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5" r:id="rId2"/>
    <p:sldId id="276" r:id="rId3"/>
    <p:sldId id="277" r:id="rId4"/>
    <p:sldId id="278" r:id="rId5"/>
    <p:sldId id="279" r:id="rId6"/>
    <p:sldId id="280" r:id="rId7"/>
    <p:sldId id="281" r:id="rId8"/>
    <p:sldId id="283" r:id="rId9"/>
    <p:sldId id="282" r:id="rId10"/>
    <p:sldId id="284" r:id="rId11"/>
    <p:sldId id="285" r:id="rId12"/>
    <p:sldId id="286" r:id="rId13"/>
    <p:sldId id="288" r:id="rId14"/>
    <p:sldId id="287" r:id="rId15"/>
    <p:sldId id="289" r:id="rId16"/>
    <p:sldId id="290" r:id="rId17"/>
    <p:sldId id="291" r:id="rId18"/>
    <p:sldId id="293" r:id="rId19"/>
    <p:sldId id="292" r:id="rId20"/>
    <p:sldId id="294" r:id="rId21"/>
    <p:sldId id="295" r:id="rId22"/>
    <p:sldId id="296" r:id="rId23"/>
    <p:sldId id="337" r:id="rId24"/>
    <p:sldId id="297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756" userDrawn="1">
          <p15:clr>
            <a:srgbClr val="A4A3A4"/>
          </p15:clr>
        </p15:guide>
        <p15:guide id="4" pos="69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1CD"/>
    <a:srgbClr val="D4DDE1"/>
    <a:srgbClr val="ACC4CE"/>
    <a:srgbClr val="FFB6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2285" autoAdjust="0"/>
  </p:normalViewPr>
  <p:slideViewPr>
    <p:cSldViewPr snapToGrid="0">
      <p:cViewPr>
        <p:scale>
          <a:sx n="50" d="100"/>
          <a:sy n="50" d="100"/>
        </p:scale>
        <p:origin x="1452" y="852"/>
      </p:cViewPr>
      <p:guideLst>
        <p:guide pos="3840"/>
        <p:guide orient="horz" pos="2160"/>
        <p:guide pos="756"/>
        <p:guide pos="6924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231787-F463-4E9C-933B-80228B4E54CD}" type="datetimeFigureOut">
              <a:rPr lang="zh-CN" altLang="en-US" smtClean="0"/>
              <a:t>2023/4/27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C0B34E-A3B3-4DDA-8A57-0F005A7BB8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36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 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 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C0B34E-A3B3-4DDA-8A57-0F005A7BB8A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0382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C0B34E-A3B3-4DDA-8A57-0F005A7BB8A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4185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C0B34E-A3B3-4DDA-8A57-0F005A7BB8A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796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C0B34E-A3B3-4DDA-8A57-0F005A7BB8A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580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C0B34E-A3B3-4DDA-8A57-0F005A7BB8A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2675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C0B34E-A3B3-4DDA-8A57-0F005A7BB8A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5748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C0B34E-A3B3-4DDA-8A57-0F005A7BB8A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832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C0B34E-A3B3-4DDA-8A57-0F005A7BB8A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9154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C0B34E-A3B3-4DDA-8A57-0F005A7BB8A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9851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C0B34E-A3B3-4DDA-8A57-0F005A7BB8A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7039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C0B34E-A3B3-4DDA-8A57-0F005A7BB8A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106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C0B34E-A3B3-4DDA-8A57-0F005A7BB8A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9452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C0B34E-A3B3-4DDA-8A57-0F005A7BB8A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4751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C0B34E-A3B3-4DDA-8A57-0F005A7BB8A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4072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C0B34E-A3B3-4DDA-8A57-0F005A7BB8A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3364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C0B34E-A3B3-4DDA-8A57-0F005A7BB8A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0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C0B34E-A3B3-4DDA-8A57-0F005A7BB8A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384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C0B34E-A3B3-4DDA-8A57-0F005A7BB8A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292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C0B34E-A3B3-4DDA-8A57-0F005A7BB8A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388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C0B34E-A3B3-4DDA-8A57-0F005A7BB8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0828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C0B34E-A3B3-4DDA-8A57-0F005A7BB8A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972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C0B34E-A3B3-4DDA-8A57-0F005A7BB8A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8761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C0B34E-A3B3-4DDA-8A57-0F005A7BB8A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010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BB661-7A2E-4AC6-A2C7-DF73A3C87759}" type="datetimeFigureOut">
              <a:rPr lang="zh-CN" altLang="en-US" smtClean="0"/>
              <a:t>2023/4/27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7ECC5-E414-4927-A34E-02FE5FE169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E8389F3B-9B9B-1913-7229-C4069EA939FB}"/>
              </a:ext>
            </a:extLst>
          </p:cNvPr>
          <p:cNvSpPr/>
          <p:nvPr userDrawn="1"/>
        </p:nvSpPr>
        <p:spPr>
          <a:xfrm>
            <a:off x="561039" y="2700803"/>
            <a:ext cx="3226225" cy="3226225"/>
          </a:xfrm>
          <a:prstGeom prst="ellipse">
            <a:avLst/>
          </a:prstGeom>
          <a:solidFill>
            <a:srgbClr val="E7E1CD">
              <a:alpha val="33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FAF877C8-EB5C-E0D5-D079-8E6ACCA4910A}"/>
              </a:ext>
            </a:extLst>
          </p:cNvPr>
          <p:cNvSpPr/>
          <p:nvPr userDrawn="1"/>
        </p:nvSpPr>
        <p:spPr>
          <a:xfrm>
            <a:off x="4419991" y="-2688365"/>
            <a:ext cx="4538532" cy="4538532"/>
          </a:xfrm>
          <a:prstGeom prst="ellipse">
            <a:avLst/>
          </a:prstGeom>
          <a:solidFill>
            <a:srgbClr val="D4DDE1">
              <a:alpha val="41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802A58F9-F4B9-4BEB-B427-161F83D96C6A}"/>
              </a:ext>
            </a:extLst>
          </p:cNvPr>
          <p:cNvSpPr/>
          <p:nvPr userDrawn="1"/>
        </p:nvSpPr>
        <p:spPr>
          <a:xfrm>
            <a:off x="7138226" y="3960869"/>
            <a:ext cx="6170487" cy="6170487"/>
          </a:xfrm>
          <a:prstGeom prst="ellipse">
            <a:avLst/>
          </a:prstGeom>
          <a:solidFill>
            <a:srgbClr val="FFB681">
              <a:alpha val="18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B045BD4-55BB-6CE0-49F7-BFE7BF79FCEE}"/>
              </a:ext>
            </a:extLst>
          </p:cNvPr>
          <p:cNvSpPr/>
          <p:nvPr userDrawn="1"/>
        </p:nvSpPr>
        <p:spPr>
          <a:xfrm>
            <a:off x="10426159" y="224830"/>
            <a:ext cx="1765841" cy="4273509"/>
          </a:xfrm>
          <a:custGeom>
            <a:avLst/>
            <a:gdLst>
              <a:gd name="connsiteX0" fmla="*/ 2157013 w 2157013"/>
              <a:gd name="connsiteY0" fmla="*/ 0 h 5220184"/>
              <a:gd name="connsiteX1" fmla="*/ 2157013 w 2157013"/>
              <a:gd name="connsiteY1" fmla="*/ 5220184 h 5220184"/>
              <a:gd name="connsiteX2" fmla="*/ 2072124 w 2157013"/>
              <a:gd name="connsiteY2" fmla="*/ 5196963 h 5220184"/>
              <a:gd name="connsiteX3" fmla="*/ 988613 w 2157013"/>
              <a:gd name="connsiteY3" fmla="*/ 4419455 h 5220184"/>
              <a:gd name="connsiteX4" fmla="*/ 1217213 w 2157013"/>
              <a:gd name="connsiteY4" fmla="*/ 3174855 h 5220184"/>
              <a:gd name="connsiteX5" fmla="*/ 48813 w 2157013"/>
              <a:gd name="connsiteY5" fmla="*/ 507855 h 5220184"/>
              <a:gd name="connsiteX6" fmla="*/ 2105320 w 2157013"/>
              <a:gd name="connsiteY6" fmla="*/ 351 h 5220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7013" h="5220184">
                <a:moveTo>
                  <a:pt x="2157013" y="0"/>
                </a:moveTo>
                <a:lnTo>
                  <a:pt x="2157013" y="5220184"/>
                </a:lnTo>
                <a:lnTo>
                  <a:pt x="2072124" y="5196963"/>
                </a:lnTo>
                <a:cubicBezTo>
                  <a:pt x="1658555" y="5060475"/>
                  <a:pt x="1138500" y="4647923"/>
                  <a:pt x="988613" y="4419455"/>
                </a:cubicBezTo>
                <a:cubicBezTo>
                  <a:pt x="770596" y="4087138"/>
                  <a:pt x="1373846" y="3826788"/>
                  <a:pt x="1217213" y="3174855"/>
                </a:cubicBezTo>
                <a:cubicBezTo>
                  <a:pt x="1060580" y="2522922"/>
                  <a:pt x="-268687" y="1037022"/>
                  <a:pt x="48813" y="507855"/>
                </a:cubicBezTo>
                <a:cubicBezTo>
                  <a:pt x="286938" y="110980"/>
                  <a:pt x="1121566" y="17714"/>
                  <a:pt x="2105320" y="351"/>
                </a:cubicBezTo>
                <a:close/>
              </a:path>
            </a:pathLst>
          </a:custGeom>
          <a:solidFill>
            <a:srgbClr val="E7E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D3C80DE-F4EB-4EB7-B910-97400194F9A6}"/>
              </a:ext>
            </a:extLst>
          </p:cNvPr>
          <p:cNvSpPr/>
          <p:nvPr userDrawn="1"/>
        </p:nvSpPr>
        <p:spPr>
          <a:xfrm rot="10800000">
            <a:off x="0" y="4973815"/>
            <a:ext cx="6604000" cy="1898698"/>
          </a:xfrm>
          <a:custGeom>
            <a:avLst/>
            <a:gdLst>
              <a:gd name="connsiteX0" fmla="*/ 7331648 w 8817548"/>
              <a:gd name="connsiteY0" fmla="*/ 2534684 h 2535109"/>
              <a:gd name="connsiteX1" fmla="*/ 4169348 w 8817548"/>
              <a:gd name="connsiteY1" fmla="*/ 972584 h 2535109"/>
              <a:gd name="connsiteX2" fmla="*/ 956249 w 8817548"/>
              <a:gd name="connsiteY2" fmla="*/ 896384 h 2535109"/>
              <a:gd name="connsiteX3" fmla="*/ 41688 w 8817548"/>
              <a:gd name="connsiteY3" fmla="*/ 36824 h 2535109"/>
              <a:gd name="connsiteX4" fmla="*/ 0 w 8817548"/>
              <a:gd name="connsiteY4" fmla="*/ 0 h 2535109"/>
              <a:gd name="connsiteX5" fmla="*/ 8817548 w 8817548"/>
              <a:gd name="connsiteY5" fmla="*/ 0 h 2535109"/>
              <a:gd name="connsiteX6" fmla="*/ 8817548 w 8817548"/>
              <a:gd name="connsiteY6" fmla="*/ 1477861 h 2535109"/>
              <a:gd name="connsiteX7" fmla="*/ 8637397 w 8817548"/>
              <a:gd name="connsiteY7" fmla="*/ 1720191 h 2535109"/>
              <a:gd name="connsiteX8" fmla="*/ 7331648 w 8817548"/>
              <a:gd name="connsiteY8" fmla="*/ 2534684 h 2535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17548" h="2535109">
                <a:moveTo>
                  <a:pt x="7331648" y="2534684"/>
                </a:moveTo>
                <a:cubicBezTo>
                  <a:pt x="6482865" y="2562201"/>
                  <a:pt x="5231915" y="1245634"/>
                  <a:pt x="4169348" y="972584"/>
                </a:cubicBezTo>
                <a:cubicBezTo>
                  <a:pt x="3106781" y="699534"/>
                  <a:pt x="1673798" y="1069951"/>
                  <a:pt x="956249" y="896384"/>
                </a:cubicBezTo>
                <a:cubicBezTo>
                  <a:pt x="373239" y="755361"/>
                  <a:pt x="262527" y="262211"/>
                  <a:pt x="41688" y="36824"/>
                </a:cubicBezTo>
                <a:lnTo>
                  <a:pt x="0" y="0"/>
                </a:lnTo>
                <a:lnTo>
                  <a:pt x="8817548" y="0"/>
                </a:lnTo>
                <a:lnTo>
                  <a:pt x="8817548" y="1477861"/>
                </a:lnTo>
                <a:lnTo>
                  <a:pt x="8637397" y="1720191"/>
                </a:lnTo>
                <a:cubicBezTo>
                  <a:pt x="8272324" y="2179067"/>
                  <a:pt x="7862137" y="2517486"/>
                  <a:pt x="7331648" y="2534684"/>
                </a:cubicBezTo>
                <a:close/>
              </a:path>
            </a:pathLst>
          </a:custGeom>
          <a:solidFill>
            <a:srgbClr val="AC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EBCAC45-DB6A-FA78-0956-D8F46989DD22}"/>
              </a:ext>
            </a:extLst>
          </p:cNvPr>
          <p:cNvSpPr/>
          <p:nvPr userDrawn="1"/>
        </p:nvSpPr>
        <p:spPr>
          <a:xfrm>
            <a:off x="2" y="0"/>
            <a:ext cx="4150394" cy="1669223"/>
          </a:xfrm>
          <a:custGeom>
            <a:avLst/>
            <a:gdLst>
              <a:gd name="connsiteX0" fmla="*/ 0 w 8763537"/>
              <a:gd name="connsiteY0" fmla="*/ 0 h 3524556"/>
              <a:gd name="connsiteX1" fmla="*/ 8763537 w 8763537"/>
              <a:gd name="connsiteY1" fmla="*/ 0 h 3524556"/>
              <a:gd name="connsiteX2" fmla="*/ 8670925 w 8763537"/>
              <a:gd name="connsiteY2" fmla="*/ 30163 h 3524556"/>
              <a:gd name="connsiteX3" fmla="*/ 7772400 w 8763537"/>
              <a:gd name="connsiteY3" fmla="*/ 419100 h 3524556"/>
              <a:gd name="connsiteX4" fmla="*/ 7239000 w 8763537"/>
              <a:gd name="connsiteY4" fmla="*/ 1435100 h 3524556"/>
              <a:gd name="connsiteX5" fmla="*/ 5537201 w 8763537"/>
              <a:gd name="connsiteY5" fmla="*/ 1981200 h 3524556"/>
              <a:gd name="connsiteX6" fmla="*/ 3733800 w 8763537"/>
              <a:gd name="connsiteY6" fmla="*/ 3505200 h 3524556"/>
              <a:gd name="connsiteX7" fmla="*/ 2197100 w 8763537"/>
              <a:gd name="connsiteY7" fmla="*/ 2832100 h 3524556"/>
              <a:gd name="connsiteX8" fmla="*/ 825500 w 8763537"/>
              <a:gd name="connsiteY8" fmla="*/ 2692400 h 3524556"/>
              <a:gd name="connsiteX9" fmla="*/ 33883 w 8763537"/>
              <a:gd name="connsiteY9" fmla="*/ 2973983 h 3524556"/>
              <a:gd name="connsiteX10" fmla="*/ 0 w 8763537"/>
              <a:gd name="connsiteY10" fmla="*/ 2993636 h 352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63537" h="3524556">
                <a:moveTo>
                  <a:pt x="0" y="0"/>
                </a:moveTo>
                <a:lnTo>
                  <a:pt x="8763537" y="0"/>
                </a:lnTo>
                <a:lnTo>
                  <a:pt x="8670925" y="30163"/>
                </a:lnTo>
                <a:cubicBezTo>
                  <a:pt x="8322733" y="145521"/>
                  <a:pt x="7958667" y="278342"/>
                  <a:pt x="7772400" y="419100"/>
                </a:cubicBezTo>
                <a:cubicBezTo>
                  <a:pt x="7399867" y="700617"/>
                  <a:pt x="7611533" y="1174750"/>
                  <a:pt x="7239000" y="1435100"/>
                </a:cubicBezTo>
                <a:cubicBezTo>
                  <a:pt x="6866467" y="1695450"/>
                  <a:pt x="6121400" y="1636183"/>
                  <a:pt x="5537201" y="1981200"/>
                </a:cubicBezTo>
                <a:cubicBezTo>
                  <a:pt x="4953000" y="2326217"/>
                  <a:pt x="4290483" y="3363383"/>
                  <a:pt x="3733800" y="3505200"/>
                </a:cubicBezTo>
                <a:cubicBezTo>
                  <a:pt x="3177117" y="3647017"/>
                  <a:pt x="2681817" y="2967567"/>
                  <a:pt x="2197100" y="2832100"/>
                </a:cubicBezTo>
                <a:cubicBezTo>
                  <a:pt x="1712383" y="2696633"/>
                  <a:pt x="1225550" y="2645833"/>
                  <a:pt x="825500" y="2692400"/>
                </a:cubicBezTo>
                <a:cubicBezTo>
                  <a:pt x="525463" y="2727326"/>
                  <a:pt x="273646" y="2840831"/>
                  <a:pt x="33883" y="2973983"/>
                </a:cubicBezTo>
                <a:lnTo>
                  <a:pt x="0" y="2993636"/>
                </a:lnTo>
                <a:close/>
              </a:path>
            </a:pathLst>
          </a:custGeom>
          <a:solidFill>
            <a:srgbClr val="D4D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945B376-F9CE-CE83-AE5B-E06CA7FBE699}"/>
              </a:ext>
            </a:extLst>
          </p:cNvPr>
          <p:cNvSpPr/>
          <p:nvPr userDrawn="1"/>
        </p:nvSpPr>
        <p:spPr>
          <a:xfrm>
            <a:off x="-304800" y="-419099"/>
            <a:ext cx="3483429" cy="1569010"/>
          </a:xfrm>
          <a:custGeom>
            <a:avLst/>
            <a:gdLst>
              <a:gd name="connsiteX0" fmla="*/ 0 w 5175700"/>
              <a:gd name="connsiteY0" fmla="*/ 1917700 h 2331245"/>
              <a:gd name="connsiteX1" fmla="*/ 2209800 w 5175700"/>
              <a:gd name="connsiteY1" fmla="*/ 2286000 h 2331245"/>
              <a:gd name="connsiteX2" fmla="*/ 5029200 w 5175700"/>
              <a:gd name="connsiteY2" fmla="*/ 1003300 h 2331245"/>
              <a:gd name="connsiteX3" fmla="*/ 4521200 w 5175700"/>
              <a:gd name="connsiteY3" fmla="*/ 0 h 2331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5700" h="2331245">
                <a:moveTo>
                  <a:pt x="0" y="1917700"/>
                </a:moveTo>
                <a:cubicBezTo>
                  <a:pt x="685800" y="2178050"/>
                  <a:pt x="1371600" y="2438400"/>
                  <a:pt x="2209800" y="2286000"/>
                </a:cubicBezTo>
                <a:cubicBezTo>
                  <a:pt x="3048000" y="2133600"/>
                  <a:pt x="4643967" y="1384300"/>
                  <a:pt x="5029200" y="1003300"/>
                </a:cubicBezTo>
                <a:cubicBezTo>
                  <a:pt x="5414433" y="622300"/>
                  <a:pt x="4967816" y="311150"/>
                  <a:pt x="4521200" y="0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CE75103-CF75-404F-7018-B86F7F61C7A4}"/>
              </a:ext>
            </a:extLst>
          </p:cNvPr>
          <p:cNvSpPr/>
          <p:nvPr userDrawn="1"/>
        </p:nvSpPr>
        <p:spPr>
          <a:xfrm>
            <a:off x="-74487" y="5785685"/>
            <a:ext cx="7264537" cy="910210"/>
          </a:xfrm>
          <a:custGeom>
            <a:avLst/>
            <a:gdLst>
              <a:gd name="connsiteX0" fmla="*/ 0 w 13462000"/>
              <a:gd name="connsiteY0" fmla="*/ 1410355 h 1686720"/>
              <a:gd name="connsiteX1" fmla="*/ 2527300 w 13462000"/>
              <a:gd name="connsiteY1" fmla="*/ 655 h 1686720"/>
              <a:gd name="connsiteX2" fmla="*/ 7848600 w 13462000"/>
              <a:gd name="connsiteY2" fmla="*/ 1562755 h 1686720"/>
              <a:gd name="connsiteX3" fmla="*/ 13462000 w 13462000"/>
              <a:gd name="connsiteY3" fmla="*/ 1473855 h 168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62000" h="1686720">
                <a:moveTo>
                  <a:pt x="0" y="1410355"/>
                </a:moveTo>
                <a:cubicBezTo>
                  <a:pt x="609600" y="692805"/>
                  <a:pt x="1219200" y="-24745"/>
                  <a:pt x="2527300" y="655"/>
                </a:cubicBezTo>
                <a:cubicBezTo>
                  <a:pt x="3835400" y="26055"/>
                  <a:pt x="6026150" y="1317222"/>
                  <a:pt x="7848600" y="1562755"/>
                </a:cubicBezTo>
                <a:cubicBezTo>
                  <a:pt x="9671050" y="1808288"/>
                  <a:pt x="11566525" y="1641071"/>
                  <a:pt x="13462000" y="1473855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A8B8724A-A8F5-D4DE-08C2-E94B3983F93F}"/>
              </a:ext>
            </a:extLst>
          </p:cNvPr>
          <p:cNvSpPr/>
          <p:nvPr userDrawn="1"/>
        </p:nvSpPr>
        <p:spPr>
          <a:xfrm>
            <a:off x="9854102" y="-228600"/>
            <a:ext cx="3112597" cy="3966400"/>
          </a:xfrm>
          <a:custGeom>
            <a:avLst/>
            <a:gdLst>
              <a:gd name="connsiteX0" fmla="*/ 0 w 3657600"/>
              <a:gd name="connsiteY0" fmla="*/ 0 h 4660900"/>
              <a:gd name="connsiteX1" fmla="*/ 1447800 w 3657600"/>
              <a:gd name="connsiteY1" fmla="*/ 723900 h 4660900"/>
              <a:gd name="connsiteX2" fmla="*/ 1892300 w 3657600"/>
              <a:gd name="connsiteY2" fmla="*/ 2997200 h 4660900"/>
              <a:gd name="connsiteX3" fmla="*/ 3657600 w 3657600"/>
              <a:gd name="connsiteY3" fmla="*/ 4660900 h 466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7600" h="4660900">
                <a:moveTo>
                  <a:pt x="0" y="0"/>
                </a:moveTo>
                <a:cubicBezTo>
                  <a:pt x="566208" y="112183"/>
                  <a:pt x="1132417" y="224367"/>
                  <a:pt x="1447800" y="723900"/>
                </a:cubicBezTo>
                <a:cubicBezTo>
                  <a:pt x="1763183" y="1223433"/>
                  <a:pt x="1524000" y="2341033"/>
                  <a:pt x="1892300" y="2997200"/>
                </a:cubicBezTo>
                <a:cubicBezTo>
                  <a:pt x="2260600" y="3653367"/>
                  <a:pt x="2959100" y="4157133"/>
                  <a:pt x="3657600" y="4660900"/>
                </a:cubicBez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6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999135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BB661-7A2E-4AC6-A2C7-DF73A3C87759}" type="datetimeFigureOut">
              <a:rPr lang="zh-CN" altLang="en-US" smtClean="0"/>
              <a:t>2023/4/27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7ECC5-E414-4927-A34E-02FE5FE1692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1" r:id="rId3"/>
    <p:sldLayoutId id="214748366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18B79EAC-640F-3EBA-F844-757EE05054FA}"/>
              </a:ext>
            </a:extLst>
          </p:cNvPr>
          <p:cNvSpPr/>
          <p:nvPr/>
        </p:nvSpPr>
        <p:spPr>
          <a:xfrm>
            <a:off x="5496455" y="332622"/>
            <a:ext cx="4538532" cy="4538532"/>
          </a:xfrm>
          <a:prstGeom prst="ellipse">
            <a:avLst/>
          </a:prstGeom>
          <a:solidFill>
            <a:srgbClr val="D4DDE1">
              <a:alpha val="41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EA25E90-8E61-C3CC-28AF-59BF914F4DF0}"/>
              </a:ext>
            </a:extLst>
          </p:cNvPr>
          <p:cNvSpPr/>
          <p:nvPr/>
        </p:nvSpPr>
        <p:spPr>
          <a:xfrm>
            <a:off x="332367" y="1858928"/>
            <a:ext cx="3226225" cy="3226225"/>
          </a:xfrm>
          <a:prstGeom prst="ellipse">
            <a:avLst/>
          </a:prstGeom>
          <a:solidFill>
            <a:srgbClr val="E7E1CD">
              <a:alpha val="33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CA72B0F-8246-EA02-8282-26EF3ECAE326}"/>
              </a:ext>
            </a:extLst>
          </p:cNvPr>
          <p:cNvSpPr/>
          <p:nvPr/>
        </p:nvSpPr>
        <p:spPr>
          <a:xfrm>
            <a:off x="7908370" y="3070453"/>
            <a:ext cx="4749122" cy="4749122"/>
          </a:xfrm>
          <a:prstGeom prst="ellipse">
            <a:avLst/>
          </a:prstGeom>
          <a:solidFill>
            <a:srgbClr val="FFB681">
              <a:alpha val="18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2E55F28-F6AE-D8CB-1E45-63694F396A90}"/>
              </a:ext>
            </a:extLst>
          </p:cNvPr>
          <p:cNvSpPr/>
          <p:nvPr/>
        </p:nvSpPr>
        <p:spPr>
          <a:xfrm>
            <a:off x="10034987" y="224830"/>
            <a:ext cx="2157013" cy="5220184"/>
          </a:xfrm>
          <a:custGeom>
            <a:avLst/>
            <a:gdLst>
              <a:gd name="connsiteX0" fmla="*/ 2157013 w 2157013"/>
              <a:gd name="connsiteY0" fmla="*/ 0 h 5220184"/>
              <a:gd name="connsiteX1" fmla="*/ 2157013 w 2157013"/>
              <a:gd name="connsiteY1" fmla="*/ 5220184 h 5220184"/>
              <a:gd name="connsiteX2" fmla="*/ 2072124 w 2157013"/>
              <a:gd name="connsiteY2" fmla="*/ 5196963 h 5220184"/>
              <a:gd name="connsiteX3" fmla="*/ 988613 w 2157013"/>
              <a:gd name="connsiteY3" fmla="*/ 4419455 h 5220184"/>
              <a:gd name="connsiteX4" fmla="*/ 1217213 w 2157013"/>
              <a:gd name="connsiteY4" fmla="*/ 3174855 h 5220184"/>
              <a:gd name="connsiteX5" fmla="*/ 48813 w 2157013"/>
              <a:gd name="connsiteY5" fmla="*/ 507855 h 5220184"/>
              <a:gd name="connsiteX6" fmla="*/ 2105320 w 2157013"/>
              <a:gd name="connsiteY6" fmla="*/ 351 h 5220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7013" h="5220184">
                <a:moveTo>
                  <a:pt x="2157013" y="0"/>
                </a:moveTo>
                <a:lnTo>
                  <a:pt x="2157013" y="5220184"/>
                </a:lnTo>
                <a:lnTo>
                  <a:pt x="2072124" y="5196963"/>
                </a:lnTo>
                <a:cubicBezTo>
                  <a:pt x="1658555" y="5060475"/>
                  <a:pt x="1138500" y="4647923"/>
                  <a:pt x="988613" y="4419455"/>
                </a:cubicBezTo>
                <a:cubicBezTo>
                  <a:pt x="770596" y="4087138"/>
                  <a:pt x="1373846" y="3826788"/>
                  <a:pt x="1217213" y="3174855"/>
                </a:cubicBezTo>
                <a:cubicBezTo>
                  <a:pt x="1060580" y="2522922"/>
                  <a:pt x="-268687" y="1037022"/>
                  <a:pt x="48813" y="507855"/>
                </a:cubicBezTo>
                <a:cubicBezTo>
                  <a:pt x="286938" y="110980"/>
                  <a:pt x="1121566" y="17714"/>
                  <a:pt x="2105320" y="351"/>
                </a:cubicBezTo>
                <a:close/>
              </a:path>
            </a:pathLst>
          </a:custGeom>
          <a:solidFill>
            <a:srgbClr val="E7E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A14FA7B-F5AE-455B-D1A8-D9F8F5E06FBE}"/>
              </a:ext>
            </a:extLst>
          </p:cNvPr>
          <p:cNvSpPr/>
          <p:nvPr/>
        </p:nvSpPr>
        <p:spPr>
          <a:xfrm rot="10800000">
            <a:off x="0" y="3631775"/>
            <a:ext cx="12192000" cy="3226225"/>
          </a:xfrm>
          <a:custGeom>
            <a:avLst/>
            <a:gdLst>
              <a:gd name="connsiteX0" fmla="*/ 0 w 12192000"/>
              <a:gd name="connsiteY0" fmla="*/ 0 h 3226225"/>
              <a:gd name="connsiteX1" fmla="*/ 12192000 w 12192000"/>
              <a:gd name="connsiteY1" fmla="*/ 0 h 3226225"/>
              <a:gd name="connsiteX2" fmla="*/ 12192000 w 12192000"/>
              <a:gd name="connsiteY2" fmla="*/ 2168977 h 3226225"/>
              <a:gd name="connsiteX3" fmla="*/ 12011849 w 12192000"/>
              <a:gd name="connsiteY3" fmla="*/ 2411307 h 3226225"/>
              <a:gd name="connsiteX4" fmla="*/ 10706100 w 12192000"/>
              <a:gd name="connsiteY4" fmla="*/ 3225800 h 3226225"/>
              <a:gd name="connsiteX5" fmla="*/ 7543800 w 12192000"/>
              <a:gd name="connsiteY5" fmla="*/ 1663700 h 3226225"/>
              <a:gd name="connsiteX6" fmla="*/ 4330701 w 12192000"/>
              <a:gd name="connsiteY6" fmla="*/ 1587500 h 3226225"/>
              <a:gd name="connsiteX7" fmla="*/ 3238500 w 12192000"/>
              <a:gd name="connsiteY7" fmla="*/ 622300 h 3226225"/>
              <a:gd name="connsiteX8" fmla="*/ 2095500 w 12192000"/>
              <a:gd name="connsiteY8" fmla="*/ 1079500 h 3226225"/>
              <a:gd name="connsiteX9" fmla="*/ 660400 w 12192000"/>
              <a:gd name="connsiteY9" fmla="*/ 812800 h 3226225"/>
              <a:gd name="connsiteX10" fmla="*/ 19292 w 12192000"/>
              <a:gd name="connsiteY10" fmla="*/ 1302971 h 3226225"/>
              <a:gd name="connsiteX11" fmla="*/ 0 w 12192000"/>
              <a:gd name="connsiteY11" fmla="*/ 1328149 h 322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3226225">
                <a:moveTo>
                  <a:pt x="0" y="0"/>
                </a:moveTo>
                <a:lnTo>
                  <a:pt x="12192000" y="0"/>
                </a:lnTo>
                <a:lnTo>
                  <a:pt x="12192000" y="2168977"/>
                </a:lnTo>
                <a:lnTo>
                  <a:pt x="12011849" y="2411307"/>
                </a:lnTo>
                <a:cubicBezTo>
                  <a:pt x="11646776" y="2870183"/>
                  <a:pt x="11236589" y="3208602"/>
                  <a:pt x="10706100" y="3225800"/>
                </a:cubicBezTo>
                <a:cubicBezTo>
                  <a:pt x="9857317" y="3253317"/>
                  <a:pt x="8606367" y="1936750"/>
                  <a:pt x="7543800" y="1663700"/>
                </a:cubicBezTo>
                <a:cubicBezTo>
                  <a:pt x="6481233" y="1390650"/>
                  <a:pt x="5048250" y="1761067"/>
                  <a:pt x="4330701" y="1587500"/>
                </a:cubicBezTo>
                <a:cubicBezTo>
                  <a:pt x="3613150" y="1413933"/>
                  <a:pt x="3611033" y="706967"/>
                  <a:pt x="3238500" y="622300"/>
                </a:cubicBezTo>
                <a:cubicBezTo>
                  <a:pt x="2865967" y="537633"/>
                  <a:pt x="2525183" y="1047750"/>
                  <a:pt x="2095500" y="1079500"/>
                </a:cubicBezTo>
                <a:cubicBezTo>
                  <a:pt x="1665817" y="1111250"/>
                  <a:pt x="1060450" y="700617"/>
                  <a:pt x="660400" y="812800"/>
                </a:cubicBezTo>
                <a:cubicBezTo>
                  <a:pt x="410369" y="882915"/>
                  <a:pt x="206226" y="1070851"/>
                  <a:pt x="19292" y="1302971"/>
                </a:cubicBezTo>
                <a:lnTo>
                  <a:pt x="0" y="1328149"/>
                </a:lnTo>
                <a:close/>
              </a:path>
            </a:pathLst>
          </a:custGeom>
          <a:solidFill>
            <a:srgbClr val="AC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6B1F2F0B-9D8F-DF28-38A0-814271663E3C}"/>
              </a:ext>
            </a:extLst>
          </p:cNvPr>
          <p:cNvSpPr/>
          <p:nvPr/>
        </p:nvSpPr>
        <p:spPr>
          <a:xfrm>
            <a:off x="1" y="0"/>
            <a:ext cx="7289799" cy="2931842"/>
          </a:xfrm>
          <a:custGeom>
            <a:avLst/>
            <a:gdLst>
              <a:gd name="connsiteX0" fmla="*/ 0 w 8763537"/>
              <a:gd name="connsiteY0" fmla="*/ 0 h 3524556"/>
              <a:gd name="connsiteX1" fmla="*/ 8763537 w 8763537"/>
              <a:gd name="connsiteY1" fmla="*/ 0 h 3524556"/>
              <a:gd name="connsiteX2" fmla="*/ 8670925 w 8763537"/>
              <a:gd name="connsiteY2" fmla="*/ 30163 h 3524556"/>
              <a:gd name="connsiteX3" fmla="*/ 7772400 w 8763537"/>
              <a:gd name="connsiteY3" fmla="*/ 419100 h 3524556"/>
              <a:gd name="connsiteX4" fmla="*/ 7239000 w 8763537"/>
              <a:gd name="connsiteY4" fmla="*/ 1435100 h 3524556"/>
              <a:gd name="connsiteX5" fmla="*/ 5537201 w 8763537"/>
              <a:gd name="connsiteY5" fmla="*/ 1981200 h 3524556"/>
              <a:gd name="connsiteX6" fmla="*/ 3733800 w 8763537"/>
              <a:gd name="connsiteY6" fmla="*/ 3505200 h 3524556"/>
              <a:gd name="connsiteX7" fmla="*/ 2197100 w 8763537"/>
              <a:gd name="connsiteY7" fmla="*/ 2832100 h 3524556"/>
              <a:gd name="connsiteX8" fmla="*/ 825500 w 8763537"/>
              <a:gd name="connsiteY8" fmla="*/ 2692400 h 3524556"/>
              <a:gd name="connsiteX9" fmla="*/ 33883 w 8763537"/>
              <a:gd name="connsiteY9" fmla="*/ 2973983 h 3524556"/>
              <a:gd name="connsiteX10" fmla="*/ 0 w 8763537"/>
              <a:gd name="connsiteY10" fmla="*/ 2993636 h 352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63537" h="3524556">
                <a:moveTo>
                  <a:pt x="0" y="0"/>
                </a:moveTo>
                <a:lnTo>
                  <a:pt x="8763537" y="0"/>
                </a:lnTo>
                <a:lnTo>
                  <a:pt x="8670925" y="30163"/>
                </a:lnTo>
                <a:cubicBezTo>
                  <a:pt x="8322733" y="145521"/>
                  <a:pt x="7958667" y="278342"/>
                  <a:pt x="7772400" y="419100"/>
                </a:cubicBezTo>
                <a:cubicBezTo>
                  <a:pt x="7399867" y="700617"/>
                  <a:pt x="7611533" y="1174750"/>
                  <a:pt x="7239000" y="1435100"/>
                </a:cubicBezTo>
                <a:cubicBezTo>
                  <a:pt x="6866467" y="1695450"/>
                  <a:pt x="6121400" y="1636183"/>
                  <a:pt x="5537201" y="1981200"/>
                </a:cubicBezTo>
                <a:cubicBezTo>
                  <a:pt x="4953000" y="2326217"/>
                  <a:pt x="4290483" y="3363383"/>
                  <a:pt x="3733800" y="3505200"/>
                </a:cubicBezTo>
                <a:cubicBezTo>
                  <a:pt x="3177117" y="3647017"/>
                  <a:pt x="2681817" y="2967567"/>
                  <a:pt x="2197100" y="2832100"/>
                </a:cubicBezTo>
                <a:cubicBezTo>
                  <a:pt x="1712383" y="2696633"/>
                  <a:pt x="1225550" y="2645833"/>
                  <a:pt x="825500" y="2692400"/>
                </a:cubicBezTo>
                <a:cubicBezTo>
                  <a:pt x="525463" y="2727326"/>
                  <a:pt x="273646" y="2840831"/>
                  <a:pt x="33883" y="2973983"/>
                </a:cubicBezTo>
                <a:lnTo>
                  <a:pt x="0" y="2993636"/>
                </a:lnTo>
                <a:close/>
              </a:path>
            </a:pathLst>
          </a:custGeom>
          <a:solidFill>
            <a:srgbClr val="D4D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B1D947D-5146-A61B-7F34-E54F60E3916D}"/>
              </a:ext>
            </a:extLst>
          </p:cNvPr>
          <p:cNvSpPr/>
          <p:nvPr/>
        </p:nvSpPr>
        <p:spPr>
          <a:xfrm>
            <a:off x="-304800" y="-419100"/>
            <a:ext cx="5175700" cy="2331245"/>
          </a:xfrm>
          <a:custGeom>
            <a:avLst/>
            <a:gdLst>
              <a:gd name="connsiteX0" fmla="*/ 0 w 5175700"/>
              <a:gd name="connsiteY0" fmla="*/ 1917700 h 2331245"/>
              <a:gd name="connsiteX1" fmla="*/ 2209800 w 5175700"/>
              <a:gd name="connsiteY1" fmla="*/ 2286000 h 2331245"/>
              <a:gd name="connsiteX2" fmla="*/ 5029200 w 5175700"/>
              <a:gd name="connsiteY2" fmla="*/ 1003300 h 2331245"/>
              <a:gd name="connsiteX3" fmla="*/ 4521200 w 5175700"/>
              <a:gd name="connsiteY3" fmla="*/ 0 h 2331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5700" h="2331245">
                <a:moveTo>
                  <a:pt x="0" y="1917700"/>
                </a:moveTo>
                <a:cubicBezTo>
                  <a:pt x="685800" y="2178050"/>
                  <a:pt x="1371600" y="2438400"/>
                  <a:pt x="2209800" y="2286000"/>
                </a:cubicBezTo>
                <a:cubicBezTo>
                  <a:pt x="3048000" y="2133600"/>
                  <a:pt x="4643967" y="1384300"/>
                  <a:pt x="5029200" y="1003300"/>
                </a:cubicBezTo>
                <a:cubicBezTo>
                  <a:pt x="5414433" y="622300"/>
                  <a:pt x="4967816" y="311150"/>
                  <a:pt x="4521200" y="0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C2F5E89-1344-8D90-8D1C-AC67F6C2D76D}"/>
              </a:ext>
            </a:extLst>
          </p:cNvPr>
          <p:cNvSpPr/>
          <p:nvPr/>
        </p:nvSpPr>
        <p:spPr>
          <a:xfrm>
            <a:off x="-952500" y="4774545"/>
            <a:ext cx="13462000" cy="1686720"/>
          </a:xfrm>
          <a:custGeom>
            <a:avLst/>
            <a:gdLst>
              <a:gd name="connsiteX0" fmla="*/ 0 w 13462000"/>
              <a:gd name="connsiteY0" fmla="*/ 1410355 h 1686720"/>
              <a:gd name="connsiteX1" fmla="*/ 2527300 w 13462000"/>
              <a:gd name="connsiteY1" fmla="*/ 655 h 1686720"/>
              <a:gd name="connsiteX2" fmla="*/ 7848600 w 13462000"/>
              <a:gd name="connsiteY2" fmla="*/ 1562755 h 1686720"/>
              <a:gd name="connsiteX3" fmla="*/ 13462000 w 13462000"/>
              <a:gd name="connsiteY3" fmla="*/ 1473855 h 168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62000" h="1686720">
                <a:moveTo>
                  <a:pt x="0" y="1410355"/>
                </a:moveTo>
                <a:cubicBezTo>
                  <a:pt x="609600" y="692805"/>
                  <a:pt x="1219200" y="-24745"/>
                  <a:pt x="2527300" y="655"/>
                </a:cubicBezTo>
                <a:cubicBezTo>
                  <a:pt x="3835400" y="26055"/>
                  <a:pt x="6026150" y="1317222"/>
                  <a:pt x="7848600" y="1562755"/>
                </a:cubicBezTo>
                <a:cubicBezTo>
                  <a:pt x="9671050" y="1808288"/>
                  <a:pt x="11566525" y="1641071"/>
                  <a:pt x="13462000" y="1473855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BCD603-7FAB-6304-55B4-B875ADA41B0F}"/>
              </a:ext>
            </a:extLst>
          </p:cNvPr>
          <p:cNvSpPr txBox="1"/>
          <p:nvPr/>
        </p:nvSpPr>
        <p:spPr>
          <a:xfrm>
            <a:off x="4470812" y="2101850"/>
            <a:ext cx="595547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莫兰迪配色论文答辩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055F1C8-5D71-08CA-0F59-B14098D9E7CF}"/>
              </a:ext>
            </a:extLst>
          </p:cNvPr>
          <p:cNvSpPr/>
          <p:nvPr/>
        </p:nvSpPr>
        <p:spPr>
          <a:xfrm>
            <a:off x="9309100" y="-228600"/>
            <a:ext cx="3657600" cy="4660900"/>
          </a:xfrm>
          <a:custGeom>
            <a:avLst/>
            <a:gdLst>
              <a:gd name="connsiteX0" fmla="*/ 0 w 3657600"/>
              <a:gd name="connsiteY0" fmla="*/ 0 h 4660900"/>
              <a:gd name="connsiteX1" fmla="*/ 1447800 w 3657600"/>
              <a:gd name="connsiteY1" fmla="*/ 723900 h 4660900"/>
              <a:gd name="connsiteX2" fmla="*/ 1892300 w 3657600"/>
              <a:gd name="connsiteY2" fmla="*/ 2997200 h 4660900"/>
              <a:gd name="connsiteX3" fmla="*/ 3657600 w 3657600"/>
              <a:gd name="connsiteY3" fmla="*/ 4660900 h 466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7600" h="4660900">
                <a:moveTo>
                  <a:pt x="0" y="0"/>
                </a:moveTo>
                <a:cubicBezTo>
                  <a:pt x="566208" y="112183"/>
                  <a:pt x="1132417" y="224367"/>
                  <a:pt x="1447800" y="723900"/>
                </a:cubicBezTo>
                <a:cubicBezTo>
                  <a:pt x="1763183" y="1223433"/>
                  <a:pt x="1524000" y="2341033"/>
                  <a:pt x="1892300" y="2997200"/>
                </a:cubicBezTo>
                <a:cubicBezTo>
                  <a:pt x="2260600" y="3653367"/>
                  <a:pt x="2959100" y="4157133"/>
                  <a:pt x="3657600" y="4660900"/>
                </a:cubicBez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CE7D1F4-C680-FCF7-4595-E4BD9A4CC764}"/>
              </a:ext>
            </a:extLst>
          </p:cNvPr>
          <p:cNvSpPr txBox="1"/>
          <p:nvPr/>
        </p:nvSpPr>
        <p:spPr>
          <a:xfrm>
            <a:off x="5698954" y="1605753"/>
            <a:ext cx="3781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ea typeface="华文中宋" panose="02010600040101010101" pitchFamily="2" charset="-122"/>
              </a:rPr>
              <a:t>Graduation thesis defense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ea typeface="华文中宋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21CBCC0-A8D1-7C94-C273-298A1512EFEB}"/>
              </a:ext>
            </a:extLst>
          </p:cNvPr>
          <p:cNvSpPr txBox="1"/>
          <p:nvPr/>
        </p:nvSpPr>
        <p:spPr>
          <a:xfrm>
            <a:off x="4583112" y="3004414"/>
            <a:ext cx="5730875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FCD757C-B8D7-F74B-65B4-23F25ADEA59A}"/>
              </a:ext>
            </a:extLst>
          </p:cNvPr>
          <p:cNvGrpSpPr/>
          <p:nvPr/>
        </p:nvGrpSpPr>
        <p:grpSpPr>
          <a:xfrm>
            <a:off x="5456990" y="4130546"/>
            <a:ext cx="4430006" cy="342544"/>
            <a:chOff x="4289813" y="5868701"/>
            <a:chExt cx="2391457" cy="34254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D0E4795-7CBB-06F4-901F-975187D3B59F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C231F25-882A-4053-BA95-D2379D9FC9F3}"/>
                </a:ext>
              </a:extLst>
            </p:cNvPr>
            <p:cNvSpPr txBox="1"/>
            <p:nvPr/>
          </p:nvSpPr>
          <p:spPr>
            <a:xfrm>
              <a:off x="5622037" y="5872691"/>
              <a:ext cx="1059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2023.04.28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1099AA55-2F8B-2495-12BD-14AB81B8F12A}"/>
              </a:ext>
            </a:extLst>
          </p:cNvPr>
          <p:cNvSpPr txBox="1"/>
          <p:nvPr/>
        </p:nvSpPr>
        <p:spPr>
          <a:xfrm>
            <a:off x="824446" y="500618"/>
            <a:ext cx="14586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DOUYUFont2.0" pitchFamily="2" charset="-128"/>
                <a:ea typeface="DOUYUFont2.0" pitchFamily="2" charset="-128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DOUYUFont2.0" pitchFamily="2" charset="-128"/>
              <a:ea typeface="DOUYUFont2.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160302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B42FB071-6B9B-2386-D89F-777A33FB7421}"/>
              </a:ext>
            </a:extLst>
          </p:cNvPr>
          <p:cNvSpPr txBox="1"/>
          <p:nvPr/>
        </p:nvSpPr>
        <p:spPr>
          <a:xfrm>
            <a:off x="3756931" y="298368"/>
            <a:ext cx="4678138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500" b="1">
                <a:solidFill>
                  <a:schemeClr val="accent3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研究过程及方法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24122E-82BC-FF5C-5987-30AC9F7358B3}"/>
              </a:ext>
            </a:extLst>
          </p:cNvPr>
          <p:cNvSpPr txBox="1"/>
          <p:nvPr/>
        </p:nvSpPr>
        <p:spPr>
          <a:xfrm>
            <a:off x="609063" y="75230"/>
            <a:ext cx="10743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5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BDF873-9B43-CFE7-F114-7DBCAA8E8B20}"/>
              </a:ext>
            </a:extLst>
          </p:cNvPr>
          <p:cNvSpPr txBox="1"/>
          <p:nvPr/>
        </p:nvSpPr>
        <p:spPr>
          <a:xfrm>
            <a:off x="3997551" y="775422"/>
            <a:ext cx="419689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rgbClr val="ACC4CE"/>
                </a:solidFill>
              </a:rPr>
              <a:t>CLICK HERE TO ADD TITLE TEXT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ED7DBE9B-5755-817B-7BAA-A95C40AE82EA}"/>
              </a:ext>
            </a:extLst>
          </p:cNvPr>
          <p:cNvSpPr/>
          <p:nvPr/>
        </p:nvSpPr>
        <p:spPr>
          <a:xfrm>
            <a:off x="1082568" y="3039407"/>
            <a:ext cx="2709963" cy="1083985"/>
          </a:xfrm>
          <a:custGeom>
            <a:avLst/>
            <a:gdLst>
              <a:gd name="connsiteX0" fmla="*/ 0 w 2709963"/>
              <a:gd name="connsiteY0" fmla="*/ 0 h 1083985"/>
              <a:gd name="connsiteX1" fmla="*/ 2167971 w 2709963"/>
              <a:gd name="connsiteY1" fmla="*/ 0 h 1083985"/>
              <a:gd name="connsiteX2" fmla="*/ 2709963 w 2709963"/>
              <a:gd name="connsiteY2" fmla="*/ 541993 h 1083985"/>
              <a:gd name="connsiteX3" fmla="*/ 2167971 w 2709963"/>
              <a:gd name="connsiteY3" fmla="*/ 1083985 h 1083985"/>
              <a:gd name="connsiteX4" fmla="*/ 0 w 2709963"/>
              <a:gd name="connsiteY4" fmla="*/ 1083985 h 1083985"/>
              <a:gd name="connsiteX5" fmla="*/ 541993 w 2709963"/>
              <a:gd name="connsiteY5" fmla="*/ 541993 h 1083985"/>
              <a:gd name="connsiteX6" fmla="*/ 0 w 2709963"/>
              <a:gd name="connsiteY6" fmla="*/ 0 h 1083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9963" h="1083985">
                <a:moveTo>
                  <a:pt x="0" y="0"/>
                </a:moveTo>
                <a:lnTo>
                  <a:pt x="2167971" y="0"/>
                </a:lnTo>
                <a:lnTo>
                  <a:pt x="2709963" y="541993"/>
                </a:lnTo>
                <a:lnTo>
                  <a:pt x="2167971" y="1083985"/>
                </a:lnTo>
                <a:lnTo>
                  <a:pt x="0" y="1083985"/>
                </a:lnTo>
                <a:lnTo>
                  <a:pt x="541993" y="541993"/>
                </a:lnTo>
                <a:lnTo>
                  <a:pt x="0" y="0"/>
                </a:lnTo>
                <a:close/>
              </a:path>
            </a:pathLst>
          </a:custGeom>
          <a:solidFill>
            <a:srgbClr val="E7E1C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30017" tIns="62675" rIns="604667" bIns="62675" numCol="1" spcCol="1270" anchor="ctr" anchorCtr="0">
            <a:noAutofit/>
          </a:bodyPr>
          <a:lstStyle/>
          <a:p>
            <a:pPr marL="0" lvl="0" indent="0"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4700" kern="1200"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085D0C6-153A-341D-4A92-D22DD76745B3}"/>
              </a:ext>
            </a:extLst>
          </p:cNvPr>
          <p:cNvSpPr/>
          <p:nvPr/>
        </p:nvSpPr>
        <p:spPr>
          <a:xfrm>
            <a:off x="3521535" y="3039407"/>
            <a:ext cx="2709963" cy="1083985"/>
          </a:xfrm>
          <a:custGeom>
            <a:avLst/>
            <a:gdLst>
              <a:gd name="connsiteX0" fmla="*/ 0 w 2709963"/>
              <a:gd name="connsiteY0" fmla="*/ 0 h 1083985"/>
              <a:gd name="connsiteX1" fmla="*/ 2167971 w 2709963"/>
              <a:gd name="connsiteY1" fmla="*/ 0 h 1083985"/>
              <a:gd name="connsiteX2" fmla="*/ 2709963 w 2709963"/>
              <a:gd name="connsiteY2" fmla="*/ 541993 h 1083985"/>
              <a:gd name="connsiteX3" fmla="*/ 2167971 w 2709963"/>
              <a:gd name="connsiteY3" fmla="*/ 1083985 h 1083985"/>
              <a:gd name="connsiteX4" fmla="*/ 0 w 2709963"/>
              <a:gd name="connsiteY4" fmla="*/ 1083985 h 1083985"/>
              <a:gd name="connsiteX5" fmla="*/ 541993 w 2709963"/>
              <a:gd name="connsiteY5" fmla="*/ 541993 h 1083985"/>
              <a:gd name="connsiteX6" fmla="*/ 0 w 2709963"/>
              <a:gd name="connsiteY6" fmla="*/ 0 h 1083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9963" h="1083985">
                <a:moveTo>
                  <a:pt x="0" y="0"/>
                </a:moveTo>
                <a:lnTo>
                  <a:pt x="2167971" y="0"/>
                </a:lnTo>
                <a:lnTo>
                  <a:pt x="2709963" y="541993"/>
                </a:lnTo>
                <a:lnTo>
                  <a:pt x="2167971" y="1083985"/>
                </a:lnTo>
                <a:lnTo>
                  <a:pt x="0" y="1083985"/>
                </a:lnTo>
                <a:lnTo>
                  <a:pt x="541993" y="541993"/>
                </a:lnTo>
                <a:lnTo>
                  <a:pt x="0" y="0"/>
                </a:lnTo>
                <a:close/>
              </a:path>
            </a:pathLst>
          </a:custGeom>
          <a:solidFill>
            <a:srgbClr val="D4DDE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30017" tIns="62675" rIns="604667" bIns="62675" numCol="1" spcCol="1270" anchor="ctr" anchorCtr="0">
            <a:noAutofit/>
          </a:bodyPr>
          <a:lstStyle/>
          <a:p>
            <a:pPr marL="0" lvl="0" indent="0"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4700" kern="1200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DC046B5-1444-9A31-DB70-FBFC14941B53}"/>
              </a:ext>
            </a:extLst>
          </p:cNvPr>
          <p:cNvSpPr/>
          <p:nvPr/>
        </p:nvSpPr>
        <p:spPr>
          <a:xfrm>
            <a:off x="5960502" y="3039407"/>
            <a:ext cx="2709963" cy="1083985"/>
          </a:xfrm>
          <a:custGeom>
            <a:avLst/>
            <a:gdLst>
              <a:gd name="connsiteX0" fmla="*/ 0 w 2709963"/>
              <a:gd name="connsiteY0" fmla="*/ 0 h 1083985"/>
              <a:gd name="connsiteX1" fmla="*/ 2167971 w 2709963"/>
              <a:gd name="connsiteY1" fmla="*/ 0 h 1083985"/>
              <a:gd name="connsiteX2" fmla="*/ 2709963 w 2709963"/>
              <a:gd name="connsiteY2" fmla="*/ 541993 h 1083985"/>
              <a:gd name="connsiteX3" fmla="*/ 2167971 w 2709963"/>
              <a:gd name="connsiteY3" fmla="*/ 1083985 h 1083985"/>
              <a:gd name="connsiteX4" fmla="*/ 0 w 2709963"/>
              <a:gd name="connsiteY4" fmla="*/ 1083985 h 1083985"/>
              <a:gd name="connsiteX5" fmla="*/ 541993 w 2709963"/>
              <a:gd name="connsiteY5" fmla="*/ 541993 h 1083985"/>
              <a:gd name="connsiteX6" fmla="*/ 0 w 2709963"/>
              <a:gd name="connsiteY6" fmla="*/ 0 h 1083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9963" h="1083985">
                <a:moveTo>
                  <a:pt x="0" y="0"/>
                </a:moveTo>
                <a:lnTo>
                  <a:pt x="2167971" y="0"/>
                </a:lnTo>
                <a:lnTo>
                  <a:pt x="2709963" y="541993"/>
                </a:lnTo>
                <a:lnTo>
                  <a:pt x="2167971" y="1083985"/>
                </a:lnTo>
                <a:lnTo>
                  <a:pt x="0" y="1083985"/>
                </a:lnTo>
                <a:lnTo>
                  <a:pt x="541993" y="541993"/>
                </a:lnTo>
                <a:lnTo>
                  <a:pt x="0" y="0"/>
                </a:lnTo>
                <a:close/>
              </a:path>
            </a:pathLst>
          </a:custGeom>
          <a:solidFill>
            <a:srgbClr val="ACC4CE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30017" tIns="62675" rIns="604667" bIns="62675" numCol="1" spcCol="1270" anchor="ctr" anchorCtr="0">
            <a:noAutofit/>
          </a:bodyPr>
          <a:lstStyle/>
          <a:p>
            <a:pPr marL="0" lvl="0" indent="0"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4700" kern="1200"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649513A-BCE2-4AAB-2954-0B7AFAAA59B3}"/>
              </a:ext>
            </a:extLst>
          </p:cNvPr>
          <p:cNvSpPr/>
          <p:nvPr/>
        </p:nvSpPr>
        <p:spPr>
          <a:xfrm>
            <a:off x="8399469" y="3039407"/>
            <a:ext cx="2709963" cy="1083985"/>
          </a:xfrm>
          <a:custGeom>
            <a:avLst/>
            <a:gdLst>
              <a:gd name="connsiteX0" fmla="*/ 0 w 2709963"/>
              <a:gd name="connsiteY0" fmla="*/ 0 h 1083985"/>
              <a:gd name="connsiteX1" fmla="*/ 2167971 w 2709963"/>
              <a:gd name="connsiteY1" fmla="*/ 0 h 1083985"/>
              <a:gd name="connsiteX2" fmla="*/ 2709963 w 2709963"/>
              <a:gd name="connsiteY2" fmla="*/ 541993 h 1083985"/>
              <a:gd name="connsiteX3" fmla="*/ 2167971 w 2709963"/>
              <a:gd name="connsiteY3" fmla="*/ 1083985 h 1083985"/>
              <a:gd name="connsiteX4" fmla="*/ 0 w 2709963"/>
              <a:gd name="connsiteY4" fmla="*/ 1083985 h 1083985"/>
              <a:gd name="connsiteX5" fmla="*/ 541993 w 2709963"/>
              <a:gd name="connsiteY5" fmla="*/ 541993 h 1083985"/>
              <a:gd name="connsiteX6" fmla="*/ 0 w 2709963"/>
              <a:gd name="connsiteY6" fmla="*/ 0 h 1083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9963" h="1083985">
                <a:moveTo>
                  <a:pt x="0" y="0"/>
                </a:moveTo>
                <a:lnTo>
                  <a:pt x="2167971" y="0"/>
                </a:lnTo>
                <a:lnTo>
                  <a:pt x="2709963" y="541993"/>
                </a:lnTo>
                <a:lnTo>
                  <a:pt x="2167971" y="1083985"/>
                </a:lnTo>
                <a:lnTo>
                  <a:pt x="0" y="1083985"/>
                </a:lnTo>
                <a:lnTo>
                  <a:pt x="541993" y="541993"/>
                </a:lnTo>
                <a:lnTo>
                  <a:pt x="0" y="0"/>
                </a:lnTo>
                <a:close/>
              </a:path>
            </a:pathLst>
          </a:custGeom>
          <a:solidFill>
            <a:srgbClr val="FFB68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74022" tIns="77343" rIns="619335" bIns="77343" numCol="1" spcCol="1270" anchor="ctr" anchorCtr="0">
            <a:noAutofit/>
          </a:bodyPr>
          <a:lstStyle/>
          <a:p>
            <a:pPr marL="0" lvl="0" indent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800" kern="1200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A213E99-5660-9DF0-0C5C-CC886F47781D}"/>
              </a:ext>
            </a:extLst>
          </p:cNvPr>
          <p:cNvSpPr txBox="1"/>
          <p:nvPr/>
        </p:nvSpPr>
        <p:spPr>
          <a:xfrm>
            <a:off x="1689000" y="3350566"/>
            <a:ext cx="1620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92B472C-6578-B13B-33E0-973C7C1BB95D}"/>
              </a:ext>
            </a:extLst>
          </p:cNvPr>
          <p:cNvSpPr txBox="1"/>
          <p:nvPr/>
        </p:nvSpPr>
        <p:spPr>
          <a:xfrm>
            <a:off x="4107978" y="3350566"/>
            <a:ext cx="1620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5C6C785-F968-5B87-A599-5B23690080D1}"/>
              </a:ext>
            </a:extLst>
          </p:cNvPr>
          <p:cNvSpPr txBox="1"/>
          <p:nvPr/>
        </p:nvSpPr>
        <p:spPr>
          <a:xfrm>
            <a:off x="6526956" y="3350566"/>
            <a:ext cx="1620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9763740-091E-4D76-DD0B-EC30D2E0570A}"/>
              </a:ext>
            </a:extLst>
          </p:cNvPr>
          <p:cNvSpPr txBox="1"/>
          <p:nvPr/>
        </p:nvSpPr>
        <p:spPr>
          <a:xfrm>
            <a:off x="8945935" y="3350566"/>
            <a:ext cx="1620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1480F16-2686-A2A3-0636-672484CF7066}"/>
              </a:ext>
            </a:extLst>
          </p:cNvPr>
          <p:cNvGrpSpPr/>
          <p:nvPr/>
        </p:nvGrpSpPr>
        <p:grpSpPr>
          <a:xfrm>
            <a:off x="1200150" y="1950332"/>
            <a:ext cx="3301573" cy="858243"/>
            <a:chOff x="859154" y="1818890"/>
            <a:chExt cx="3301573" cy="85824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F2B2DEF-7E1D-7927-E548-B6449C3539A0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C36307D-A3CC-FC84-513A-D37D29BBDEC2}"/>
                </a:ext>
              </a:extLst>
            </p:cNvPr>
            <p:cNvSpPr txBox="1"/>
            <p:nvPr/>
          </p:nvSpPr>
          <p:spPr>
            <a:xfrm>
              <a:off x="859154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ACA847B-D0D1-DD95-10F1-983F14789044}"/>
              </a:ext>
            </a:extLst>
          </p:cNvPr>
          <p:cNvGrpSpPr/>
          <p:nvPr/>
        </p:nvGrpSpPr>
        <p:grpSpPr>
          <a:xfrm>
            <a:off x="2437549" y="4377401"/>
            <a:ext cx="3296568" cy="858243"/>
            <a:chOff x="864159" y="1818890"/>
            <a:chExt cx="3296568" cy="85824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F8B673C-64D5-DA13-47A3-DF19B4F0C550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 .51pptmoban.com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1886305-E7CC-7985-FCB7-07859D76DC93}"/>
                </a:ext>
              </a:extLst>
            </p:cNvPr>
            <p:cNvSpPr txBox="1"/>
            <p:nvPr/>
          </p:nvSpPr>
          <p:spPr>
            <a:xfrm>
              <a:off x="2610303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pPr algn="r"/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F42A8B1-E6AD-5863-2E20-0895B203D599}"/>
              </a:ext>
            </a:extLst>
          </p:cNvPr>
          <p:cNvGrpSpPr/>
          <p:nvPr/>
        </p:nvGrpSpPr>
        <p:grpSpPr>
          <a:xfrm>
            <a:off x="6096000" y="1950332"/>
            <a:ext cx="3301573" cy="858243"/>
            <a:chOff x="859154" y="1818890"/>
            <a:chExt cx="3301573" cy="85824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28A8F60-941B-FFF0-C4FC-8D35CA1E4DA5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2816103-D2CD-FD23-167D-06AAEF459812}"/>
                </a:ext>
              </a:extLst>
            </p:cNvPr>
            <p:cNvSpPr txBox="1"/>
            <p:nvPr/>
          </p:nvSpPr>
          <p:spPr>
            <a:xfrm>
              <a:off x="859154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AF42E09-35D8-8723-BBE4-2E4D92C1D01E}"/>
              </a:ext>
            </a:extLst>
          </p:cNvPr>
          <p:cNvGrpSpPr/>
          <p:nvPr/>
        </p:nvGrpSpPr>
        <p:grpSpPr>
          <a:xfrm>
            <a:off x="7269537" y="4377401"/>
            <a:ext cx="3296568" cy="858243"/>
            <a:chOff x="864159" y="1818890"/>
            <a:chExt cx="3296568" cy="85824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570E949-040C-ABDD-A3EB-30E7F94C1979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8FE6DBC-BDB4-C169-4FF0-5D01EB279C56}"/>
                </a:ext>
              </a:extLst>
            </p:cNvPr>
            <p:cNvSpPr txBox="1"/>
            <p:nvPr/>
          </p:nvSpPr>
          <p:spPr>
            <a:xfrm>
              <a:off x="2610303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pPr algn="r"/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72760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434D465-CC10-584A-ADAE-D249BAE9270F}"/>
              </a:ext>
            </a:extLst>
          </p:cNvPr>
          <p:cNvSpPr/>
          <p:nvPr/>
        </p:nvSpPr>
        <p:spPr>
          <a:xfrm>
            <a:off x="9144000" y="0"/>
            <a:ext cx="3048000" cy="5254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2FB071-6B9B-2386-D89F-777A33FB7421}"/>
              </a:ext>
            </a:extLst>
          </p:cNvPr>
          <p:cNvSpPr txBox="1"/>
          <p:nvPr/>
        </p:nvSpPr>
        <p:spPr>
          <a:xfrm>
            <a:off x="3756931" y="298368"/>
            <a:ext cx="4678138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500" b="1">
                <a:solidFill>
                  <a:schemeClr val="accent3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研究过程及方法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24122E-82BC-FF5C-5987-30AC9F7358B3}"/>
              </a:ext>
            </a:extLst>
          </p:cNvPr>
          <p:cNvSpPr txBox="1"/>
          <p:nvPr/>
        </p:nvSpPr>
        <p:spPr>
          <a:xfrm>
            <a:off x="609063" y="75230"/>
            <a:ext cx="10743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5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BDF873-9B43-CFE7-F114-7DBCAA8E8B20}"/>
              </a:ext>
            </a:extLst>
          </p:cNvPr>
          <p:cNvSpPr txBox="1"/>
          <p:nvPr/>
        </p:nvSpPr>
        <p:spPr>
          <a:xfrm>
            <a:off x="3997551" y="775422"/>
            <a:ext cx="419689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rgbClr val="ACC4CE"/>
                </a:solidFill>
              </a:rPr>
              <a:t>CLICK HERE TO ADD TITLE TEXT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D37B2D42-3E08-0C8B-FD74-B11AAFA2A27C}"/>
              </a:ext>
            </a:extLst>
          </p:cNvPr>
          <p:cNvSpPr/>
          <p:nvPr/>
        </p:nvSpPr>
        <p:spPr>
          <a:xfrm rot="10800000" flipH="1">
            <a:off x="6393047" y="588012"/>
            <a:ext cx="5798953" cy="5720076"/>
          </a:xfrm>
          <a:custGeom>
            <a:avLst/>
            <a:gdLst>
              <a:gd name="connsiteX0" fmla="*/ 1826363 w 4483128"/>
              <a:gd name="connsiteY0" fmla="*/ 855 h 4422149"/>
              <a:gd name="connsiteX1" fmla="*/ 4297127 w 4483128"/>
              <a:gd name="connsiteY1" fmla="*/ 457943 h 4422149"/>
              <a:gd name="connsiteX2" fmla="*/ 4483128 w 4483128"/>
              <a:gd name="connsiteY2" fmla="*/ 501902 h 4422149"/>
              <a:gd name="connsiteX3" fmla="*/ 4483128 w 4483128"/>
              <a:gd name="connsiteY3" fmla="*/ 4380476 h 4422149"/>
              <a:gd name="connsiteX4" fmla="*/ 4469634 w 4483128"/>
              <a:gd name="connsiteY4" fmla="*/ 4383118 h 4422149"/>
              <a:gd name="connsiteX5" fmla="*/ 3606828 w 4483128"/>
              <a:gd name="connsiteY5" fmla="*/ 4422011 h 4422149"/>
              <a:gd name="connsiteX6" fmla="*/ 2552728 w 4483128"/>
              <a:gd name="connsiteY6" fmla="*/ 3990211 h 4422149"/>
              <a:gd name="connsiteX7" fmla="*/ 1282728 w 4483128"/>
              <a:gd name="connsiteY7" fmla="*/ 4079111 h 4422149"/>
              <a:gd name="connsiteX8" fmla="*/ 28 w 4483128"/>
              <a:gd name="connsiteY8" fmla="*/ 2224911 h 4422149"/>
              <a:gd name="connsiteX9" fmla="*/ 1257328 w 4483128"/>
              <a:gd name="connsiteY9" fmla="*/ 65911 h 4422149"/>
              <a:gd name="connsiteX10" fmla="*/ 1826363 w 4483128"/>
              <a:gd name="connsiteY10" fmla="*/ 855 h 442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483128" h="4422149">
                <a:moveTo>
                  <a:pt x="1826363" y="855"/>
                </a:moveTo>
                <a:cubicBezTo>
                  <a:pt x="2572540" y="18239"/>
                  <a:pt x="3628672" y="296692"/>
                  <a:pt x="4297127" y="457943"/>
                </a:cubicBezTo>
                <a:lnTo>
                  <a:pt x="4483128" y="501902"/>
                </a:lnTo>
                <a:lnTo>
                  <a:pt x="4483128" y="4380476"/>
                </a:lnTo>
                <a:lnTo>
                  <a:pt x="4469634" y="4383118"/>
                </a:lnTo>
                <a:cubicBezTo>
                  <a:pt x="4159807" y="4434182"/>
                  <a:pt x="3826962" y="4417778"/>
                  <a:pt x="3606828" y="4422011"/>
                </a:cubicBezTo>
                <a:cubicBezTo>
                  <a:pt x="3166561" y="4430478"/>
                  <a:pt x="2940078" y="4047361"/>
                  <a:pt x="2552728" y="3990211"/>
                </a:cubicBezTo>
                <a:cubicBezTo>
                  <a:pt x="2165378" y="3933061"/>
                  <a:pt x="1708178" y="4373328"/>
                  <a:pt x="1282728" y="4079111"/>
                </a:cubicBezTo>
                <a:cubicBezTo>
                  <a:pt x="857278" y="3784894"/>
                  <a:pt x="4261" y="2893778"/>
                  <a:pt x="28" y="2224911"/>
                </a:cubicBezTo>
                <a:cubicBezTo>
                  <a:pt x="-4205" y="1556044"/>
                  <a:pt x="461461" y="343194"/>
                  <a:pt x="1257328" y="65911"/>
                </a:cubicBezTo>
                <a:cubicBezTo>
                  <a:pt x="1406553" y="13921"/>
                  <a:pt x="1602510" y="-4361"/>
                  <a:pt x="1826363" y="855"/>
                </a:cubicBezTo>
                <a:close/>
              </a:path>
            </a:pathLst>
          </a:custGeom>
          <a:blipFill dpi="0" rotWithShape="0"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tile tx="0" ty="-16827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757EE20-FCC1-F16B-1918-778A2440E4F2}"/>
              </a:ext>
            </a:extLst>
          </p:cNvPr>
          <p:cNvSpPr/>
          <p:nvPr/>
        </p:nvSpPr>
        <p:spPr>
          <a:xfrm>
            <a:off x="1200150" y="2010267"/>
            <a:ext cx="2701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4EBAB3"/>
              </a:buClr>
            </a:pPr>
            <a:r>
              <a:rPr lang="zh-CN" altLang="en-US" sz="2000" b="1" dirty="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8F8721D-5121-771E-C65E-D94EE6E21E81}"/>
              </a:ext>
            </a:extLst>
          </p:cNvPr>
          <p:cNvSpPr txBox="1"/>
          <p:nvPr/>
        </p:nvSpPr>
        <p:spPr>
          <a:xfrm>
            <a:off x="1200150" y="2410377"/>
            <a:ext cx="4351564" cy="1451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9823998-A41D-BC92-174A-49F45AB76CF1}"/>
              </a:ext>
            </a:extLst>
          </p:cNvPr>
          <p:cNvSpPr/>
          <p:nvPr/>
        </p:nvSpPr>
        <p:spPr>
          <a:xfrm>
            <a:off x="1226196" y="4045332"/>
            <a:ext cx="1116954" cy="1116954"/>
          </a:xfrm>
          <a:prstGeom prst="ellipse">
            <a:avLst/>
          </a:prstGeom>
          <a:solidFill>
            <a:srgbClr val="E7E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2F51337-AFE7-948F-A8E9-EA3564AEB268}"/>
              </a:ext>
            </a:extLst>
          </p:cNvPr>
          <p:cNvSpPr/>
          <p:nvPr/>
        </p:nvSpPr>
        <p:spPr>
          <a:xfrm>
            <a:off x="2734224" y="4045332"/>
            <a:ext cx="1116954" cy="1116954"/>
          </a:xfrm>
          <a:prstGeom prst="ellipse">
            <a:avLst/>
          </a:prstGeom>
          <a:solidFill>
            <a:srgbClr val="D4D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E988BF34-1250-59FD-23FF-69ED4BA119C3}"/>
              </a:ext>
            </a:extLst>
          </p:cNvPr>
          <p:cNvSpPr/>
          <p:nvPr/>
        </p:nvSpPr>
        <p:spPr>
          <a:xfrm>
            <a:off x="4242252" y="4045332"/>
            <a:ext cx="1116954" cy="1116954"/>
          </a:xfrm>
          <a:prstGeom prst="ellipse">
            <a:avLst/>
          </a:prstGeom>
          <a:solidFill>
            <a:srgbClr val="AC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FA65032-7BE5-26E3-47C6-E4249343AEF7}"/>
              </a:ext>
            </a:extLst>
          </p:cNvPr>
          <p:cNvGrpSpPr/>
          <p:nvPr/>
        </p:nvGrpSpPr>
        <p:grpSpPr>
          <a:xfrm>
            <a:off x="4540885" y="4353540"/>
            <a:ext cx="519688" cy="428743"/>
            <a:chOff x="5715000" y="3114675"/>
            <a:chExt cx="762000" cy="628650"/>
          </a:xfrm>
          <a:solidFill>
            <a:schemeClr val="bg1"/>
          </a:soli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9749532-23C4-7AE6-6D87-DFAC4DD6C283}"/>
                </a:ext>
              </a:extLst>
            </p:cNvPr>
            <p:cNvSpPr/>
            <p:nvPr/>
          </p:nvSpPr>
          <p:spPr>
            <a:xfrm>
              <a:off x="5715000" y="3114675"/>
              <a:ext cx="762000" cy="628650"/>
            </a:xfrm>
            <a:custGeom>
              <a:avLst/>
              <a:gdLst>
                <a:gd name="connsiteX0" fmla="*/ 381000 w 762000"/>
                <a:gd name="connsiteY0" fmla="*/ 552450 h 628650"/>
                <a:gd name="connsiteX1" fmla="*/ 209550 w 762000"/>
                <a:gd name="connsiteY1" fmla="*/ 381000 h 628650"/>
                <a:gd name="connsiteX2" fmla="*/ 381000 w 762000"/>
                <a:gd name="connsiteY2" fmla="*/ 209550 h 628650"/>
                <a:gd name="connsiteX3" fmla="*/ 552450 w 762000"/>
                <a:gd name="connsiteY3" fmla="*/ 381000 h 628650"/>
                <a:gd name="connsiteX4" fmla="*/ 381000 w 762000"/>
                <a:gd name="connsiteY4" fmla="*/ 552450 h 628650"/>
                <a:gd name="connsiteX5" fmla="*/ 190500 w 762000"/>
                <a:gd name="connsiteY5" fmla="*/ 247650 h 628650"/>
                <a:gd name="connsiteX6" fmla="*/ 76200 w 762000"/>
                <a:gd name="connsiteY6" fmla="*/ 247650 h 628650"/>
                <a:gd name="connsiteX7" fmla="*/ 76200 w 762000"/>
                <a:gd name="connsiteY7" fmla="*/ 171450 h 628650"/>
                <a:gd name="connsiteX8" fmla="*/ 190500 w 762000"/>
                <a:gd name="connsiteY8" fmla="*/ 171450 h 628650"/>
                <a:gd name="connsiteX9" fmla="*/ 190500 w 762000"/>
                <a:gd name="connsiteY9" fmla="*/ 247650 h 628650"/>
                <a:gd name="connsiteX10" fmla="*/ 723900 w 762000"/>
                <a:gd name="connsiteY10" fmla="*/ 95250 h 628650"/>
                <a:gd name="connsiteX11" fmla="*/ 533400 w 762000"/>
                <a:gd name="connsiteY11" fmla="*/ 95250 h 628650"/>
                <a:gd name="connsiteX12" fmla="*/ 476250 w 762000"/>
                <a:gd name="connsiteY12" fmla="*/ 0 h 628650"/>
                <a:gd name="connsiteX13" fmla="*/ 285750 w 762000"/>
                <a:gd name="connsiteY13" fmla="*/ 0 h 628650"/>
                <a:gd name="connsiteX14" fmla="*/ 228600 w 762000"/>
                <a:gd name="connsiteY14" fmla="*/ 95250 h 628650"/>
                <a:gd name="connsiteX15" fmla="*/ 38100 w 762000"/>
                <a:gd name="connsiteY15" fmla="*/ 95250 h 628650"/>
                <a:gd name="connsiteX16" fmla="*/ 0 w 762000"/>
                <a:gd name="connsiteY16" fmla="*/ 133350 h 628650"/>
                <a:gd name="connsiteX17" fmla="*/ 0 w 762000"/>
                <a:gd name="connsiteY17" fmla="*/ 590550 h 628650"/>
                <a:gd name="connsiteX18" fmla="*/ 38100 w 762000"/>
                <a:gd name="connsiteY18" fmla="*/ 628650 h 628650"/>
                <a:gd name="connsiteX19" fmla="*/ 723900 w 762000"/>
                <a:gd name="connsiteY19" fmla="*/ 628650 h 628650"/>
                <a:gd name="connsiteX20" fmla="*/ 762000 w 762000"/>
                <a:gd name="connsiteY20" fmla="*/ 590550 h 628650"/>
                <a:gd name="connsiteX21" fmla="*/ 762000 w 762000"/>
                <a:gd name="connsiteY21" fmla="*/ 133350 h 628650"/>
                <a:gd name="connsiteX22" fmla="*/ 723900 w 762000"/>
                <a:gd name="connsiteY22" fmla="*/ 9525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62000" h="628650">
                  <a:moveTo>
                    <a:pt x="381000" y="552450"/>
                  </a:moveTo>
                  <a:cubicBezTo>
                    <a:pt x="285750" y="552450"/>
                    <a:pt x="209550" y="476250"/>
                    <a:pt x="209550" y="381000"/>
                  </a:cubicBezTo>
                  <a:cubicBezTo>
                    <a:pt x="209550" y="285750"/>
                    <a:pt x="285750" y="209550"/>
                    <a:pt x="381000" y="209550"/>
                  </a:cubicBezTo>
                  <a:cubicBezTo>
                    <a:pt x="476250" y="209550"/>
                    <a:pt x="552450" y="285750"/>
                    <a:pt x="552450" y="381000"/>
                  </a:cubicBezTo>
                  <a:cubicBezTo>
                    <a:pt x="552450" y="476250"/>
                    <a:pt x="476250" y="552450"/>
                    <a:pt x="381000" y="552450"/>
                  </a:cubicBezTo>
                  <a:close/>
                  <a:moveTo>
                    <a:pt x="190500" y="247650"/>
                  </a:moveTo>
                  <a:lnTo>
                    <a:pt x="76200" y="247650"/>
                  </a:lnTo>
                  <a:lnTo>
                    <a:pt x="76200" y="171450"/>
                  </a:lnTo>
                  <a:lnTo>
                    <a:pt x="190500" y="171450"/>
                  </a:lnTo>
                  <a:lnTo>
                    <a:pt x="190500" y="247650"/>
                  </a:lnTo>
                  <a:close/>
                  <a:moveTo>
                    <a:pt x="723900" y="95250"/>
                  </a:moveTo>
                  <a:lnTo>
                    <a:pt x="533400" y="95250"/>
                  </a:lnTo>
                  <a:lnTo>
                    <a:pt x="476250" y="0"/>
                  </a:lnTo>
                  <a:lnTo>
                    <a:pt x="285750" y="0"/>
                  </a:lnTo>
                  <a:lnTo>
                    <a:pt x="228600" y="95250"/>
                  </a:lnTo>
                  <a:lnTo>
                    <a:pt x="38100" y="95250"/>
                  </a:lnTo>
                  <a:cubicBezTo>
                    <a:pt x="17145" y="95250"/>
                    <a:pt x="0" y="112395"/>
                    <a:pt x="0" y="133350"/>
                  </a:cubicBezTo>
                  <a:lnTo>
                    <a:pt x="0" y="590550"/>
                  </a:lnTo>
                  <a:cubicBezTo>
                    <a:pt x="0" y="611505"/>
                    <a:pt x="17145" y="628650"/>
                    <a:pt x="38100" y="628650"/>
                  </a:cubicBezTo>
                  <a:lnTo>
                    <a:pt x="723900" y="628650"/>
                  </a:lnTo>
                  <a:cubicBezTo>
                    <a:pt x="744855" y="628650"/>
                    <a:pt x="762000" y="611505"/>
                    <a:pt x="762000" y="590550"/>
                  </a:cubicBezTo>
                  <a:lnTo>
                    <a:pt x="762000" y="133350"/>
                  </a:lnTo>
                  <a:cubicBezTo>
                    <a:pt x="762000" y="112395"/>
                    <a:pt x="744855" y="95250"/>
                    <a:pt x="7239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8B49090-D84B-6BB1-E63D-E003F85C15BF}"/>
                </a:ext>
              </a:extLst>
            </p:cNvPr>
            <p:cNvSpPr/>
            <p:nvPr/>
          </p:nvSpPr>
          <p:spPr>
            <a:xfrm>
              <a:off x="5962650" y="3362325"/>
              <a:ext cx="266700" cy="266700"/>
            </a:xfrm>
            <a:custGeom>
              <a:avLst/>
              <a:gdLst>
                <a:gd name="connsiteX0" fmla="*/ 133350 w 266700"/>
                <a:gd name="connsiteY0" fmla="*/ 38100 h 266700"/>
                <a:gd name="connsiteX1" fmla="*/ 38100 w 266700"/>
                <a:gd name="connsiteY1" fmla="*/ 133350 h 266700"/>
                <a:gd name="connsiteX2" fmla="*/ 133350 w 266700"/>
                <a:gd name="connsiteY2" fmla="*/ 228600 h 266700"/>
                <a:gd name="connsiteX3" fmla="*/ 228600 w 266700"/>
                <a:gd name="connsiteY3" fmla="*/ 133350 h 266700"/>
                <a:gd name="connsiteX4" fmla="*/ 133350 w 266700"/>
                <a:gd name="connsiteY4" fmla="*/ 38100 h 266700"/>
                <a:gd name="connsiteX5" fmla="*/ 133350 w 266700"/>
                <a:gd name="connsiteY5" fmla="*/ 266700 h 266700"/>
                <a:gd name="connsiteX6" fmla="*/ 0 w 266700"/>
                <a:gd name="connsiteY6" fmla="*/ 133350 h 266700"/>
                <a:gd name="connsiteX7" fmla="*/ 133350 w 266700"/>
                <a:gd name="connsiteY7" fmla="*/ 0 h 266700"/>
                <a:gd name="connsiteX8" fmla="*/ 266700 w 266700"/>
                <a:gd name="connsiteY8" fmla="*/ 133350 h 266700"/>
                <a:gd name="connsiteX9" fmla="*/ 133350 w 266700"/>
                <a:gd name="connsiteY9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700" h="266700">
                  <a:moveTo>
                    <a:pt x="133350" y="38100"/>
                  </a:moveTo>
                  <a:cubicBezTo>
                    <a:pt x="80010" y="38100"/>
                    <a:pt x="38100" y="80010"/>
                    <a:pt x="38100" y="133350"/>
                  </a:cubicBezTo>
                  <a:cubicBezTo>
                    <a:pt x="38100" y="186690"/>
                    <a:pt x="80010" y="228600"/>
                    <a:pt x="133350" y="228600"/>
                  </a:cubicBezTo>
                  <a:cubicBezTo>
                    <a:pt x="186690" y="228600"/>
                    <a:pt x="228600" y="186690"/>
                    <a:pt x="228600" y="133350"/>
                  </a:cubicBezTo>
                  <a:cubicBezTo>
                    <a:pt x="228600" y="80010"/>
                    <a:pt x="186690" y="38100"/>
                    <a:pt x="133350" y="38100"/>
                  </a:cubicBezTo>
                  <a:close/>
                  <a:moveTo>
                    <a:pt x="133350" y="266700"/>
                  </a:moveTo>
                  <a:cubicBezTo>
                    <a:pt x="59055" y="266700"/>
                    <a:pt x="0" y="207645"/>
                    <a:pt x="0" y="133350"/>
                  </a:cubicBezTo>
                  <a:cubicBezTo>
                    <a:pt x="0" y="59055"/>
                    <a:pt x="59055" y="0"/>
                    <a:pt x="133350" y="0"/>
                  </a:cubicBezTo>
                  <a:cubicBezTo>
                    <a:pt x="207645" y="0"/>
                    <a:pt x="266700" y="59055"/>
                    <a:pt x="266700" y="133350"/>
                  </a:cubicBezTo>
                  <a:cubicBezTo>
                    <a:pt x="266700" y="207645"/>
                    <a:pt x="207645" y="266700"/>
                    <a:pt x="1333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" name="图形 14" descr="日程表 纯色填充">
            <a:extLst>
              <a:ext uri="{FF2B5EF4-FFF2-40B4-BE49-F238E27FC236}">
                <a16:creationId xmlns:a16="http://schemas.microsoft.com/office/drawing/2014/main" id="{6FF78964-6375-8EF2-FCC2-B71E0C5CEF78}"/>
              </a:ext>
            </a:extLst>
          </p:cNvPr>
          <p:cNvGrpSpPr/>
          <p:nvPr/>
        </p:nvGrpSpPr>
        <p:grpSpPr>
          <a:xfrm>
            <a:off x="3081378" y="4380285"/>
            <a:ext cx="422645" cy="422645"/>
            <a:chOff x="3061624" y="4232262"/>
            <a:chExt cx="647700" cy="647700"/>
          </a:xfrm>
          <a:solidFill>
            <a:schemeClr val="bg1"/>
          </a:soli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F6E5950-4B56-CC36-1D99-63B3FABF8277}"/>
                </a:ext>
              </a:extLst>
            </p:cNvPr>
            <p:cNvSpPr/>
            <p:nvPr/>
          </p:nvSpPr>
          <p:spPr>
            <a:xfrm>
              <a:off x="3175924" y="4232262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4B878ED-8D42-8EE2-A8C2-4E6B6C679674}"/>
                </a:ext>
              </a:extLst>
            </p:cNvPr>
            <p:cNvSpPr/>
            <p:nvPr/>
          </p:nvSpPr>
          <p:spPr>
            <a:xfrm>
              <a:off x="3061624" y="4460862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0D59C83-7C8C-AEB1-788C-20836B32BA0E}"/>
                </a:ext>
              </a:extLst>
            </p:cNvPr>
            <p:cNvSpPr/>
            <p:nvPr/>
          </p:nvSpPr>
          <p:spPr>
            <a:xfrm>
              <a:off x="3537874" y="4232262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A0E2FE8-6CFD-577B-350F-4D96A5B435C8}"/>
                </a:ext>
              </a:extLst>
            </p:cNvPr>
            <p:cNvSpPr/>
            <p:nvPr/>
          </p:nvSpPr>
          <p:spPr>
            <a:xfrm>
              <a:off x="3061624" y="4289412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051FCA4-5FC2-F95A-7781-0396EC141A91}"/>
              </a:ext>
            </a:extLst>
          </p:cNvPr>
          <p:cNvGrpSpPr/>
          <p:nvPr/>
        </p:nvGrpSpPr>
        <p:grpSpPr>
          <a:xfrm>
            <a:off x="1595895" y="4352349"/>
            <a:ext cx="382828" cy="493971"/>
            <a:chOff x="1588275" y="4222809"/>
            <a:chExt cx="590550" cy="762000"/>
          </a:xfrm>
          <a:solidFill>
            <a:schemeClr val="bg1"/>
          </a:soli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903CD56-DBE1-53B6-FEA5-1CEBA01B334A}"/>
                </a:ext>
              </a:extLst>
            </p:cNvPr>
            <p:cNvSpPr/>
            <p:nvPr/>
          </p:nvSpPr>
          <p:spPr>
            <a:xfrm>
              <a:off x="1588275" y="4222809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7B6EDA6-8D37-14B8-F266-DED682275E75}"/>
                </a:ext>
              </a:extLst>
            </p:cNvPr>
            <p:cNvSpPr/>
            <p:nvPr/>
          </p:nvSpPr>
          <p:spPr>
            <a:xfrm>
              <a:off x="1702575" y="4575234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42AA946A-2623-19C1-601C-9597BBE48F68}"/>
                </a:ext>
              </a:extLst>
            </p:cNvPr>
            <p:cNvSpPr/>
            <p:nvPr/>
          </p:nvSpPr>
          <p:spPr>
            <a:xfrm>
              <a:off x="1702575" y="4499034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D56B4C8-3124-DE4D-75EF-2F172FE6FCC8}"/>
                </a:ext>
              </a:extLst>
            </p:cNvPr>
            <p:cNvSpPr/>
            <p:nvPr/>
          </p:nvSpPr>
          <p:spPr>
            <a:xfrm>
              <a:off x="1702575" y="4651434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5A45017-86C2-0D1A-3840-78580BF8E257}"/>
                </a:ext>
              </a:extLst>
            </p:cNvPr>
            <p:cNvSpPr/>
            <p:nvPr/>
          </p:nvSpPr>
          <p:spPr>
            <a:xfrm>
              <a:off x="1702575" y="4727634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C240DC3-EAC2-C1DA-259C-AE785864368D}"/>
                </a:ext>
              </a:extLst>
            </p:cNvPr>
            <p:cNvSpPr/>
            <p:nvPr/>
          </p:nvSpPr>
          <p:spPr>
            <a:xfrm>
              <a:off x="1702575" y="4803834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46267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B42FB071-6B9B-2386-D89F-777A33FB7421}"/>
              </a:ext>
            </a:extLst>
          </p:cNvPr>
          <p:cNvSpPr txBox="1"/>
          <p:nvPr/>
        </p:nvSpPr>
        <p:spPr>
          <a:xfrm>
            <a:off x="3756931" y="298368"/>
            <a:ext cx="4678138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500" b="1">
                <a:solidFill>
                  <a:schemeClr val="accent3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研究过程及方法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24122E-82BC-FF5C-5987-30AC9F7358B3}"/>
              </a:ext>
            </a:extLst>
          </p:cNvPr>
          <p:cNvSpPr txBox="1"/>
          <p:nvPr/>
        </p:nvSpPr>
        <p:spPr>
          <a:xfrm>
            <a:off x="609063" y="75230"/>
            <a:ext cx="10743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5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BDF873-9B43-CFE7-F114-7DBCAA8E8B20}"/>
              </a:ext>
            </a:extLst>
          </p:cNvPr>
          <p:cNvSpPr txBox="1"/>
          <p:nvPr/>
        </p:nvSpPr>
        <p:spPr>
          <a:xfrm>
            <a:off x="3997551" y="775422"/>
            <a:ext cx="419689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rgbClr val="ACC4CE"/>
                </a:solidFill>
              </a:rPr>
              <a:t>CLICK HERE TO ADD TITLE TEXT</a:t>
            </a:r>
          </a:p>
        </p:txBody>
      </p:sp>
      <p:sp>
        <p:nvSpPr>
          <p:cNvPr id="3" name="箭头: 环形 2">
            <a:extLst>
              <a:ext uri="{FF2B5EF4-FFF2-40B4-BE49-F238E27FC236}">
                <a16:creationId xmlns:a16="http://schemas.microsoft.com/office/drawing/2014/main" id="{84D46B16-C58C-65A8-9C97-38CD7AD6B321}"/>
              </a:ext>
            </a:extLst>
          </p:cNvPr>
          <p:cNvSpPr/>
          <p:nvPr/>
        </p:nvSpPr>
        <p:spPr>
          <a:xfrm>
            <a:off x="5330307" y="1308390"/>
            <a:ext cx="2120288" cy="2120610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  <a:solidFill>
            <a:srgbClr val="E7E1C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形状 3">
            <a:extLst>
              <a:ext uri="{FF2B5EF4-FFF2-40B4-BE49-F238E27FC236}">
                <a16:creationId xmlns:a16="http://schemas.microsoft.com/office/drawing/2014/main" id="{5037A8D9-D099-1E4B-AF45-5EFE290813E8}"/>
              </a:ext>
            </a:extLst>
          </p:cNvPr>
          <p:cNvSpPr/>
          <p:nvPr/>
        </p:nvSpPr>
        <p:spPr>
          <a:xfrm>
            <a:off x="4741405" y="2526837"/>
            <a:ext cx="2120288" cy="2120610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  <a:solidFill>
            <a:srgbClr val="D4DDE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空心弧 4">
            <a:extLst>
              <a:ext uri="{FF2B5EF4-FFF2-40B4-BE49-F238E27FC236}">
                <a16:creationId xmlns:a16="http://schemas.microsoft.com/office/drawing/2014/main" id="{021015AB-F898-5FF6-E450-824CE22BF962}"/>
              </a:ext>
            </a:extLst>
          </p:cNvPr>
          <p:cNvSpPr/>
          <p:nvPr/>
        </p:nvSpPr>
        <p:spPr>
          <a:xfrm>
            <a:off x="5481216" y="3891093"/>
            <a:ext cx="1821656" cy="1822385"/>
          </a:xfrm>
          <a:prstGeom prst="blockArc">
            <a:avLst>
              <a:gd name="adj1" fmla="val 13500000"/>
              <a:gd name="adj2" fmla="val 10800000"/>
              <a:gd name="adj3" fmla="val 12740"/>
            </a:avLst>
          </a:prstGeom>
          <a:solidFill>
            <a:srgbClr val="ACC4CE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1">
            <a:extLst>
              <a:ext uri="{FF2B5EF4-FFF2-40B4-BE49-F238E27FC236}">
                <a16:creationId xmlns:a16="http://schemas.microsoft.com/office/drawing/2014/main" id="{C3DE1543-8E9F-6985-44F6-19EACC229EC6}"/>
              </a:ext>
            </a:extLst>
          </p:cNvPr>
          <p:cNvSpPr>
            <a:spLocks noEditPoints="1"/>
          </p:cNvSpPr>
          <p:nvPr/>
        </p:nvSpPr>
        <p:spPr bwMode="auto">
          <a:xfrm>
            <a:off x="6151214" y="4562881"/>
            <a:ext cx="478473" cy="478809"/>
          </a:xfrm>
          <a:custGeom>
            <a:avLst/>
            <a:gdLst>
              <a:gd name="T0" fmla="*/ 343 w 714"/>
              <a:gd name="T1" fmla="*/ 202 h 714"/>
              <a:gd name="T2" fmla="*/ 305 w 714"/>
              <a:gd name="T3" fmla="*/ 202 h 714"/>
              <a:gd name="T4" fmla="*/ 305 w 714"/>
              <a:gd name="T5" fmla="*/ 164 h 714"/>
              <a:gd name="T6" fmla="*/ 419 w 714"/>
              <a:gd name="T7" fmla="*/ 51 h 714"/>
              <a:gd name="T8" fmla="*/ 541 w 714"/>
              <a:gd name="T9" fmla="*/ 0 h 714"/>
              <a:gd name="T10" fmla="*/ 714 w 714"/>
              <a:gd name="T11" fmla="*/ 173 h 714"/>
              <a:gd name="T12" fmla="*/ 664 w 714"/>
              <a:gd name="T13" fmla="*/ 296 h 714"/>
              <a:gd name="T14" fmla="*/ 541 w 714"/>
              <a:gd name="T15" fmla="*/ 418 h 714"/>
              <a:gd name="T16" fmla="*/ 540 w 714"/>
              <a:gd name="T17" fmla="*/ 419 h 714"/>
              <a:gd name="T18" fmla="*/ 419 w 714"/>
              <a:gd name="T19" fmla="*/ 469 h 714"/>
              <a:gd name="T20" fmla="*/ 271 w 714"/>
              <a:gd name="T21" fmla="*/ 384 h 714"/>
              <a:gd name="T22" fmla="*/ 271 w 714"/>
              <a:gd name="T23" fmla="*/ 384 h 714"/>
              <a:gd name="T24" fmla="*/ 253 w 714"/>
              <a:gd name="T25" fmla="*/ 345 h 714"/>
              <a:gd name="T26" fmla="*/ 271 w 714"/>
              <a:gd name="T27" fmla="*/ 312 h 714"/>
              <a:gd name="T28" fmla="*/ 305 w 714"/>
              <a:gd name="T29" fmla="*/ 330 h 714"/>
              <a:gd name="T30" fmla="*/ 317 w 714"/>
              <a:gd name="T31" fmla="*/ 357 h 714"/>
              <a:gd name="T32" fmla="*/ 419 w 714"/>
              <a:gd name="T33" fmla="*/ 415 h 714"/>
              <a:gd name="T34" fmla="*/ 502 w 714"/>
              <a:gd name="T35" fmla="*/ 381 h 714"/>
              <a:gd name="T36" fmla="*/ 504 w 714"/>
              <a:gd name="T37" fmla="*/ 380 h 714"/>
              <a:gd name="T38" fmla="*/ 504 w 714"/>
              <a:gd name="T39" fmla="*/ 380 h 714"/>
              <a:gd name="T40" fmla="*/ 626 w 714"/>
              <a:gd name="T41" fmla="*/ 258 h 714"/>
              <a:gd name="T42" fmla="*/ 661 w 714"/>
              <a:gd name="T43" fmla="*/ 173 h 714"/>
              <a:gd name="T44" fmla="*/ 541 w 714"/>
              <a:gd name="T45" fmla="*/ 54 h 714"/>
              <a:gd name="T46" fmla="*/ 457 w 714"/>
              <a:gd name="T47" fmla="*/ 89 h 714"/>
              <a:gd name="T48" fmla="*/ 457 w 714"/>
              <a:gd name="T49" fmla="*/ 89 h 714"/>
              <a:gd name="T50" fmla="*/ 343 w 714"/>
              <a:gd name="T51" fmla="*/ 202 h 714"/>
              <a:gd name="T52" fmla="*/ 388 w 714"/>
              <a:gd name="T53" fmla="*/ 496 h 714"/>
              <a:gd name="T54" fmla="*/ 388 w 714"/>
              <a:gd name="T55" fmla="*/ 496 h 714"/>
              <a:gd name="T56" fmla="*/ 274 w 714"/>
              <a:gd name="T57" fmla="*/ 610 h 714"/>
              <a:gd name="T58" fmla="*/ 105 w 714"/>
              <a:gd name="T59" fmla="*/ 610 h 714"/>
              <a:gd name="T60" fmla="*/ 105 w 714"/>
              <a:gd name="T61" fmla="*/ 610 h 714"/>
              <a:gd name="T62" fmla="*/ 105 w 714"/>
              <a:gd name="T63" fmla="*/ 440 h 714"/>
              <a:gd name="T64" fmla="*/ 227 w 714"/>
              <a:gd name="T65" fmla="*/ 318 h 714"/>
              <a:gd name="T66" fmla="*/ 312 w 714"/>
              <a:gd name="T67" fmla="*/ 283 h 714"/>
              <a:gd name="T68" fmla="*/ 397 w 714"/>
              <a:gd name="T69" fmla="*/ 318 h 714"/>
              <a:gd name="T70" fmla="*/ 415 w 714"/>
              <a:gd name="T71" fmla="*/ 341 h 714"/>
              <a:gd name="T72" fmla="*/ 427 w 714"/>
              <a:gd name="T73" fmla="*/ 368 h 714"/>
              <a:gd name="T74" fmla="*/ 460 w 714"/>
              <a:gd name="T75" fmla="*/ 386 h 714"/>
              <a:gd name="T76" fmla="*/ 478 w 714"/>
              <a:gd name="T77" fmla="*/ 353 h 714"/>
              <a:gd name="T78" fmla="*/ 461 w 714"/>
              <a:gd name="T79" fmla="*/ 314 h 714"/>
              <a:gd name="T80" fmla="*/ 435 w 714"/>
              <a:gd name="T81" fmla="*/ 280 h 714"/>
              <a:gd name="T82" fmla="*/ 435 w 714"/>
              <a:gd name="T83" fmla="*/ 280 h 714"/>
              <a:gd name="T84" fmla="*/ 312 w 714"/>
              <a:gd name="T85" fmla="*/ 229 h 714"/>
              <a:gd name="T86" fmla="*/ 190 w 714"/>
              <a:gd name="T87" fmla="*/ 280 h 714"/>
              <a:gd name="T88" fmla="*/ 67 w 714"/>
              <a:gd name="T89" fmla="*/ 402 h 714"/>
              <a:gd name="T90" fmla="*/ 67 w 714"/>
              <a:gd name="T91" fmla="*/ 647 h 714"/>
              <a:gd name="T92" fmla="*/ 69 w 714"/>
              <a:gd name="T93" fmla="*/ 649 h 714"/>
              <a:gd name="T94" fmla="*/ 312 w 714"/>
              <a:gd name="T95" fmla="*/ 648 h 714"/>
              <a:gd name="T96" fmla="*/ 312 w 714"/>
              <a:gd name="T97" fmla="*/ 647 h 714"/>
              <a:gd name="T98" fmla="*/ 312 w 714"/>
              <a:gd name="T99" fmla="*/ 647 h 714"/>
              <a:gd name="T100" fmla="*/ 426 w 714"/>
              <a:gd name="T101" fmla="*/ 533 h 714"/>
              <a:gd name="T102" fmla="*/ 426 w 714"/>
              <a:gd name="T103" fmla="*/ 496 h 714"/>
              <a:gd name="T104" fmla="*/ 388 w 714"/>
              <a:gd name="T105" fmla="*/ 496 h 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14" h="714">
                <a:moveTo>
                  <a:pt x="343" y="202"/>
                </a:moveTo>
                <a:cubicBezTo>
                  <a:pt x="333" y="213"/>
                  <a:pt x="316" y="213"/>
                  <a:pt x="305" y="202"/>
                </a:cubicBezTo>
                <a:cubicBezTo>
                  <a:pt x="295" y="192"/>
                  <a:pt x="295" y="175"/>
                  <a:pt x="305" y="164"/>
                </a:cubicBezTo>
                <a:cubicBezTo>
                  <a:pt x="419" y="51"/>
                  <a:pt x="419" y="51"/>
                  <a:pt x="419" y="51"/>
                </a:cubicBezTo>
                <a:cubicBezTo>
                  <a:pt x="453" y="17"/>
                  <a:pt x="497" y="0"/>
                  <a:pt x="541" y="0"/>
                </a:cubicBezTo>
                <a:cubicBezTo>
                  <a:pt x="637" y="0"/>
                  <a:pt x="714" y="77"/>
                  <a:pt x="714" y="173"/>
                </a:cubicBezTo>
                <a:cubicBezTo>
                  <a:pt x="714" y="217"/>
                  <a:pt x="697" y="262"/>
                  <a:pt x="664" y="296"/>
                </a:cubicBezTo>
                <a:cubicBezTo>
                  <a:pt x="541" y="418"/>
                  <a:pt x="541" y="418"/>
                  <a:pt x="541" y="418"/>
                </a:cubicBezTo>
                <a:cubicBezTo>
                  <a:pt x="540" y="419"/>
                  <a:pt x="540" y="419"/>
                  <a:pt x="540" y="419"/>
                </a:cubicBezTo>
                <a:cubicBezTo>
                  <a:pt x="506" y="452"/>
                  <a:pt x="463" y="469"/>
                  <a:pt x="419" y="469"/>
                </a:cubicBezTo>
                <a:cubicBezTo>
                  <a:pt x="357" y="469"/>
                  <a:pt x="301" y="436"/>
                  <a:pt x="271" y="384"/>
                </a:cubicBezTo>
                <a:cubicBezTo>
                  <a:pt x="271" y="384"/>
                  <a:pt x="271" y="384"/>
                  <a:pt x="271" y="384"/>
                </a:cubicBezTo>
                <a:cubicBezTo>
                  <a:pt x="263" y="372"/>
                  <a:pt x="257" y="359"/>
                  <a:pt x="253" y="345"/>
                </a:cubicBezTo>
                <a:cubicBezTo>
                  <a:pt x="249" y="331"/>
                  <a:pt x="257" y="316"/>
                  <a:pt x="271" y="312"/>
                </a:cubicBezTo>
                <a:cubicBezTo>
                  <a:pt x="285" y="308"/>
                  <a:pt x="300" y="316"/>
                  <a:pt x="305" y="330"/>
                </a:cubicBezTo>
                <a:cubicBezTo>
                  <a:pt x="307" y="339"/>
                  <a:pt x="311" y="348"/>
                  <a:pt x="317" y="357"/>
                </a:cubicBezTo>
                <a:cubicBezTo>
                  <a:pt x="338" y="393"/>
                  <a:pt x="377" y="415"/>
                  <a:pt x="419" y="415"/>
                </a:cubicBezTo>
                <a:cubicBezTo>
                  <a:pt x="449" y="415"/>
                  <a:pt x="479" y="404"/>
                  <a:pt x="502" y="381"/>
                </a:cubicBezTo>
                <a:cubicBezTo>
                  <a:pt x="504" y="380"/>
                  <a:pt x="504" y="380"/>
                  <a:pt x="504" y="380"/>
                </a:cubicBezTo>
                <a:cubicBezTo>
                  <a:pt x="504" y="380"/>
                  <a:pt x="504" y="380"/>
                  <a:pt x="504" y="380"/>
                </a:cubicBezTo>
                <a:cubicBezTo>
                  <a:pt x="626" y="258"/>
                  <a:pt x="626" y="258"/>
                  <a:pt x="626" y="258"/>
                </a:cubicBezTo>
                <a:cubicBezTo>
                  <a:pt x="649" y="235"/>
                  <a:pt x="661" y="204"/>
                  <a:pt x="661" y="173"/>
                </a:cubicBezTo>
                <a:cubicBezTo>
                  <a:pt x="661" y="107"/>
                  <a:pt x="608" y="54"/>
                  <a:pt x="541" y="54"/>
                </a:cubicBezTo>
                <a:cubicBezTo>
                  <a:pt x="511" y="54"/>
                  <a:pt x="480" y="65"/>
                  <a:pt x="457" y="89"/>
                </a:cubicBezTo>
                <a:cubicBezTo>
                  <a:pt x="457" y="89"/>
                  <a:pt x="457" y="89"/>
                  <a:pt x="457" y="89"/>
                </a:cubicBezTo>
                <a:cubicBezTo>
                  <a:pt x="343" y="202"/>
                  <a:pt x="343" y="202"/>
                  <a:pt x="343" y="202"/>
                </a:cubicBezTo>
                <a:close/>
                <a:moveTo>
                  <a:pt x="388" y="496"/>
                </a:moveTo>
                <a:cubicBezTo>
                  <a:pt x="388" y="496"/>
                  <a:pt x="388" y="496"/>
                  <a:pt x="388" y="496"/>
                </a:cubicBezTo>
                <a:cubicBezTo>
                  <a:pt x="274" y="610"/>
                  <a:pt x="274" y="610"/>
                  <a:pt x="274" y="610"/>
                </a:cubicBezTo>
                <a:cubicBezTo>
                  <a:pt x="228" y="656"/>
                  <a:pt x="151" y="656"/>
                  <a:pt x="105" y="610"/>
                </a:cubicBezTo>
                <a:cubicBezTo>
                  <a:pt x="105" y="610"/>
                  <a:pt x="105" y="610"/>
                  <a:pt x="105" y="610"/>
                </a:cubicBezTo>
                <a:cubicBezTo>
                  <a:pt x="59" y="563"/>
                  <a:pt x="59" y="486"/>
                  <a:pt x="105" y="440"/>
                </a:cubicBezTo>
                <a:cubicBezTo>
                  <a:pt x="227" y="318"/>
                  <a:pt x="227" y="318"/>
                  <a:pt x="227" y="318"/>
                </a:cubicBezTo>
                <a:cubicBezTo>
                  <a:pt x="251" y="295"/>
                  <a:pt x="281" y="283"/>
                  <a:pt x="312" y="283"/>
                </a:cubicBezTo>
                <a:cubicBezTo>
                  <a:pt x="343" y="283"/>
                  <a:pt x="373" y="295"/>
                  <a:pt x="397" y="318"/>
                </a:cubicBezTo>
                <a:cubicBezTo>
                  <a:pt x="404" y="325"/>
                  <a:pt x="410" y="333"/>
                  <a:pt x="415" y="341"/>
                </a:cubicBezTo>
                <a:cubicBezTo>
                  <a:pt x="420" y="350"/>
                  <a:pt x="424" y="359"/>
                  <a:pt x="427" y="368"/>
                </a:cubicBezTo>
                <a:cubicBezTo>
                  <a:pt x="431" y="382"/>
                  <a:pt x="446" y="390"/>
                  <a:pt x="460" y="386"/>
                </a:cubicBezTo>
                <a:cubicBezTo>
                  <a:pt x="474" y="382"/>
                  <a:pt x="482" y="367"/>
                  <a:pt x="478" y="353"/>
                </a:cubicBezTo>
                <a:cubicBezTo>
                  <a:pt x="474" y="339"/>
                  <a:pt x="468" y="326"/>
                  <a:pt x="461" y="314"/>
                </a:cubicBezTo>
                <a:cubicBezTo>
                  <a:pt x="454" y="301"/>
                  <a:pt x="445" y="290"/>
                  <a:pt x="435" y="280"/>
                </a:cubicBezTo>
                <a:cubicBezTo>
                  <a:pt x="435" y="280"/>
                  <a:pt x="435" y="280"/>
                  <a:pt x="435" y="280"/>
                </a:cubicBezTo>
                <a:cubicBezTo>
                  <a:pt x="401" y="246"/>
                  <a:pt x="357" y="229"/>
                  <a:pt x="312" y="229"/>
                </a:cubicBezTo>
                <a:cubicBezTo>
                  <a:pt x="268" y="229"/>
                  <a:pt x="223" y="246"/>
                  <a:pt x="190" y="280"/>
                </a:cubicBezTo>
                <a:cubicBezTo>
                  <a:pt x="67" y="402"/>
                  <a:pt x="67" y="402"/>
                  <a:pt x="67" y="402"/>
                </a:cubicBezTo>
                <a:cubicBezTo>
                  <a:pt x="0" y="469"/>
                  <a:pt x="0" y="580"/>
                  <a:pt x="67" y="647"/>
                </a:cubicBezTo>
                <a:cubicBezTo>
                  <a:pt x="69" y="649"/>
                  <a:pt x="69" y="649"/>
                  <a:pt x="69" y="649"/>
                </a:cubicBezTo>
                <a:cubicBezTo>
                  <a:pt x="136" y="714"/>
                  <a:pt x="245" y="714"/>
                  <a:pt x="312" y="648"/>
                </a:cubicBezTo>
                <a:cubicBezTo>
                  <a:pt x="312" y="647"/>
                  <a:pt x="312" y="647"/>
                  <a:pt x="312" y="647"/>
                </a:cubicBezTo>
                <a:cubicBezTo>
                  <a:pt x="312" y="647"/>
                  <a:pt x="312" y="647"/>
                  <a:pt x="312" y="647"/>
                </a:cubicBezTo>
                <a:cubicBezTo>
                  <a:pt x="426" y="533"/>
                  <a:pt x="426" y="533"/>
                  <a:pt x="426" y="533"/>
                </a:cubicBezTo>
                <a:cubicBezTo>
                  <a:pt x="436" y="523"/>
                  <a:pt x="436" y="506"/>
                  <a:pt x="426" y="496"/>
                </a:cubicBezTo>
                <a:cubicBezTo>
                  <a:pt x="415" y="485"/>
                  <a:pt x="399" y="485"/>
                  <a:pt x="388" y="496"/>
                </a:cubicBezTo>
                <a:close/>
              </a:path>
            </a:pathLst>
          </a:custGeom>
          <a:solidFill>
            <a:srgbClr val="ACC4CE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1">
            <a:extLst>
              <a:ext uri="{FF2B5EF4-FFF2-40B4-BE49-F238E27FC236}">
                <a16:creationId xmlns:a16="http://schemas.microsoft.com/office/drawing/2014/main" id="{5DBD98D3-2705-FF34-9A30-8FA0195D2B7D}"/>
              </a:ext>
            </a:extLst>
          </p:cNvPr>
          <p:cNvSpPr>
            <a:spLocks noEditPoints="1"/>
          </p:cNvSpPr>
          <p:nvPr/>
        </p:nvSpPr>
        <p:spPr bwMode="auto">
          <a:xfrm>
            <a:off x="5476917" y="3327508"/>
            <a:ext cx="522702" cy="437931"/>
          </a:xfrm>
          <a:custGeom>
            <a:avLst/>
            <a:gdLst>
              <a:gd name="T0" fmla="*/ 140 w 780"/>
              <a:gd name="T1" fmla="*/ 150 h 653"/>
              <a:gd name="T2" fmla="*/ 108 w 780"/>
              <a:gd name="T3" fmla="*/ 344 h 653"/>
              <a:gd name="T4" fmla="*/ 90 w 780"/>
              <a:gd name="T5" fmla="*/ 530 h 653"/>
              <a:gd name="T6" fmla="*/ 167 w 780"/>
              <a:gd name="T7" fmla="*/ 530 h 653"/>
              <a:gd name="T8" fmla="*/ 183 w 780"/>
              <a:gd name="T9" fmla="*/ 492 h 653"/>
              <a:gd name="T10" fmla="*/ 167 w 780"/>
              <a:gd name="T11" fmla="*/ 453 h 653"/>
              <a:gd name="T12" fmla="*/ 90 w 780"/>
              <a:gd name="T13" fmla="*/ 453 h 653"/>
              <a:gd name="T14" fmla="*/ 90 w 780"/>
              <a:gd name="T15" fmla="*/ 530 h 653"/>
              <a:gd name="T16" fmla="*/ 129 w 780"/>
              <a:gd name="T17" fmla="*/ 469 h 653"/>
              <a:gd name="T18" fmla="*/ 151 w 780"/>
              <a:gd name="T19" fmla="*/ 492 h 653"/>
              <a:gd name="T20" fmla="*/ 129 w 780"/>
              <a:gd name="T21" fmla="*/ 514 h 653"/>
              <a:gd name="T22" fmla="*/ 107 w 780"/>
              <a:gd name="T23" fmla="*/ 492 h 653"/>
              <a:gd name="T24" fmla="*/ 566 w 780"/>
              <a:gd name="T25" fmla="*/ 468 h 653"/>
              <a:gd name="T26" fmla="*/ 659 w 780"/>
              <a:gd name="T27" fmla="*/ 507 h 653"/>
              <a:gd name="T28" fmla="*/ 659 w 780"/>
              <a:gd name="T29" fmla="*/ 430 h 653"/>
              <a:gd name="T30" fmla="*/ 566 w 780"/>
              <a:gd name="T31" fmla="*/ 468 h 653"/>
              <a:gd name="T32" fmla="*/ 621 w 780"/>
              <a:gd name="T33" fmla="*/ 446 h 653"/>
              <a:gd name="T34" fmla="*/ 643 w 780"/>
              <a:gd name="T35" fmla="*/ 468 h 653"/>
              <a:gd name="T36" fmla="*/ 605 w 780"/>
              <a:gd name="T37" fmla="*/ 484 h 653"/>
              <a:gd name="T38" fmla="*/ 631 w 780"/>
              <a:gd name="T39" fmla="*/ 23 h 653"/>
              <a:gd name="T40" fmla="*/ 439 w 780"/>
              <a:gd name="T41" fmla="*/ 47 h 653"/>
              <a:gd name="T42" fmla="*/ 0 w 780"/>
              <a:gd name="T43" fmla="*/ 61 h 653"/>
              <a:gd name="T44" fmla="*/ 417 w 780"/>
              <a:gd name="T45" fmla="*/ 650 h 653"/>
              <a:gd name="T46" fmla="*/ 536 w 780"/>
              <a:gd name="T47" fmla="*/ 630 h 653"/>
              <a:gd name="T48" fmla="*/ 777 w 780"/>
              <a:gd name="T49" fmla="*/ 566 h 653"/>
              <a:gd name="T50" fmla="*/ 206 w 780"/>
              <a:gd name="T51" fmla="*/ 596 h 653"/>
              <a:gd name="T52" fmla="*/ 206 w 780"/>
              <a:gd name="T53" fmla="*/ 88 h 653"/>
              <a:gd name="T54" fmla="*/ 390 w 780"/>
              <a:gd name="T55" fmla="*/ 596 h 653"/>
              <a:gd name="T56" fmla="*/ 390 w 780"/>
              <a:gd name="T57" fmla="*/ 88 h 653"/>
              <a:gd name="T58" fmla="*/ 581 w 780"/>
              <a:gd name="T59" fmla="*/ 590 h 653"/>
              <a:gd name="T60" fmla="*/ 718 w 780"/>
              <a:gd name="T61" fmla="*/ 554 h 653"/>
              <a:gd name="T62" fmla="*/ 319 w 780"/>
              <a:gd name="T63" fmla="*/ 546 h 653"/>
              <a:gd name="T64" fmla="*/ 359 w 780"/>
              <a:gd name="T65" fmla="*/ 454 h 653"/>
              <a:gd name="T66" fmla="*/ 281 w 780"/>
              <a:gd name="T67" fmla="*/ 453 h 653"/>
              <a:gd name="T68" fmla="*/ 319 w 780"/>
              <a:gd name="T69" fmla="*/ 546 h 653"/>
              <a:gd name="T70" fmla="*/ 319 w 780"/>
              <a:gd name="T71" fmla="*/ 469 h 653"/>
              <a:gd name="T72" fmla="*/ 342 w 780"/>
              <a:gd name="T73" fmla="*/ 492 h 653"/>
              <a:gd name="T74" fmla="*/ 304 w 780"/>
              <a:gd name="T75" fmla="*/ 507 h 653"/>
              <a:gd name="T76" fmla="*/ 319 w 780"/>
              <a:gd name="T77" fmla="*/ 361 h 653"/>
              <a:gd name="T78" fmla="*/ 335 w 780"/>
              <a:gd name="T79" fmla="*/ 150 h 653"/>
              <a:gd name="T80" fmla="*/ 303 w 780"/>
              <a:gd name="T81" fmla="*/ 344 h 653"/>
              <a:gd name="T82" fmla="*/ 530 w 780"/>
              <a:gd name="T83" fmla="*/ 125 h 653"/>
              <a:gd name="T84" fmla="*/ 588 w 780"/>
              <a:gd name="T85" fmla="*/ 344 h 653"/>
              <a:gd name="T86" fmla="*/ 530 w 780"/>
              <a:gd name="T87" fmla="*/ 125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80" h="653">
                <a:moveTo>
                  <a:pt x="124" y="361"/>
                </a:moveTo>
                <a:cubicBezTo>
                  <a:pt x="133" y="361"/>
                  <a:pt x="140" y="353"/>
                  <a:pt x="140" y="344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40" y="141"/>
                  <a:pt x="133" y="134"/>
                  <a:pt x="124" y="134"/>
                </a:cubicBezTo>
                <a:cubicBezTo>
                  <a:pt x="115" y="134"/>
                  <a:pt x="108" y="141"/>
                  <a:pt x="108" y="150"/>
                </a:cubicBezTo>
                <a:cubicBezTo>
                  <a:pt x="108" y="344"/>
                  <a:pt x="108" y="344"/>
                  <a:pt x="108" y="344"/>
                </a:cubicBezTo>
                <a:cubicBezTo>
                  <a:pt x="108" y="353"/>
                  <a:pt x="115" y="361"/>
                  <a:pt x="124" y="361"/>
                </a:cubicBezTo>
                <a:close/>
                <a:moveTo>
                  <a:pt x="90" y="530"/>
                </a:moveTo>
                <a:cubicBezTo>
                  <a:pt x="90" y="530"/>
                  <a:pt x="90" y="530"/>
                  <a:pt x="90" y="530"/>
                </a:cubicBezTo>
                <a:cubicBezTo>
                  <a:pt x="100" y="540"/>
                  <a:pt x="114" y="546"/>
                  <a:pt x="129" y="546"/>
                </a:cubicBezTo>
                <a:cubicBezTo>
                  <a:pt x="143" y="546"/>
                  <a:pt x="157" y="540"/>
                  <a:pt x="167" y="530"/>
                </a:cubicBezTo>
                <a:cubicBezTo>
                  <a:pt x="167" y="530"/>
                  <a:pt x="167" y="530"/>
                  <a:pt x="167" y="530"/>
                </a:cubicBezTo>
                <a:cubicBezTo>
                  <a:pt x="167" y="530"/>
                  <a:pt x="167" y="530"/>
                  <a:pt x="167" y="530"/>
                </a:cubicBezTo>
                <a:cubicBezTo>
                  <a:pt x="167" y="530"/>
                  <a:pt x="167" y="530"/>
                  <a:pt x="167" y="530"/>
                </a:cubicBezTo>
                <a:cubicBezTo>
                  <a:pt x="177" y="520"/>
                  <a:pt x="183" y="507"/>
                  <a:pt x="183" y="492"/>
                </a:cubicBezTo>
                <a:cubicBezTo>
                  <a:pt x="183" y="476"/>
                  <a:pt x="177" y="463"/>
                  <a:pt x="167" y="453"/>
                </a:cubicBezTo>
                <a:cubicBezTo>
                  <a:pt x="167" y="453"/>
                  <a:pt x="167" y="453"/>
                  <a:pt x="167" y="453"/>
                </a:cubicBezTo>
                <a:cubicBezTo>
                  <a:pt x="167" y="453"/>
                  <a:pt x="167" y="453"/>
                  <a:pt x="167" y="453"/>
                </a:cubicBezTo>
                <a:cubicBezTo>
                  <a:pt x="158" y="443"/>
                  <a:pt x="144" y="437"/>
                  <a:pt x="129" y="437"/>
                </a:cubicBezTo>
                <a:cubicBezTo>
                  <a:pt x="114" y="437"/>
                  <a:pt x="100" y="443"/>
                  <a:pt x="90" y="453"/>
                </a:cubicBezTo>
                <a:cubicBezTo>
                  <a:pt x="90" y="453"/>
                  <a:pt x="90" y="453"/>
                  <a:pt x="90" y="453"/>
                </a:cubicBezTo>
                <a:cubicBezTo>
                  <a:pt x="81" y="463"/>
                  <a:pt x="74" y="476"/>
                  <a:pt x="74" y="492"/>
                </a:cubicBezTo>
                <a:cubicBezTo>
                  <a:pt x="74" y="506"/>
                  <a:pt x="80" y="519"/>
                  <a:pt x="90" y="529"/>
                </a:cubicBezTo>
                <a:cubicBezTo>
                  <a:pt x="90" y="530"/>
                  <a:pt x="90" y="530"/>
                  <a:pt x="90" y="530"/>
                </a:cubicBezTo>
                <a:close/>
                <a:moveTo>
                  <a:pt x="113" y="476"/>
                </a:moveTo>
                <a:cubicBezTo>
                  <a:pt x="113" y="476"/>
                  <a:pt x="113" y="476"/>
                  <a:pt x="113" y="476"/>
                </a:cubicBezTo>
                <a:cubicBezTo>
                  <a:pt x="117" y="472"/>
                  <a:pt x="123" y="469"/>
                  <a:pt x="129" y="469"/>
                </a:cubicBezTo>
                <a:cubicBezTo>
                  <a:pt x="135" y="469"/>
                  <a:pt x="141" y="472"/>
                  <a:pt x="145" y="476"/>
                </a:cubicBezTo>
                <a:cubicBezTo>
                  <a:pt x="145" y="476"/>
                  <a:pt x="145" y="476"/>
                  <a:pt x="145" y="476"/>
                </a:cubicBezTo>
                <a:cubicBezTo>
                  <a:pt x="149" y="480"/>
                  <a:pt x="151" y="485"/>
                  <a:pt x="151" y="492"/>
                </a:cubicBezTo>
                <a:cubicBezTo>
                  <a:pt x="151" y="498"/>
                  <a:pt x="149" y="503"/>
                  <a:pt x="145" y="507"/>
                </a:cubicBezTo>
                <a:cubicBezTo>
                  <a:pt x="145" y="507"/>
                  <a:pt x="145" y="507"/>
                  <a:pt x="145" y="507"/>
                </a:cubicBezTo>
                <a:cubicBezTo>
                  <a:pt x="141" y="511"/>
                  <a:pt x="135" y="514"/>
                  <a:pt x="129" y="514"/>
                </a:cubicBezTo>
                <a:cubicBezTo>
                  <a:pt x="123" y="514"/>
                  <a:pt x="117" y="511"/>
                  <a:pt x="113" y="507"/>
                </a:cubicBezTo>
                <a:cubicBezTo>
                  <a:pt x="112" y="507"/>
                  <a:pt x="112" y="507"/>
                  <a:pt x="112" y="507"/>
                </a:cubicBezTo>
                <a:cubicBezTo>
                  <a:pt x="109" y="503"/>
                  <a:pt x="107" y="498"/>
                  <a:pt x="107" y="492"/>
                </a:cubicBezTo>
                <a:cubicBezTo>
                  <a:pt x="107" y="485"/>
                  <a:pt x="109" y="480"/>
                  <a:pt x="113" y="476"/>
                </a:cubicBezTo>
                <a:close/>
                <a:moveTo>
                  <a:pt x="566" y="468"/>
                </a:moveTo>
                <a:cubicBezTo>
                  <a:pt x="566" y="468"/>
                  <a:pt x="566" y="468"/>
                  <a:pt x="566" y="468"/>
                </a:cubicBezTo>
                <a:cubicBezTo>
                  <a:pt x="566" y="483"/>
                  <a:pt x="572" y="497"/>
                  <a:pt x="582" y="507"/>
                </a:cubicBezTo>
                <a:cubicBezTo>
                  <a:pt x="592" y="516"/>
                  <a:pt x="606" y="523"/>
                  <a:pt x="621" y="523"/>
                </a:cubicBezTo>
                <a:cubicBezTo>
                  <a:pt x="636" y="523"/>
                  <a:pt x="649" y="516"/>
                  <a:pt x="659" y="507"/>
                </a:cubicBezTo>
                <a:cubicBezTo>
                  <a:pt x="669" y="497"/>
                  <a:pt x="675" y="483"/>
                  <a:pt x="675" y="468"/>
                </a:cubicBezTo>
                <a:cubicBezTo>
                  <a:pt x="675" y="454"/>
                  <a:pt x="670" y="440"/>
                  <a:pt x="660" y="431"/>
                </a:cubicBezTo>
                <a:cubicBezTo>
                  <a:pt x="659" y="430"/>
                  <a:pt x="659" y="430"/>
                  <a:pt x="659" y="430"/>
                </a:cubicBezTo>
                <a:cubicBezTo>
                  <a:pt x="649" y="420"/>
                  <a:pt x="636" y="414"/>
                  <a:pt x="621" y="414"/>
                </a:cubicBezTo>
                <a:cubicBezTo>
                  <a:pt x="606" y="414"/>
                  <a:pt x="592" y="420"/>
                  <a:pt x="582" y="430"/>
                </a:cubicBezTo>
                <a:cubicBezTo>
                  <a:pt x="572" y="440"/>
                  <a:pt x="566" y="453"/>
                  <a:pt x="566" y="468"/>
                </a:cubicBezTo>
                <a:close/>
                <a:moveTo>
                  <a:pt x="605" y="452"/>
                </a:moveTo>
                <a:cubicBezTo>
                  <a:pt x="605" y="452"/>
                  <a:pt x="605" y="452"/>
                  <a:pt x="605" y="452"/>
                </a:cubicBezTo>
                <a:cubicBezTo>
                  <a:pt x="609" y="449"/>
                  <a:pt x="615" y="446"/>
                  <a:pt x="621" y="446"/>
                </a:cubicBezTo>
                <a:cubicBezTo>
                  <a:pt x="627" y="446"/>
                  <a:pt x="632" y="449"/>
                  <a:pt x="636" y="452"/>
                </a:cubicBezTo>
                <a:cubicBezTo>
                  <a:pt x="637" y="453"/>
                  <a:pt x="637" y="453"/>
                  <a:pt x="637" y="453"/>
                </a:cubicBezTo>
                <a:cubicBezTo>
                  <a:pt x="641" y="457"/>
                  <a:pt x="643" y="462"/>
                  <a:pt x="643" y="468"/>
                </a:cubicBezTo>
                <a:cubicBezTo>
                  <a:pt x="643" y="475"/>
                  <a:pt x="640" y="480"/>
                  <a:pt x="636" y="484"/>
                </a:cubicBezTo>
                <a:cubicBezTo>
                  <a:pt x="632" y="488"/>
                  <a:pt x="627" y="491"/>
                  <a:pt x="621" y="491"/>
                </a:cubicBezTo>
                <a:cubicBezTo>
                  <a:pt x="615" y="491"/>
                  <a:pt x="609" y="488"/>
                  <a:pt x="605" y="484"/>
                </a:cubicBezTo>
                <a:cubicBezTo>
                  <a:pt x="601" y="480"/>
                  <a:pt x="599" y="475"/>
                  <a:pt x="599" y="468"/>
                </a:cubicBezTo>
                <a:cubicBezTo>
                  <a:pt x="599" y="462"/>
                  <a:pt x="601" y="457"/>
                  <a:pt x="605" y="452"/>
                </a:cubicBezTo>
                <a:close/>
                <a:moveTo>
                  <a:pt x="631" y="23"/>
                </a:moveTo>
                <a:cubicBezTo>
                  <a:pt x="631" y="23"/>
                  <a:pt x="631" y="23"/>
                  <a:pt x="631" y="23"/>
                </a:cubicBezTo>
                <a:cubicBezTo>
                  <a:pt x="628" y="9"/>
                  <a:pt x="613" y="0"/>
                  <a:pt x="598" y="4"/>
                </a:cubicBezTo>
                <a:cubicBezTo>
                  <a:pt x="439" y="47"/>
                  <a:pt x="439" y="47"/>
                  <a:pt x="439" y="47"/>
                </a:cubicBezTo>
                <a:cubicBezTo>
                  <a:pt x="435" y="39"/>
                  <a:pt x="426" y="35"/>
                  <a:pt x="41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12" y="35"/>
                  <a:pt x="0" y="46"/>
                  <a:pt x="0" y="61"/>
                </a:cubicBezTo>
                <a:cubicBezTo>
                  <a:pt x="0" y="623"/>
                  <a:pt x="0" y="623"/>
                  <a:pt x="0" y="623"/>
                </a:cubicBezTo>
                <a:cubicBezTo>
                  <a:pt x="0" y="638"/>
                  <a:pt x="12" y="650"/>
                  <a:pt x="27" y="650"/>
                </a:cubicBezTo>
                <a:cubicBezTo>
                  <a:pt x="417" y="650"/>
                  <a:pt x="417" y="650"/>
                  <a:pt x="417" y="650"/>
                </a:cubicBezTo>
                <a:cubicBezTo>
                  <a:pt x="432" y="650"/>
                  <a:pt x="444" y="638"/>
                  <a:pt x="444" y="623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536" y="630"/>
                  <a:pt x="536" y="630"/>
                  <a:pt x="536" y="630"/>
                </a:cubicBezTo>
                <a:cubicBezTo>
                  <a:pt x="540" y="644"/>
                  <a:pt x="555" y="653"/>
                  <a:pt x="569" y="649"/>
                </a:cubicBezTo>
                <a:cubicBezTo>
                  <a:pt x="758" y="599"/>
                  <a:pt x="758" y="599"/>
                  <a:pt x="758" y="599"/>
                </a:cubicBezTo>
                <a:cubicBezTo>
                  <a:pt x="772" y="595"/>
                  <a:pt x="780" y="580"/>
                  <a:pt x="777" y="566"/>
                </a:cubicBezTo>
                <a:cubicBezTo>
                  <a:pt x="631" y="23"/>
                  <a:pt x="631" y="23"/>
                  <a:pt x="631" y="23"/>
                </a:cubicBezTo>
                <a:close/>
                <a:moveTo>
                  <a:pt x="206" y="596"/>
                </a:moveTo>
                <a:cubicBezTo>
                  <a:pt x="206" y="596"/>
                  <a:pt x="206" y="596"/>
                  <a:pt x="206" y="596"/>
                </a:cubicBezTo>
                <a:cubicBezTo>
                  <a:pt x="54" y="596"/>
                  <a:pt x="54" y="596"/>
                  <a:pt x="54" y="596"/>
                </a:cubicBezTo>
                <a:cubicBezTo>
                  <a:pt x="54" y="88"/>
                  <a:pt x="54" y="88"/>
                  <a:pt x="54" y="88"/>
                </a:cubicBezTo>
                <a:cubicBezTo>
                  <a:pt x="206" y="88"/>
                  <a:pt x="206" y="88"/>
                  <a:pt x="206" y="88"/>
                </a:cubicBezTo>
                <a:cubicBezTo>
                  <a:pt x="206" y="596"/>
                  <a:pt x="206" y="596"/>
                  <a:pt x="206" y="596"/>
                </a:cubicBezTo>
                <a:close/>
                <a:moveTo>
                  <a:pt x="390" y="596"/>
                </a:moveTo>
                <a:cubicBezTo>
                  <a:pt x="390" y="596"/>
                  <a:pt x="390" y="596"/>
                  <a:pt x="390" y="596"/>
                </a:cubicBezTo>
                <a:cubicBezTo>
                  <a:pt x="238" y="596"/>
                  <a:pt x="238" y="596"/>
                  <a:pt x="238" y="596"/>
                </a:cubicBezTo>
                <a:cubicBezTo>
                  <a:pt x="238" y="88"/>
                  <a:pt x="238" y="88"/>
                  <a:pt x="238" y="88"/>
                </a:cubicBezTo>
                <a:cubicBezTo>
                  <a:pt x="390" y="88"/>
                  <a:pt x="390" y="88"/>
                  <a:pt x="390" y="88"/>
                </a:cubicBezTo>
                <a:cubicBezTo>
                  <a:pt x="390" y="596"/>
                  <a:pt x="390" y="596"/>
                  <a:pt x="390" y="596"/>
                </a:cubicBezTo>
                <a:close/>
                <a:moveTo>
                  <a:pt x="581" y="590"/>
                </a:moveTo>
                <a:cubicBezTo>
                  <a:pt x="581" y="590"/>
                  <a:pt x="581" y="590"/>
                  <a:pt x="581" y="590"/>
                </a:cubicBezTo>
                <a:cubicBezTo>
                  <a:pt x="450" y="99"/>
                  <a:pt x="450" y="99"/>
                  <a:pt x="450" y="99"/>
                </a:cubicBezTo>
                <a:cubicBezTo>
                  <a:pt x="586" y="63"/>
                  <a:pt x="586" y="63"/>
                  <a:pt x="586" y="63"/>
                </a:cubicBezTo>
                <a:cubicBezTo>
                  <a:pt x="718" y="554"/>
                  <a:pt x="718" y="554"/>
                  <a:pt x="718" y="554"/>
                </a:cubicBezTo>
                <a:cubicBezTo>
                  <a:pt x="581" y="590"/>
                  <a:pt x="581" y="590"/>
                  <a:pt x="581" y="590"/>
                </a:cubicBezTo>
                <a:close/>
                <a:moveTo>
                  <a:pt x="319" y="546"/>
                </a:moveTo>
                <a:cubicBezTo>
                  <a:pt x="319" y="546"/>
                  <a:pt x="319" y="546"/>
                  <a:pt x="319" y="546"/>
                </a:cubicBezTo>
                <a:cubicBezTo>
                  <a:pt x="334" y="546"/>
                  <a:pt x="348" y="540"/>
                  <a:pt x="358" y="530"/>
                </a:cubicBezTo>
                <a:cubicBezTo>
                  <a:pt x="368" y="520"/>
                  <a:pt x="374" y="507"/>
                  <a:pt x="374" y="492"/>
                </a:cubicBezTo>
                <a:cubicBezTo>
                  <a:pt x="374" y="477"/>
                  <a:pt x="368" y="464"/>
                  <a:pt x="359" y="454"/>
                </a:cubicBezTo>
                <a:cubicBezTo>
                  <a:pt x="358" y="453"/>
                  <a:pt x="358" y="453"/>
                  <a:pt x="358" y="453"/>
                </a:cubicBezTo>
                <a:cubicBezTo>
                  <a:pt x="348" y="443"/>
                  <a:pt x="334" y="437"/>
                  <a:pt x="319" y="437"/>
                </a:cubicBezTo>
                <a:cubicBezTo>
                  <a:pt x="304" y="437"/>
                  <a:pt x="291" y="443"/>
                  <a:pt x="281" y="453"/>
                </a:cubicBezTo>
                <a:cubicBezTo>
                  <a:pt x="271" y="463"/>
                  <a:pt x="265" y="476"/>
                  <a:pt x="265" y="492"/>
                </a:cubicBezTo>
                <a:cubicBezTo>
                  <a:pt x="265" y="507"/>
                  <a:pt x="271" y="520"/>
                  <a:pt x="281" y="530"/>
                </a:cubicBezTo>
                <a:cubicBezTo>
                  <a:pt x="291" y="540"/>
                  <a:pt x="304" y="546"/>
                  <a:pt x="319" y="546"/>
                </a:cubicBezTo>
                <a:close/>
                <a:moveTo>
                  <a:pt x="304" y="476"/>
                </a:moveTo>
                <a:cubicBezTo>
                  <a:pt x="304" y="476"/>
                  <a:pt x="304" y="476"/>
                  <a:pt x="304" y="476"/>
                </a:cubicBezTo>
                <a:cubicBezTo>
                  <a:pt x="307" y="472"/>
                  <a:pt x="313" y="469"/>
                  <a:pt x="319" y="469"/>
                </a:cubicBezTo>
                <a:cubicBezTo>
                  <a:pt x="325" y="469"/>
                  <a:pt x="331" y="472"/>
                  <a:pt x="335" y="476"/>
                </a:cubicBezTo>
                <a:cubicBezTo>
                  <a:pt x="336" y="476"/>
                  <a:pt x="336" y="476"/>
                  <a:pt x="336" y="476"/>
                </a:cubicBezTo>
                <a:cubicBezTo>
                  <a:pt x="339" y="480"/>
                  <a:pt x="342" y="486"/>
                  <a:pt x="342" y="492"/>
                </a:cubicBezTo>
                <a:cubicBezTo>
                  <a:pt x="342" y="498"/>
                  <a:pt x="339" y="503"/>
                  <a:pt x="335" y="507"/>
                </a:cubicBezTo>
                <a:cubicBezTo>
                  <a:pt x="331" y="511"/>
                  <a:pt x="325" y="514"/>
                  <a:pt x="319" y="514"/>
                </a:cubicBezTo>
                <a:cubicBezTo>
                  <a:pt x="313" y="514"/>
                  <a:pt x="307" y="511"/>
                  <a:pt x="304" y="507"/>
                </a:cubicBezTo>
                <a:cubicBezTo>
                  <a:pt x="300" y="503"/>
                  <a:pt x="297" y="498"/>
                  <a:pt x="297" y="492"/>
                </a:cubicBezTo>
                <a:cubicBezTo>
                  <a:pt x="297" y="485"/>
                  <a:pt x="300" y="480"/>
                  <a:pt x="304" y="476"/>
                </a:cubicBezTo>
                <a:close/>
                <a:moveTo>
                  <a:pt x="319" y="361"/>
                </a:moveTo>
                <a:cubicBezTo>
                  <a:pt x="319" y="361"/>
                  <a:pt x="319" y="361"/>
                  <a:pt x="319" y="361"/>
                </a:cubicBezTo>
                <a:cubicBezTo>
                  <a:pt x="328" y="361"/>
                  <a:pt x="335" y="353"/>
                  <a:pt x="335" y="344"/>
                </a:cubicBezTo>
                <a:cubicBezTo>
                  <a:pt x="335" y="150"/>
                  <a:pt x="335" y="150"/>
                  <a:pt x="335" y="150"/>
                </a:cubicBezTo>
                <a:cubicBezTo>
                  <a:pt x="335" y="141"/>
                  <a:pt x="328" y="134"/>
                  <a:pt x="319" y="134"/>
                </a:cubicBezTo>
                <a:cubicBezTo>
                  <a:pt x="311" y="134"/>
                  <a:pt x="303" y="141"/>
                  <a:pt x="303" y="150"/>
                </a:cubicBezTo>
                <a:cubicBezTo>
                  <a:pt x="303" y="344"/>
                  <a:pt x="303" y="344"/>
                  <a:pt x="303" y="344"/>
                </a:cubicBezTo>
                <a:cubicBezTo>
                  <a:pt x="303" y="353"/>
                  <a:pt x="311" y="361"/>
                  <a:pt x="319" y="361"/>
                </a:cubicBezTo>
                <a:close/>
                <a:moveTo>
                  <a:pt x="530" y="125"/>
                </a:moveTo>
                <a:cubicBezTo>
                  <a:pt x="530" y="125"/>
                  <a:pt x="530" y="125"/>
                  <a:pt x="530" y="125"/>
                </a:cubicBezTo>
                <a:cubicBezTo>
                  <a:pt x="521" y="128"/>
                  <a:pt x="516" y="137"/>
                  <a:pt x="519" y="146"/>
                </a:cubicBezTo>
                <a:cubicBezTo>
                  <a:pt x="569" y="333"/>
                  <a:pt x="569" y="333"/>
                  <a:pt x="569" y="333"/>
                </a:cubicBezTo>
                <a:cubicBezTo>
                  <a:pt x="571" y="341"/>
                  <a:pt x="580" y="347"/>
                  <a:pt x="588" y="344"/>
                </a:cubicBezTo>
                <a:cubicBezTo>
                  <a:pt x="597" y="342"/>
                  <a:pt x="602" y="333"/>
                  <a:pt x="600" y="324"/>
                </a:cubicBezTo>
                <a:cubicBezTo>
                  <a:pt x="550" y="137"/>
                  <a:pt x="550" y="137"/>
                  <a:pt x="550" y="137"/>
                </a:cubicBezTo>
                <a:cubicBezTo>
                  <a:pt x="548" y="129"/>
                  <a:pt x="539" y="123"/>
                  <a:pt x="530" y="125"/>
                </a:cubicBezTo>
                <a:close/>
              </a:path>
            </a:pathLst>
          </a:custGeom>
          <a:solidFill>
            <a:srgbClr val="D4DDE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1">
            <a:extLst>
              <a:ext uri="{FF2B5EF4-FFF2-40B4-BE49-F238E27FC236}">
                <a16:creationId xmlns:a16="http://schemas.microsoft.com/office/drawing/2014/main" id="{E3598233-6920-B4CA-7C08-D236AE656FE1}"/>
              </a:ext>
            </a:extLst>
          </p:cNvPr>
          <p:cNvSpPr>
            <a:spLocks noEditPoints="1"/>
          </p:cNvSpPr>
          <p:nvPr/>
        </p:nvSpPr>
        <p:spPr bwMode="auto">
          <a:xfrm>
            <a:off x="6133086" y="2016952"/>
            <a:ext cx="473113" cy="473112"/>
          </a:xfrm>
          <a:custGeom>
            <a:avLst/>
            <a:gdLst>
              <a:gd name="T0" fmla="*/ 703 w 706"/>
              <a:gd name="T1" fmla="*/ 502 h 706"/>
              <a:gd name="T2" fmla="*/ 673 w 706"/>
              <a:gd name="T3" fmla="*/ 616 h 706"/>
              <a:gd name="T4" fmla="*/ 639 w 706"/>
              <a:gd name="T5" fmla="*/ 673 h 706"/>
              <a:gd name="T6" fmla="*/ 555 w 706"/>
              <a:gd name="T7" fmla="*/ 612 h 706"/>
              <a:gd name="T8" fmla="*/ 481 w 706"/>
              <a:gd name="T9" fmla="*/ 692 h 706"/>
              <a:gd name="T10" fmla="*/ 407 w 706"/>
              <a:gd name="T11" fmla="*/ 386 h 706"/>
              <a:gd name="T12" fmla="*/ 365 w 706"/>
              <a:gd name="T13" fmla="*/ 473 h 706"/>
              <a:gd name="T14" fmla="*/ 295 w 706"/>
              <a:gd name="T15" fmla="*/ 479 h 706"/>
              <a:gd name="T16" fmla="*/ 219 w 706"/>
              <a:gd name="T17" fmla="*/ 403 h 706"/>
              <a:gd name="T18" fmla="*/ 219 w 706"/>
              <a:gd name="T19" fmla="*/ 294 h 706"/>
              <a:gd name="T20" fmla="*/ 402 w 706"/>
              <a:gd name="T21" fmla="*/ 219 h 706"/>
              <a:gd name="T22" fmla="*/ 449 w 706"/>
              <a:gd name="T23" fmla="*/ 250 h 706"/>
              <a:gd name="T24" fmla="*/ 473 w 706"/>
              <a:gd name="T25" fmla="*/ 365 h 706"/>
              <a:gd name="T26" fmla="*/ 449 w 706"/>
              <a:gd name="T27" fmla="*/ 307 h 706"/>
              <a:gd name="T28" fmla="*/ 426 w 706"/>
              <a:gd name="T29" fmla="*/ 272 h 706"/>
              <a:gd name="T30" fmla="*/ 272 w 706"/>
              <a:gd name="T31" fmla="*/ 272 h 706"/>
              <a:gd name="T32" fmla="*/ 249 w 706"/>
              <a:gd name="T33" fmla="*/ 307 h 706"/>
              <a:gd name="T34" fmla="*/ 249 w 706"/>
              <a:gd name="T35" fmla="*/ 391 h 706"/>
              <a:gd name="T36" fmla="*/ 307 w 706"/>
              <a:gd name="T37" fmla="*/ 449 h 706"/>
              <a:gd name="T38" fmla="*/ 349 w 706"/>
              <a:gd name="T39" fmla="*/ 553 h 706"/>
              <a:gd name="T40" fmla="*/ 258 w 706"/>
              <a:gd name="T41" fmla="*/ 567 h 706"/>
              <a:gd name="T42" fmla="*/ 130 w 706"/>
              <a:gd name="T43" fmla="*/ 439 h 706"/>
              <a:gd name="T44" fmla="*/ 131 w 706"/>
              <a:gd name="T45" fmla="*/ 259 h 706"/>
              <a:gd name="T46" fmla="*/ 260 w 706"/>
              <a:gd name="T47" fmla="*/ 131 h 706"/>
              <a:gd name="T48" fmla="*/ 439 w 706"/>
              <a:gd name="T49" fmla="*/ 131 h 706"/>
              <a:gd name="T50" fmla="*/ 567 w 706"/>
              <a:gd name="T51" fmla="*/ 260 h 706"/>
              <a:gd name="T52" fmla="*/ 553 w 706"/>
              <a:gd name="T53" fmla="*/ 349 h 706"/>
              <a:gd name="T54" fmla="*/ 493 w 706"/>
              <a:gd name="T55" fmla="*/ 205 h 706"/>
              <a:gd name="T56" fmla="*/ 271 w 706"/>
              <a:gd name="T57" fmla="*/ 160 h 706"/>
              <a:gd name="T58" fmla="*/ 161 w 706"/>
              <a:gd name="T59" fmla="*/ 271 h 706"/>
              <a:gd name="T60" fmla="*/ 161 w 706"/>
              <a:gd name="T61" fmla="*/ 427 h 706"/>
              <a:gd name="T62" fmla="*/ 349 w 706"/>
              <a:gd name="T63" fmla="*/ 553 h 706"/>
              <a:gd name="T64" fmla="*/ 376 w 706"/>
              <a:gd name="T65" fmla="*/ 671 h 706"/>
              <a:gd name="T66" fmla="*/ 215 w 706"/>
              <a:gd name="T67" fmla="*/ 672 h 706"/>
              <a:gd name="T68" fmla="*/ 26 w 706"/>
              <a:gd name="T69" fmla="*/ 481 h 706"/>
              <a:gd name="T70" fmla="*/ 26 w 706"/>
              <a:gd name="T71" fmla="*/ 215 h 706"/>
              <a:gd name="T72" fmla="*/ 215 w 706"/>
              <a:gd name="T73" fmla="*/ 26 h 706"/>
              <a:gd name="T74" fmla="*/ 483 w 706"/>
              <a:gd name="T75" fmla="*/ 26 h 706"/>
              <a:gd name="T76" fmla="*/ 596 w 706"/>
              <a:gd name="T77" fmla="*/ 102 h 706"/>
              <a:gd name="T78" fmla="*/ 698 w 706"/>
              <a:gd name="T79" fmla="*/ 349 h 706"/>
              <a:gd name="T80" fmla="*/ 623 w 706"/>
              <a:gd name="T81" fmla="*/ 237 h 706"/>
              <a:gd name="T82" fmla="*/ 462 w 706"/>
              <a:gd name="T83" fmla="*/ 76 h 706"/>
              <a:gd name="T84" fmla="*/ 236 w 706"/>
              <a:gd name="T85" fmla="*/ 76 h 706"/>
              <a:gd name="T86" fmla="*/ 53 w 706"/>
              <a:gd name="T87" fmla="*/ 349 h 706"/>
              <a:gd name="T88" fmla="*/ 140 w 706"/>
              <a:gd name="T89" fmla="*/ 558 h 706"/>
              <a:gd name="T90" fmla="*/ 647 w 706"/>
              <a:gd name="T91" fmla="*/ 500 h 706"/>
              <a:gd name="T92" fmla="*/ 500 w 706"/>
              <a:gd name="T93" fmla="*/ 647 h 706"/>
              <a:gd name="T94" fmla="*/ 539 w 706"/>
              <a:gd name="T95" fmla="*/ 574 h 706"/>
              <a:gd name="T96" fmla="*/ 639 w 706"/>
              <a:gd name="T97" fmla="*/ 628 h 706"/>
              <a:gd name="T98" fmla="*/ 577 w 706"/>
              <a:gd name="T99" fmla="*/ 537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06" h="706">
                <a:moveTo>
                  <a:pt x="407" y="386"/>
                </a:moveTo>
                <a:cubicBezTo>
                  <a:pt x="693" y="481"/>
                  <a:pt x="693" y="481"/>
                  <a:pt x="693" y="481"/>
                </a:cubicBezTo>
                <a:cubicBezTo>
                  <a:pt x="701" y="485"/>
                  <a:pt x="706" y="493"/>
                  <a:pt x="703" y="502"/>
                </a:cubicBezTo>
                <a:cubicBezTo>
                  <a:pt x="702" y="506"/>
                  <a:pt x="699" y="509"/>
                  <a:pt x="695" y="511"/>
                </a:cubicBezTo>
                <a:cubicBezTo>
                  <a:pt x="612" y="555"/>
                  <a:pt x="612" y="555"/>
                  <a:pt x="612" y="555"/>
                </a:cubicBezTo>
                <a:cubicBezTo>
                  <a:pt x="673" y="616"/>
                  <a:pt x="673" y="616"/>
                  <a:pt x="673" y="616"/>
                </a:cubicBezTo>
                <a:cubicBezTo>
                  <a:pt x="679" y="623"/>
                  <a:pt x="679" y="633"/>
                  <a:pt x="673" y="639"/>
                </a:cubicBezTo>
                <a:cubicBezTo>
                  <a:pt x="673" y="639"/>
                  <a:pt x="673" y="639"/>
                  <a:pt x="673" y="639"/>
                </a:cubicBezTo>
                <a:cubicBezTo>
                  <a:pt x="639" y="673"/>
                  <a:pt x="639" y="673"/>
                  <a:pt x="639" y="673"/>
                </a:cubicBezTo>
                <a:cubicBezTo>
                  <a:pt x="633" y="679"/>
                  <a:pt x="623" y="679"/>
                  <a:pt x="617" y="673"/>
                </a:cubicBezTo>
                <a:cubicBezTo>
                  <a:pt x="615" y="673"/>
                  <a:pt x="615" y="673"/>
                  <a:pt x="615" y="673"/>
                </a:cubicBezTo>
                <a:cubicBezTo>
                  <a:pt x="555" y="612"/>
                  <a:pt x="555" y="612"/>
                  <a:pt x="555" y="612"/>
                </a:cubicBezTo>
                <a:cubicBezTo>
                  <a:pt x="511" y="695"/>
                  <a:pt x="511" y="695"/>
                  <a:pt x="511" y="695"/>
                </a:cubicBezTo>
                <a:cubicBezTo>
                  <a:pt x="507" y="703"/>
                  <a:pt x="497" y="706"/>
                  <a:pt x="489" y="702"/>
                </a:cubicBezTo>
                <a:cubicBezTo>
                  <a:pt x="485" y="700"/>
                  <a:pt x="483" y="696"/>
                  <a:pt x="481" y="692"/>
                </a:cubicBezTo>
                <a:cubicBezTo>
                  <a:pt x="386" y="407"/>
                  <a:pt x="386" y="407"/>
                  <a:pt x="386" y="407"/>
                </a:cubicBezTo>
                <a:cubicBezTo>
                  <a:pt x="383" y="398"/>
                  <a:pt x="388" y="389"/>
                  <a:pt x="397" y="386"/>
                </a:cubicBezTo>
                <a:cubicBezTo>
                  <a:pt x="400" y="385"/>
                  <a:pt x="404" y="385"/>
                  <a:pt x="407" y="386"/>
                </a:cubicBezTo>
                <a:close/>
                <a:moveTo>
                  <a:pt x="349" y="458"/>
                </a:moveTo>
                <a:cubicBezTo>
                  <a:pt x="349" y="458"/>
                  <a:pt x="349" y="458"/>
                  <a:pt x="349" y="458"/>
                </a:cubicBezTo>
                <a:cubicBezTo>
                  <a:pt x="358" y="458"/>
                  <a:pt x="365" y="464"/>
                  <a:pt x="365" y="473"/>
                </a:cubicBezTo>
                <a:cubicBezTo>
                  <a:pt x="365" y="483"/>
                  <a:pt x="358" y="490"/>
                  <a:pt x="349" y="490"/>
                </a:cubicBezTo>
                <a:cubicBezTo>
                  <a:pt x="330" y="490"/>
                  <a:pt x="312" y="486"/>
                  <a:pt x="295" y="479"/>
                </a:cubicBezTo>
                <a:cubicBezTo>
                  <a:pt x="295" y="479"/>
                  <a:pt x="295" y="479"/>
                  <a:pt x="295" y="479"/>
                </a:cubicBezTo>
                <a:cubicBezTo>
                  <a:pt x="278" y="472"/>
                  <a:pt x="262" y="461"/>
                  <a:pt x="249" y="448"/>
                </a:cubicBezTo>
                <a:cubicBezTo>
                  <a:pt x="249" y="448"/>
                  <a:pt x="249" y="448"/>
                  <a:pt x="249" y="448"/>
                </a:cubicBezTo>
                <a:cubicBezTo>
                  <a:pt x="236" y="435"/>
                  <a:pt x="226" y="420"/>
                  <a:pt x="219" y="403"/>
                </a:cubicBezTo>
                <a:cubicBezTo>
                  <a:pt x="212" y="386"/>
                  <a:pt x="208" y="368"/>
                  <a:pt x="208" y="349"/>
                </a:cubicBezTo>
                <a:cubicBezTo>
                  <a:pt x="208" y="330"/>
                  <a:pt x="212" y="312"/>
                  <a:pt x="219" y="295"/>
                </a:cubicBezTo>
                <a:cubicBezTo>
                  <a:pt x="219" y="294"/>
                  <a:pt x="219" y="294"/>
                  <a:pt x="219" y="294"/>
                </a:cubicBezTo>
                <a:cubicBezTo>
                  <a:pt x="226" y="277"/>
                  <a:pt x="237" y="262"/>
                  <a:pt x="249" y="249"/>
                </a:cubicBezTo>
                <a:cubicBezTo>
                  <a:pt x="275" y="224"/>
                  <a:pt x="310" y="208"/>
                  <a:pt x="349" y="208"/>
                </a:cubicBezTo>
                <a:cubicBezTo>
                  <a:pt x="368" y="208"/>
                  <a:pt x="386" y="212"/>
                  <a:pt x="402" y="219"/>
                </a:cubicBezTo>
                <a:cubicBezTo>
                  <a:pt x="403" y="219"/>
                  <a:pt x="403" y="219"/>
                  <a:pt x="403" y="219"/>
                </a:cubicBezTo>
                <a:cubicBezTo>
                  <a:pt x="420" y="226"/>
                  <a:pt x="435" y="236"/>
                  <a:pt x="449" y="249"/>
                </a:cubicBezTo>
                <a:cubicBezTo>
                  <a:pt x="449" y="250"/>
                  <a:pt x="449" y="250"/>
                  <a:pt x="449" y="250"/>
                </a:cubicBezTo>
                <a:cubicBezTo>
                  <a:pt x="462" y="263"/>
                  <a:pt x="472" y="279"/>
                  <a:pt x="479" y="295"/>
                </a:cubicBezTo>
                <a:cubicBezTo>
                  <a:pt x="486" y="312"/>
                  <a:pt x="490" y="330"/>
                  <a:pt x="490" y="349"/>
                </a:cubicBezTo>
                <a:cubicBezTo>
                  <a:pt x="490" y="358"/>
                  <a:pt x="483" y="365"/>
                  <a:pt x="473" y="365"/>
                </a:cubicBezTo>
                <a:cubicBezTo>
                  <a:pt x="465" y="365"/>
                  <a:pt x="457" y="358"/>
                  <a:pt x="457" y="349"/>
                </a:cubicBezTo>
                <a:cubicBezTo>
                  <a:pt x="457" y="334"/>
                  <a:pt x="455" y="320"/>
                  <a:pt x="449" y="307"/>
                </a:cubicBezTo>
                <a:cubicBezTo>
                  <a:pt x="449" y="307"/>
                  <a:pt x="449" y="307"/>
                  <a:pt x="449" y="307"/>
                </a:cubicBezTo>
                <a:cubicBezTo>
                  <a:pt x="449" y="307"/>
                  <a:pt x="449" y="307"/>
                  <a:pt x="449" y="307"/>
                </a:cubicBezTo>
                <a:cubicBezTo>
                  <a:pt x="444" y="294"/>
                  <a:pt x="436" y="283"/>
                  <a:pt x="426" y="273"/>
                </a:cubicBezTo>
                <a:cubicBezTo>
                  <a:pt x="426" y="272"/>
                  <a:pt x="426" y="272"/>
                  <a:pt x="426" y="272"/>
                </a:cubicBezTo>
                <a:cubicBezTo>
                  <a:pt x="415" y="262"/>
                  <a:pt x="404" y="254"/>
                  <a:pt x="390" y="249"/>
                </a:cubicBezTo>
                <a:cubicBezTo>
                  <a:pt x="378" y="243"/>
                  <a:pt x="364" y="240"/>
                  <a:pt x="349" y="240"/>
                </a:cubicBezTo>
                <a:cubicBezTo>
                  <a:pt x="319" y="240"/>
                  <a:pt x="292" y="252"/>
                  <a:pt x="272" y="272"/>
                </a:cubicBezTo>
                <a:cubicBezTo>
                  <a:pt x="272" y="272"/>
                  <a:pt x="272" y="272"/>
                  <a:pt x="272" y="272"/>
                </a:cubicBezTo>
                <a:cubicBezTo>
                  <a:pt x="262" y="282"/>
                  <a:pt x="254" y="294"/>
                  <a:pt x="249" y="307"/>
                </a:cubicBezTo>
                <a:cubicBezTo>
                  <a:pt x="249" y="307"/>
                  <a:pt x="249" y="307"/>
                  <a:pt x="249" y="307"/>
                </a:cubicBezTo>
                <a:cubicBezTo>
                  <a:pt x="243" y="320"/>
                  <a:pt x="240" y="334"/>
                  <a:pt x="240" y="349"/>
                </a:cubicBezTo>
                <a:cubicBezTo>
                  <a:pt x="240" y="364"/>
                  <a:pt x="243" y="378"/>
                  <a:pt x="249" y="390"/>
                </a:cubicBezTo>
                <a:cubicBezTo>
                  <a:pt x="249" y="391"/>
                  <a:pt x="249" y="391"/>
                  <a:pt x="249" y="391"/>
                </a:cubicBezTo>
                <a:cubicBezTo>
                  <a:pt x="254" y="403"/>
                  <a:pt x="262" y="415"/>
                  <a:pt x="271" y="425"/>
                </a:cubicBezTo>
                <a:cubicBezTo>
                  <a:pt x="272" y="426"/>
                  <a:pt x="272" y="426"/>
                  <a:pt x="272" y="426"/>
                </a:cubicBezTo>
                <a:cubicBezTo>
                  <a:pt x="282" y="436"/>
                  <a:pt x="294" y="444"/>
                  <a:pt x="307" y="449"/>
                </a:cubicBezTo>
                <a:cubicBezTo>
                  <a:pt x="320" y="454"/>
                  <a:pt x="334" y="458"/>
                  <a:pt x="349" y="458"/>
                </a:cubicBezTo>
                <a:close/>
                <a:moveTo>
                  <a:pt x="349" y="553"/>
                </a:moveTo>
                <a:cubicBezTo>
                  <a:pt x="349" y="553"/>
                  <a:pt x="349" y="553"/>
                  <a:pt x="349" y="553"/>
                </a:cubicBezTo>
                <a:cubicBezTo>
                  <a:pt x="358" y="553"/>
                  <a:pt x="365" y="560"/>
                  <a:pt x="365" y="569"/>
                </a:cubicBezTo>
                <a:cubicBezTo>
                  <a:pt x="365" y="578"/>
                  <a:pt x="358" y="585"/>
                  <a:pt x="349" y="585"/>
                </a:cubicBezTo>
                <a:cubicBezTo>
                  <a:pt x="317" y="585"/>
                  <a:pt x="287" y="579"/>
                  <a:pt x="258" y="567"/>
                </a:cubicBezTo>
                <a:cubicBezTo>
                  <a:pt x="230" y="555"/>
                  <a:pt x="204" y="537"/>
                  <a:pt x="182" y="516"/>
                </a:cubicBezTo>
                <a:cubicBezTo>
                  <a:pt x="160" y="494"/>
                  <a:pt x="143" y="468"/>
                  <a:pt x="131" y="439"/>
                </a:cubicBezTo>
                <a:cubicBezTo>
                  <a:pt x="130" y="439"/>
                  <a:pt x="130" y="439"/>
                  <a:pt x="130" y="439"/>
                </a:cubicBezTo>
                <a:cubicBezTo>
                  <a:pt x="119" y="411"/>
                  <a:pt x="113" y="380"/>
                  <a:pt x="113" y="349"/>
                </a:cubicBezTo>
                <a:cubicBezTo>
                  <a:pt x="113" y="317"/>
                  <a:pt x="119" y="287"/>
                  <a:pt x="131" y="259"/>
                </a:cubicBezTo>
                <a:cubicBezTo>
                  <a:pt x="131" y="259"/>
                  <a:pt x="131" y="259"/>
                  <a:pt x="131" y="259"/>
                </a:cubicBezTo>
                <a:cubicBezTo>
                  <a:pt x="143" y="230"/>
                  <a:pt x="160" y="204"/>
                  <a:pt x="182" y="182"/>
                </a:cubicBezTo>
                <a:cubicBezTo>
                  <a:pt x="204" y="160"/>
                  <a:pt x="230" y="143"/>
                  <a:pt x="258" y="131"/>
                </a:cubicBezTo>
                <a:cubicBezTo>
                  <a:pt x="260" y="131"/>
                  <a:pt x="260" y="131"/>
                  <a:pt x="260" y="131"/>
                </a:cubicBezTo>
                <a:cubicBezTo>
                  <a:pt x="287" y="119"/>
                  <a:pt x="317" y="113"/>
                  <a:pt x="349" y="113"/>
                </a:cubicBezTo>
                <a:cubicBezTo>
                  <a:pt x="381" y="113"/>
                  <a:pt x="411" y="119"/>
                  <a:pt x="439" y="131"/>
                </a:cubicBezTo>
                <a:cubicBezTo>
                  <a:pt x="439" y="131"/>
                  <a:pt x="439" y="131"/>
                  <a:pt x="439" y="131"/>
                </a:cubicBezTo>
                <a:cubicBezTo>
                  <a:pt x="468" y="143"/>
                  <a:pt x="494" y="160"/>
                  <a:pt x="516" y="182"/>
                </a:cubicBezTo>
                <a:cubicBezTo>
                  <a:pt x="537" y="204"/>
                  <a:pt x="555" y="230"/>
                  <a:pt x="567" y="259"/>
                </a:cubicBezTo>
                <a:cubicBezTo>
                  <a:pt x="567" y="260"/>
                  <a:pt x="567" y="260"/>
                  <a:pt x="567" y="260"/>
                </a:cubicBezTo>
                <a:cubicBezTo>
                  <a:pt x="579" y="287"/>
                  <a:pt x="585" y="317"/>
                  <a:pt x="585" y="349"/>
                </a:cubicBezTo>
                <a:cubicBezTo>
                  <a:pt x="585" y="358"/>
                  <a:pt x="577" y="365"/>
                  <a:pt x="569" y="365"/>
                </a:cubicBezTo>
                <a:cubicBezTo>
                  <a:pt x="560" y="365"/>
                  <a:pt x="553" y="358"/>
                  <a:pt x="553" y="349"/>
                </a:cubicBezTo>
                <a:cubicBezTo>
                  <a:pt x="553" y="321"/>
                  <a:pt x="547" y="295"/>
                  <a:pt x="537" y="271"/>
                </a:cubicBezTo>
                <a:cubicBezTo>
                  <a:pt x="537" y="271"/>
                  <a:pt x="537" y="271"/>
                  <a:pt x="537" y="271"/>
                </a:cubicBezTo>
                <a:cubicBezTo>
                  <a:pt x="527" y="246"/>
                  <a:pt x="511" y="224"/>
                  <a:pt x="493" y="205"/>
                </a:cubicBezTo>
                <a:cubicBezTo>
                  <a:pt x="474" y="186"/>
                  <a:pt x="452" y="171"/>
                  <a:pt x="427" y="161"/>
                </a:cubicBezTo>
                <a:cubicBezTo>
                  <a:pt x="403" y="151"/>
                  <a:pt x="377" y="145"/>
                  <a:pt x="349" y="145"/>
                </a:cubicBezTo>
                <a:cubicBezTo>
                  <a:pt x="321" y="145"/>
                  <a:pt x="295" y="151"/>
                  <a:pt x="271" y="160"/>
                </a:cubicBezTo>
                <a:cubicBezTo>
                  <a:pt x="271" y="161"/>
                  <a:pt x="271" y="161"/>
                  <a:pt x="271" y="161"/>
                </a:cubicBezTo>
                <a:cubicBezTo>
                  <a:pt x="246" y="171"/>
                  <a:pt x="223" y="186"/>
                  <a:pt x="205" y="205"/>
                </a:cubicBezTo>
                <a:cubicBezTo>
                  <a:pt x="186" y="224"/>
                  <a:pt x="171" y="246"/>
                  <a:pt x="161" y="271"/>
                </a:cubicBezTo>
                <a:cubicBezTo>
                  <a:pt x="151" y="295"/>
                  <a:pt x="145" y="321"/>
                  <a:pt x="145" y="349"/>
                </a:cubicBezTo>
                <a:cubicBezTo>
                  <a:pt x="145" y="376"/>
                  <a:pt x="151" y="403"/>
                  <a:pt x="160" y="426"/>
                </a:cubicBezTo>
                <a:cubicBezTo>
                  <a:pt x="161" y="427"/>
                  <a:pt x="161" y="427"/>
                  <a:pt x="161" y="427"/>
                </a:cubicBezTo>
                <a:cubicBezTo>
                  <a:pt x="171" y="452"/>
                  <a:pt x="186" y="474"/>
                  <a:pt x="205" y="493"/>
                </a:cubicBezTo>
                <a:cubicBezTo>
                  <a:pt x="223" y="512"/>
                  <a:pt x="246" y="527"/>
                  <a:pt x="271" y="537"/>
                </a:cubicBezTo>
                <a:cubicBezTo>
                  <a:pt x="295" y="547"/>
                  <a:pt x="321" y="553"/>
                  <a:pt x="349" y="553"/>
                </a:cubicBezTo>
                <a:close/>
                <a:moveTo>
                  <a:pt x="349" y="645"/>
                </a:moveTo>
                <a:cubicBezTo>
                  <a:pt x="349" y="645"/>
                  <a:pt x="349" y="645"/>
                  <a:pt x="349" y="645"/>
                </a:cubicBezTo>
                <a:cubicBezTo>
                  <a:pt x="364" y="645"/>
                  <a:pt x="376" y="656"/>
                  <a:pt x="376" y="671"/>
                </a:cubicBezTo>
                <a:cubicBezTo>
                  <a:pt x="376" y="686"/>
                  <a:pt x="364" y="698"/>
                  <a:pt x="349" y="698"/>
                </a:cubicBezTo>
                <a:cubicBezTo>
                  <a:pt x="302" y="698"/>
                  <a:pt x="257" y="689"/>
                  <a:pt x="215" y="672"/>
                </a:cubicBezTo>
                <a:cubicBezTo>
                  <a:pt x="215" y="672"/>
                  <a:pt x="215" y="672"/>
                  <a:pt x="215" y="672"/>
                </a:cubicBezTo>
                <a:cubicBezTo>
                  <a:pt x="173" y="654"/>
                  <a:pt x="134" y="628"/>
                  <a:pt x="102" y="596"/>
                </a:cubicBezTo>
                <a:cubicBezTo>
                  <a:pt x="70" y="564"/>
                  <a:pt x="44" y="525"/>
                  <a:pt x="26" y="483"/>
                </a:cubicBezTo>
                <a:cubicBezTo>
                  <a:pt x="26" y="481"/>
                  <a:pt x="26" y="481"/>
                  <a:pt x="26" y="481"/>
                </a:cubicBezTo>
                <a:cubicBezTo>
                  <a:pt x="9" y="440"/>
                  <a:pt x="0" y="396"/>
                  <a:pt x="0" y="349"/>
                </a:cubicBezTo>
                <a:cubicBezTo>
                  <a:pt x="0" y="302"/>
                  <a:pt x="9" y="257"/>
                  <a:pt x="26" y="215"/>
                </a:cubicBezTo>
                <a:cubicBezTo>
                  <a:pt x="26" y="215"/>
                  <a:pt x="26" y="215"/>
                  <a:pt x="26" y="215"/>
                </a:cubicBezTo>
                <a:cubicBezTo>
                  <a:pt x="26" y="215"/>
                  <a:pt x="26" y="215"/>
                  <a:pt x="26" y="215"/>
                </a:cubicBezTo>
                <a:cubicBezTo>
                  <a:pt x="44" y="173"/>
                  <a:pt x="70" y="134"/>
                  <a:pt x="102" y="102"/>
                </a:cubicBezTo>
                <a:cubicBezTo>
                  <a:pt x="134" y="70"/>
                  <a:pt x="173" y="44"/>
                  <a:pt x="215" y="26"/>
                </a:cubicBezTo>
                <a:cubicBezTo>
                  <a:pt x="217" y="26"/>
                  <a:pt x="217" y="26"/>
                  <a:pt x="217" y="26"/>
                </a:cubicBezTo>
                <a:cubicBezTo>
                  <a:pt x="258" y="9"/>
                  <a:pt x="302" y="0"/>
                  <a:pt x="349" y="0"/>
                </a:cubicBezTo>
                <a:cubicBezTo>
                  <a:pt x="396" y="0"/>
                  <a:pt x="441" y="9"/>
                  <a:pt x="483" y="26"/>
                </a:cubicBezTo>
                <a:cubicBezTo>
                  <a:pt x="483" y="26"/>
                  <a:pt x="483" y="26"/>
                  <a:pt x="483" y="26"/>
                </a:cubicBezTo>
                <a:cubicBezTo>
                  <a:pt x="483" y="26"/>
                  <a:pt x="483" y="26"/>
                  <a:pt x="483" y="26"/>
                </a:cubicBezTo>
                <a:cubicBezTo>
                  <a:pt x="525" y="44"/>
                  <a:pt x="564" y="70"/>
                  <a:pt x="596" y="102"/>
                </a:cubicBezTo>
                <a:cubicBezTo>
                  <a:pt x="628" y="134"/>
                  <a:pt x="654" y="173"/>
                  <a:pt x="671" y="215"/>
                </a:cubicBezTo>
                <a:cubicBezTo>
                  <a:pt x="672" y="217"/>
                  <a:pt x="672" y="217"/>
                  <a:pt x="672" y="217"/>
                </a:cubicBezTo>
                <a:cubicBezTo>
                  <a:pt x="689" y="258"/>
                  <a:pt x="698" y="302"/>
                  <a:pt x="698" y="349"/>
                </a:cubicBezTo>
                <a:cubicBezTo>
                  <a:pt x="698" y="364"/>
                  <a:pt x="686" y="376"/>
                  <a:pt x="671" y="376"/>
                </a:cubicBezTo>
                <a:cubicBezTo>
                  <a:pt x="656" y="376"/>
                  <a:pt x="644" y="364"/>
                  <a:pt x="644" y="349"/>
                </a:cubicBezTo>
                <a:cubicBezTo>
                  <a:pt x="644" y="309"/>
                  <a:pt x="636" y="271"/>
                  <a:pt x="623" y="237"/>
                </a:cubicBezTo>
                <a:cubicBezTo>
                  <a:pt x="622" y="236"/>
                  <a:pt x="622" y="236"/>
                  <a:pt x="622" y="236"/>
                </a:cubicBezTo>
                <a:cubicBezTo>
                  <a:pt x="607" y="200"/>
                  <a:pt x="585" y="167"/>
                  <a:pt x="558" y="140"/>
                </a:cubicBezTo>
                <a:cubicBezTo>
                  <a:pt x="531" y="112"/>
                  <a:pt x="498" y="91"/>
                  <a:pt x="462" y="76"/>
                </a:cubicBezTo>
                <a:cubicBezTo>
                  <a:pt x="427" y="61"/>
                  <a:pt x="389" y="53"/>
                  <a:pt x="349" y="53"/>
                </a:cubicBezTo>
                <a:cubicBezTo>
                  <a:pt x="309" y="53"/>
                  <a:pt x="271" y="61"/>
                  <a:pt x="237" y="75"/>
                </a:cubicBezTo>
                <a:cubicBezTo>
                  <a:pt x="236" y="76"/>
                  <a:pt x="236" y="76"/>
                  <a:pt x="236" y="76"/>
                </a:cubicBezTo>
                <a:cubicBezTo>
                  <a:pt x="200" y="91"/>
                  <a:pt x="167" y="112"/>
                  <a:pt x="140" y="140"/>
                </a:cubicBezTo>
                <a:cubicBezTo>
                  <a:pt x="113" y="167"/>
                  <a:pt x="91" y="200"/>
                  <a:pt x="76" y="236"/>
                </a:cubicBezTo>
                <a:cubicBezTo>
                  <a:pt x="61" y="271"/>
                  <a:pt x="53" y="309"/>
                  <a:pt x="53" y="349"/>
                </a:cubicBezTo>
                <a:cubicBezTo>
                  <a:pt x="53" y="389"/>
                  <a:pt x="61" y="426"/>
                  <a:pt x="75" y="460"/>
                </a:cubicBezTo>
                <a:cubicBezTo>
                  <a:pt x="76" y="462"/>
                  <a:pt x="76" y="462"/>
                  <a:pt x="76" y="462"/>
                </a:cubicBezTo>
                <a:cubicBezTo>
                  <a:pt x="91" y="498"/>
                  <a:pt x="113" y="531"/>
                  <a:pt x="140" y="558"/>
                </a:cubicBezTo>
                <a:cubicBezTo>
                  <a:pt x="167" y="585"/>
                  <a:pt x="200" y="607"/>
                  <a:pt x="236" y="622"/>
                </a:cubicBezTo>
                <a:cubicBezTo>
                  <a:pt x="271" y="637"/>
                  <a:pt x="309" y="645"/>
                  <a:pt x="349" y="645"/>
                </a:cubicBezTo>
                <a:close/>
                <a:moveTo>
                  <a:pt x="647" y="500"/>
                </a:moveTo>
                <a:cubicBezTo>
                  <a:pt x="647" y="500"/>
                  <a:pt x="647" y="500"/>
                  <a:pt x="647" y="500"/>
                </a:cubicBezTo>
                <a:cubicBezTo>
                  <a:pt x="427" y="427"/>
                  <a:pt x="427" y="427"/>
                  <a:pt x="427" y="427"/>
                </a:cubicBezTo>
                <a:cubicBezTo>
                  <a:pt x="500" y="647"/>
                  <a:pt x="500" y="647"/>
                  <a:pt x="500" y="647"/>
                </a:cubicBezTo>
                <a:cubicBezTo>
                  <a:pt x="537" y="577"/>
                  <a:pt x="537" y="577"/>
                  <a:pt x="537" y="577"/>
                </a:cubicBezTo>
                <a:cubicBezTo>
                  <a:pt x="537" y="577"/>
                  <a:pt x="537" y="577"/>
                  <a:pt x="537" y="577"/>
                </a:cubicBezTo>
                <a:cubicBezTo>
                  <a:pt x="537" y="576"/>
                  <a:pt x="538" y="575"/>
                  <a:pt x="539" y="574"/>
                </a:cubicBezTo>
                <a:cubicBezTo>
                  <a:pt x="546" y="567"/>
                  <a:pt x="556" y="567"/>
                  <a:pt x="562" y="573"/>
                </a:cubicBezTo>
                <a:cubicBezTo>
                  <a:pt x="628" y="639"/>
                  <a:pt x="628" y="639"/>
                  <a:pt x="628" y="639"/>
                </a:cubicBezTo>
                <a:cubicBezTo>
                  <a:pt x="639" y="628"/>
                  <a:pt x="639" y="628"/>
                  <a:pt x="639" y="628"/>
                </a:cubicBezTo>
                <a:cubicBezTo>
                  <a:pt x="574" y="563"/>
                  <a:pt x="574" y="563"/>
                  <a:pt x="574" y="563"/>
                </a:cubicBezTo>
                <a:cubicBezTo>
                  <a:pt x="573" y="562"/>
                  <a:pt x="572" y="560"/>
                  <a:pt x="571" y="558"/>
                </a:cubicBezTo>
                <a:cubicBezTo>
                  <a:pt x="567" y="551"/>
                  <a:pt x="570" y="541"/>
                  <a:pt x="577" y="537"/>
                </a:cubicBezTo>
                <a:cubicBezTo>
                  <a:pt x="647" y="500"/>
                  <a:pt x="647" y="500"/>
                  <a:pt x="647" y="500"/>
                </a:cubicBezTo>
                <a:close/>
              </a:path>
            </a:pathLst>
          </a:custGeom>
          <a:solidFill>
            <a:srgbClr val="E7E1C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A69EB1A-110B-CF76-CDF0-1B0565619171}"/>
              </a:ext>
            </a:extLst>
          </p:cNvPr>
          <p:cNvGrpSpPr/>
          <p:nvPr/>
        </p:nvGrpSpPr>
        <p:grpSpPr>
          <a:xfrm>
            <a:off x="7462523" y="1923481"/>
            <a:ext cx="3301573" cy="858243"/>
            <a:chOff x="859154" y="1818890"/>
            <a:chExt cx="3301573" cy="85824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C849030-5DE7-E0E2-BE11-3115ED57A439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DB2737B-DD35-BD18-1418-0D974CC79F8D}"/>
                </a:ext>
              </a:extLst>
            </p:cNvPr>
            <p:cNvSpPr txBox="1"/>
            <p:nvPr/>
          </p:nvSpPr>
          <p:spPr>
            <a:xfrm>
              <a:off x="859154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23A5C8E-0130-0FE0-5B78-CA874BF030A7}"/>
              </a:ext>
            </a:extLst>
          </p:cNvPr>
          <p:cNvGrpSpPr/>
          <p:nvPr/>
        </p:nvGrpSpPr>
        <p:grpSpPr>
          <a:xfrm>
            <a:off x="1469021" y="3117351"/>
            <a:ext cx="3296568" cy="858243"/>
            <a:chOff x="864159" y="1818890"/>
            <a:chExt cx="3296568" cy="85824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8665A5B-EC9D-7760-E158-90192BFD5729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F571284-F912-F813-D946-519310E992F0}"/>
                </a:ext>
              </a:extLst>
            </p:cNvPr>
            <p:cNvSpPr txBox="1"/>
            <p:nvPr/>
          </p:nvSpPr>
          <p:spPr>
            <a:xfrm>
              <a:off x="2610303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pPr algn="r"/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E076F6A-7EDC-5738-B0C7-AEB8856EF97E}"/>
              </a:ext>
            </a:extLst>
          </p:cNvPr>
          <p:cNvGrpSpPr/>
          <p:nvPr/>
        </p:nvGrpSpPr>
        <p:grpSpPr>
          <a:xfrm>
            <a:off x="7462523" y="4373163"/>
            <a:ext cx="3301573" cy="858243"/>
            <a:chOff x="859154" y="1818890"/>
            <a:chExt cx="3301573" cy="85824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9BC6382-D0E0-109D-52A4-7F832EFB13AA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 唯一访问网址：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 .51pptmoban.com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C884F11-3A9F-B5CF-48F3-BD3AF56B077E}"/>
                </a:ext>
              </a:extLst>
            </p:cNvPr>
            <p:cNvSpPr txBox="1"/>
            <p:nvPr/>
          </p:nvSpPr>
          <p:spPr>
            <a:xfrm>
              <a:off x="859154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89121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FEA25E90-8E61-C3CC-28AF-59BF914F4DF0}"/>
              </a:ext>
            </a:extLst>
          </p:cNvPr>
          <p:cNvSpPr/>
          <p:nvPr/>
        </p:nvSpPr>
        <p:spPr>
          <a:xfrm>
            <a:off x="561039" y="2700803"/>
            <a:ext cx="3226225" cy="3226225"/>
          </a:xfrm>
          <a:prstGeom prst="ellipse">
            <a:avLst/>
          </a:prstGeom>
          <a:solidFill>
            <a:srgbClr val="E7E1CD">
              <a:alpha val="33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18B79EAC-640F-3EBA-F844-757EE05054FA}"/>
              </a:ext>
            </a:extLst>
          </p:cNvPr>
          <p:cNvSpPr/>
          <p:nvPr/>
        </p:nvSpPr>
        <p:spPr>
          <a:xfrm>
            <a:off x="4419991" y="-2688365"/>
            <a:ext cx="4538532" cy="4538532"/>
          </a:xfrm>
          <a:prstGeom prst="ellipse">
            <a:avLst/>
          </a:prstGeom>
          <a:solidFill>
            <a:srgbClr val="D4DDE1">
              <a:alpha val="41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CA72B0F-8246-EA02-8282-26EF3ECAE326}"/>
              </a:ext>
            </a:extLst>
          </p:cNvPr>
          <p:cNvSpPr/>
          <p:nvPr/>
        </p:nvSpPr>
        <p:spPr>
          <a:xfrm>
            <a:off x="7138226" y="3960869"/>
            <a:ext cx="6170487" cy="6170487"/>
          </a:xfrm>
          <a:prstGeom prst="ellipse">
            <a:avLst/>
          </a:prstGeom>
          <a:solidFill>
            <a:srgbClr val="FFB681">
              <a:alpha val="18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2E55F28-F6AE-D8CB-1E45-63694F396A90}"/>
              </a:ext>
            </a:extLst>
          </p:cNvPr>
          <p:cNvSpPr/>
          <p:nvPr/>
        </p:nvSpPr>
        <p:spPr>
          <a:xfrm>
            <a:off x="10426159" y="224830"/>
            <a:ext cx="1765841" cy="4273509"/>
          </a:xfrm>
          <a:custGeom>
            <a:avLst/>
            <a:gdLst>
              <a:gd name="connsiteX0" fmla="*/ 2157013 w 2157013"/>
              <a:gd name="connsiteY0" fmla="*/ 0 h 5220184"/>
              <a:gd name="connsiteX1" fmla="*/ 2157013 w 2157013"/>
              <a:gd name="connsiteY1" fmla="*/ 5220184 h 5220184"/>
              <a:gd name="connsiteX2" fmla="*/ 2072124 w 2157013"/>
              <a:gd name="connsiteY2" fmla="*/ 5196963 h 5220184"/>
              <a:gd name="connsiteX3" fmla="*/ 988613 w 2157013"/>
              <a:gd name="connsiteY3" fmla="*/ 4419455 h 5220184"/>
              <a:gd name="connsiteX4" fmla="*/ 1217213 w 2157013"/>
              <a:gd name="connsiteY4" fmla="*/ 3174855 h 5220184"/>
              <a:gd name="connsiteX5" fmla="*/ 48813 w 2157013"/>
              <a:gd name="connsiteY5" fmla="*/ 507855 h 5220184"/>
              <a:gd name="connsiteX6" fmla="*/ 2105320 w 2157013"/>
              <a:gd name="connsiteY6" fmla="*/ 351 h 5220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7013" h="5220184">
                <a:moveTo>
                  <a:pt x="2157013" y="0"/>
                </a:moveTo>
                <a:lnTo>
                  <a:pt x="2157013" y="5220184"/>
                </a:lnTo>
                <a:lnTo>
                  <a:pt x="2072124" y="5196963"/>
                </a:lnTo>
                <a:cubicBezTo>
                  <a:pt x="1658555" y="5060475"/>
                  <a:pt x="1138500" y="4647923"/>
                  <a:pt x="988613" y="4419455"/>
                </a:cubicBezTo>
                <a:cubicBezTo>
                  <a:pt x="770596" y="4087138"/>
                  <a:pt x="1373846" y="3826788"/>
                  <a:pt x="1217213" y="3174855"/>
                </a:cubicBezTo>
                <a:cubicBezTo>
                  <a:pt x="1060580" y="2522922"/>
                  <a:pt x="-268687" y="1037022"/>
                  <a:pt x="48813" y="507855"/>
                </a:cubicBezTo>
                <a:cubicBezTo>
                  <a:pt x="286938" y="110980"/>
                  <a:pt x="1121566" y="17714"/>
                  <a:pt x="2105320" y="351"/>
                </a:cubicBezTo>
                <a:close/>
              </a:path>
            </a:pathLst>
          </a:custGeom>
          <a:solidFill>
            <a:srgbClr val="E7E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63F2FE16-E16F-1D87-C556-9B091D384B8D}"/>
              </a:ext>
            </a:extLst>
          </p:cNvPr>
          <p:cNvSpPr/>
          <p:nvPr/>
        </p:nvSpPr>
        <p:spPr>
          <a:xfrm rot="10800000">
            <a:off x="0" y="4973815"/>
            <a:ext cx="6604000" cy="1898698"/>
          </a:xfrm>
          <a:custGeom>
            <a:avLst/>
            <a:gdLst>
              <a:gd name="connsiteX0" fmla="*/ 7331648 w 8817548"/>
              <a:gd name="connsiteY0" fmla="*/ 2534684 h 2535109"/>
              <a:gd name="connsiteX1" fmla="*/ 4169348 w 8817548"/>
              <a:gd name="connsiteY1" fmla="*/ 972584 h 2535109"/>
              <a:gd name="connsiteX2" fmla="*/ 956249 w 8817548"/>
              <a:gd name="connsiteY2" fmla="*/ 896384 h 2535109"/>
              <a:gd name="connsiteX3" fmla="*/ 41688 w 8817548"/>
              <a:gd name="connsiteY3" fmla="*/ 36824 h 2535109"/>
              <a:gd name="connsiteX4" fmla="*/ 0 w 8817548"/>
              <a:gd name="connsiteY4" fmla="*/ 0 h 2535109"/>
              <a:gd name="connsiteX5" fmla="*/ 8817548 w 8817548"/>
              <a:gd name="connsiteY5" fmla="*/ 0 h 2535109"/>
              <a:gd name="connsiteX6" fmla="*/ 8817548 w 8817548"/>
              <a:gd name="connsiteY6" fmla="*/ 1477861 h 2535109"/>
              <a:gd name="connsiteX7" fmla="*/ 8637397 w 8817548"/>
              <a:gd name="connsiteY7" fmla="*/ 1720191 h 2535109"/>
              <a:gd name="connsiteX8" fmla="*/ 7331648 w 8817548"/>
              <a:gd name="connsiteY8" fmla="*/ 2534684 h 2535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17548" h="2535109">
                <a:moveTo>
                  <a:pt x="7331648" y="2534684"/>
                </a:moveTo>
                <a:cubicBezTo>
                  <a:pt x="6482865" y="2562201"/>
                  <a:pt x="5231915" y="1245634"/>
                  <a:pt x="4169348" y="972584"/>
                </a:cubicBezTo>
                <a:cubicBezTo>
                  <a:pt x="3106781" y="699534"/>
                  <a:pt x="1673798" y="1069951"/>
                  <a:pt x="956249" y="896384"/>
                </a:cubicBezTo>
                <a:cubicBezTo>
                  <a:pt x="373239" y="755361"/>
                  <a:pt x="262527" y="262211"/>
                  <a:pt x="41688" y="36824"/>
                </a:cubicBezTo>
                <a:lnTo>
                  <a:pt x="0" y="0"/>
                </a:lnTo>
                <a:lnTo>
                  <a:pt x="8817548" y="0"/>
                </a:lnTo>
                <a:lnTo>
                  <a:pt x="8817548" y="1477861"/>
                </a:lnTo>
                <a:lnTo>
                  <a:pt x="8637397" y="1720191"/>
                </a:lnTo>
                <a:cubicBezTo>
                  <a:pt x="8272324" y="2179067"/>
                  <a:pt x="7862137" y="2517486"/>
                  <a:pt x="7331648" y="2534684"/>
                </a:cubicBezTo>
                <a:close/>
              </a:path>
            </a:pathLst>
          </a:custGeom>
          <a:solidFill>
            <a:srgbClr val="AC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6B1F2F0B-9D8F-DF28-38A0-814271663E3C}"/>
              </a:ext>
            </a:extLst>
          </p:cNvPr>
          <p:cNvSpPr/>
          <p:nvPr/>
        </p:nvSpPr>
        <p:spPr>
          <a:xfrm>
            <a:off x="2" y="0"/>
            <a:ext cx="4150394" cy="1669223"/>
          </a:xfrm>
          <a:custGeom>
            <a:avLst/>
            <a:gdLst>
              <a:gd name="connsiteX0" fmla="*/ 0 w 8763537"/>
              <a:gd name="connsiteY0" fmla="*/ 0 h 3524556"/>
              <a:gd name="connsiteX1" fmla="*/ 8763537 w 8763537"/>
              <a:gd name="connsiteY1" fmla="*/ 0 h 3524556"/>
              <a:gd name="connsiteX2" fmla="*/ 8670925 w 8763537"/>
              <a:gd name="connsiteY2" fmla="*/ 30163 h 3524556"/>
              <a:gd name="connsiteX3" fmla="*/ 7772400 w 8763537"/>
              <a:gd name="connsiteY3" fmla="*/ 419100 h 3524556"/>
              <a:gd name="connsiteX4" fmla="*/ 7239000 w 8763537"/>
              <a:gd name="connsiteY4" fmla="*/ 1435100 h 3524556"/>
              <a:gd name="connsiteX5" fmla="*/ 5537201 w 8763537"/>
              <a:gd name="connsiteY5" fmla="*/ 1981200 h 3524556"/>
              <a:gd name="connsiteX6" fmla="*/ 3733800 w 8763537"/>
              <a:gd name="connsiteY6" fmla="*/ 3505200 h 3524556"/>
              <a:gd name="connsiteX7" fmla="*/ 2197100 w 8763537"/>
              <a:gd name="connsiteY7" fmla="*/ 2832100 h 3524556"/>
              <a:gd name="connsiteX8" fmla="*/ 825500 w 8763537"/>
              <a:gd name="connsiteY8" fmla="*/ 2692400 h 3524556"/>
              <a:gd name="connsiteX9" fmla="*/ 33883 w 8763537"/>
              <a:gd name="connsiteY9" fmla="*/ 2973983 h 3524556"/>
              <a:gd name="connsiteX10" fmla="*/ 0 w 8763537"/>
              <a:gd name="connsiteY10" fmla="*/ 2993636 h 352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63537" h="3524556">
                <a:moveTo>
                  <a:pt x="0" y="0"/>
                </a:moveTo>
                <a:lnTo>
                  <a:pt x="8763537" y="0"/>
                </a:lnTo>
                <a:lnTo>
                  <a:pt x="8670925" y="30163"/>
                </a:lnTo>
                <a:cubicBezTo>
                  <a:pt x="8322733" y="145521"/>
                  <a:pt x="7958667" y="278342"/>
                  <a:pt x="7772400" y="419100"/>
                </a:cubicBezTo>
                <a:cubicBezTo>
                  <a:pt x="7399867" y="700617"/>
                  <a:pt x="7611533" y="1174750"/>
                  <a:pt x="7239000" y="1435100"/>
                </a:cubicBezTo>
                <a:cubicBezTo>
                  <a:pt x="6866467" y="1695450"/>
                  <a:pt x="6121400" y="1636183"/>
                  <a:pt x="5537201" y="1981200"/>
                </a:cubicBezTo>
                <a:cubicBezTo>
                  <a:pt x="4953000" y="2326217"/>
                  <a:pt x="4290483" y="3363383"/>
                  <a:pt x="3733800" y="3505200"/>
                </a:cubicBezTo>
                <a:cubicBezTo>
                  <a:pt x="3177117" y="3647017"/>
                  <a:pt x="2681817" y="2967567"/>
                  <a:pt x="2197100" y="2832100"/>
                </a:cubicBezTo>
                <a:cubicBezTo>
                  <a:pt x="1712383" y="2696633"/>
                  <a:pt x="1225550" y="2645833"/>
                  <a:pt x="825500" y="2692400"/>
                </a:cubicBezTo>
                <a:cubicBezTo>
                  <a:pt x="525463" y="2727326"/>
                  <a:pt x="273646" y="2840831"/>
                  <a:pt x="33883" y="2973983"/>
                </a:cubicBezTo>
                <a:lnTo>
                  <a:pt x="0" y="2993636"/>
                </a:lnTo>
                <a:close/>
              </a:path>
            </a:pathLst>
          </a:custGeom>
          <a:solidFill>
            <a:srgbClr val="D4D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B1D947D-5146-A61B-7F34-E54F60E3916D}"/>
              </a:ext>
            </a:extLst>
          </p:cNvPr>
          <p:cNvSpPr/>
          <p:nvPr/>
        </p:nvSpPr>
        <p:spPr>
          <a:xfrm>
            <a:off x="-304800" y="-419099"/>
            <a:ext cx="3483429" cy="1569010"/>
          </a:xfrm>
          <a:custGeom>
            <a:avLst/>
            <a:gdLst>
              <a:gd name="connsiteX0" fmla="*/ 0 w 5175700"/>
              <a:gd name="connsiteY0" fmla="*/ 1917700 h 2331245"/>
              <a:gd name="connsiteX1" fmla="*/ 2209800 w 5175700"/>
              <a:gd name="connsiteY1" fmla="*/ 2286000 h 2331245"/>
              <a:gd name="connsiteX2" fmla="*/ 5029200 w 5175700"/>
              <a:gd name="connsiteY2" fmla="*/ 1003300 h 2331245"/>
              <a:gd name="connsiteX3" fmla="*/ 4521200 w 5175700"/>
              <a:gd name="connsiteY3" fmla="*/ 0 h 2331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5700" h="2331245">
                <a:moveTo>
                  <a:pt x="0" y="1917700"/>
                </a:moveTo>
                <a:cubicBezTo>
                  <a:pt x="685800" y="2178050"/>
                  <a:pt x="1371600" y="2438400"/>
                  <a:pt x="2209800" y="2286000"/>
                </a:cubicBezTo>
                <a:cubicBezTo>
                  <a:pt x="3048000" y="2133600"/>
                  <a:pt x="4643967" y="1384300"/>
                  <a:pt x="5029200" y="1003300"/>
                </a:cubicBezTo>
                <a:cubicBezTo>
                  <a:pt x="5414433" y="622300"/>
                  <a:pt x="4967816" y="311150"/>
                  <a:pt x="4521200" y="0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C2F5E89-1344-8D90-8D1C-AC67F6C2D76D}"/>
              </a:ext>
            </a:extLst>
          </p:cNvPr>
          <p:cNvSpPr/>
          <p:nvPr/>
        </p:nvSpPr>
        <p:spPr>
          <a:xfrm>
            <a:off x="-74487" y="5785685"/>
            <a:ext cx="7264537" cy="910210"/>
          </a:xfrm>
          <a:custGeom>
            <a:avLst/>
            <a:gdLst>
              <a:gd name="connsiteX0" fmla="*/ 0 w 13462000"/>
              <a:gd name="connsiteY0" fmla="*/ 1410355 h 1686720"/>
              <a:gd name="connsiteX1" fmla="*/ 2527300 w 13462000"/>
              <a:gd name="connsiteY1" fmla="*/ 655 h 1686720"/>
              <a:gd name="connsiteX2" fmla="*/ 7848600 w 13462000"/>
              <a:gd name="connsiteY2" fmla="*/ 1562755 h 1686720"/>
              <a:gd name="connsiteX3" fmla="*/ 13462000 w 13462000"/>
              <a:gd name="connsiteY3" fmla="*/ 1473855 h 168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62000" h="1686720">
                <a:moveTo>
                  <a:pt x="0" y="1410355"/>
                </a:moveTo>
                <a:cubicBezTo>
                  <a:pt x="609600" y="692805"/>
                  <a:pt x="1219200" y="-24745"/>
                  <a:pt x="2527300" y="655"/>
                </a:cubicBezTo>
                <a:cubicBezTo>
                  <a:pt x="3835400" y="26055"/>
                  <a:pt x="6026150" y="1317222"/>
                  <a:pt x="7848600" y="1562755"/>
                </a:cubicBezTo>
                <a:cubicBezTo>
                  <a:pt x="9671050" y="1808288"/>
                  <a:pt x="11566525" y="1641071"/>
                  <a:pt x="13462000" y="1473855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055F1C8-5D71-08CA-0F59-B14098D9E7CF}"/>
              </a:ext>
            </a:extLst>
          </p:cNvPr>
          <p:cNvSpPr/>
          <p:nvPr/>
        </p:nvSpPr>
        <p:spPr>
          <a:xfrm>
            <a:off x="9854102" y="-228600"/>
            <a:ext cx="3112597" cy="3966400"/>
          </a:xfrm>
          <a:custGeom>
            <a:avLst/>
            <a:gdLst>
              <a:gd name="connsiteX0" fmla="*/ 0 w 3657600"/>
              <a:gd name="connsiteY0" fmla="*/ 0 h 4660900"/>
              <a:gd name="connsiteX1" fmla="*/ 1447800 w 3657600"/>
              <a:gd name="connsiteY1" fmla="*/ 723900 h 4660900"/>
              <a:gd name="connsiteX2" fmla="*/ 1892300 w 3657600"/>
              <a:gd name="connsiteY2" fmla="*/ 2997200 h 4660900"/>
              <a:gd name="connsiteX3" fmla="*/ 3657600 w 3657600"/>
              <a:gd name="connsiteY3" fmla="*/ 4660900 h 466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7600" h="4660900">
                <a:moveTo>
                  <a:pt x="0" y="0"/>
                </a:moveTo>
                <a:cubicBezTo>
                  <a:pt x="566208" y="112183"/>
                  <a:pt x="1132417" y="224367"/>
                  <a:pt x="1447800" y="723900"/>
                </a:cubicBezTo>
                <a:cubicBezTo>
                  <a:pt x="1763183" y="1223433"/>
                  <a:pt x="1524000" y="2341033"/>
                  <a:pt x="1892300" y="2997200"/>
                </a:cubicBezTo>
                <a:cubicBezTo>
                  <a:pt x="2260600" y="3653367"/>
                  <a:pt x="2959100" y="4157133"/>
                  <a:pt x="3657600" y="4660900"/>
                </a:cubicBez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099AA55-2F8B-2495-12BD-14AB81B8F12A}"/>
              </a:ext>
            </a:extLst>
          </p:cNvPr>
          <p:cNvSpPr txBox="1"/>
          <p:nvPr/>
        </p:nvSpPr>
        <p:spPr>
          <a:xfrm>
            <a:off x="824446" y="500618"/>
            <a:ext cx="14586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DOUYUFont2.0" pitchFamily="2" charset="-128"/>
                <a:ea typeface="DOUYUFont2.0" pitchFamily="2" charset="-128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DOUYUFont2.0" pitchFamily="2" charset="-128"/>
              <a:ea typeface="DOUYUFont2.0" pitchFamily="2" charset="-128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0BB94F80-FBCF-6F54-9E6C-25FC6DA047CE}"/>
              </a:ext>
            </a:extLst>
          </p:cNvPr>
          <p:cNvSpPr/>
          <p:nvPr/>
        </p:nvSpPr>
        <p:spPr>
          <a:xfrm>
            <a:off x="4866960" y="1365273"/>
            <a:ext cx="356856" cy="356856"/>
          </a:xfrm>
          <a:prstGeom prst="ellipse">
            <a:avLst/>
          </a:prstGeom>
          <a:solidFill>
            <a:srgbClr val="D4DDE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3126D1A-8991-985C-0C84-A9EDFFF171FB}"/>
              </a:ext>
            </a:extLst>
          </p:cNvPr>
          <p:cNvSpPr/>
          <p:nvPr/>
        </p:nvSpPr>
        <p:spPr>
          <a:xfrm>
            <a:off x="3620937" y="3123991"/>
            <a:ext cx="4950125" cy="6378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ACC4CE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0909 w 5916899"/>
                      <a:gd name="connsiteY0" fmla="*/ 2765497 h 4919748"/>
                      <a:gd name="connsiteX1" fmla="*/ 2590909 w 5916899"/>
                      <a:gd name="connsiteY1" fmla="*/ 2057200 h 4919748"/>
                      <a:gd name="connsiteX2" fmla="*/ 4184759 w 5916899"/>
                      <a:gd name="connsiteY2" fmla="*/ 72 h 4919748"/>
                      <a:gd name="connsiteX3" fmla="*/ 5105509 w 5916899"/>
                      <a:gd name="connsiteY3" fmla="*/ 1876497 h 4919748"/>
                      <a:gd name="connsiteX4" fmla="*/ 5740510 w 5916899"/>
                      <a:gd name="connsiteY4" fmla="*/ 4301925 h 4919748"/>
                      <a:gd name="connsiteX5" fmla="*/ 2724259 w 5916899"/>
                      <a:gd name="connsiteY5" fmla="*/ 4791147 h 4919748"/>
                      <a:gd name="connsiteX6" fmla="*/ 50909 w 5916899"/>
                      <a:gd name="connsiteY6" fmla="*/ 2765497 h 4919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16899" h="4919748" extrusionOk="0">
                        <a:moveTo>
                          <a:pt x="50909" y="2765497"/>
                        </a:moveTo>
                        <a:cubicBezTo>
                          <a:pt x="430406" y="1445520"/>
                          <a:pt x="2107424" y="2499804"/>
                          <a:pt x="2590909" y="2057200"/>
                        </a:cubicBezTo>
                        <a:cubicBezTo>
                          <a:pt x="3280913" y="1544681"/>
                          <a:pt x="2848102" y="12754"/>
                          <a:pt x="4184759" y="72"/>
                        </a:cubicBezTo>
                        <a:cubicBezTo>
                          <a:pt x="5404656" y="53437"/>
                          <a:pt x="4862411" y="1335938"/>
                          <a:pt x="5105509" y="1876497"/>
                        </a:cubicBezTo>
                        <a:cubicBezTo>
                          <a:pt x="5231061" y="2434384"/>
                          <a:pt x="6336643" y="3213533"/>
                          <a:pt x="5740510" y="4301925"/>
                        </a:cubicBezTo>
                        <a:cubicBezTo>
                          <a:pt x="5482424" y="4958018"/>
                          <a:pt x="3702110" y="4986335"/>
                          <a:pt x="2724259" y="4791147"/>
                        </a:cubicBezTo>
                        <a:cubicBezTo>
                          <a:pt x="1533134" y="4497886"/>
                          <a:pt x="-443319" y="4151569"/>
                          <a:pt x="50909" y="2765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2FB071-6B9B-2386-D89F-777A33FB7421}"/>
              </a:ext>
            </a:extLst>
          </p:cNvPr>
          <p:cNvSpPr txBox="1"/>
          <p:nvPr/>
        </p:nvSpPr>
        <p:spPr>
          <a:xfrm>
            <a:off x="4351221" y="3218419"/>
            <a:ext cx="357358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500" b="1">
                <a:solidFill>
                  <a:schemeClr val="accent3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研究成果及运用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4A3E498-A83E-3F56-32FC-A1360A523F66}"/>
              </a:ext>
            </a:extLst>
          </p:cNvPr>
          <p:cNvSpPr/>
          <p:nvPr/>
        </p:nvSpPr>
        <p:spPr>
          <a:xfrm>
            <a:off x="5223816" y="1278846"/>
            <a:ext cx="1744366" cy="1744366"/>
          </a:xfrm>
          <a:prstGeom prst="ellipse">
            <a:avLst/>
          </a:prstGeom>
          <a:solidFill>
            <a:srgbClr val="D4DDE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CF6CEEB-CE24-517C-6BB2-D966A80DC77B}"/>
              </a:ext>
            </a:extLst>
          </p:cNvPr>
          <p:cNvSpPr/>
          <p:nvPr/>
        </p:nvSpPr>
        <p:spPr>
          <a:xfrm>
            <a:off x="7019524" y="2726826"/>
            <a:ext cx="118702" cy="118702"/>
          </a:xfrm>
          <a:prstGeom prst="ellipse">
            <a:avLst/>
          </a:prstGeom>
          <a:solidFill>
            <a:srgbClr val="D4DDE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BA85AF9-45FC-685B-38F4-0CEDF8A8B555}"/>
              </a:ext>
            </a:extLst>
          </p:cNvPr>
          <p:cNvSpPr txBox="1"/>
          <p:nvPr/>
        </p:nvSpPr>
        <p:spPr>
          <a:xfrm>
            <a:off x="5348216" y="1522089"/>
            <a:ext cx="151195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ACC4CE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8000" dirty="0">
              <a:solidFill>
                <a:srgbClr val="ACC4CE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D8BB800-44AA-3ED2-3C4A-68998EE457E4}"/>
              </a:ext>
            </a:extLst>
          </p:cNvPr>
          <p:cNvSpPr txBox="1"/>
          <p:nvPr/>
        </p:nvSpPr>
        <p:spPr>
          <a:xfrm>
            <a:off x="2372258" y="3904659"/>
            <a:ext cx="7447484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根据自己的需要添加适当的文字，此处添加详细文本描述，建议与标题相关尽量简洁... ... </a:t>
            </a:r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</a:rPr>
              <a:t>51PPT</a:t>
            </a: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</a:rPr>
              <a:t>模板网，幻灯片演示模板及素材 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</a:rPr>
              <a:t>51PPT</a:t>
            </a: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</a:rPr>
              <a:t>模板网 唯一访问网址：</a:t>
            </a:r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</a:rPr>
              <a:t>www.51ppt moban.com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9622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B42FB071-6B9B-2386-D89F-777A33FB7421}"/>
              </a:ext>
            </a:extLst>
          </p:cNvPr>
          <p:cNvSpPr txBox="1"/>
          <p:nvPr/>
        </p:nvSpPr>
        <p:spPr>
          <a:xfrm>
            <a:off x="3756931" y="298368"/>
            <a:ext cx="4678138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500" b="1">
                <a:solidFill>
                  <a:schemeClr val="accent3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研究成果及运用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24122E-82BC-FF5C-5987-30AC9F7358B3}"/>
              </a:ext>
            </a:extLst>
          </p:cNvPr>
          <p:cNvSpPr txBox="1"/>
          <p:nvPr/>
        </p:nvSpPr>
        <p:spPr>
          <a:xfrm>
            <a:off x="609063" y="75230"/>
            <a:ext cx="10807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5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BDF873-9B43-CFE7-F114-7DBCAA8E8B20}"/>
              </a:ext>
            </a:extLst>
          </p:cNvPr>
          <p:cNvSpPr txBox="1"/>
          <p:nvPr/>
        </p:nvSpPr>
        <p:spPr>
          <a:xfrm>
            <a:off x="3997551" y="775422"/>
            <a:ext cx="419689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rgbClr val="ACC4CE"/>
                </a:solidFill>
              </a:rPr>
              <a:t>CLICK HERE TO ADD TITLE TEXT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2790F9A-F657-7AEE-43BE-03E86B2EB237}"/>
              </a:ext>
            </a:extLst>
          </p:cNvPr>
          <p:cNvSpPr/>
          <p:nvPr/>
        </p:nvSpPr>
        <p:spPr>
          <a:xfrm>
            <a:off x="1116271" y="1815803"/>
            <a:ext cx="2492188" cy="3354769"/>
          </a:xfrm>
          <a:prstGeom prst="rect">
            <a:avLst/>
          </a:prstGeom>
          <a:solidFill>
            <a:srgbClr val="E7E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2192688-7119-2198-E132-45AF292A7AC7}"/>
              </a:ext>
            </a:extLst>
          </p:cNvPr>
          <p:cNvSpPr/>
          <p:nvPr/>
        </p:nvSpPr>
        <p:spPr>
          <a:xfrm>
            <a:off x="3608459" y="1815802"/>
            <a:ext cx="2492188" cy="3354769"/>
          </a:xfrm>
          <a:prstGeom prst="rect">
            <a:avLst/>
          </a:prstGeom>
          <a:solidFill>
            <a:srgbClr val="D4D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F0607B1-A7F9-65B4-40B6-D2D506FA7EFC}"/>
              </a:ext>
            </a:extLst>
          </p:cNvPr>
          <p:cNvSpPr/>
          <p:nvPr/>
        </p:nvSpPr>
        <p:spPr>
          <a:xfrm>
            <a:off x="6100647" y="1815801"/>
            <a:ext cx="2492188" cy="3354769"/>
          </a:xfrm>
          <a:prstGeom prst="rect">
            <a:avLst/>
          </a:prstGeom>
          <a:solidFill>
            <a:srgbClr val="AC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D64B76-2465-9B2B-746B-1F2D7C8F2EF9}"/>
              </a:ext>
            </a:extLst>
          </p:cNvPr>
          <p:cNvSpPr/>
          <p:nvPr/>
        </p:nvSpPr>
        <p:spPr>
          <a:xfrm>
            <a:off x="8592835" y="1815799"/>
            <a:ext cx="2492188" cy="3354769"/>
          </a:xfrm>
          <a:prstGeom prst="rect">
            <a:avLst/>
          </a:prstGeom>
          <a:solidFill>
            <a:srgbClr val="FFB6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5D791DE0-87AA-9618-274A-85EB0E57B1F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064238" y="2179867"/>
            <a:ext cx="596251" cy="720000"/>
          </a:xfrm>
          <a:custGeom>
            <a:avLst/>
            <a:gdLst>
              <a:gd name="T0" fmla="*/ 37 w 106"/>
              <a:gd name="T1" fmla="*/ 98 h 128"/>
              <a:gd name="T2" fmla="*/ 38 w 106"/>
              <a:gd name="T3" fmla="*/ 101 h 128"/>
              <a:gd name="T4" fmla="*/ 42 w 106"/>
              <a:gd name="T5" fmla="*/ 103 h 128"/>
              <a:gd name="T6" fmla="*/ 50 w 106"/>
              <a:gd name="T7" fmla="*/ 106 h 128"/>
              <a:gd name="T8" fmla="*/ 60 w 106"/>
              <a:gd name="T9" fmla="*/ 106 h 128"/>
              <a:gd name="T10" fmla="*/ 68 w 106"/>
              <a:gd name="T11" fmla="*/ 102 h 128"/>
              <a:gd name="T12" fmla="*/ 72 w 106"/>
              <a:gd name="T13" fmla="*/ 99 h 128"/>
              <a:gd name="T14" fmla="*/ 73 w 106"/>
              <a:gd name="T15" fmla="*/ 97 h 128"/>
              <a:gd name="T16" fmla="*/ 47 w 106"/>
              <a:gd name="T17" fmla="*/ 99 h 128"/>
              <a:gd name="T18" fmla="*/ 37 w 106"/>
              <a:gd name="T19" fmla="*/ 97 h 128"/>
              <a:gd name="T20" fmla="*/ 69 w 106"/>
              <a:gd name="T21" fmla="*/ 2 h 128"/>
              <a:gd name="T22" fmla="*/ 76 w 106"/>
              <a:gd name="T23" fmla="*/ 13 h 128"/>
              <a:gd name="T24" fmla="*/ 76 w 106"/>
              <a:gd name="T25" fmla="*/ 23 h 128"/>
              <a:gd name="T26" fmla="*/ 73 w 106"/>
              <a:gd name="T27" fmla="*/ 27 h 128"/>
              <a:gd name="T28" fmla="*/ 69 w 106"/>
              <a:gd name="T29" fmla="*/ 29 h 128"/>
              <a:gd name="T30" fmla="*/ 67 w 106"/>
              <a:gd name="T31" fmla="*/ 26 h 128"/>
              <a:gd name="T32" fmla="*/ 64 w 106"/>
              <a:gd name="T33" fmla="*/ 23 h 128"/>
              <a:gd name="T34" fmla="*/ 55 w 106"/>
              <a:gd name="T35" fmla="*/ 29 h 128"/>
              <a:gd name="T36" fmla="*/ 43 w 106"/>
              <a:gd name="T37" fmla="*/ 27 h 128"/>
              <a:gd name="T38" fmla="*/ 37 w 106"/>
              <a:gd name="T39" fmla="*/ 30 h 128"/>
              <a:gd name="T40" fmla="*/ 38 w 106"/>
              <a:gd name="T41" fmla="*/ 47 h 128"/>
              <a:gd name="T42" fmla="*/ 42 w 106"/>
              <a:gd name="T43" fmla="*/ 65 h 128"/>
              <a:gd name="T44" fmla="*/ 49 w 106"/>
              <a:gd name="T45" fmla="*/ 60 h 128"/>
              <a:gd name="T46" fmla="*/ 64 w 106"/>
              <a:gd name="T47" fmla="*/ 56 h 128"/>
              <a:gd name="T48" fmla="*/ 83 w 106"/>
              <a:gd name="T49" fmla="*/ 68 h 128"/>
              <a:gd name="T50" fmla="*/ 97 w 106"/>
              <a:gd name="T51" fmla="*/ 59 h 128"/>
              <a:gd name="T52" fmla="*/ 106 w 106"/>
              <a:gd name="T53" fmla="*/ 56 h 128"/>
              <a:gd name="T54" fmla="*/ 102 w 106"/>
              <a:gd name="T55" fmla="*/ 127 h 128"/>
              <a:gd name="T56" fmla="*/ 88 w 106"/>
              <a:gd name="T57" fmla="*/ 118 h 128"/>
              <a:gd name="T58" fmla="*/ 63 w 106"/>
              <a:gd name="T59" fmla="*/ 114 h 128"/>
              <a:gd name="T60" fmla="*/ 35 w 106"/>
              <a:gd name="T61" fmla="*/ 114 h 128"/>
              <a:gd name="T62" fmla="*/ 17 w 106"/>
              <a:gd name="T63" fmla="*/ 107 h 128"/>
              <a:gd name="T64" fmla="*/ 12 w 106"/>
              <a:gd name="T65" fmla="*/ 102 h 128"/>
              <a:gd name="T66" fmla="*/ 9 w 106"/>
              <a:gd name="T67" fmla="*/ 102 h 128"/>
              <a:gd name="T68" fmla="*/ 5 w 106"/>
              <a:gd name="T69" fmla="*/ 101 h 128"/>
              <a:gd name="T70" fmla="*/ 1 w 106"/>
              <a:gd name="T71" fmla="*/ 97 h 128"/>
              <a:gd name="T72" fmla="*/ 0 w 106"/>
              <a:gd name="T73" fmla="*/ 91 h 128"/>
              <a:gd name="T74" fmla="*/ 1 w 106"/>
              <a:gd name="T75" fmla="*/ 84 h 128"/>
              <a:gd name="T76" fmla="*/ 3 w 106"/>
              <a:gd name="T77" fmla="*/ 59 h 128"/>
              <a:gd name="T78" fmla="*/ 11 w 106"/>
              <a:gd name="T79" fmla="*/ 38 h 128"/>
              <a:gd name="T80" fmla="*/ 16 w 106"/>
              <a:gd name="T81" fmla="*/ 30 h 128"/>
              <a:gd name="T82" fmla="*/ 14 w 106"/>
              <a:gd name="T83" fmla="*/ 25 h 128"/>
              <a:gd name="T84" fmla="*/ 20 w 106"/>
              <a:gd name="T85" fmla="*/ 13 h 128"/>
              <a:gd name="T86" fmla="*/ 39 w 106"/>
              <a:gd name="T87" fmla="*/ 5 h 128"/>
              <a:gd name="T88" fmla="*/ 63 w 106"/>
              <a:gd name="T8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128">
                <a:moveTo>
                  <a:pt x="37" y="97"/>
                </a:moveTo>
                <a:lnTo>
                  <a:pt x="37" y="98"/>
                </a:lnTo>
                <a:lnTo>
                  <a:pt x="38" y="98"/>
                </a:lnTo>
                <a:lnTo>
                  <a:pt x="38" y="101"/>
                </a:lnTo>
                <a:lnTo>
                  <a:pt x="41" y="102"/>
                </a:lnTo>
                <a:lnTo>
                  <a:pt x="42" y="103"/>
                </a:lnTo>
                <a:lnTo>
                  <a:pt x="46" y="104"/>
                </a:lnTo>
                <a:lnTo>
                  <a:pt x="50" y="106"/>
                </a:lnTo>
                <a:lnTo>
                  <a:pt x="55" y="106"/>
                </a:lnTo>
                <a:lnTo>
                  <a:pt x="60" y="106"/>
                </a:lnTo>
                <a:lnTo>
                  <a:pt x="66" y="104"/>
                </a:lnTo>
                <a:lnTo>
                  <a:pt x="68" y="102"/>
                </a:lnTo>
                <a:lnTo>
                  <a:pt x="71" y="101"/>
                </a:lnTo>
                <a:lnTo>
                  <a:pt x="72" y="99"/>
                </a:lnTo>
                <a:lnTo>
                  <a:pt x="73" y="98"/>
                </a:lnTo>
                <a:lnTo>
                  <a:pt x="73" y="97"/>
                </a:lnTo>
                <a:lnTo>
                  <a:pt x="59" y="99"/>
                </a:lnTo>
                <a:lnTo>
                  <a:pt x="47" y="99"/>
                </a:lnTo>
                <a:lnTo>
                  <a:pt x="39" y="98"/>
                </a:lnTo>
                <a:lnTo>
                  <a:pt x="37" y="97"/>
                </a:lnTo>
                <a:close/>
                <a:moveTo>
                  <a:pt x="63" y="0"/>
                </a:moveTo>
                <a:lnTo>
                  <a:pt x="69" y="2"/>
                </a:lnTo>
                <a:lnTo>
                  <a:pt x="73" y="8"/>
                </a:lnTo>
                <a:lnTo>
                  <a:pt x="76" y="13"/>
                </a:lnTo>
                <a:lnTo>
                  <a:pt x="76" y="18"/>
                </a:lnTo>
                <a:lnTo>
                  <a:pt x="76" y="23"/>
                </a:lnTo>
                <a:lnTo>
                  <a:pt x="76" y="25"/>
                </a:lnTo>
                <a:lnTo>
                  <a:pt x="73" y="27"/>
                </a:lnTo>
                <a:lnTo>
                  <a:pt x="72" y="29"/>
                </a:lnTo>
                <a:lnTo>
                  <a:pt x="69" y="29"/>
                </a:lnTo>
                <a:lnTo>
                  <a:pt x="68" y="27"/>
                </a:lnTo>
                <a:lnTo>
                  <a:pt x="67" y="26"/>
                </a:lnTo>
                <a:lnTo>
                  <a:pt x="66" y="25"/>
                </a:lnTo>
                <a:lnTo>
                  <a:pt x="64" y="23"/>
                </a:lnTo>
                <a:lnTo>
                  <a:pt x="63" y="25"/>
                </a:lnTo>
                <a:lnTo>
                  <a:pt x="55" y="29"/>
                </a:lnTo>
                <a:lnTo>
                  <a:pt x="49" y="29"/>
                </a:lnTo>
                <a:lnTo>
                  <a:pt x="43" y="27"/>
                </a:lnTo>
                <a:lnTo>
                  <a:pt x="42" y="25"/>
                </a:lnTo>
                <a:lnTo>
                  <a:pt x="37" y="30"/>
                </a:lnTo>
                <a:lnTo>
                  <a:pt x="37" y="38"/>
                </a:lnTo>
                <a:lnTo>
                  <a:pt x="38" y="47"/>
                </a:lnTo>
                <a:lnTo>
                  <a:pt x="41" y="56"/>
                </a:lnTo>
                <a:lnTo>
                  <a:pt x="42" y="65"/>
                </a:lnTo>
                <a:lnTo>
                  <a:pt x="45" y="63"/>
                </a:lnTo>
                <a:lnTo>
                  <a:pt x="49" y="60"/>
                </a:lnTo>
                <a:lnTo>
                  <a:pt x="56" y="57"/>
                </a:lnTo>
                <a:lnTo>
                  <a:pt x="64" y="56"/>
                </a:lnTo>
                <a:lnTo>
                  <a:pt x="73" y="59"/>
                </a:lnTo>
                <a:lnTo>
                  <a:pt x="83" y="68"/>
                </a:lnTo>
                <a:lnTo>
                  <a:pt x="89" y="61"/>
                </a:lnTo>
                <a:lnTo>
                  <a:pt x="97" y="59"/>
                </a:lnTo>
                <a:lnTo>
                  <a:pt x="104" y="56"/>
                </a:lnTo>
                <a:lnTo>
                  <a:pt x="106" y="56"/>
                </a:lnTo>
                <a:lnTo>
                  <a:pt x="106" y="128"/>
                </a:lnTo>
                <a:lnTo>
                  <a:pt x="102" y="127"/>
                </a:lnTo>
                <a:lnTo>
                  <a:pt x="96" y="124"/>
                </a:lnTo>
                <a:lnTo>
                  <a:pt x="88" y="118"/>
                </a:lnTo>
                <a:lnTo>
                  <a:pt x="81" y="107"/>
                </a:lnTo>
                <a:lnTo>
                  <a:pt x="63" y="114"/>
                </a:lnTo>
                <a:lnTo>
                  <a:pt x="47" y="115"/>
                </a:lnTo>
                <a:lnTo>
                  <a:pt x="35" y="114"/>
                </a:lnTo>
                <a:lnTo>
                  <a:pt x="25" y="111"/>
                </a:lnTo>
                <a:lnTo>
                  <a:pt x="17" y="107"/>
                </a:lnTo>
                <a:lnTo>
                  <a:pt x="13" y="103"/>
                </a:lnTo>
                <a:lnTo>
                  <a:pt x="12" y="102"/>
                </a:lnTo>
                <a:lnTo>
                  <a:pt x="12" y="102"/>
                </a:lnTo>
                <a:lnTo>
                  <a:pt x="9" y="102"/>
                </a:lnTo>
                <a:lnTo>
                  <a:pt x="8" y="102"/>
                </a:lnTo>
                <a:lnTo>
                  <a:pt x="5" y="101"/>
                </a:lnTo>
                <a:lnTo>
                  <a:pt x="4" y="99"/>
                </a:lnTo>
                <a:lnTo>
                  <a:pt x="1" y="97"/>
                </a:lnTo>
                <a:lnTo>
                  <a:pt x="0" y="94"/>
                </a:lnTo>
                <a:lnTo>
                  <a:pt x="0" y="91"/>
                </a:lnTo>
                <a:lnTo>
                  <a:pt x="0" y="87"/>
                </a:lnTo>
                <a:lnTo>
                  <a:pt x="1" y="84"/>
                </a:lnTo>
                <a:lnTo>
                  <a:pt x="0" y="70"/>
                </a:lnTo>
                <a:lnTo>
                  <a:pt x="3" y="59"/>
                </a:lnTo>
                <a:lnTo>
                  <a:pt x="5" y="47"/>
                </a:lnTo>
                <a:lnTo>
                  <a:pt x="11" y="38"/>
                </a:lnTo>
                <a:lnTo>
                  <a:pt x="13" y="32"/>
                </a:lnTo>
                <a:lnTo>
                  <a:pt x="16" y="30"/>
                </a:lnTo>
                <a:lnTo>
                  <a:pt x="14" y="29"/>
                </a:lnTo>
                <a:lnTo>
                  <a:pt x="14" y="25"/>
                </a:lnTo>
                <a:lnTo>
                  <a:pt x="17" y="19"/>
                </a:lnTo>
                <a:lnTo>
                  <a:pt x="20" y="13"/>
                </a:lnTo>
                <a:lnTo>
                  <a:pt x="28" y="9"/>
                </a:lnTo>
                <a:lnTo>
                  <a:pt x="39" y="5"/>
                </a:lnTo>
                <a:lnTo>
                  <a:pt x="54" y="1"/>
                </a:lnTo>
                <a:lnTo>
                  <a:pt x="6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8" name="Freeform 131">
            <a:extLst>
              <a:ext uri="{FF2B5EF4-FFF2-40B4-BE49-F238E27FC236}">
                <a16:creationId xmlns:a16="http://schemas.microsoft.com/office/drawing/2014/main" id="{2970B712-444F-635E-72DE-1D96D04EC8E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460120" y="2179867"/>
            <a:ext cx="725540" cy="720000"/>
          </a:xfrm>
          <a:custGeom>
            <a:avLst/>
            <a:gdLst>
              <a:gd name="T0" fmla="*/ 53 w 131"/>
              <a:gd name="T1" fmla="*/ 58 h 130"/>
              <a:gd name="T2" fmla="*/ 72 w 131"/>
              <a:gd name="T3" fmla="*/ 77 h 130"/>
              <a:gd name="T4" fmla="*/ 45 w 131"/>
              <a:gd name="T5" fmla="*/ 85 h 130"/>
              <a:gd name="T6" fmla="*/ 53 w 131"/>
              <a:gd name="T7" fmla="*/ 58 h 130"/>
              <a:gd name="T8" fmla="*/ 100 w 131"/>
              <a:gd name="T9" fmla="*/ 11 h 130"/>
              <a:gd name="T10" fmla="*/ 120 w 131"/>
              <a:gd name="T11" fmla="*/ 30 h 130"/>
              <a:gd name="T12" fmla="*/ 76 w 131"/>
              <a:gd name="T13" fmla="*/ 75 h 130"/>
              <a:gd name="T14" fmla="*/ 55 w 131"/>
              <a:gd name="T15" fmla="*/ 55 h 130"/>
              <a:gd name="T16" fmla="*/ 100 w 131"/>
              <a:gd name="T17" fmla="*/ 11 h 130"/>
              <a:gd name="T18" fmla="*/ 21 w 131"/>
              <a:gd name="T19" fmla="*/ 3 h 130"/>
              <a:gd name="T20" fmla="*/ 89 w 131"/>
              <a:gd name="T21" fmla="*/ 3 h 130"/>
              <a:gd name="T22" fmla="*/ 76 w 131"/>
              <a:gd name="T23" fmla="*/ 16 h 130"/>
              <a:gd name="T24" fmla="*/ 27 w 131"/>
              <a:gd name="T25" fmla="*/ 16 h 130"/>
              <a:gd name="T26" fmla="*/ 21 w 131"/>
              <a:gd name="T27" fmla="*/ 17 h 130"/>
              <a:gd name="T28" fmla="*/ 17 w 131"/>
              <a:gd name="T29" fmla="*/ 20 h 130"/>
              <a:gd name="T30" fmla="*/ 15 w 131"/>
              <a:gd name="T31" fmla="*/ 24 h 130"/>
              <a:gd name="T32" fmla="*/ 14 w 131"/>
              <a:gd name="T33" fmla="*/ 29 h 130"/>
              <a:gd name="T34" fmla="*/ 14 w 131"/>
              <a:gd name="T35" fmla="*/ 105 h 130"/>
              <a:gd name="T36" fmla="*/ 15 w 131"/>
              <a:gd name="T37" fmla="*/ 109 h 130"/>
              <a:gd name="T38" fmla="*/ 16 w 131"/>
              <a:gd name="T39" fmla="*/ 113 h 130"/>
              <a:gd name="T40" fmla="*/ 19 w 131"/>
              <a:gd name="T41" fmla="*/ 115 h 130"/>
              <a:gd name="T42" fmla="*/ 23 w 131"/>
              <a:gd name="T43" fmla="*/ 117 h 130"/>
              <a:gd name="T44" fmla="*/ 27 w 131"/>
              <a:gd name="T45" fmla="*/ 117 h 130"/>
              <a:gd name="T46" fmla="*/ 103 w 131"/>
              <a:gd name="T47" fmla="*/ 117 h 130"/>
              <a:gd name="T48" fmla="*/ 106 w 131"/>
              <a:gd name="T49" fmla="*/ 117 h 130"/>
              <a:gd name="T50" fmla="*/ 110 w 131"/>
              <a:gd name="T51" fmla="*/ 115 h 130"/>
              <a:gd name="T52" fmla="*/ 113 w 131"/>
              <a:gd name="T53" fmla="*/ 113 h 130"/>
              <a:gd name="T54" fmla="*/ 114 w 131"/>
              <a:gd name="T55" fmla="*/ 109 h 130"/>
              <a:gd name="T56" fmla="*/ 116 w 131"/>
              <a:gd name="T57" fmla="*/ 105 h 130"/>
              <a:gd name="T58" fmla="*/ 116 w 131"/>
              <a:gd name="T59" fmla="*/ 55 h 130"/>
              <a:gd name="T60" fmla="*/ 129 w 131"/>
              <a:gd name="T61" fmla="*/ 42 h 130"/>
              <a:gd name="T62" fmla="*/ 129 w 131"/>
              <a:gd name="T63" fmla="*/ 109 h 130"/>
              <a:gd name="T64" fmla="*/ 125 w 131"/>
              <a:gd name="T65" fmla="*/ 119 h 130"/>
              <a:gd name="T66" fmla="*/ 117 w 131"/>
              <a:gd name="T67" fmla="*/ 127 h 130"/>
              <a:gd name="T68" fmla="*/ 106 w 131"/>
              <a:gd name="T69" fmla="*/ 130 h 130"/>
              <a:gd name="T70" fmla="*/ 21 w 131"/>
              <a:gd name="T71" fmla="*/ 130 h 130"/>
              <a:gd name="T72" fmla="*/ 11 w 131"/>
              <a:gd name="T73" fmla="*/ 127 h 130"/>
              <a:gd name="T74" fmla="*/ 3 w 131"/>
              <a:gd name="T75" fmla="*/ 119 h 130"/>
              <a:gd name="T76" fmla="*/ 0 w 131"/>
              <a:gd name="T77" fmla="*/ 109 h 130"/>
              <a:gd name="T78" fmla="*/ 0 w 131"/>
              <a:gd name="T79" fmla="*/ 25 h 130"/>
              <a:gd name="T80" fmla="*/ 3 w 131"/>
              <a:gd name="T81" fmla="*/ 15 h 130"/>
              <a:gd name="T82" fmla="*/ 11 w 131"/>
              <a:gd name="T83" fmla="*/ 7 h 130"/>
              <a:gd name="T84" fmla="*/ 21 w 131"/>
              <a:gd name="T85" fmla="*/ 3 h 130"/>
              <a:gd name="T86" fmla="*/ 114 w 131"/>
              <a:gd name="T87" fmla="*/ 0 h 130"/>
              <a:gd name="T88" fmla="*/ 117 w 131"/>
              <a:gd name="T89" fmla="*/ 2 h 130"/>
              <a:gd name="T90" fmla="*/ 130 w 131"/>
              <a:gd name="T91" fmla="*/ 15 h 130"/>
              <a:gd name="T92" fmla="*/ 131 w 131"/>
              <a:gd name="T93" fmla="*/ 16 h 130"/>
              <a:gd name="T94" fmla="*/ 131 w 131"/>
              <a:gd name="T95" fmla="*/ 20 h 130"/>
              <a:gd name="T96" fmla="*/ 129 w 131"/>
              <a:gd name="T97" fmla="*/ 22 h 130"/>
              <a:gd name="T98" fmla="*/ 124 w 131"/>
              <a:gd name="T99" fmla="*/ 28 h 130"/>
              <a:gd name="T100" fmla="*/ 103 w 131"/>
              <a:gd name="T101" fmla="*/ 8 h 130"/>
              <a:gd name="T102" fmla="*/ 109 w 131"/>
              <a:gd name="T103" fmla="*/ 2 h 130"/>
              <a:gd name="T104" fmla="*/ 112 w 131"/>
              <a:gd name="T105" fmla="*/ 0 h 130"/>
              <a:gd name="T106" fmla="*/ 114 w 131"/>
              <a:gd name="T107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1" h="130">
                <a:moveTo>
                  <a:pt x="53" y="58"/>
                </a:moveTo>
                <a:lnTo>
                  <a:pt x="72" y="77"/>
                </a:lnTo>
                <a:lnTo>
                  <a:pt x="45" y="85"/>
                </a:lnTo>
                <a:lnTo>
                  <a:pt x="53" y="58"/>
                </a:lnTo>
                <a:close/>
                <a:moveTo>
                  <a:pt x="100" y="11"/>
                </a:moveTo>
                <a:lnTo>
                  <a:pt x="120" y="30"/>
                </a:lnTo>
                <a:lnTo>
                  <a:pt x="76" y="75"/>
                </a:lnTo>
                <a:lnTo>
                  <a:pt x="55" y="55"/>
                </a:lnTo>
                <a:lnTo>
                  <a:pt x="100" y="11"/>
                </a:lnTo>
                <a:close/>
                <a:moveTo>
                  <a:pt x="21" y="3"/>
                </a:moveTo>
                <a:lnTo>
                  <a:pt x="89" y="3"/>
                </a:lnTo>
                <a:lnTo>
                  <a:pt x="76" y="16"/>
                </a:lnTo>
                <a:lnTo>
                  <a:pt x="27" y="16"/>
                </a:lnTo>
                <a:lnTo>
                  <a:pt x="21" y="17"/>
                </a:lnTo>
                <a:lnTo>
                  <a:pt x="17" y="20"/>
                </a:lnTo>
                <a:lnTo>
                  <a:pt x="15" y="24"/>
                </a:lnTo>
                <a:lnTo>
                  <a:pt x="14" y="29"/>
                </a:lnTo>
                <a:lnTo>
                  <a:pt x="14" y="105"/>
                </a:lnTo>
                <a:lnTo>
                  <a:pt x="15" y="109"/>
                </a:lnTo>
                <a:lnTo>
                  <a:pt x="16" y="113"/>
                </a:lnTo>
                <a:lnTo>
                  <a:pt x="19" y="115"/>
                </a:lnTo>
                <a:lnTo>
                  <a:pt x="23" y="117"/>
                </a:lnTo>
                <a:lnTo>
                  <a:pt x="27" y="117"/>
                </a:lnTo>
                <a:lnTo>
                  <a:pt x="103" y="117"/>
                </a:lnTo>
                <a:lnTo>
                  <a:pt x="106" y="117"/>
                </a:lnTo>
                <a:lnTo>
                  <a:pt x="110" y="115"/>
                </a:lnTo>
                <a:lnTo>
                  <a:pt x="113" y="113"/>
                </a:lnTo>
                <a:lnTo>
                  <a:pt x="114" y="109"/>
                </a:lnTo>
                <a:lnTo>
                  <a:pt x="116" y="105"/>
                </a:lnTo>
                <a:lnTo>
                  <a:pt x="116" y="55"/>
                </a:lnTo>
                <a:lnTo>
                  <a:pt x="129" y="42"/>
                </a:lnTo>
                <a:lnTo>
                  <a:pt x="129" y="109"/>
                </a:lnTo>
                <a:lnTo>
                  <a:pt x="125" y="119"/>
                </a:lnTo>
                <a:lnTo>
                  <a:pt x="117" y="127"/>
                </a:lnTo>
                <a:lnTo>
                  <a:pt x="106" y="130"/>
                </a:lnTo>
                <a:lnTo>
                  <a:pt x="21" y="130"/>
                </a:lnTo>
                <a:lnTo>
                  <a:pt x="11" y="127"/>
                </a:lnTo>
                <a:lnTo>
                  <a:pt x="3" y="119"/>
                </a:lnTo>
                <a:lnTo>
                  <a:pt x="0" y="109"/>
                </a:lnTo>
                <a:lnTo>
                  <a:pt x="0" y="25"/>
                </a:lnTo>
                <a:lnTo>
                  <a:pt x="3" y="15"/>
                </a:lnTo>
                <a:lnTo>
                  <a:pt x="11" y="7"/>
                </a:lnTo>
                <a:lnTo>
                  <a:pt x="21" y="3"/>
                </a:lnTo>
                <a:close/>
                <a:moveTo>
                  <a:pt x="114" y="0"/>
                </a:moveTo>
                <a:lnTo>
                  <a:pt x="117" y="2"/>
                </a:lnTo>
                <a:lnTo>
                  <a:pt x="130" y="15"/>
                </a:lnTo>
                <a:lnTo>
                  <a:pt x="131" y="16"/>
                </a:lnTo>
                <a:lnTo>
                  <a:pt x="131" y="20"/>
                </a:lnTo>
                <a:lnTo>
                  <a:pt x="129" y="22"/>
                </a:lnTo>
                <a:lnTo>
                  <a:pt x="124" y="28"/>
                </a:lnTo>
                <a:lnTo>
                  <a:pt x="103" y="8"/>
                </a:lnTo>
                <a:lnTo>
                  <a:pt x="109" y="2"/>
                </a:lnTo>
                <a:lnTo>
                  <a:pt x="112" y="0"/>
                </a:lnTo>
                <a:lnTo>
                  <a:pt x="11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0" name="Freeform 218">
            <a:extLst>
              <a:ext uri="{FF2B5EF4-FFF2-40B4-BE49-F238E27FC236}">
                <a16:creationId xmlns:a16="http://schemas.microsoft.com/office/drawing/2014/main" id="{0FD0BA50-9CFD-15B1-1339-0F66F8F6ADF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512112" y="2179867"/>
            <a:ext cx="684879" cy="720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1" name="Freeform 19">
            <a:extLst>
              <a:ext uri="{FF2B5EF4-FFF2-40B4-BE49-F238E27FC236}">
                <a16:creationId xmlns:a16="http://schemas.microsoft.com/office/drawing/2014/main" id="{598A0219-6750-CF7F-90D0-5C6CDD4D449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967931" y="2179867"/>
            <a:ext cx="743227" cy="720000"/>
          </a:xfrm>
          <a:custGeom>
            <a:avLst/>
            <a:gdLst>
              <a:gd name="T0" fmla="*/ 38 w 128"/>
              <a:gd name="T1" fmla="*/ 16 h 124"/>
              <a:gd name="T2" fmla="*/ 31 w 128"/>
              <a:gd name="T3" fmla="*/ 20 h 124"/>
              <a:gd name="T4" fmla="*/ 27 w 128"/>
              <a:gd name="T5" fmla="*/ 25 h 124"/>
              <a:gd name="T6" fmla="*/ 31 w 128"/>
              <a:gd name="T7" fmla="*/ 30 h 124"/>
              <a:gd name="T8" fmla="*/ 38 w 128"/>
              <a:gd name="T9" fmla="*/ 33 h 124"/>
              <a:gd name="T10" fmla="*/ 47 w 128"/>
              <a:gd name="T11" fmla="*/ 33 h 124"/>
              <a:gd name="T12" fmla="*/ 55 w 128"/>
              <a:gd name="T13" fmla="*/ 30 h 124"/>
              <a:gd name="T14" fmla="*/ 57 w 128"/>
              <a:gd name="T15" fmla="*/ 25 h 124"/>
              <a:gd name="T16" fmla="*/ 55 w 128"/>
              <a:gd name="T17" fmla="*/ 20 h 124"/>
              <a:gd name="T18" fmla="*/ 47 w 128"/>
              <a:gd name="T19" fmla="*/ 16 h 124"/>
              <a:gd name="T20" fmla="*/ 43 w 128"/>
              <a:gd name="T21" fmla="*/ 0 h 124"/>
              <a:gd name="T22" fmla="*/ 70 w 128"/>
              <a:gd name="T23" fmla="*/ 7 h 124"/>
              <a:gd name="T24" fmla="*/ 84 w 128"/>
              <a:gd name="T25" fmla="*/ 24 h 124"/>
              <a:gd name="T26" fmla="*/ 84 w 128"/>
              <a:gd name="T27" fmla="*/ 24 h 124"/>
              <a:gd name="T28" fmla="*/ 84 w 128"/>
              <a:gd name="T29" fmla="*/ 25 h 124"/>
              <a:gd name="T30" fmla="*/ 128 w 128"/>
              <a:gd name="T31" fmla="*/ 42 h 124"/>
              <a:gd name="T32" fmla="*/ 42 w 128"/>
              <a:gd name="T33" fmla="*/ 124 h 124"/>
              <a:gd name="T34" fmla="*/ 26 w 128"/>
              <a:gd name="T35" fmla="*/ 122 h 124"/>
              <a:gd name="T36" fmla="*/ 6 w 128"/>
              <a:gd name="T37" fmla="*/ 109 h 124"/>
              <a:gd name="T38" fmla="*/ 1 w 128"/>
              <a:gd name="T39" fmla="*/ 94 h 124"/>
              <a:gd name="T40" fmla="*/ 0 w 128"/>
              <a:gd name="T41" fmla="*/ 88 h 124"/>
              <a:gd name="T42" fmla="*/ 8 w 128"/>
              <a:gd name="T43" fmla="*/ 49 h 124"/>
              <a:gd name="T44" fmla="*/ 9 w 128"/>
              <a:gd name="T45" fmla="*/ 90 h 124"/>
              <a:gd name="T46" fmla="*/ 14 w 128"/>
              <a:gd name="T47" fmla="*/ 105 h 124"/>
              <a:gd name="T48" fmla="*/ 23 w 128"/>
              <a:gd name="T49" fmla="*/ 90 h 124"/>
              <a:gd name="T50" fmla="*/ 29 w 128"/>
              <a:gd name="T51" fmla="*/ 114 h 124"/>
              <a:gd name="T52" fmla="*/ 39 w 128"/>
              <a:gd name="T53" fmla="*/ 117 h 124"/>
              <a:gd name="T54" fmla="*/ 44 w 128"/>
              <a:gd name="T55" fmla="*/ 90 h 124"/>
              <a:gd name="T56" fmla="*/ 57 w 128"/>
              <a:gd name="T57" fmla="*/ 117 h 124"/>
              <a:gd name="T58" fmla="*/ 59 w 128"/>
              <a:gd name="T59" fmla="*/ 75 h 124"/>
              <a:gd name="T60" fmla="*/ 63 w 128"/>
              <a:gd name="T61" fmla="*/ 72 h 124"/>
              <a:gd name="T62" fmla="*/ 67 w 128"/>
              <a:gd name="T63" fmla="*/ 75 h 124"/>
              <a:gd name="T64" fmla="*/ 68 w 128"/>
              <a:gd name="T65" fmla="*/ 117 h 124"/>
              <a:gd name="T66" fmla="*/ 81 w 128"/>
              <a:gd name="T67" fmla="*/ 90 h 124"/>
              <a:gd name="T68" fmla="*/ 86 w 128"/>
              <a:gd name="T69" fmla="*/ 117 h 124"/>
              <a:gd name="T70" fmla="*/ 99 w 128"/>
              <a:gd name="T71" fmla="*/ 90 h 124"/>
              <a:gd name="T72" fmla="*/ 104 w 128"/>
              <a:gd name="T73" fmla="*/ 117 h 124"/>
              <a:gd name="T74" fmla="*/ 120 w 128"/>
              <a:gd name="T75" fmla="*/ 50 h 124"/>
              <a:gd name="T76" fmla="*/ 42 w 128"/>
              <a:gd name="T77" fmla="*/ 50 h 124"/>
              <a:gd name="T78" fmla="*/ 13 w 128"/>
              <a:gd name="T79" fmla="*/ 42 h 124"/>
              <a:gd name="T80" fmla="*/ 1 w 128"/>
              <a:gd name="T81" fmla="*/ 25 h 124"/>
              <a:gd name="T82" fmla="*/ 13 w 128"/>
              <a:gd name="T83" fmla="*/ 7 h 124"/>
              <a:gd name="T84" fmla="*/ 43 w 128"/>
              <a:gd name="T85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124">
                <a:moveTo>
                  <a:pt x="43" y="16"/>
                </a:moveTo>
                <a:lnTo>
                  <a:pt x="38" y="16"/>
                </a:lnTo>
                <a:lnTo>
                  <a:pt x="34" y="17"/>
                </a:lnTo>
                <a:lnTo>
                  <a:pt x="31" y="20"/>
                </a:lnTo>
                <a:lnTo>
                  <a:pt x="29" y="22"/>
                </a:lnTo>
                <a:lnTo>
                  <a:pt x="27" y="25"/>
                </a:lnTo>
                <a:lnTo>
                  <a:pt x="29" y="28"/>
                </a:lnTo>
                <a:lnTo>
                  <a:pt x="31" y="30"/>
                </a:lnTo>
                <a:lnTo>
                  <a:pt x="34" y="32"/>
                </a:lnTo>
                <a:lnTo>
                  <a:pt x="38" y="33"/>
                </a:lnTo>
                <a:lnTo>
                  <a:pt x="43" y="33"/>
                </a:lnTo>
                <a:lnTo>
                  <a:pt x="47" y="33"/>
                </a:lnTo>
                <a:lnTo>
                  <a:pt x="51" y="32"/>
                </a:lnTo>
                <a:lnTo>
                  <a:pt x="55" y="30"/>
                </a:lnTo>
                <a:lnTo>
                  <a:pt x="56" y="28"/>
                </a:lnTo>
                <a:lnTo>
                  <a:pt x="57" y="25"/>
                </a:lnTo>
                <a:lnTo>
                  <a:pt x="56" y="22"/>
                </a:lnTo>
                <a:lnTo>
                  <a:pt x="55" y="20"/>
                </a:lnTo>
                <a:lnTo>
                  <a:pt x="51" y="17"/>
                </a:lnTo>
                <a:lnTo>
                  <a:pt x="47" y="16"/>
                </a:lnTo>
                <a:lnTo>
                  <a:pt x="43" y="16"/>
                </a:lnTo>
                <a:close/>
                <a:moveTo>
                  <a:pt x="43" y="0"/>
                </a:moveTo>
                <a:lnTo>
                  <a:pt x="59" y="1"/>
                </a:lnTo>
                <a:lnTo>
                  <a:pt x="70" y="7"/>
                </a:lnTo>
                <a:lnTo>
                  <a:pt x="80" y="15"/>
                </a:lnTo>
                <a:lnTo>
                  <a:pt x="84" y="24"/>
                </a:lnTo>
                <a:lnTo>
                  <a:pt x="84" y="24"/>
                </a:lnTo>
                <a:lnTo>
                  <a:pt x="84" y="24"/>
                </a:lnTo>
                <a:lnTo>
                  <a:pt x="84" y="25"/>
                </a:lnTo>
                <a:lnTo>
                  <a:pt x="84" y="25"/>
                </a:lnTo>
                <a:lnTo>
                  <a:pt x="84" y="42"/>
                </a:lnTo>
                <a:lnTo>
                  <a:pt x="128" y="42"/>
                </a:lnTo>
                <a:lnTo>
                  <a:pt x="128" y="124"/>
                </a:lnTo>
                <a:lnTo>
                  <a:pt x="42" y="124"/>
                </a:lnTo>
                <a:lnTo>
                  <a:pt x="42" y="124"/>
                </a:lnTo>
                <a:lnTo>
                  <a:pt x="26" y="122"/>
                </a:lnTo>
                <a:lnTo>
                  <a:pt x="14" y="117"/>
                </a:lnTo>
                <a:lnTo>
                  <a:pt x="6" y="109"/>
                </a:lnTo>
                <a:lnTo>
                  <a:pt x="2" y="101"/>
                </a:lnTo>
                <a:lnTo>
                  <a:pt x="1" y="94"/>
                </a:lnTo>
                <a:lnTo>
                  <a:pt x="0" y="89"/>
                </a:lnTo>
                <a:lnTo>
                  <a:pt x="0" y="88"/>
                </a:lnTo>
                <a:lnTo>
                  <a:pt x="0" y="42"/>
                </a:lnTo>
                <a:lnTo>
                  <a:pt x="8" y="49"/>
                </a:lnTo>
                <a:lnTo>
                  <a:pt x="8" y="88"/>
                </a:lnTo>
                <a:lnTo>
                  <a:pt x="9" y="90"/>
                </a:lnTo>
                <a:lnTo>
                  <a:pt x="10" y="97"/>
                </a:lnTo>
                <a:lnTo>
                  <a:pt x="14" y="105"/>
                </a:lnTo>
                <a:lnTo>
                  <a:pt x="23" y="113"/>
                </a:lnTo>
                <a:lnTo>
                  <a:pt x="23" y="90"/>
                </a:lnTo>
                <a:lnTo>
                  <a:pt x="29" y="90"/>
                </a:lnTo>
                <a:lnTo>
                  <a:pt x="29" y="114"/>
                </a:lnTo>
                <a:lnTo>
                  <a:pt x="34" y="115"/>
                </a:lnTo>
                <a:lnTo>
                  <a:pt x="39" y="117"/>
                </a:lnTo>
                <a:lnTo>
                  <a:pt x="39" y="90"/>
                </a:lnTo>
                <a:lnTo>
                  <a:pt x="44" y="90"/>
                </a:lnTo>
                <a:lnTo>
                  <a:pt x="44" y="117"/>
                </a:lnTo>
                <a:lnTo>
                  <a:pt x="57" y="117"/>
                </a:lnTo>
                <a:lnTo>
                  <a:pt x="57" y="77"/>
                </a:lnTo>
                <a:lnTo>
                  <a:pt x="59" y="75"/>
                </a:lnTo>
                <a:lnTo>
                  <a:pt x="60" y="73"/>
                </a:lnTo>
                <a:lnTo>
                  <a:pt x="63" y="72"/>
                </a:lnTo>
                <a:lnTo>
                  <a:pt x="65" y="73"/>
                </a:lnTo>
                <a:lnTo>
                  <a:pt x="67" y="75"/>
                </a:lnTo>
                <a:lnTo>
                  <a:pt x="68" y="77"/>
                </a:lnTo>
                <a:lnTo>
                  <a:pt x="68" y="117"/>
                </a:lnTo>
                <a:lnTo>
                  <a:pt x="81" y="117"/>
                </a:lnTo>
                <a:lnTo>
                  <a:pt x="81" y="90"/>
                </a:lnTo>
                <a:lnTo>
                  <a:pt x="86" y="90"/>
                </a:lnTo>
                <a:lnTo>
                  <a:pt x="86" y="117"/>
                </a:lnTo>
                <a:lnTo>
                  <a:pt x="99" y="117"/>
                </a:lnTo>
                <a:lnTo>
                  <a:pt x="99" y="90"/>
                </a:lnTo>
                <a:lnTo>
                  <a:pt x="104" y="90"/>
                </a:lnTo>
                <a:lnTo>
                  <a:pt x="104" y="117"/>
                </a:lnTo>
                <a:lnTo>
                  <a:pt x="120" y="117"/>
                </a:lnTo>
                <a:lnTo>
                  <a:pt x="120" y="50"/>
                </a:lnTo>
                <a:lnTo>
                  <a:pt x="42" y="50"/>
                </a:lnTo>
                <a:lnTo>
                  <a:pt x="42" y="50"/>
                </a:lnTo>
                <a:lnTo>
                  <a:pt x="26" y="47"/>
                </a:lnTo>
                <a:lnTo>
                  <a:pt x="13" y="42"/>
                </a:lnTo>
                <a:lnTo>
                  <a:pt x="4" y="34"/>
                </a:lnTo>
                <a:lnTo>
                  <a:pt x="1" y="25"/>
                </a:lnTo>
                <a:lnTo>
                  <a:pt x="4" y="15"/>
                </a:lnTo>
                <a:lnTo>
                  <a:pt x="13" y="7"/>
                </a:lnTo>
                <a:lnTo>
                  <a:pt x="26" y="1"/>
                </a:lnTo>
                <a:lnTo>
                  <a:pt x="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CF3D59BD-F1D3-8A9B-B975-7FF537711955}"/>
              </a:ext>
            </a:extLst>
          </p:cNvPr>
          <p:cNvCxnSpPr/>
          <p:nvPr/>
        </p:nvCxnSpPr>
        <p:spPr>
          <a:xfrm>
            <a:off x="855919" y="3609127"/>
            <a:ext cx="10462187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0F08A68-727E-4496-515E-2A6D75903C78}"/>
              </a:ext>
            </a:extLst>
          </p:cNvPr>
          <p:cNvGrpSpPr/>
          <p:nvPr/>
        </p:nvGrpSpPr>
        <p:grpSpPr>
          <a:xfrm>
            <a:off x="1349350" y="3164980"/>
            <a:ext cx="2026026" cy="1405737"/>
            <a:chOff x="631876" y="1502229"/>
            <a:chExt cx="2026026" cy="1405737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D2ED527-BAA3-4690-C540-900F96323D85}"/>
                </a:ext>
              </a:extLst>
            </p:cNvPr>
            <p:cNvSpPr txBox="1"/>
            <p:nvPr/>
          </p:nvSpPr>
          <p:spPr>
            <a:xfrm>
              <a:off x="631876" y="2144680"/>
              <a:ext cx="20260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3171077-247C-4660-4AC4-7D0C565919FA}"/>
                </a:ext>
              </a:extLst>
            </p:cNvPr>
            <p:cNvSpPr txBox="1"/>
            <p:nvPr/>
          </p:nvSpPr>
          <p:spPr>
            <a:xfrm>
              <a:off x="1086780" y="1502229"/>
              <a:ext cx="10951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B1983EB-8705-9A18-C87F-857CF1D1FCC8}"/>
              </a:ext>
            </a:extLst>
          </p:cNvPr>
          <p:cNvGrpSpPr/>
          <p:nvPr/>
        </p:nvGrpSpPr>
        <p:grpSpPr>
          <a:xfrm>
            <a:off x="3841540" y="3164980"/>
            <a:ext cx="2026026" cy="1405737"/>
            <a:chOff x="631876" y="1502229"/>
            <a:chExt cx="2026026" cy="1405737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7C4823D-F5A2-577E-A7E0-388A6ECC3796}"/>
                </a:ext>
              </a:extLst>
            </p:cNvPr>
            <p:cNvSpPr txBox="1"/>
            <p:nvPr/>
          </p:nvSpPr>
          <p:spPr>
            <a:xfrm>
              <a:off x="631876" y="2144680"/>
              <a:ext cx="20260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D5AF334-8A1C-9E2A-CED2-6B2D5AAB71C7}"/>
                </a:ext>
              </a:extLst>
            </p:cNvPr>
            <p:cNvSpPr txBox="1"/>
            <p:nvPr/>
          </p:nvSpPr>
          <p:spPr>
            <a:xfrm>
              <a:off x="1086780" y="1502229"/>
              <a:ext cx="10951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DE011A8-4899-9CCB-E7AE-5384754C9E61}"/>
              </a:ext>
            </a:extLst>
          </p:cNvPr>
          <p:cNvGrpSpPr/>
          <p:nvPr/>
        </p:nvGrpSpPr>
        <p:grpSpPr>
          <a:xfrm>
            <a:off x="6333730" y="3164980"/>
            <a:ext cx="2026026" cy="1405737"/>
            <a:chOff x="631876" y="1502229"/>
            <a:chExt cx="2026026" cy="140573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9C4F15A-C2D1-3EE9-44F0-DDE67B92AECC}"/>
                </a:ext>
              </a:extLst>
            </p:cNvPr>
            <p:cNvSpPr txBox="1"/>
            <p:nvPr/>
          </p:nvSpPr>
          <p:spPr>
            <a:xfrm>
              <a:off x="631876" y="2144680"/>
              <a:ext cx="20260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4165BAA-6993-C1DE-D7FB-47D51D8EDA1F}"/>
                </a:ext>
              </a:extLst>
            </p:cNvPr>
            <p:cNvSpPr txBox="1"/>
            <p:nvPr/>
          </p:nvSpPr>
          <p:spPr>
            <a:xfrm>
              <a:off x="1086780" y="1502229"/>
              <a:ext cx="10951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87D4844-1F9C-93EE-FA9D-7F2734991565}"/>
              </a:ext>
            </a:extLst>
          </p:cNvPr>
          <p:cNvGrpSpPr/>
          <p:nvPr/>
        </p:nvGrpSpPr>
        <p:grpSpPr>
          <a:xfrm>
            <a:off x="8825920" y="3164980"/>
            <a:ext cx="2026026" cy="1405737"/>
            <a:chOff x="631876" y="1502229"/>
            <a:chExt cx="2026026" cy="140573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067639C-A5AF-30AE-6F09-D415617B0D19}"/>
                </a:ext>
              </a:extLst>
            </p:cNvPr>
            <p:cNvSpPr txBox="1"/>
            <p:nvPr/>
          </p:nvSpPr>
          <p:spPr>
            <a:xfrm>
              <a:off x="631876" y="2144680"/>
              <a:ext cx="20260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628706E-C4D1-A758-996C-8F282E0A279B}"/>
                </a:ext>
              </a:extLst>
            </p:cNvPr>
            <p:cNvSpPr txBox="1"/>
            <p:nvPr/>
          </p:nvSpPr>
          <p:spPr>
            <a:xfrm>
              <a:off x="1086780" y="1502229"/>
              <a:ext cx="10951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03916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B42FB071-6B9B-2386-D89F-777A33FB7421}"/>
              </a:ext>
            </a:extLst>
          </p:cNvPr>
          <p:cNvSpPr txBox="1"/>
          <p:nvPr/>
        </p:nvSpPr>
        <p:spPr>
          <a:xfrm>
            <a:off x="3756931" y="298368"/>
            <a:ext cx="4678138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500" b="1">
                <a:solidFill>
                  <a:schemeClr val="accent3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研究成果及运用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24122E-82BC-FF5C-5987-30AC9F7358B3}"/>
              </a:ext>
            </a:extLst>
          </p:cNvPr>
          <p:cNvSpPr txBox="1"/>
          <p:nvPr/>
        </p:nvSpPr>
        <p:spPr>
          <a:xfrm>
            <a:off x="609063" y="75230"/>
            <a:ext cx="10807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5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BDF873-9B43-CFE7-F114-7DBCAA8E8B20}"/>
              </a:ext>
            </a:extLst>
          </p:cNvPr>
          <p:cNvSpPr txBox="1"/>
          <p:nvPr/>
        </p:nvSpPr>
        <p:spPr>
          <a:xfrm>
            <a:off x="3997551" y="775422"/>
            <a:ext cx="419689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rgbClr val="ACC4CE"/>
                </a:solidFill>
              </a:rPr>
              <a:t>CLICK HERE TO ADD TITLE TEXT</a:t>
            </a:r>
          </a:p>
        </p:txBody>
      </p:sp>
      <p:sp>
        <p:nvSpPr>
          <p:cNvPr id="4" name="Freeform 13">
            <a:extLst>
              <a:ext uri="{FF2B5EF4-FFF2-40B4-BE49-F238E27FC236}">
                <a16:creationId xmlns:a16="http://schemas.microsoft.com/office/drawing/2014/main" id="{8F61980F-EAC9-661A-FF73-C66E579B7EFB}"/>
              </a:ext>
            </a:extLst>
          </p:cNvPr>
          <p:cNvSpPr>
            <a:spLocks noEditPoints="1"/>
          </p:cNvSpPr>
          <p:nvPr/>
        </p:nvSpPr>
        <p:spPr bwMode="auto">
          <a:xfrm>
            <a:off x="4689661" y="1432072"/>
            <a:ext cx="2812678" cy="3325319"/>
          </a:xfrm>
          <a:custGeom>
            <a:avLst/>
            <a:gdLst>
              <a:gd name="T0" fmla="*/ 774 w 1058"/>
              <a:gd name="T1" fmla="*/ 1252 h 1252"/>
              <a:gd name="T2" fmla="*/ 283 w 1058"/>
              <a:gd name="T3" fmla="*/ 1252 h 1252"/>
              <a:gd name="T4" fmla="*/ 248 w 1058"/>
              <a:gd name="T5" fmla="*/ 1218 h 1252"/>
              <a:gd name="T6" fmla="*/ 142 w 1058"/>
              <a:gd name="T7" fmla="*/ 887 h 1252"/>
              <a:gd name="T8" fmla="*/ 110 w 1058"/>
              <a:gd name="T9" fmla="*/ 831 h 1252"/>
              <a:gd name="T10" fmla="*/ 0 w 1058"/>
              <a:gd name="T11" fmla="*/ 529 h 1252"/>
              <a:gd name="T12" fmla="*/ 529 w 1058"/>
              <a:gd name="T13" fmla="*/ 0 h 1252"/>
              <a:gd name="T14" fmla="*/ 1058 w 1058"/>
              <a:gd name="T15" fmla="*/ 529 h 1252"/>
              <a:gd name="T16" fmla="*/ 947 w 1058"/>
              <a:gd name="T17" fmla="*/ 831 h 1252"/>
              <a:gd name="T18" fmla="*/ 916 w 1058"/>
              <a:gd name="T19" fmla="*/ 887 h 1252"/>
              <a:gd name="T20" fmla="*/ 810 w 1058"/>
              <a:gd name="T21" fmla="*/ 1218 h 1252"/>
              <a:gd name="T22" fmla="*/ 774 w 1058"/>
              <a:gd name="T23" fmla="*/ 1252 h 1252"/>
              <a:gd name="T24" fmla="*/ 315 w 1058"/>
              <a:gd name="T25" fmla="*/ 1180 h 1252"/>
              <a:gd name="T26" fmla="*/ 742 w 1058"/>
              <a:gd name="T27" fmla="*/ 1180 h 1252"/>
              <a:gd name="T28" fmla="*/ 851 w 1058"/>
              <a:gd name="T29" fmla="*/ 857 h 1252"/>
              <a:gd name="T30" fmla="*/ 885 w 1058"/>
              <a:gd name="T31" fmla="*/ 794 h 1252"/>
              <a:gd name="T32" fmla="*/ 986 w 1058"/>
              <a:gd name="T33" fmla="*/ 529 h 1252"/>
              <a:gd name="T34" fmla="*/ 529 w 1058"/>
              <a:gd name="T35" fmla="*/ 72 h 1252"/>
              <a:gd name="T36" fmla="*/ 72 w 1058"/>
              <a:gd name="T37" fmla="*/ 529 h 1252"/>
              <a:gd name="T38" fmla="*/ 172 w 1058"/>
              <a:gd name="T39" fmla="*/ 794 h 1252"/>
              <a:gd name="T40" fmla="*/ 207 w 1058"/>
              <a:gd name="T41" fmla="*/ 857 h 1252"/>
              <a:gd name="T42" fmla="*/ 315 w 1058"/>
              <a:gd name="T43" fmla="*/ 1180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58" h="1252">
                <a:moveTo>
                  <a:pt x="774" y="1252"/>
                </a:moveTo>
                <a:cubicBezTo>
                  <a:pt x="283" y="1252"/>
                  <a:pt x="283" y="1252"/>
                  <a:pt x="283" y="1252"/>
                </a:cubicBezTo>
                <a:cubicBezTo>
                  <a:pt x="264" y="1252"/>
                  <a:pt x="249" y="1237"/>
                  <a:pt x="248" y="1218"/>
                </a:cubicBezTo>
                <a:cubicBezTo>
                  <a:pt x="247" y="1217"/>
                  <a:pt x="239" y="1097"/>
                  <a:pt x="142" y="887"/>
                </a:cubicBezTo>
                <a:cubicBezTo>
                  <a:pt x="135" y="873"/>
                  <a:pt x="123" y="853"/>
                  <a:pt x="110" y="831"/>
                </a:cubicBezTo>
                <a:cubicBezTo>
                  <a:pt x="66" y="755"/>
                  <a:pt x="0" y="640"/>
                  <a:pt x="0" y="529"/>
                </a:cubicBezTo>
                <a:cubicBezTo>
                  <a:pt x="0" y="238"/>
                  <a:pt x="237" y="0"/>
                  <a:pt x="529" y="0"/>
                </a:cubicBezTo>
                <a:cubicBezTo>
                  <a:pt x="820" y="0"/>
                  <a:pt x="1058" y="238"/>
                  <a:pt x="1058" y="529"/>
                </a:cubicBezTo>
                <a:cubicBezTo>
                  <a:pt x="1058" y="640"/>
                  <a:pt x="991" y="755"/>
                  <a:pt x="947" y="831"/>
                </a:cubicBezTo>
                <a:cubicBezTo>
                  <a:pt x="934" y="853"/>
                  <a:pt x="923" y="873"/>
                  <a:pt x="916" y="887"/>
                </a:cubicBezTo>
                <a:cubicBezTo>
                  <a:pt x="818" y="1097"/>
                  <a:pt x="810" y="1217"/>
                  <a:pt x="810" y="1218"/>
                </a:cubicBezTo>
                <a:cubicBezTo>
                  <a:pt x="809" y="1237"/>
                  <a:pt x="793" y="1252"/>
                  <a:pt x="774" y="1252"/>
                </a:cubicBezTo>
                <a:close/>
                <a:moveTo>
                  <a:pt x="315" y="1180"/>
                </a:moveTo>
                <a:cubicBezTo>
                  <a:pt x="742" y="1180"/>
                  <a:pt x="742" y="1180"/>
                  <a:pt x="742" y="1180"/>
                </a:cubicBezTo>
                <a:cubicBezTo>
                  <a:pt x="751" y="1127"/>
                  <a:pt x="776" y="1017"/>
                  <a:pt x="851" y="857"/>
                </a:cubicBezTo>
                <a:cubicBezTo>
                  <a:pt x="859" y="840"/>
                  <a:pt x="871" y="819"/>
                  <a:pt x="885" y="794"/>
                </a:cubicBezTo>
                <a:cubicBezTo>
                  <a:pt x="928" y="721"/>
                  <a:pt x="986" y="621"/>
                  <a:pt x="986" y="529"/>
                </a:cubicBezTo>
                <a:cubicBezTo>
                  <a:pt x="986" y="277"/>
                  <a:pt x="781" y="72"/>
                  <a:pt x="529" y="72"/>
                </a:cubicBezTo>
                <a:cubicBezTo>
                  <a:pt x="277" y="72"/>
                  <a:pt x="72" y="277"/>
                  <a:pt x="72" y="529"/>
                </a:cubicBezTo>
                <a:cubicBezTo>
                  <a:pt x="72" y="621"/>
                  <a:pt x="130" y="721"/>
                  <a:pt x="172" y="794"/>
                </a:cubicBezTo>
                <a:cubicBezTo>
                  <a:pt x="187" y="819"/>
                  <a:pt x="199" y="840"/>
                  <a:pt x="207" y="857"/>
                </a:cubicBezTo>
                <a:cubicBezTo>
                  <a:pt x="281" y="1017"/>
                  <a:pt x="307" y="1127"/>
                  <a:pt x="315" y="1180"/>
                </a:cubicBezTo>
                <a:close/>
              </a:path>
            </a:pathLst>
          </a:custGeom>
          <a:solidFill>
            <a:srgbClr val="D4DDE1"/>
          </a:solidFill>
          <a:ln>
            <a:noFill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043B541C-9342-1EEF-07CE-A0B52349378A}"/>
              </a:ext>
            </a:extLst>
          </p:cNvPr>
          <p:cNvSpPr>
            <a:spLocks noEditPoints="1"/>
          </p:cNvSpPr>
          <p:nvPr/>
        </p:nvSpPr>
        <p:spPr bwMode="auto">
          <a:xfrm>
            <a:off x="5377238" y="4852299"/>
            <a:ext cx="1437524" cy="1153061"/>
          </a:xfrm>
          <a:custGeom>
            <a:avLst/>
            <a:gdLst>
              <a:gd name="T0" fmla="*/ 495 w 541"/>
              <a:gd name="T1" fmla="*/ 223 h 434"/>
              <a:gd name="T2" fmla="*/ 540 w 541"/>
              <a:gd name="T3" fmla="*/ 168 h 434"/>
              <a:gd name="T4" fmla="*/ 494 w 541"/>
              <a:gd name="T5" fmla="*/ 112 h 434"/>
              <a:gd name="T6" fmla="*/ 540 w 541"/>
              <a:gd name="T7" fmla="*/ 57 h 434"/>
              <a:gd name="T8" fmla="*/ 483 w 541"/>
              <a:gd name="T9" fmla="*/ 0 h 434"/>
              <a:gd name="T10" fmla="*/ 56 w 541"/>
              <a:gd name="T11" fmla="*/ 0 h 434"/>
              <a:gd name="T12" fmla="*/ 0 w 541"/>
              <a:gd name="T13" fmla="*/ 56 h 434"/>
              <a:gd name="T14" fmla="*/ 46 w 541"/>
              <a:gd name="T15" fmla="*/ 112 h 434"/>
              <a:gd name="T16" fmla="*/ 0 w 541"/>
              <a:gd name="T17" fmla="*/ 167 h 434"/>
              <a:gd name="T18" fmla="*/ 46 w 541"/>
              <a:gd name="T19" fmla="*/ 223 h 434"/>
              <a:gd name="T20" fmla="*/ 1 w 541"/>
              <a:gd name="T21" fmla="*/ 278 h 434"/>
              <a:gd name="T22" fmla="*/ 57 w 541"/>
              <a:gd name="T23" fmla="*/ 334 h 434"/>
              <a:gd name="T24" fmla="*/ 157 w 541"/>
              <a:gd name="T25" fmla="*/ 334 h 434"/>
              <a:gd name="T26" fmla="*/ 161 w 541"/>
              <a:gd name="T27" fmla="*/ 351 h 434"/>
              <a:gd name="T28" fmla="*/ 272 w 541"/>
              <a:gd name="T29" fmla="*/ 433 h 434"/>
              <a:gd name="T30" fmla="*/ 383 w 541"/>
              <a:gd name="T31" fmla="*/ 335 h 434"/>
              <a:gd name="T32" fmla="*/ 484 w 541"/>
              <a:gd name="T33" fmla="*/ 335 h 434"/>
              <a:gd name="T34" fmla="*/ 541 w 541"/>
              <a:gd name="T35" fmla="*/ 278 h 434"/>
              <a:gd name="T36" fmla="*/ 495 w 541"/>
              <a:gd name="T37" fmla="*/ 223 h 434"/>
              <a:gd name="T38" fmla="*/ 423 w 541"/>
              <a:gd name="T39" fmla="*/ 241 h 434"/>
              <a:gd name="T40" fmla="*/ 118 w 541"/>
              <a:gd name="T41" fmla="*/ 241 h 434"/>
              <a:gd name="T42" fmla="*/ 104 w 541"/>
              <a:gd name="T43" fmla="*/ 227 h 434"/>
              <a:gd name="T44" fmla="*/ 118 w 541"/>
              <a:gd name="T45" fmla="*/ 213 h 434"/>
              <a:gd name="T46" fmla="*/ 423 w 541"/>
              <a:gd name="T47" fmla="*/ 213 h 434"/>
              <a:gd name="T48" fmla="*/ 437 w 541"/>
              <a:gd name="T49" fmla="*/ 227 h 434"/>
              <a:gd name="T50" fmla="*/ 423 w 541"/>
              <a:gd name="T51" fmla="*/ 241 h 434"/>
              <a:gd name="T52" fmla="*/ 423 w 541"/>
              <a:gd name="T53" fmla="*/ 116 h 434"/>
              <a:gd name="T54" fmla="*/ 118 w 541"/>
              <a:gd name="T55" fmla="*/ 116 h 434"/>
              <a:gd name="T56" fmla="*/ 104 w 541"/>
              <a:gd name="T57" fmla="*/ 102 h 434"/>
              <a:gd name="T58" fmla="*/ 118 w 541"/>
              <a:gd name="T59" fmla="*/ 88 h 434"/>
              <a:gd name="T60" fmla="*/ 423 w 541"/>
              <a:gd name="T61" fmla="*/ 88 h 434"/>
              <a:gd name="T62" fmla="*/ 437 w 541"/>
              <a:gd name="T63" fmla="*/ 102 h 434"/>
              <a:gd name="T64" fmla="*/ 423 w 541"/>
              <a:gd name="T65" fmla="*/ 116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1" h="434">
                <a:moveTo>
                  <a:pt x="495" y="223"/>
                </a:moveTo>
                <a:cubicBezTo>
                  <a:pt x="521" y="218"/>
                  <a:pt x="540" y="195"/>
                  <a:pt x="540" y="168"/>
                </a:cubicBezTo>
                <a:cubicBezTo>
                  <a:pt x="540" y="140"/>
                  <a:pt x="520" y="117"/>
                  <a:pt x="494" y="112"/>
                </a:cubicBezTo>
                <a:cubicBezTo>
                  <a:pt x="520" y="107"/>
                  <a:pt x="540" y="84"/>
                  <a:pt x="540" y="57"/>
                </a:cubicBezTo>
                <a:cubicBezTo>
                  <a:pt x="540" y="26"/>
                  <a:pt x="514" y="0"/>
                  <a:pt x="48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cubicBezTo>
                  <a:pt x="0" y="84"/>
                  <a:pt x="20" y="107"/>
                  <a:pt x="46" y="112"/>
                </a:cubicBezTo>
                <a:cubicBezTo>
                  <a:pt x="20" y="117"/>
                  <a:pt x="0" y="140"/>
                  <a:pt x="0" y="167"/>
                </a:cubicBezTo>
                <a:cubicBezTo>
                  <a:pt x="0" y="195"/>
                  <a:pt x="20" y="218"/>
                  <a:pt x="46" y="223"/>
                </a:cubicBezTo>
                <a:cubicBezTo>
                  <a:pt x="20" y="228"/>
                  <a:pt x="1" y="250"/>
                  <a:pt x="1" y="278"/>
                </a:cubicBezTo>
                <a:cubicBezTo>
                  <a:pt x="1" y="309"/>
                  <a:pt x="26" y="334"/>
                  <a:pt x="57" y="334"/>
                </a:cubicBezTo>
                <a:cubicBezTo>
                  <a:pt x="157" y="334"/>
                  <a:pt x="157" y="334"/>
                  <a:pt x="157" y="334"/>
                </a:cubicBezTo>
                <a:cubicBezTo>
                  <a:pt x="158" y="340"/>
                  <a:pt x="159" y="345"/>
                  <a:pt x="161" y="351"/>
                </a:cubicBezTo>
                <a:cubicBezTo>
                  <a:pt x="175" y="399"/>
                  <a:pt x="219" y="434"/>
                  <a:pt x="272" y="433"/>
                </a:cubicBezTo>
                <a:cubicBezTo>
                  <a:pt x="331" y="433"/>
                  <a:pt x="380" y="392"/>
                  <a:pt x="383" y="335"/>
                </a:cubicBezTo>
                <a:cubicBezTo>
                  <a:pt x="484" y="335"/>
                  <a:pt x="484" y="335"/>
                  <a:pt x="484" y="335"/>
                </a:cubicBezTo>
                <a:cubicBezTo>
                  <a:pt x="515" y="335"/>
                  <a:pt x="541" y="309"/>
                  <a:pt x="541" y="278"/>
                </a:cubicBezTo>
                <a:cubicBezTo>
                  <a:pt x="541" y="251"/>
                  <a:pt x="521" y="228"/>
                  <a:pt x="495" y="223"/>
                </a:cubicBezTo>
                <a:close/>
                <a:moveTo>
                  <a:pt x="423" y="241"/>
                </a:moveTo>
                <a:cubicBezTo>
                  <a:pt x="118" y="241"/>
                  <a:pt x="118" y="241"/>
                  <a:pt x="118" y="241"/>
                </a:cubicBezTo>
                <a:cubicBezTo>
                  <a:pt x="110" y="241"/>
                  <a:pt x="104" y="234"/>
                  <a:pt x="104" y="227"/>
                </a:cubicBezTo>
                <a:cubicBezTo>
                  <a:pt x="104" y="219"/>
                  <a:pt x="110" y="213"/>
                  <a:pt x="118" y="213"/>
                </a:cubicBezTo>
                <a:cubicBezTo>
                  <a:pt x="423" y="213"/>
                  <a:pt x="423" y="213"/>
                  <a:pt x="423" y="213"/>
                </a:cubicBezTo>
                <a:cubicBezTo>
                  <a:pt x="431" y="213"/>
                  <a:pt x="437" y="219"/>
                  <a:pt x="437" y="227"/>
                </a:cubicBezTo>
                <a:cubicBezTo>
                  <a:pt x="437" y="234"/>
                  <a:pt x="431" y="241"/>
                  <a:pt x="423" y="241"/>
                </a:cubicBezTo>
                <a:close/>
                <a:moveTo>
                  <a:pt x="423" y="116"/>
                </a:moveTo>
                <a:cubicBezTo>
                  <a:pt x="118" y="116"/>
                  <a:pt x="118" y="116"/>
                  <a:pt x="118" y="116"/>
                </a:cubicBezTo>
                <a:cubicBezTo>
                  <a:pt x="110" y="116"/>
                  <a:pt x="104" y="110"/>
                  <a:pt x="104" y="102"/>
                </a:cubicBezTo>
                <a:cubicBezTo>
                  <a:pt x="104" y="95"/>
                  <a:pt x="110" y="88"/>
                  <a:pt x="118" y="88"/>
                </a:cubicBezTo>
                <a:cubicBezTo>
                  <a:pt x="423" y="88"/>
                  <a:pt x="423" y="88"/>
                  <a:pt x="423" y="88"/>
                </a:cubicBezTo>
                <a:cubicBezTo>
                  <a:pt x="431" y="88"/>
                  <a:pt x="437" y="95"/>
                  <a:pt x="437" y="102"/>
                </a:cubicBezTo>
                <a:cubicBezTo>
                  <a:pt x="437" y="110"/>
                  <a:pt x="431" y="116"/>
                  <a:pt x="423" y="116"/>
                </a:cubicBezTo>
                <a:close/>
              </a:path>
            </a:pathLst>
          </a:custGeom>
          <a:solidFill>
            <a:srgbClr val="ACC4CE"/>
          </a:solidFill>
          <a:ln>
            <a:noFill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B3773FA0-E94A-FF07-BF8E-5444A788D73D}"/>
              </a:ext>
            </a:extLst>
          </p:cNvPr>
          <p:cNvSpPr>
            <a:spLocks/>
          </p:cNvSpPr>
          <p:nvPr/>
        </p:nvSpPr>
        <p:spPr bwMode="auto">
          <a:xfrm>
            <a:off x="5627418" y="2009748"/>
            <a:ext cx="856139" cy="617943"/>
          </a:xfrm>
          <a:custGeom>
            <a:avLst/>
            <a:gdLst>
              <a:gd name="T0" fmla="*/ 142 w 370"/>
              <a:gd name="T1" fmla="*/ 228 h 267"/>
              <a:gd name="T2" fmla="*/ 241 w 370"/>
              <a:gd name="T3" fmla="*/ 248 h 267"/>
              <a:gd name="T4" fmla="*/ 303 w 370"/>
              <a:gd name="T5" fmla="*/ 226 h 267"/>
              <a:gd name="T6" fmla="*/ 368 w 370"/>
              <a:gd name="T7" fmla="*/ 107 h 267"/>
              <a:gd name="T8" fmla="*/ 278 w 370"/>
              <a:gd name="T9" fmla="*/ 11 h 267"/>
              <a:gd name="T10" fmla="*/ 179 w 370"/>
              <a:gd name="T11" fmla="*/ 58 h 267"/>
              <a:gd name="T12" fmla="*/ 168 w 370"/>
              <a:gd name="T13" fmla="*/ 65 h 267"/>
              <a:gd name="T14" fmla="*/ 155 w 370"/>
              <a:gd name="T15" fmla="*/ 60 h 267"/>
              <a:gd name="T16" fmla="*/ 67 w 370"/>
              <a:gd name="T17" fmla="*/ 47 h 267"/>
              <a:gd name="T18" fmla="*/ 0 w 370"/>
              <a:gd name="T19" fmla="*/ 116 h 267"/>
              <a:gd name="T20" fmla="*/ 9 w 370"/>
              <a:gd name="T21" fmla="*/ 121 h 267"/>
              <a:gd name="T22" fmla="*/ 84 w 370"/>
              <a:gd name="T23" fmla="*/ 267 h 267"/>
              <a:gd name="T24" fmla="*/ 142 w 370"/>
              <a:gd name="T25" fmla="*/ 22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0" h="267">
                <a:moveTo>
                  <a:pt x="142" y="228"/>
                </a:moveTo>
                <a:cubicBezTo>
                  <a:pt x="189" y="219"/>
                  <a:pt x="225" y="237"/>
                  <a:pt x="241" y="248"/>
                </a:cubicBezTo>
                <a:cubicBezTo>
                  <a:pt x="253" y="241"/>
                  <a:pt x="275" y="230"/>
                  <a:pt x="303" y="226"/>
                </a:cubicBezTo>
                <a:cubicBezTo>
                  <a:pt x="304" y="191"/>
                  <a:pt x="319" y="134"/>
                  <a:pt x="368" y="107"/>
                </a:cubicBezTo>
                <a:cubicBezTo>
                  <a:pt x="370" y="82"/>
                  <a:pt x="350" y="22"/>
                  <a:pt x="278" y="11"/>
                </a:cubicBezTo>
                <a:cubicBezTo>
                  <a:pt x="211" y="0"/>
                  <a:pt x="181" y="56"/>
                  <a:pt x="179" y="58"/>
                </a:cubicBezTo>
                <a:cubicBezTo>
                  <a:pt x="177" y="62"/>
                  <a:pt x="173" y="65"/>
                  <a:pt x="168" y="65"/>
                </a:cubicBezTo>
                <a:cubicBezTo>
                  <a:pt x="163" y="66"/>
                  <a:pt x="158" y="64"/>
                  <a:pt x="155" y="60"/>
                </a:cubicBezTo>
                <a:cubicBezTo>
                  <a:pt x="155" y="59"/>
                  <a:pt x="133" y="32"/>
                  <a:pt x="67" y="47"/>
                </a:cubicBezTo>
                <a:cubicBezTo>
                  <a:pt x="14" y="60"/>
                  <a:pt x="2" y="101"/>
                  <a:pt x="0" y="116"/>
                </a:cubicBezTo>
                <a:cubicBezTo>
                  <a:pt x="3" y="117"/>
                  <a:pt x="6" y="119"/>
                  <a:pt x="9" y="121"/>
                </a:cubicBezTo>
                <a:cubicBezTo>
                  <a:pt x="63" y="161"/>
                  <a:pt x="80" y="224"/>
                  <a:pt x="84" y="267"/>
                </a:cubicBezTo>
                <a:cubicBezTo>
                  <a:pt x="96" y="250"/>
                  <a:pt x="114" y="234"/>
                  <a:pt x="142" y="228"/>
                </a:cubicBezTo>
                <a:close/>
              </a:path>
            </a:pathLst>
          </a:custGeom>
          <a:solidFill>
            <a:srgbClr val="FFB68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E74C566E-E6E9-5189-3252-E5C3EB24D0ED}"/>
              </a:ext>
            </a:extLst>
          </p:cNvPr>
          <p:cNvSpPr>
            <a:spLocks/>
          </p:cNvSpPr>
          <p:nvPr/>
        </p:nvSpPr>
        <p:spPr bwMode="auto">
          <a:xfrm>
            <a:off x="4933331" y="1652454"/>
            <a:ext cx="2325339" cy="2081286"/>
          </a:xfrm>
          <a:custGeom>
            <a:avLst/>
            <a:gdLst>
              <a:gd name="T0" fmla="*/ 932 w 1005"/>
              <a:gd name="T1" fmla="*/ 313 h 899"/>
              <a:gd name="T2" fmla="*/ 693 w 1005"/>
              <a:gd name="T3" fmla="*/ 126 h 899"/>
              <a:gd name="T4" fmla="*/ 192 w 1005"/>
              <a:gd name="T5" fmla="*/ 181 h 899"/>
              <a:gd name="T6" fmla="*/ 261 w 1005"/>
              <a:gd name="T7" fmla="*/ 549 h 899"/>
              <a:gd name="T8" fmla="*/ 292 w 1005"/>
              <a:gd name="T9" fmla="*/ 298 h 899"/>
              <a:gd name="T10" fmla="*/ 155 w 1005"/>
              <a:gd name="T11" fmla="*/ 377 h 899"/>
              <a:gd name="T12" fmla="*/ 244 w 1005"/>
              <a:gd name="T13" fmla="*/ 409 h 899"/>
              <a:gd name="T14" fmla="*/ 255 w 1005"/>
              <a:gd name="T15" fmla="*/ 435 h 899"/>
              <a:gd name="T16" fmla="*/ 128 w 1005"/>
              <a:gd name="T17" fmla="*/ 388 h 899"/>
              <a:gd name="T18" fmla="*/ 274 w 1005"/>
              <a:gd name="T19" fmla="*/ 257 h 899"/>
              <a:gd name="T20" fmla="*/ 464 w 1005"/>
              <a:gd name="T21" fmla="*/ 184 h 899"/>
              <a:gd name="T22" fmla="*/ 673 w 1005"/>
              <a:gd name="T23" fmla="*/ 190 h 899"/>
              <a:gd name="T24" fmla="*/ 851 w 1005"/>
              <a:gd name="T25" fmla="*/ 291 h 899"/>
              <a:gd name="T26" fmla="*/ 914 w 1005"/>
              <a:gd name="T27" fmla="*/ 518 h 899"/>
              <a:gd name="T28" fmla="*/ 747 w 1005"/>
              <a:gd name="T29" fmla="*/ 572 h 899"/>
              <a:gd name="T30" fmla="*/ 474 w 1005"/>
              <a:gd name="T31" fmla="*/ 615 h 899"/>
              <a:gd name="T32" fmla="*/ 421 w 1005"/>
              <a:gd name="T33" fmla="*/ 572 h 899"/>
              <a:gd name="T34" fmla="*/ 446 w 1005"/>
              <a:gd name="T35" fmla="*/ 560 h 899"/>
              <a:gd name="T36" fmla="*/ 553 w 1005"/>
              <a:gd name="T37" fmla="*/ 547 h 899"/>
              <a:gd name="T38" fmla="*/ 854 w 1005"/>
              <a:gd name="T39" fmla="*/ 560 h 899"/>
              <a:gd name="T40" fmla="*/ 857 w 1005"/>
              <a:gd name="T41" fmla="*/ 427 h 899"/>
              <a:gd name="T42" fmla="*/ 831 w 1005"/>
              <a:gd name="T43" fmla="*/ 311 h 899"/>
              <a:gd name="T44" fmla="*/ 632 w 1005"/>
              <a:gd name="T45" fmla="*/ 378 h 899"/>
              <a:gd name="T46" fmla="*/ 742 w 1005"/>
              <a:gd name="T47" fmla="*/ 461 h 899"/>
              <a:gd name="T48" fmla="*/ 549 w 1005"/>
              <a:gd name="T49" fmla="*/ 430 h 899"/>
              <a:gd name="T50" fmla="*/ 447 w 1005"/>
              <a:gd name="T51" fmla="*/ 410 h 899"/>
              <a:gd name="T52" fmla="*/ 381 w 1005"/>
              <a:gd name="T53" fmla="*/ 488 h 899"/>
              <a:gd name="T54" fmla="*/ 300 w 1005"/>
              <a:gd name="T55" fmla="*/ 535 h 899"/>
              <a:gd name="T56" fmla="*/ 298 w 1005"/>
              <a:gd name="T57" fmla="*/ 538 h 899"/>
              <a:gd name="T58" fmla="*/ 274 w 1005"/>
              <a:gd name="T59" fmla="*/ 618 h 899"/>
              <a:gd name="T60" fmla="*/ 288 w 1005"/>
              <a:gd name="T61" fmla="*/ 665 h 899"/>
              <a:gd name="T62" fmla="*/ 352 w 1005"/>
              <a:gd name="T63" fmla="*/ 724 h 899"/>
              <a:gd name="T64" fmla="*/ 571 w 1005"/>
              <a:gd name="T65" fmla="*/ 769 h 899"/>
              <a:gd name="T66" fmla="*/ 570 w 1005"/>
              <a:gd name="T67" fmla="*/ 769 h 899"/>
              <a:gd name="T68" fmla="*/ 681 w 1005"/>
              <a:gd name="T69" fmla="*/ 675 h 899"/>
              <a:gd name="T70" fmla="*/ 650 w 1005"/>
              <a:gd name="T71" fmla="*/ 634 h 899"/>
              <a:gd name="T72" fmla="*/ 708 w 1005"/>
              <a:gd name="T73" fmla="*/ 665 h 899"/>
              <a:gd name="T74" fmla="*/ 691 w 1005"/>
              <a:gd name="T75" fmla="*/ 750 h 899"/>
              <a:gd name="T76" fmla="*/ 491 w 1005"/>
              <a:gd name="T77" fmla="*/ 785 h 899"/>
              <a:gd name="T78" fmla="*/ 787 w 1005"/>
              <a:gd name="T79" fmla="*/ 830 h 899"/>
              <a:gd name="T80" fmla="*/ 1001 w 1005"/>
              <a:gd name="T81" fmla="*/ 474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05" h="899">
                <a:moveTo>
                  <a:pt x="1001" y="474"/>
                </a:moveTo>
                <a:cubicBezTo>
                  <a:pt x="997" y="357"/>
                  <a:pt x="932" y="313"/>
                  <a:pt x="932" y="313"/>
                </a:cubicBezTo>
                <a:cubicBezTo>
                  <a:pt x="932" y="313"/>
                  <a:pt x="924" y="257"/>
                  <a:pt x="873" y="197"/>
                </a:cubicBezTo>
                <a:cubicBezTo>
                  <a:pt x="794" y="111"/>
                  <a:pt x="693" y="126"/>
                  <a:pt x="693" y="126"/>
                </a:cubicBezTo>
                <a:cubicBezTo>
                  <a:pt x="563" y="0"/>
                  <a:pt x="430" y="97"/>
                  <a:pt x="430" y="97"/>
                </a:cubicBezTo>
                <a:cubicBezTo>
                  <a:pt x="245" y="36"/>
                  <a:pt x="192" y="181"/>
                  <a:pt x="192" y="181"/>
                </a:cubicBezTo>
                <a:cubicBezTo>
                  <a:pt x="86" y="193"/>
                  <a:pt x="0" y="317"/>
                  <a:pt x="77" y="450"/>
                </a:cubicBezTo>
                <a:cubicBezTo>
                  <a:pt x="136" y="552"/>
                  <a:pt x="224" y="554"/>
                  <a:pt x="261" y="549"/>
                </a:cubicBezTo>
                <a:cubicBezTo>
                  <a:pt x="274" y="517"/>
                  <a:pt x="300" y="481"/>
                  <a:pt x="357" y="465"/>
                </a:cubicBezTo>
                <a:cubicBezTo>
                  <a:pt x="358" y="459"/>
                  <a:pt x="365" y="350"/>
                  <a:pt x="292" y="298"/>
                </a:cubicBezTo>
                <a:cubicBezTo>
                  <a:pt x="249" y="267"/>
                  <a:pt x="201" y="275"/>
                  <a:pt x="174" y="295"/>
                </a:cubicBezTo>
                <a:cubicBezTo>
                  <a:pt x="149" y="315"/>
                  <a:pt x="142" y="345"/>
                  <a:pt x="155" y="377"/>
                </a:cubicBezTo>
                <a:cubicBezTo>
                  <a:pt x="161" y="394"/>
                  <a:pt x="171" y="405"/>
                  <a:pt x="185" y="411"/>
                </a:cubicBezTo>
                <a:cubicBezTo>
                  <a:pt x="212" y="422"/>
                  <a:pt x="243" y="409"/>
                  <a:pt x="244" y="409"/>
                </a:cubicBezTo>
                <a:cubicBezTo>
                  <a:pt x="251" y="406"/>
                  <a:pt x="259" y="410"/>
                  <a:pt x="262" y="417"/>
                </a:cubicBezTo>
                <a:cubicBezTo>
                  <a:pt x="265" y="424"/>
                  <a:pt x="262" y="432"/>
                  <a:pt x="255" y="435"/>
                </a:cubicBezTo>
                <a:cubicBezTo>
                  <a:pt x="253" y="436"/>
                  <a:pt x="212" y="453"/>
                  <a:pt x="174" y="437"/>
                </a:cubicBezTo>
                <a:cubicBezTo>
                  <a:pt x="154" y="429"/>
                  <a:pt x="138" y="412"/>
                  <a:pt x="128" y="388"/>
                </a:cubicBezTo>
                <a:cubicBezTo>
                  <a:pt x="111" y="343"/>
                  <a:pt x="122" y="300"/>
                  <a:pt x="157" y="273"/>
                </a:cubicBezTo>
                <a:cubicBezTo>
                  <a:pt x="189" y="248"/>
                  <a:pt x="234" y="243"/>
                  <a:pt x="274" y="257"/>
                </a:cubicBezTo>
                <a:cubicBezTo>
                  <a:pt x="281" y="227"/>
                  <a:pt x="304" y="187"/>
                  <a:pt x="361" y="174"/>
                </a:cubicBezTo>
                <a:cubicBezTo>
                  <a:pt x="415" y="161"/>
                  <a:pt x="447" y="173"/>
                  <a:pt x="464" y="184"/>
                </a:cubicBezTo>
                <a:cubicBezTo>
                  <a:pt x="484" y="158"/>
                  <a:pt x="524" y="127"/>
                  <a:pt x="582" y="137"/>
                </a:cubicBezTo>
                <a:cubicBezTo>
                  <a:pt x="631" y="145"/>
                  <a:pt x="658" y="170"/>
                  <a:pt x="673" y="190"/>
                </a:cubicBezTo>
                <a:cubicBezTo>
                  <a:pt x="686" y="208"/>
                  <a:pt x="694" y="230"/>
                  <a:pt x="696" y="250"/>
                </a:cubicBezTo>
                <a:cubicBezTo>
                  <a:pt x="751" y="237"/>
                  <a:pt x="814" y="253"/>
                  <a:pt x="851" y="291"/>
                </a:cubicBezTo>
                <a:cubicBezTo>
                  <a:pt x="881" y="322"/>
                  <a:pt x="892" y="365"/>
                  <a:pt x="881" y="411"/>
                </a:cubicBezTo>
                <a:cubicBezTo>
                  <a:pt x="895" y="424"/>
                  <a:pt x="922" y="459"/>
                  <a:pt x="914" y="518"/>
                </a:cubicBezTo>
                <a:cubicBezTo>
                  <a:pt x="910" y="549"/>
                  <a:pt x="893" y="573"/>
                  <a:pt x="866" y="586"/>
                </a:cubicBezTo>
                <a:cubicBezTo>
                  <a:pt x="831" y="602"/>
                  <a:pt x="785" y="596"/>
                  <a:pt x="747" y="572"/>
                </a:cubicBezTo>
                <a:cubicBezTo>
                  <a:pt x="693" y="538"/>
                  <a:pt x="609" y="536"/>
                  <a:pt x="571" y="568"/>
                </a:cubicBezTo>
                <a:cubicBezTo>
                  <a:pt x="541" y="593"/>
                  <a:pt x="507" y="618"/>
                  <a:pt x="474" y="615"/>
                </a:cubicBezTo>
                <a:cubicBezTo>
                  <a:pt x="472" y="615"/>
                  <a:pt x="469" y="615"/>
                  <a:pt x="466" y="614"/>
                </a:cubicBezTo>
                <a:cubicBezTo>
                  <a:pt x="447" y="610"/>
                  <a:pt x="432" y="596"/>
                  <a:pt x="421" y="572"/>
                </a:cubicBezTo>
                <a:cubicBezTo>
                  <a:pt x="417" y="565"/>
                  <a:pt x="420" y="557"/>
                  <a:pt x="427" y="554"/>
                </a:cubicBezTo>
                <a:cubicBezTo>
                  <a:pt x="434" y="550"/>
                  <a:pt x="443" y="553"/>
                  <a:pt x="446" y="560"/>
                </a:cubicBezTo>
                <a:cubicBezTo>
                  <a:pt x="453" y="576"/>
                  <a:pt x="462" y="584"/>
                  <a:pt x="473" y="586"/>
                </a:cubicBezTo>
                <a:cubicBezTo>
                  <a:pt x="496" y="592"/>
                  <a:pt x="530" y="566"/>
                  <a:pt x="553" y="547"/>
                </a:cubicBezTo>
                <a:cubicBezTo>
                  <a:pt x="601" y="506"/>
                  <a:pt x="697" y="507"/>
                  <a:pt x="762" y="548"/>
                </a:cubicBezTo>
                <a:cubicBezTo>
                  <a:pt x="792" y="567"/>
                  <a:pt x="828" y="572"/>
                  <a:pt x="854" y="560"/>
                </a:cubicBezTo>
                <a:cubicBezTo>
                  <a:pt x="872" y="552"/>
                  <a:pt x="883" y="536"/>
                  <a:pt x="886" y="514"/>
                </a:cubicBezTo>
                <a:cubicBezTo>
                  <a:pt x="895" y="455"/>
                  <a:pt x="858" y="427"/>
                  <a:pt x="857" y="427"/>
                </a:cubicBezTo>
                <a:cubicBezTo>
                  <a:pt x="852" y="424"/>
                  <a:pt x="850" y="418"/>
                  <a:pt x="852" y="412"/>
                </a:cubicBezTo>
                <a:cubicBezTo>
                  <a:pt x="863" y="372"/>
                  <a:pt x="856" y="337"/>
                  <a:pt x="831" y="311"/>
                </a:cubicBezTo>
                <a:cubicBezTo>
                  <a:pt x="800" y="280"/>
                  <a:pt x="747" y="266"/>
                  <a:pt x="702" y="278"/>
                </a:cubicBezTo>
                <a:cubicBezTo>
                  <a:pt x="642" y="293"/>
                  <a:pt x="633" y="357"/>
                  <a:pt x="632" y="378"/>
                </a:cubicBezTo>
                <a:cubicBezTo>
                  <a:pt x="667" y="380"/>
                  <a:pt x="707" y="396"/>
                  <a:pt x="744" y="441"/>
                </a:cubicBezTo>
                <a:cubicBezTo>
                  <a:pt x="749" y="447"/>
                  <a:pt x="748" y="456"/>
                  <a:pt x="742" y="461"/>
                </a:cubicBezTo>
                <a:cubicBezTo>
                  <a:pt x="736" y="466"/>
                  <a:pt x="727" y="465"/>
                  <a:pt x="722" y="459"/>
                </a:cubicBezTo>
                <a:cubicBezTo>
                  <a:pt x="643" y="362"/>
                  <a:pt x="552" y="428"/>
                  <a:pt x="549" y="430"/>
                </a:cubicBezTo>
                <a:cubicBezTo>
                  <a:pt x="543" y="434"/>
                  <a:pt x="536" y="434"/>
                  <a:pt x="531" y="430"/>
                </a:cubicBezTo>
                <a:cubicBezTo>
                  <a:pt x="529" y="429"/>
                  <a:pt x="496" y="400"/>
                  <a:pt x="447" y="410"/>
                </a:cubicBezTo>
                <a:cubicBezTo>
                  <a:pt x="401" y="419"/>
                  <a:pt x="393" y="476"/>
                  <a:pt x="393" y="476"/>
                </a:cubicBezTo>
                <a:cubicBezTo>
                  <a:pt x="392" y="482"/>
                  <a:pt x="387" y="487"/>
                  <a:pt x="381" y="488"/>
                </a:cubicBezTo>
                <a:cubicBezTo>
                  <a:pt x="339" y="496"/>
                  <a:pt x="315" y="514"/>
                  <a:pt x="300" y="535"/>
                </a:cubicBezTo>
                <a:cubicBezTo>
                  <a:pt x="300" y="535"/>
                  <a:pt x="300" y="535"/>
                  <a:pt x="300" y="535"/>
                </a:cubicBezTo>
                <a:cubicBezTo>
                  <a:pt x="300" y="535"/>
                  <a:pt x="300" y="535"/>
                  <a:pt x="300" y="535"/>
                </a:cubicBezTo>
                <a:cubicBezTo>
                  <a:pt x="299" y="536"/>
                  <a:pt x="299" y="537"/>
                  <a:pt x="298" y="538"/>
                </a:cubicBezTo>
                <a:cubicBezTo>
                  <a:pt x="278" y="568"/>
                  <a:pt x="273" y="596"/>
                  <a:pt x="275" y="618"/>
                </a:cubicBezTo>
                <a:cubicBezTo>
                  <a:pt x="275" y="618"/>
                  <a:pt x="274" y="618"/>
                  <a:pt x="274" y="618"/>
                </a:cubicBezTo>
                <a:cubicBezTo>
                  <a:pt x="275" y="625"/>
                  <a:pt x="276" y="631"/>
                  <a:pt x="278" y="637"/>
                </a:cubicBezTo>
                <a:cubicBezTo>
                  <a:pt x="281" y="654"/>
                  <a:pt x="288" y="664"/>
                  <a:pt x="288" y="665"/>
                </a:cubicBezTo>
                <a:cubicBezTo>
                  <a:pt x="302" y="693"/>
                  <a:pt x="326" y="711"/>
                  <a:pt x="352" y="724"/>
                </a:cubicBezTo>
                <a:cubicBezTo>
                  <a:pt x="352" y="724"/>
                  <a:pt x="352" y="724"/>
                  <a:pt x="352" y="724"/>
                </a:cubicBezTo>
                <a:cubicBezTo>
                  <a:pt x="352" y="724"/>
                  <a:pt x="418" y="758"/>
                  <a:pt x="552" y="768"/>
                </a:cubicBezTo>
                <a:cubicBezTo>
                  <a:pt x="558" y="768"/>
                  <a:pt x="565" y="769"/>
                  <a:pt x="571" y="769"/>
                </a:cubicBezTo>
                <a:cubicBezTo>
                  <a:pt x="571" y="769"/>
                  <a:pt x="570" y="769"/>
                  <a:pt x="570" y="769"/>
                </a:cubicBezTo>
                <a:cubicBezTo>
                  <a:pt x="570" y="769"/>
                  <a:pt x="570" y="769"/>
                  <a:pt x="570" y="769"/>
                </a:cubicBezTo>
                <a:cubicBezTo>
                  <a:pt x="606" y="770"/>
                  <a:pt x="643" y="762"/>
                  <a:pt x="668" y="733"/>
                </a:cubicBezTo>
                <a:cubicBezTo>
                  <a:pt x="682" y="710"/>
                  <a:pt x="687" y="689"/>
                  <a:pt x="681" y="675"/>
                </a:cubicBezTo>
                <a:cubicBezTo>
                  <a:pt x="675" y="658"/>
                  <a:pt x="659" y="652"/>
                  <a:pt x="659" y="652"/>
                </a:cubicBezTo>
                <a:cubicBezTo>
                  <a:pt x="651" y="649"/>
                  <a:pt x="648" y="641"/>
                  <a:pt x="650" y="634"/>
                </a:cubicBezTo>
                <a:cubicBezTo>
                  <a:pt x="653" y="627"/>
                  <a:pt x="661" y="623"/>
                  <a:pt x="668" y="625"/>
                </a:cubicBezTo>
                <a:cubicBezTo>
                  <a:pt x="669" y="626"/>
                  <a:pt x="698" y="636"/>
                  <a:pt x="708" y="665"/>
                </a:cubicBezTo>
                <a:cubicBezTo>
                  <a:pt x="717" y="689"/>
                  <a:pt x="711" y="717"/>
                  <a:pt x="692" y="749"/>
                </a:cubicBezTo>
                <a:cubicBezTo>
                  <a:pt x="691" y="749"/>
                  <a:pt x="691" y="750"/>
                  <a:pt x="691" y="750"/>
                </a:cubicBezTo>
                <a:cubicBezTo>
                  <a:pt x="655" y="793"/>
                  <a:pt x="601" y="800"/>
                  <a:pt x="556" y="797"/>
                </a:cubicBezTo>
                <a:cubicBezTo>
                  <a:pt x="530" y="795"/>
                  <a:pt x="507" y="789"/>
                  <a:pt x="491" y="785"/>
                </a:cubicBezTo>
                <a:cubicBezTo>
                  <a:pt x="524" y="857"/>
                  <a:pt x="598" y="891"/>
                  <a:pt x="677" y="895"/>
                </a:cubicBezTo>
                <a:cubicBezTo>
                  <a:pt x="769" y="899"/>
                  <a:pt x="787" y="830"/>
                  <a:pt x="787" y="830"/>
                </a:cubicBezTo>
                <a:cubicBezTo>
                  <a:pt x="911" y="781"/>
                  <a:pt x="884" y="656"/>
                  <a:pt x="884" y="656"/>
                </a:cubicBezTo>
                <a:cubicBezTo>
                  <a:pt x="936" y="648"/>
                  <a:pt x="1005" y="590"/>
                  <a:pt x="1001" y="474"/>
                </a:cubicBezTo>
                <a:close/>
              </a:path>
            </a:pathLst>
          </a:custGeom>
          <a:solidFill>
            <a:srgbClr val="E7E1C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5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323E6AA-3C7E-A39E-DB33-5DF11DFAD06E}"/>
              </a:ext>
            </a:extLst>
          </p:cNvPr>
          <p:cNvGrpSpPr/>
          <p:nvPr/>
        </p:nvGrpSpPr>
        <p:grpSpPr>
          <a:xfrm>
            <a:off x="8435069" y="1975577"/>
            <a:ext cx="3301573" cy="858243"/>
            <a:chOff x="859154" y="1818890"/>
            <a:chExt cx="3301573" cy="85824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52B5F82-8FCE-2CAC-DC25-F3E4BB9A5D23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A1A0697-A9F1-E603-B7D3-1D45B55F31EE}"/>
                </a:ext>
              </a:extLst>
            </p:cNvPr>
            <p:cNvSpPr txBox="1"/>
            <p:nvPr/>
          </p:nvSpPr>
          <p:spPr>
            <a:xfrm>
              <a:off x="859154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C9D3190-14EF-1382-1B65-0C2E126FB738}"/>
              </a:ext>
            </a:extLst>
          </p:cNvPr>
          <p:cNvGrpSpPr/>
          <p:nvPr/>
        </p:nvGrpSpPr>
        <p:grpSpPr>
          <a:xfrm>
            <a:off x="527441" y="1975577"/>
            <a:ext cx="3296568" cy="858243"/>
            <a:chOff x="864159" y="1818890"/>
            <a:chExt cx="3296568" cy="858243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1EA6938-7CED-3885-71CD-E20EACB1F9C4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DF7ED07-0B4B-81A4-4E6A-C26BEA7EC6AF}"/>
                </a:ext>
              </a:extLst>
            </p:cNvPr>
            <p:cNvSpPr txBox="1"/>
            <p:nvPr/>
          </p:nvSpPr>
          <p:spPr>
            <a:xfrm>
              <a:off x="2610303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pPr algn="r"/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879B80BA-6B2B-D8F0-89E2-98D4F9089148}"/>
              </a:ext>
            </a:extLst>
          </p:cNvPr>
          <p:cNvSpPr txBox="1"/>
          <p:nvPr/>
        </p:nvSpPr>
        <p:spPr>
          <a:xfrm>
            <a:off x="3902544" y="1975577"/>
            <a:ext cx="6896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MiSans Light" panose="00000400000000000000" pitchFamily="2" charset="-122"/>
                <a:ea typeface="MiSans Light" panose="00000400000000000000" pitchFamily="2" charset="-122"/>
              </a:rPr>
              <a:t>01</a:t>
            </a:r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  <a:latin typeface="MiSans Light" panose="00000400000000000000" pitchFamily="2" charset="-122"/>
              <a:ea typeface="MiSans Light" panose="000004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594CEAE-105B-4A47-CFC7-3509012622D0}"/>
              </a:ext>
            </a:extLst>
          </p:cNvPr>
          <p:cNvSpPr txBox="1"/>
          <p:nvPr/>
        </p:nvSpPr>
        <p:spPr>
          <a:xfrm>
            <a:off x="7599844" y="1975577"/>
            <a:ext cx="7825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MiSans Light" panose="00000400000000000000" pitchFamily="2" charset="-122"/>
                <a:ea typeface="MiSans Light" panose="00000400000000000000" pitchFamily="2" charset="-122"/>
              </a:rPr>
              <a:t>02</a:t>
            </a:r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  <a:latin typeface="MiSans Light" panose="00000400000000000000" pitchFamily="2" charset="-122"/>
              <a:ea typeface="MiSans Light" panose="00000400000000000000" pitchFamily="2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827EE3C-D272-C48A-F09F-1B9053F2E226}"/>
              </a:ext>
            </a:extLst>
          </p:cNvPr>
          <p:cNvGrpSpPr/>
          <p:nvPr/>
        </p:nvGrpSpPr>
        <p:grpSpPr>
          <a:xfrm>
            <a:off x="8093895" y="3934854"/>
            <a:ext cx="3301573" cy="858243"/>
            <a:chOff x="859154" y="1818890"/>
            <a:chExt cx="3301573" cy="858243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2CDBE41-8A21-24C6-E0F0-6FEF482F6293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 pptmoban.com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891F230-73E2-1D57-1FE3-C3712496AE25}"/>
                </a:ext>
              </a:extLst>
            </p:cNvPr>
            <p:cNvSpPr txBox="1"/>
            <p:nvPr/>
          </p:nvSpPr>
          <p:spPr>
            <a:xfrm>
              <a:off x="859154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7AB7835-BEA5-F196-9EBD-16539AFD3045}"/>
              </a:ext>
            </a:extLst>
          </p:cNvPr>
          <p:cNvGrpSpPr/>
          <p:nvPr/>
        </p:nvGrpSpPr>
        <p:grpSpPr>
          <a:xfrm>
            <a:off x="863317" y="3934854"/>
            <a:ext cx="3296568" cy="858243"/>
            <a:chOff x="864159" y="1818890"/>
            <a:chExt cx="3296568" cy="858243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354C403-CF40-C2DB-2638-74DE88EB54D0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D6B8D21-26D1-CCFF-EDB5-2ACC32CEF1E3}"/>
                </a:ext>
              </a:extLst>
            </p:cNvPr>
            <p:cNvSpPr txBox="1"/>
            <p:nvPr/>
          </p:nvSpPr>
          <p:spPr>
            <a:xfrm>
              <a:off x="2610303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pPr algn="r"/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F6DB5D42-F2B0-BE12-F1EA-5B2A51159F93}"/>
              </a:ext>
            </a:extLst>
          </p:cNvPr>
          <p:cNvSpPr txBox="1"/>
          <p:nvPr/>
        </p:nvSpPr>
        <p:spPr>
          <a:xfrm>
            <a:off x="4238420" y="3934854"/>
            <a:ext cx="7954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MiSans Light" panose="00000400000000000000" pitchFamily="2" charset="-122"/>
                <a:ea typeface="MiSans Light" panose="00000400000000000000" pitchFamily="2" charset="-122"/>
              </a:rPr>
              <a:t>03</a:t>
            </a:r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  <a:latin typeface="MiSans Light" panose="00000400000000000000" pitchFamily="2" charset="-122"/>
              <a:ea typeface="MiSans Light" panose="00000400000000000000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237F7B0-97A0-4671-F660-0E1C46AF29CF}"/>
              </a:ext>
            </a:extLst>
          </p:cNvPr>
          <p:cNvSpPr txBox="1"/>
          <p:nvPr/>
        </p:nvSpPr>
        <p:spPr>
          <a:xfrm>
            <a:off x="7258670" y="3934854"/>
            <a:ext cx="7938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MiSans Light" panose="00000400000000000000" pitchFamily="2" charset="-122"/>
                <a:ea typeface="MiSans Light" panose="00000400000000000000" pitchFamily="2" charset="-122"/>
              </a:rPr>
              <a:t>04</a:t>
            </a:r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  <a:latin typeface="MiSans Light" panose="00000400000000000000" pitchFamily="2" charset="-122"/>
              <a:ea typeface="MiSans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11769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B42FB071-6B9B-2386-D89F-777A33FB7421}"/>
              </a:ext>
            </a:extLst>
          </p:cNvPr>
          <p:cNvSpPr txBox="1"/>
          <p:nvPr/>
        </p:nvSpPr>
        <p:spPr>
          <a:xfrm>
            <a:off x="3756931" y="298368"/>
            <a:ext cx="4678138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500" b="1">
                <a:solidFill>
                  <a:schemeClr val="accent3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研究成果及运用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24122E-82BC-FF5C-5987-30AC9F7358B3}"/>
              </a:ext>
            </a:extLst>
          </p:cNvPr>
          <p:cNvSpPr txBox="1"/>
          <p:nvPr/>
        </p:nvSpPr>
        <p:spPr>
          <a:xfrm>
            <a:off x="609063" y="75230"/>
            <a:ext cx="10807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5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BDF873-9B43-CFE7-F114-7DBCAA8E8B20}"/>
              </a:ext>
            </a:extLst>
          </p:cNvPr>
          <p:cNvSpPr txBox="1"/>
          <p:nvPr/>
        </p:nvSpPr>
        <p:spPr>
          <a:xfrm>
            <a:off x="3997551" y="775422"/>
            <a:ext cx="419689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rgbClr val="ACC4CE"/>
                </a:solidFill>
              </a:rPr>
              <a:t>CLICK HERE TO ADD TITLE TEXT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BB00556-E697-F13F-FDAE-A077A5D18E5A}"/>
              </a:ext>
            </a:extLst>
          </p:cNvPr>
          <p:cNvGrpSpPr/>
          <p:nvPr/>
        </p:nvGrpSpPr>
        <p:grpSpPr>
          <a:xfrm>
            <a:off x="3745478" y="1344456"/>
            <a:ext cx="4144661" cy="4409945"/>
            <a:chOff x="3745478" y="1344456"/>
            <a:chExt cx="4144661" cy="4409945"/>
          </a:xfrm>
          <a:blipFill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tile tx="0" ty="-1682750" sx="100000" sy="100000" flip="none" algn="tl"/>
          </a:blipFill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E07D9AD3-6C99-92BC-A98F-362E5D8E6384}"/>
                </a:ext>
              </a:extLst>
            </p:cNvPr>
            <p:cNvSpPr/>
            <p:nvPr/>
          </p:nvSpPr>
          <p:spPr>
            <a:xfrm rot="1732587">
              <a:off x="3745478" y="1548657"/>
              <a:ext cx="1072468" cy="311428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5422D32D-7DEF-731A-BA6C-3DB8E97CACCE}"/>
                </a:ext>
              </a:extLst>
            </p:cNvPr>
            <p:cNvSpPr/>
            <p:nvPr/>
          </p:nvSpPr>
          <p:spPr>
            <a:xfrm rot="1732587">
              <a:off x="5121764" y="1344456"/>
              <a:ext cx="1509486" cy="438331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A3024DC8-D5B8-E791-78B8-D9090DFF27A2}"/>
                </a:ext>
              </a:extLst>
            </p:cNvPr>
            <p:cNvSpPr/>
            <p:nvPr/>
          </p:nvSpPr>
          <p:spPr>
            <a:xfrm rot="1732587">
              <a:off x="6817671" y="2640119"/>
              <a:ext cx="1072468" cy="311428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D416ACE-D74D-06EF-0882-91F2C9953DB7}"/>
              </a:ext>
            </a:extLst>
          </p:cNvPr>
          <p:cNvGrpSpPr/>
          <p:nvPr/>
        </p:nvGrpSpPr>
        <p:grpSpPr>
          <a:xfrm>
            <a:off x="7491641" y="1483307"/>
            <a:ext cx="3301573" cy="858243"/>
            <a:chOff x="859154" y="1818890"/>
            <a:chExt cx="3301573" cy="85824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A230607-047C-C837-0F61-54F02B8FD234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F93B925-C265-5003-7BC6-15384D2B85F1}"/>
                </a:ext>
              </a:extLst>
            </p:cNvPr>
            <p:cNvSpPr txBox="1"/>
            <p:nvPr/>
          </p:nvSpPr>
          <p:spPr>
            <a:xfrm>
              <a:off x="859154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4166030-6AF1-DFD1-56E0-D38DA60D79EB}"/>
              </a:ext>
            </a:extLst>
          </p:cNvPr>
          <p:cNvGrpSpPr/>
          <p:nvPr/>
        </p:nvGrpSpPr>
        <p:grpSpPr>
          <a:xfrm>
            <a:off x="460363" y="2084648"/>
            <a:ext cx="3296568" cy="858243"/>
            <a:chOff x="864159" y="1818890"/>
            <a:chExt cx="3296568" cy="85824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6CD0629-6CAD-79DC-1CED-8FBD876A747F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C65CC52-710A-4EE4-73AA-A9F395BEB201}"/>
                </a:ext>
              </a:extLst>
            </p:cNvPr>
            <p:cNvSpPr txBox="1"/>
            <p:nvPr/>
          </p:nvSpPr>
          <p:spPr>
            <a:xfrm>
              <a:off x="2610303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pPr algn="r"/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D2E1FE5-E9C4-1206-BD19-A7FC47A28CD1}"/>
              </a:ext>
            </a:extLst>
          </p:cNvPr>
          <p:cNvGrpSpPr/>
          <p:nvPr/>
        </p:nvGrpSpPr>
        <p:grpSpPr>
          <a:xfrm>
            <a:off x="7996083" y="4725336"/>
            <a:ext cx="3301573" cy="858243"/>
            <a:chOff x="859154" y="1818890"/>
            <a:chExt cx="3301573" cy="85824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A5D8D9F-E6C3-0292-6124-22D609183E7D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1E519EA-5BFD-CC79-B72D-5D0EC9096BA7}"/>
                </a:ext>
              </a:extLst>
            </p:cNvPr>
            <p:cNvSpPr txBox="1"/>
            <p:nvPr/>
          </p:nvSpPr>
          <p:spPr>
            <a:xfrm>
              <a:off x="859154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4373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B42FB071-6B9B-2386-D89F-777A33FB7421}"/>
              </a:ext>
            </a:extLst>
          </p:cNvPr>
          <p:cNvSpPr txBox="1"/>
          <p:nvPr/>
        </p:nvSpPr>
        <p:spPr>
          <a:xfrm>
            <a:off x="3756931" y="298368"/>
            <a:ext cx="4678138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500" b="1">
                <a:solidFill>
                  <a:schemeClr val="accent3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研究成果及运用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24122E-82BC-FF5C-5987-30AC9F7358B3}"/>
              </a:ext>
            </a:extLst>
          </p:cNvPr>
          <p:cNvSpPr txBox="1"/>
          <p:nvPr/>
        </p:nvSpPr>
        <p:spPr>
          <a:xfrm>
            <a:off x="609063" y="75230"/>
            <a:ext cx="10807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5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BDF873-9B43-CFE7-F114-7DBCAA8E8B20}"/>
              </a:ext>
            </a:extLst>
          </p:cNvPr>
          <p:cNvSpPr txBox="1"/>
          <p:nvPr/>
        </p:nvSpPr>
        <p:spPr>
          <a:xfrm>
            <a:off x="3997551" y="775422"/>
            <a:ext cx="419689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rgbClr val="ACC4CE"/>
                </a:solidFill>
              </a:rPr>
              <a:t>CLICK HERE TO ADD TITLE TEXT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87BD243-C347-7528-6F3A-8528445B0B68}"/>
              </a:ext>
            </a:extLst>
          </p:cNvPr>
          <p:cNvGrpSpPr/>
          <p:nvPr/>
        </p:nvGrpSpPr>
        <p:grpSpPr>
          <a:xfrm>
            <a:off x="3509916" y="2560138"/>
            <a:ext cx="1041400" cy="262890"/>
            <a:chOff x="4470269" y="1661160"/>
            <a:chExt cx="1290451" cy="262890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ED0FD718-28B9-781E-97D0-A6F760399E70}"/>
                </a:ext>
              </a:extLst>
            </p:cNvPr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DE6E6BA7-238D-920F-866A-28BC1838DD7A}"/>
                </a:ext>
              </a:extLst>
            </p:cNvPr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6F6F166-AAF6-1778-BC2C-D10A5631E183}"/>
              </a:ext>
            </a:extLst>
          </p:cNvPr>
          <p:cNvGrpSpPr/>
          <p:nvPr/>
        </p:nvGrpSpPr>
        <p:grpSpPr>
          <a:xfrm>
            <a:off x="3712481" y="4853123"/>
            <a:ext cx="1041400" cy="262890"/>
            <a:chOff x="4470269" y="1661160"/>
            <a:chExt cx="1290451" cy="262890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2FC306DF-F788-FB7C-E3C6-D7CC6438B5C4}"/>
                </a:ext>
              </a:extLst>
            </p:cNvPr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65D0CD2C-9C14-B5BB-1215-F240E8D1BD93}"/>
                </a:ext>
              </a:extLst>
            </p:cNvPr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AA2E7D5-DC87-377A-81C7-BF32A243C1FC}"/>
              </a:ext>
            </a:extLst>
          </p:cNvPr>
          <p:cNvGrpSpPr/>
          <p:nvPr/>
        </p:nvGrpSpPr>
        <p:grpSpPr>
          <a:xfrm flipH="1">
            <a:off x="6252481" y="1593033"/>
            <a:ext cx="1182370" cy="262890"/>
            <a:chOff x="4470269" y="1661160"/>
            <a:chExt cx="1290451" cy="262890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EA68E33A-AFB1-6613-BD7A-615BED0E1326}"/>
                </a:ext>
              </a:extLst>
            </p:cNvPr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FB3817B9-5677-9E36-5980-02714E78A524}"/>
                </a:ext>
              </a:extLst>
            </p:cNvPr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F7C81E6-7D73-DBC4-C807-B45FEC33547B}"/>
              </a:ext>
            </a:extLst>
          </p:cNvPr>
          <p:cNvGrpSpPr/>
          <p:nvPr/>
        </p:nvGrpSpPr>
        <p:grpSpPr>
          <a:xfrm flipH="1">
            <a:off x="7706631" y="4424498"/>
            <a:ext cx="1182370" cy="262890"/>
            <a:chOff x="4470269" y="1661160"/>
            <a:chExt cx="1290451" cy="262890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DF0B027-FA30-6719-002A-9CE486822404}"/>
                </a:ext>
              </a:extLst>
            </p:cNvPr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12A01259-2F02-592D-8CA6-A5FC850E829D}"/>
                </a:ext>
              </a:extLst>
            </p:cNvPr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Freeform 21">
            <a:extLst>
              <a:ext uri="{FF2B5EF4-FFF2-40B4-BE49-F238E27FC236}">
                <a16:creationId xmlns:a16="http://schemas.microsoft.com/office/drawing/2014/main" id="{CC11BF76-BA54-AF56-7038-56D94B0109BD}"/>
              </a:ext>
            </a:extLst>
          </p:cNvPr>
          <p:cNvSpPr/>
          <p:nvPr/>
        </p:nvSpPr>
        <p:spPr bwMode="auto">
          <a:xfrm>
            <a:off x="5528688" y="1862908"/>
            <a:ext cx="1873086" cy="1880222"/>
          </a:xfrm>
          <a:custGeom>
            <a:avLst/>
            <a:gdLst>
              <a:gd name="T0" fmla="*/ 378 w 914"/>
              <a:gd name="T1" fmla="*/ 299 h 915"/>
              <a:gd name="T2" fmla="*/ 304 w 914"/>
              <a:gd name="T3" fmla="*/ 270 h 915"/>
              <a:gd name="T4" fmla="*/ 276 w 914"/>
              <a:gd name="T5" fmla="*/ 197 h 915"/>
              <a:gd name="T6" fmla="*/ 276 w 914"/>
              <a:gd name="T7" fmla="*/ 46 h 915"/>
              <a:gd name="T8" fmla="*/ 230 w 914"/>
              <a:gd name="T9" fmla="*/ 0 h 915"/>
              <a:gd name="T10" fmla="*/ 45 w 914"/>
              <a:gd name="T11" fmla="*/ 0 h 915"/>
              <a:gd name="T12" fmla="*/ 0 w 914"/>
              <a:gd name="T13" fmla="*/ 46 h 915"/>
              <a:gd name="T14" fmla="*/ 0 w 914"/>
              <a:gd name="T15" fmla="*/ 231 h 915"/>
              <a:gd name="T16" fmla="*/ 45 w 914"/>
              <a:gd name="T17" fmla="*/ 276 h 915"/>
              <a:gd name="T18" fmla="*/ 196 w 914"/>
              <a:gd name="T19" fmla="*/ 276 h 915"/>
              <a:gd name="T20" fmla="*/ 270 w 914"/>
              <a:gd name="T21" fmla="*/ 305 h 915"/>
              <a:gd name="T22" fmla="*/ 298 w 914"/>
              <a:gd name="T23" fmla="*/ 379 h 915"/>
              <a:gd name="T24" fmla="*/ 298 w 914"/>
              <a:gd name="T25" fmla="*/ 869 h 915"/>
              <a:gd name="T26" fmla="*/ 343 w 914"/>
              <a:gd name="T27" fmla="*/ 915 h 915"/>
              <a:gd name="T28" fmla="*/ 869 w 914"/>
              <a:gd name="T29" fmla="*/ 915 h 915"/>
              <a:gd name="T30" fmla="*/ 914 w 914"/>
              <a:gd name="T31" fmla="*/ 869 h 915"/>
              <a:gd name="T32" fmla="*/ 914 w 914"/>
              <a:gd name="T33" fmla="*/ 344 h 915"/>
              <a:gd name="T34" fmla="*/ 869 w 914"/>
              <a:gd name="T35" fmla="*/ 299 h 915"/>
              <a:gd name="T36" fmla="*/ 378 w 914"/>
              <a:gd name="T37" fmla="*/ 299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378" y="299"/>
                </a:moveTo>
                <a:cubicBezTo>
                  <a:pt x="353" y="299"/>
                  <a:pt x="320" y="286"/>
                  <a:pt x="304" y="270"/>
                </a:cubicBezTo>
                <a:cubicBezTo>
                  <a:pt x="288" y="255"/>
                  <a:pt x="276" y="222"/>
                  <a:pt x="276" y="197"/>
                </a:cubicBezTo>
                <a:cubicBezTo>
                  <a:pt x="276" y="46"/>
                  <a:pt x="276" y="46"/>
                  <a:pt x="276" y="46"/>
                </a:cubicBezTo>
                <a:cubicBezTo>
                  <a:pt x="276" y="21"/>
                  <a:pt x="255" y="0"/>
                  <a:pt x="23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1"/>
                  <a:pt x="0" y="46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256"/>
                  <a:pt x="20" y="276"/>
                  <a:pt x="45" y="276"/>
                </a:cubicBezTo>
                <a:cubicBezTo>
                  <a:pt x="196" y="276"/>
                  <a:pt x="196" y="276"/>
                  <a:pt x="196" y="276"/>
                </a:cubicBezTo>
                <a:cubicBezTo>
                  <a:pt x="221" y="276"/>
                  <a:pt x="254" y="289"/>
                  <a:pt x="270" y="305"/>
                </a:cubicBezTo>
                <a:cubicBezTo>
                  <a:pt x="285" y="320"/>
                  <a:pt x="298" y="354"/>
                  <a:pt x="298" y="379"/>
                </a:cubicBezTo>
                <a:cubicBezTo>
                  <a:pt x="298" y="869"/>
                  <a:pt x="298" y="869"/>
                  <a:pt x="298" y="869"/>
                </a:cubicBezTo>
                <a:cubicBezTo>
                  <a:pt x="298" y="894"/>
                  <a:pt x="318" y="915"/>
                  <a:pt x="343" y="915"/>
                </a:cubicBezTo>
                <a:cubicBezTo>
                  <a:pt x="869" y="915"/>
                  <a:pt x="869" y="915"/>
                  <a:pt x="869" y="915"/>
                </a:cubicBezTo>
                <a:cubicBezTo>
                  <a:pt x="894" y="915"/>
                  <a:pt x="914" y="894"/>
                  <a:pt x="914" y="869"/>
                </a:cubicBezTo>
                <a:cubicBezTo>
                  <a:pt x="914" y="344"/>
                  <a:pt x="914" y="344"/>
                  <a:pt x="914" y="344"/>
                </a:cubicBezTo>
                <a:cubicBezTo>
                  <a:pt x="914" y="319"/>
                  <a:pt x="894" y="299"/>
                  <a:pt x="869" y="299"/>
                </a:cubicBezTo>
                <a:lnTo>
                  <a:pt x="378" y="299"/>
                </a:lnTo>
                <a:close/>
              </a:path>
            </a:pathLst>
          </a:custGeom>
          <a:solidFill>
            <a:srgbClr val="D4DDE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Freeform 22">
            <a:extLst>
              <a:ext uri="{FF2B5EF4-FFF2-40B4-BE49-F238E27FC236}">
                <a16:creationId xmlns:a16="http://schemas.microsoft.com/office/drawing/2014/main" id="{3269B8F2-84C1-5217-DD00-4E5D8E308EAF}"/>
              </a:ext>
            </a:extLst>
          </p:cNvPr>
          <p:cNvSpPr/>
          <p:nvPr/>
        </p:nvSpPr>
        <p:spPr bwMode="auto">
          <a:xfrm>
            <a:off x="4127771" y="2644106"/>
            <a:ext cx="1874571" cy="1878737"/>
          </a:xfrm>
          <a:custGeom>
            <a:avLst/>
            <a:gdLst>
              <a:gd name="T0" fmla="*/ 298 w 914"/>
              <a:gd name="T1" fmla="*/ 537 h 915"/>
              <a:gd name="T2" fmla="*/ 270 w 914"/>
              <a:gd name="T3" fmla="*/ 610 h 915"/>
              <a:gd name="T4" fmla="*/ 196 w 914"/>
              <a:gd name="T5" fmla="*/ 639 h 915"/>
              <a:gd name="T6" fmla="*/ 45 w 914"/>
              <a:gd name="T7" fmla="*/ 639 h 915"/>
              <a:gd name="T8" fmla="*/ 0 w 914"/>
              <a:gd name="T9" fmla="*/ 684 h 915"/>
              <a:gd name="T10" fmla="*/ 0 w 914"/>
              <a:gd name="T11" fmla="*/ 869 h 915"/>
              <a:gd name="T12" fmla="*/ 45 w 914"/>
              <a:gd name="T13" fmla="*/ 915 h 915"/>
              <a:gd name="T14" fmla="*/ 230 w 914"/>
              <a:gd name="T15" fmla="*/ 915 h 915"/>
              <a:gd name="T16" fmla="*/ 276 w 914"/>
              <a:gd name="T17" fmla="*/ 869 h 915"/>
              <a:gd name="T18" fmla="*/ 276 w 914"/>
              <a:gd name="T19" fmla="*/ 718 h 915"/>
              <a:gd name="T20" fmla="*/ 304 w 914"/>
              <a:gd name="T21" fmla="*/ 645 h 915"/>
              <a:gd name="T22" fmla="*/ 378 w 914"/>
              <a:gd name="T23" fmla="*/ 616 h 915"/>
              <a:gd name="T24" fmla="*/ 869 w 914"/>
              <a:gd name="T25" fmla="*/ 616 h 915"/>
              <a:gd name="T26" fmla="*/ 914 w 914"/>
              <a:gd name="T27" fmla="*/ 571 h 915"/>
              <a:gd name="T28" fmla="*/ 914 w 914"/>
              <a:gd name="T29" fmla="*/ 46 h 915"/>
              <a:gd name="T30" fmla="*/ 869 w 914"/>
              <a:gd name="T31" fmla="*/ 0 h 915"/>
              <a:gd name="T32" fmla="*/ 343 w 914"/>
              <a:gd name="T33" fmla="*/ 0 h 915"/>
              <a:gd name="T34" fmla="*/ 298 w 914"/>
              <a:gd name="T35" fmla="*/ 46 h 915"/>
              <a:gd name="T36" fmla="*/ 298 w 914"/>
              <a:gd name="T37" fmla="*/ 537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298" y="537"/>
                </a:moveTo>
                <a:cubicBezTo>
                  <a:pt x="298" y="561"/>
                  <a:pt x="285" y="595"/>
                  <a:pt x="270" y="610"/>
                </a:cubicBezTo>
                <a:cubicBezTo>
                  <a:pt x="254" y="626"/>
                  <a:pt x="221" y="639"/>
                  <a:pt x="196" y="639"/>
                </a:cubicBezTo>
                <a:cubicBezTo>
                  <a:pt x="45" y="639"/>
                  <a:pt x="45" y="639"/>
                  <a:pt x="45" y="639"/>
                </a:cubicBezTo>
                <a:cubicBezTo>
                  <a:pt x="20" y="639"/>
                  <a:pt x="0" y="659"/>
                  <a:pt x="0" y="68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0" y="915"/>
                  <a:pt x="45" y="915"/>
                </a:cubicBezTo>
                <a:cubicBezTo>
                  <a:pt x="230" y="915"/>
                  <a:pt x="230" y="915"/>
                  <a:pt x="230" y="915"/>
                </a:cubicBezTo>
                <a:cubicBezTo>
                  <a:pt x="255" y="915"/>
                  <a:pt x="276" y="894"/>
                  <a:pt x="276" y="869"/>
                </a:cubicBezTo>
                <a:cubicBezTo>
                  <a:pt x="276" y="718"/>
                  <a:pt x="276" y="718"/>
                  <a:pt x="276" y="718"/>
                </a:cubicBezTo>
                <a:cubicBezTo>
                  <a:pt x="276" y="693"/>
                  <a:pt x="288" y="660"/>
                  <a:pt x="304" y="645"/>
                </a:cubicBezTo>
                <a:cubicBezTo>
                  <a:pt x="320" y="629"/>
                  <a:pt x="353" y="616"/>
                  <a:pt x="378" y="616"/>
                </a:cubicBezTo>
                <a:cubicBezTo>
                  <a:pt x="869" y="616"/>
                  <a:pt x="869" y="616"/>
                  <a:pt x="869" y="616"/>
                </a:cubicBezTo>
                <a:cubicBezTo>
                  <a:pt x="894" y="616"/>
                  <a:pt x="914" y="596"/>
                  <a:pt x="914" y="571"/>
                </a:cubicBezTo>
                <a:cubicBezTo>
                  <a:pt x="914" y="46"/>
                  <a:pt x="914" y="46"/>
                  <a:pt x="914" y="46"/>
                </a:cubicBezTo>
                <a:cubicBezTo>
                  <a:pt x="914" y="21"/>
                  <a:pt x="894" y="0"/>
                  <a:pt x="869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318" y="0"/>
                  <a:pt x="298" y="21"/>
                  <a:pt x="298" y="46"/>
                </a:cubicBezTo>
                <a:lnTo>
                  <a:pt x="298" y="537"/>
                </a:lnTo>
                <a:close/>
              </a:path>
            </a:pathLst>
          </a:custGeom>
          <a:solidFill>
            <a:srgbClr val="E7E1CD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Freeform 23">
            <a:extLst>
              <a:ext uri="{FF2B5EF4-FFF2-40B4-BE49-F238E27FC236}">
                <a16:creationId xmlns:a16="http://schemas.microsoft.com/office/drawing/2014/main" id="{603EF4F1-33D6-3A88-FF21-5768DAA09F55}"/>
              </a:ext>
            </a:extLst>
          </p:cNvPr>
          <p:cNvSpPr/>
          <p:nvPr/>
        </p:nvSpPr>
        <p:spPr bwMode="auto">
          <a:xfrm>
            <a:off x="4903583" y="4025311"/>
            <a:ext cx="1874571" cy="1878737"/>
          </a:xfrm>
          <a:custGeom>
            <a:avLst/>
            <a:gdLst>
              <a:gd name="T0" fmla="*/ 537 w 915"/>
              <a:gd name="T1" fmla="*/ 616 h 914"/>
              <a:gd name="T2" fmla="*/ 610 w 915"/>
              <a:gd name="T3" fmla="*/ 644 h 914"/>
              <a:gd name="T4" fmla="*/ 639 w 915"/>
              <a:gd name="T5" fmla="*/ 718 h 914"/>
              <a:gd name="T6" fmla="*/ 639 w 915"/>
              <a:gd name="T7" fmla="*/ 869 h 914"/>
              <a:gd name="T8" fmla="*/ 684 w 915"/>
              <a:gd name="T9" fmla="*/ 914 h 914"/>
              <a:gd name="T10" fmla="*/ 869 w 915"/>
              <a:gd name="T11" fmla="*/ 914 h 914"/>
              <a:gd name="T12" fmla="*/ 915 w 915"/>
              <a:gd name="T13" fmla="*/ 869 h 914"/>
              <a:gd name="T14" fmla="*/ 915 w 915"/>
              <a:gd name="T15" fmla="*/ 684 h 914"/>
              <a:gd name="T16" fmla="*/ 869 w 915"/>
              <a:gd name="T17" fmla="*/ 638 h 914"/>
              <a:gd name="T18" fmla="*/ 718 w 915"/>
              <a:gd name="T19" fmla="*/ 638 h 914"/>
              <a:gd name="T20" fmla="*/ 645 w 915"/>
              <a:gd name="T21" fmla="*/ 610 h 914"/>
              <a:gd name="T22" fmla="*/ 616 w 915"/>
              <a:gd name="T23" fmla="*/ 536 h 914"/>
              <a:gd name="T24" fmla="*/ 616 w 915"/>
              <a:gd name="T25" fmla="*/ 45 h 914"/>
              <a:gd name="T26" fmla="*/ 571 w 915"/>
              <a:gd name="T27" fmla="*/ 0 h 914"/>
              <a:gd name="T28" fmla="*/ 46 w 915"/>
              <a:gd name="T29" fmla="*/ 0 h 914"/>
              <a:gd name="T30" fmla="*/ 0 w 915"/>
              <a:gd name="T31" fmla="*/ 45 h 914"/>
              <a:gd name="T32" fmla="*/ 0 w 915"/>
              <a:gd name="T33" fmla="*/ 571 h 914"/>
              <a:gd name="T34" fmla="*/ 46 w 915"/>
              <a:gd name="T35" fmla="*/ 616 h 914"/>
              <a:gd name="T36" fmla="*/ 537 w 915"/>
              <a:gd name="T37" fmla="*/ 616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537" y="616"/>
                </a:moveTo>
                <a:cubicBezTo>
                  <a:pt x="562" y="616"/>
                  <a:pt x="595" y="629"/>
                  <a:pt x="610" y="644"/>
                </a:cubicBezTo>
                <a:cubicBezTo>
                  <a:pt x="626" y="660"/>
                  <a:pt x="639" y="693"/>
                  <a:pt x="639" y="718"/>
                </a:cubicBezTo>
                <a:cubicBezTo>
                  <a:pt x="639" y="869"/>
                  <a:pt x="639" y="869"/>
                  <a:pt x="639" y="869"/>
                </a:cubicBezTo>
                <a:cubicBezTo>
                  <a:pt x="639" y="894"/>
                  <a:pt x="659" y="914"/>
                  <a:pt x="684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94" y="914"/>
                  <a:pt x="915" y="894"/>
                  <a:pt x="915" y="869"/>
                </a:cubicBezTo>
                <a:cubicBezTo>
                  <a:pt x="915" y="684"/>
                  <a:pt x="915" y="684"/>
                  <a:pt x="915" y="684"/>
                </a:cubicBezTo>
                <a:cubicBezTo>
                  <a:pt x="915" y="659"/>
                  <a:pt x="894" y="638"/>
                  <a:pt x="869" y="638"/>
                </a:cubicBezTo>
                <a:cubicBezTo>
                  <a:pt x="718" y="638"/>
                  <a:pt x="718" y="638"/>
                  <a:pt x="718" y="638"/>
                </a:cubicBezTo>
                <a:cubicBezTo>
                  <a:pt x="693" y="638"/>
                  <a:pt x="660" y="625"/>
                  <a:pt x="645" y="610"/>
                </a:cubicBezTo>
                <a:cubicBezTo>
                  <a:pt x="629" y="594"/>
                  <a:pt x="616" y="561"/>
                  <a:pt x="616" y="536"/>
                </a:cubicBezTo>
                <a:cubicBezTo>
                  <a:pt x="616" y="45"/>
                  <a:pt x="616" y="45"/>
                  <a:pt x="616" y="45"/>
                </a:cubicBezTo>
                <a:cubicBezTo>
                  <a:pt x="616" y="20"/>
                  <a:pt x="596" y="0"/>
                  <a:pt x="57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571"/>
                  <a:pt x="0" y="571"/>
                  <a:pt x="0" y="571"/>
                </a:cubicBezTo>
                <a:cubicBezTo>
                  <a:pt x="0" y="596"/>
                  <a:pt x="21" y="616"/>
                  <a:pt x="46" y="616"/>
                </a:cubicBezTo>
                <a:lnTo>
                  <a:pt x="537" y="616"/>
                </a:lnTo>
                <a:close/>
              </a:path>
            </a:pathLst>
          </a:custGeom>
          <a:solidFill>
            <a:srgbClr val="FFB68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Freeform 24">
            <a:extLst>
              <a:ext uri="{FF2B5EF4-FFF2-40B4-BE49-F238E27FC236}">
                <a16:creationId xmlns:a16="http://schemas.microsoft.com/office/drawing/2014/main" id="{DBDACD61-981B-682C-5B69-80CD1FF36990}"/>
              </a:ext>
            </a:extLst>
          </p:cNvPr>
          <p:cNvSpPr/>
          <p:nvPr/>
        </p:nvSpPr>
        <p:spPr bwMode="auto">
          <a:xfrm>
            <a:off x="6303015" y="3245599"/>
            <a:ext cx="1876056" cy="1877251"/>
          </a:xfrm>
          <a:custGeom>
            <a:avLst/>
            <a:gdLst>
              <a:gd name="T0" fmla="*/ 616 w 915"/>
              <a:gd name="T1" fmla="*/ 378 h 914"/>
              <a:gd name="T2" fmla="*/ 645 w 915"/>
              <a:gd name="T3" fmla="*/ 304 h 914"/>
              <a:gd name="T4" fmla="*/ 718 w 915"/>
              <a:gd name="T5" fmla="*/ 276 h 914"/>
              <a:gd name="T6" fmla="*/ 869 w 915"/>
              <a:gd name="T7" fmla="*/ 276 h 914"/>
              <a:gd name="T8" fmla="*/ 915 w 915"/>
              <a:gd name="T9" fmla="*/ 231 h 914"/>
              <a:gd name="T10" fmla="*/ 915 w 915"/>
              <a:gd name="T11" fmla="*/ 45 h 914"/>
              <a:gd name="T12" fmla="*/ 869 w 915"/>
              <a:gd name="T13" fmla="*/ 0 h 914"/>
              <a:gd name="T14" fmla="*/ 684 w 915"/>
              <a:gd name="T15" fmla="*/ 0 h 914"/>
              <a:gd name="T16" fmla="*/ 639 w 915"/>
              <a:gd name="T17" fmla="*/ 45 h 914"/>
              <a:gd name="T18" fmla="*/ 639 w 915"/>
              <a:gd name="T19" fmla="*/ 196 h 914"/>
              <a:gd name="T20" fmla="*/ 610 w 915"/>
              <a:gd name="T21" fmla="*/ 270 h 914"/>
              <a:gd name="T22" fmla="*/ 537 w 915"/>
              <a:gd name="T23" fmla="*/ 298 h 914"/>
              <a:gd name="T24" fmla="*/ 46 w 915"/>
              <a:gd name="T25" fmla="*/ 298 h 914"/>
              <a:gd name="T26" fmla="*/ 0 w 915"/>
              <a:gd name="T27" fmla="*/ 344 h 914"/>
              <a:gd name="T28" fmla="*/ 0 w 915"/>
              <a:gd name="T29" fmla="*/ 869 h 914"/>
              <a:gd name="T30" fmla="*/ 46 w 915"/>
              <a:gd name="T31" fmla="*/ 914 h 914"/>
              <a:gd name="T32" fmla="*/ 571 w 915"/>
              <a:gd name="T33" fmla="*/ 914 h 914"/>
              <a:gd name="T34" fmla="*/ 616 w 915"/>
              <a:gd name="T35" fmla="*/ 869 h 914"/>
              <a:gd name="T36" fmla="*/ 616 w 915"/>
              <a:gd name="T37" fmla="*/ 378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616" y="378"/>
                </a:moveTo>
                <a:cubicBezTo>
                  <a:pt x="616" y="353"/>
                  <a:pt x="629" y="320"/>
                  <a:pt x="645" y="304"/>
                </a:cubicBezTo>
                <a:cubicBezTo>
                  <a:pt x="660" y="289"/>
                  <a:pt x="693" y="276"/>
                  <a:pt x="718" y="276"/>
                </a:cubicBezTo>
                <a:cubicBezTo>
                  <a:pt x="869" y="276"/>
                  <a:pt x="869" y="276"/>
                  <a:pt x="869" y="276"/>
                </a:cubicBezTo>
                <a:cubicBezTo>
                  <a:pt x="894" y="276"/>
                  <a:pt x="915" y="256"/>
                  <a:pt x="915" y="231"/>
                </a:cubicBezTo>
                <a:cubicBezTo>
                  <a:pt x="915" y="45"/>
                  <a:pt x="915" y="45"/>
                  <a:pt x="915" y="45"/>
                </a:cubicBezTo>
                <a:cubicBezTo>
                  <a:pt x="915" y="21"/>
                  <a:pt x="894" y="0"/>
                  <a:pt x="869" y="0"/>
                </a:cubicBezTo>
                <a:cubicBezTo>
                  <a:pt x="684" y="0"/>
                  <a:pt x="684" y="0"/>
                  <a:pt x="684" y="0"/>
                </a:cubicBezTo>
                <a:cubicBezTo>
                  <a:pt x="659" y="0"/>
                  <a:pt x="639" y="21"/>
                  <a:pt x="639" y="45"/>
                </a:cubicBezTo>
                <a:cubicBezTo>
                  <a:pt x="639" y="196"/>
                  <a:pt x="639" y="196"/>
                  <a:pt x="639" y="196"/>
                </a:cubicBezTo>
                <a:cubicBezTo>
                  <a:pt x="639" y="221"/>
                  <a:pt x="626" y="254"/>
                  <a:pt x="610" y="270"/>
                </a:cubicBezTo>
                <a:cubicBezTo>
                  <a:pt x="595" y="286"/>
                  <a:pt x="562" y="298"/>
                  <a:pt x="537" y="298"/>
                </a:cubicBezTo>
                <a:cubicBezTo>
                  <a:pt x="46" y="298"/>
                  <a:pt x="46" y="298"/>
                  <a:pt x="46" y="298"/>
                </a:cubicBezTo>
                <a:cubicBezTo>
                  <a:pt x="21" y="298"/>
                  <a:pt x="0" y="319"/>
                  <a:pt x="0" y="34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1" y="914"/>
                  <a:pt x="46" y="914"/>
                </a:cubicBezTo>
                <a:cubicBezTo>
                  <a:pt x="571" y="914"/>
                  <a:pt x="571" y="914"/>
                  <a:pt x="571" y="914"/>
                </a:cubicBezTo>
                <a:cubicBezTo>
                  <a:pt x="596" y="914"/>
                  <a:pt x="616" y="894"/>
                  <a:pt x="616" y="869"/>
                </a:cubicBezTo>
                <a:lnTo>
                  <a:pt x="616" y="378"/>
                </a:lnTo>
                <a:close/>
              </a:path>
            </a:pathLst>
          </a:custGeom>
          <a:solidFill>
            <a:srgbClr val="ACC4CE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Freeform 25">
            <a:extLst>
              <a:ext uri="{FF2B5EF4-FFF2-40B4-BE49-F238E27FC236}">
                <a16:creationId xmlns:a16="http://schemas.microsoft.com/office/drawing/2014/main" id="{CF132E11-F24E-75DA-7BF7-B5945BB210B3}"/>
              </a:ext>
            </a:extLst>
          </p:cNvPr>
          <p:cNvSpPr>
            <a:spLocks noEditPoints="1"/>
          </p:cNvSpPr>
          <p:nvPr/>
        </p:nvSpPr>
        <p:spPr bwMode="auto">
          <a:xfrm>
            <a:off x="5675684" y="1990632"/>
            <a:ext cx="268750" cy="302974"/>
          </a:xfrm>
          <a:custGeom>
            <a:avLst/>
            <a:gdLst>
              <a:gd name="T0" fmla="*/ 28 w 131"/>
              <a:gd name="T1" fmla="*/ 16 h 147"/>
              <a:gd name="T2" fmla="*/ 103 w 131"/>
              <a:gd name="T3" fmla="*/ 16 h 147"/>
              <a:gd name="T4" fmla="*/ 118 w 131"/>
              <a:gd name="T5" fmla="*/ 61 h 147"/>
              <a:gd name="T6" fmla="*/ 127 w 131"/>
              <a:gd name="T7" fmla="*/ 65 h 147"/>
              <a:gd name="T8" fmla="*/ 131 w 131"/>
              <a:gd name="T9" fmla="*/ 74 h 147"/>
              <a:gd name="T10" fmla="*/ 130 w 131"/>
              <a:gd name="T11" fmla="*/ 101 h 147"/>
              <a:gd name="T12" fmla="*/ 123 w 131"/>
              <a:gd name="T13" fmla="*/ 108 h 147"/>
              <a:gd name="T14" fmla="*/ 116 w 131"/>
              <a:gd name="T15" fmla="*/ 109 h 147"/>
              <a:gd name="T16" fmla="*/ 65 w 131"/>
              <a:gd name="T17" fmla="*/ 147 h 147"/>
              <a:gd name="T18" fmla="*/ 76 w 131"/>
              <a:gd name="T19" fmla="*/ 132 h 147"/>
              <a:gd name="T20" fmla="*/ 107 w 131"/>
              <a:gd name="T21" fmla="*/ 109 h 147"/>
              <a:gd name="T22" fmla="*/ 98 w 131"/>
              <a:gd name="T23" fmla="*/ 105 h 147"/>
              <a:gd name="T24" fmla="*/ 95 w 131"/>
              <a:gd name="T25" fmla="*/ 74 h 147"/>
              <a:gd name="T26" fmla="*/ 96 w 131"/>
              <a:gd name="T27" fmla="*/ 69 h 147"/>
              <a:gd name="T28" fmla="*/ 107 w 131"/>
              <a:gd name="T29" fmla="*/ 56 h 147"/>
              <a:gd name="T30" fmla="*/ 35 w 131"/>
              <a:gd name="T31" fmla="*/ 38 h 147"/>
              <a:gd name="T32" fmla="*/ 28 w 131"/>
              <a:gd name="T33" fmla="*/ 62 h 147"/>
              <a:gd name="T34" fmla="*/ 35 w 131"/>
              <a:gd name="T35" fmla="*/ 69 h 147"/>
              <a:gd name="T36" fmla="*/ 36 w 131"/>
              <a:gd name="T37" fmla="*/ 96 h 147"/>
              <a:gd name="T38" fmla="*/ 32 w 131"/>
              <a:gd name="T39" fmla="*/ 105 h 147"/>
              <a:gd name="T40" fmla="*/ 24 w 131"/>
              <a:gd name="T41" fmla="*/ 109 h 147"/>
              <a:gd name="T42" fmla="*/ 8 w 131"/>
              <a:gd name="T43" fmla="*/ 108 h 147"/>
              <a:gd name="T44" fmla="*/ 0 w 131"/>
              <a:gd name="T45" fmla="*/ 96 h 147"/>
              <a:gd name="T46" fmla="*/ 1 w 131"/>
              <a:gd name="T47" fmla="*/ 69 h 147"/>
              <a:gd name="T48" fmla="*/ 13 w 131"/>
              <a:gd name="T49" fmla="*/ 61 h 147"/>
              <a:gd name="T50" fmla="*/ 61 w 131"/>
              <a:gd name="T51" fmla="*/ 135 h 147"/>
              <a:gd name="T52" fmla="*/ 65 w 131"/>
              <a:gd name="T53" fmla="*/ 131 h 147"/>
              <a:gd name="T54" fmla="*/ 13 w 131"/>
              <a:gd name="T55" fmla="*/ 73 h 147"/>
              <a:gd name="T56" fmla="*/ 12 w 131"/>
              <a:gd name="T57" fmla="*/ 74 h 147"/>
              <a:gd name="T58" fmla="*/ 12 w 131"/>
              <a:gd name="T59" fmla="*/ 97 h 147"/>
              <a:gd name="T60" fmla="*/ 18 w 131"/>
              <a:gd name="T61" fmla="*/ 97 h 147"/>
              <a:gd name="T62" fmla="*/ 24 w 131"/>
              <a:gd name="T63" fmla="*/ 97 h 147"/>
              <a:gd name="T64" fmla="*/ 25 w 131"/>
              <a:gd name="T65" fmla="*/ 96 h 147"/>
              <a:gd name="T66" fmla="*/ 25 w 131"/>
              <a:gd name="T67" fmla="*/ 74 h 147"/>
              <a:gd name="T68" fmla="*/ 24 w 131"/>
              <a:gd name="T69" fmla="*/ 73 h 147"/>
              <a:gd name="T70" fmla="*/ 18 w 131"/>
              <a:gd name="T71" fmla="*/ 73 h 147"/>
              <a:gd name="T72" fmla="*/ 107 w 131"/>
              <a:gd name="T73" fmla="*/ 73 h 147"/>
              <a:gd name="T74" fmla="*/ 106 w 131"/>
              <a:gd name="T75" fmla="*/ 74 h 147"/>
              <a:gd name="T76" fmla="*/ 106 w 131"/>
              <a:gd name="T77" fmla="*/ 97 h 147"/>
              <a:gd name="T78" fmla="*/ 113 w 131"/>
              <a:gd name="T79" fmla="*/ 97 h 147"/>
              <a:gd name="T80" fmla="*/ 118 w 131"/>
              <a:gd name="T81" fmla="*/ 97 h 147"/>
              <a:gd name="T82" fmla="*/ 119 w 131"/>
              <a:gd name="T83" fmla="*/ 96 h 147"/>
              <a:gd name="T84" fmla="*/ 119 w 131"/>
              <a:gd name="T85" fmla="*/ 74 h 147"/>
              <a:gd name="T86" fmla="*/ 118 w 131"/>
              <a:gd name="T87" fmla="*/ 73 h 147"/>
              <a:gd name="T88" fmla="*/ 113 w 131"/>
              <a:gd name="T89" fmla="*/ 73 h 147"/>
              <a:gd name="T90" fmla="*/ 95 w 131"/>
              <a:gd name="T91" fmla="*/ 24 h 147"/>
              <a:gd name="T92" fmla="*/ 36 w 131"/>
              <a:gd name="T93" fmla="*/ 24 h 147"/>
              <a:gd name="T94" fmla="*/ 65 w 131"/>
              <a:gd name="T95" fmla="*/ 19 h 147"/>
              <a:gd name="T96" fmla="*/ 103 w 131"/>
              <a:gd name="T97" fmla="*/ 3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1" h="147">
                <a:moveTo>
                  <a:pt x="13" y="61"/>
                </a:moveTo>
                <a:cubicBezTo>
                  <a:pt x="13" y="53"/>
                  <a:pt x="13" y="53"/>
                  <a:pt x="13" y="53"/>
                </a:cubicBezTo>
                <a:cubicBezTo>
                  <a:pt x="13" y="38"/>
                  <a:pt x="19" y="25"/>
                  <a:pt x="28" y="16"/>
                </a:cubicBezTo>
                <a:cubicBezTo>
                  <a:pt x="28" y="15"/>
                  <a:pt x="28" y="15"/>
                  <a:pt x="28" y="15"/>
                </a:cubicBezTo>
                <a:cubicBezTo>
                  <a:pt x="38" y="6"/>
                  <a:pt x="51" y="0"/>
                  <a:pt x="65" y="0"/>
                </a:cubicBezTo>
                <a:cubicBezTo>
                  <a:pt x="80" y="0"/>
                  <a:pt x="93" y="6"/>
                  <a:pt x="103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12" y="25"/>
                  <a:pt x="118" y="38"/>
                  <a:pt x="118" y="53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20" y="61"/>
                  <a:pt x="121" y="62"/>
                  <a:pt x="123" y="62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4" y="63"/>
                  <a:pt x="126" y="64"/>
                  <a:pt x="127" y="65"/>
                </a:cubicBezTo>
                <a:cubicBezTo>
                  <a:pt x="128" y="66"/>
                  <a:pt x="129" y="67"/>
                  <a:pt x="130" y="69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30" y="71"/>
                  <a:pt x="131" y="72"/>
                  <a:pt x="131" y="74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1" y="98"/>
                  <a:pt x="130" y="99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29" y="103"/>
                  <a:pt x="128" y="104"/>
                  <a:pt x="127" y="105"/>
                </a:cubicBezTo>
                <a:cubicBezTo>
                  <a:pt x="126" y="106"/>
                  <a:pt x="124" y="107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1" y="108"/>
                  <a:pt x="120" y="109"/>
                  <a:pt x="118" y="109"/>
                </a:cubicBezTo>
                <a:cubicBezTo>
                  <a:pt x="116" y="109"/>
                  <a:pt x="116" y="109"/>
                  <a:pt x="116" y="109"/>
                </a:cubicBezTo>
                <a:cubicBezTo>
                  <a:pt x="115" y="116"/>
                  <a:pt x="111" y="122"/>
                  <a:pt x="104" y="128"/>
                </a:cubicBezTo>
                <a:cubicBezTo>
                  <a:pt x="97" y="133"/>
                  <a:pt x="87" y="137"/>
                  <a:pt x="76" y="138"/>
                </a:cubicBezTo>
                <a:cubicBezTo>
                  <a:pt x="75" y="143"/>
                  <a:pt x="70" y="147"/>
                  <a:pt x="65" y="147"/>
                </a:cubicBezTo>
                <a:cubicBezTo>
                  <a:pt x="59" y="147"/>
                  <a:pt x="54" y="142"/>
                  <a:pt x="54" y="135"/>
                </a:cubicBezTo>
                <a:cubicBezTo>
                  <a:pt x="54" y="129"/>
                  <a:pt x="59" y="124"/>
                  <a:pt x="65" y="124"/>
                </a:cubicBezTo>
                <a:cubicBezTo>
                  <a:pt x="70" y="124"/>
                  <a:pt x="74" y="127"/>
                  <a:pt x="76" y="132"/>
                </a:cubicBezTo>
                <a:cubicBezTo>
                  <a:pt x="85" y="130"/>
                  <a:pt x="94" y="127"/>
                  <a:pt x="100" y="122"/>
                </a:cubicBezTo>
                <a:cubicBezTo>
                  <a:pt x="105" y="118"/>
                  <a:pt x="108" y="114"/>
                  <a:pt x="109" y="109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06" y="109"/>
                  <a:pt x="104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1" y="107"/>
                  <a:pt x="100" y="106"/>
                  <a:pt x="98" y="105"/>
                </a:cubicBezTo>
                <a:cubicBezTo>
                  <a:pt x="96" y="103"/>
                  <a:pt x="95" y="100"/>
                  <a:pt x="95" y="96"/>
                </a:cubicBezTo>
                <a:cubicBezTo>
                  <a:pt x="95" y="85"/>
                  <a:pt x="95" y="85"/>
                  <a:pt x="95" y="85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2"/>
                  <a:pt x="95" y="71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7"/>
                  <a:pt x="97" y="66"/>
                  <a:pt x="98" y="65"/>
                </a:cubicBezTo>
                <a:cubicBezTo>
                  <a:pt x="101" y="63"/>
                  <a:pt x="104" y="61"/>
                  <a:pt x="107" y="61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5" y="49"/>
                  <a:pt x="101" y="43"/>
                  <a:pt x="96" y="38"/>
                </a:cubicBezTo>
                <a:cubicBezTo>
                  <a:pt x="89" y="30"/>
                  <a:pt x="78" y="26"/>
                  <a:pt x="65" y="26"/>
                </a:cubicBezTo>
                <a:cubicBezTo>
                  <a:pt x="53" y="26"/>
                  <a:pt x="42" y="30"/>
                  <a:pt x="35" y="38"/>
                </a:cubicBezTo>
                <a:cubicBezTo>
                  <a:pt x="30" y="43"/>
                  <a:pt x="26" y="49"/>
                  <a:pt x="24" y="56"/>
                </a:cubicBezTo>
                <a:cubicBezTo>
                  <a:pt x="24" y="61"/>
                  <a:pt x="24" y="61"/>
                  <a:pt x="24" y="61"/>
                </a:cubicBezTo>
                <a:cubicBezTo>
                  <a:pt x="25" y="61"/>
                  <a:pt x="27" y="62"/>
                  <a:pt x="28" y="62"/>
                </a:cubicBezTo>
                <a:cubicBezTo>
                  <a:pt x="30" y="63"/>
                  <a:pt x="31" y="64"/>
                  <a:pt x="32" y="65"/>
                </a:cubicBezTo>
                <a:cubicBezTo>
                  <a:pt x="34" y="66"/>
                  <a:pt x="35" y="67"/>
                  <a:pt x="35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6" y="71"/>
                  <a:pt x="36" y="72"/>
                  <a:pt x="36" y="74"/>
                </a:cubicBezTo>
                <a:cubicBezTo>
                  <a:pt x="36" y="85"/>
                  <a:pt x="36" y="85"/>
                  <a:pt x="36" y="85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8"/>
                  <a:pt x="36" y="99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3"/>
                  <a:pt x="34" y="104"/>
                  <a:pt x="32" y="105"/>
                </a:cubicBezTo>
                <a:cubicBezTo>
                  <a:pt x="31" y="106"/>
                  <a:pt x="30" y="107"/>
                  <a:pt x="28" y="108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7" y="108"/>
                  <a:pt x="25" y="109"/>
                  <a:pt x="24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11" y="109"/>
                  <a:pt x="10" y="108"/>
                  <a:pt x="8" y="108"/>
                </a:cubicBezTo>
                <a:cubicBezTo>
                  <a:pt x="8" y="108"/>
                  <a:pt x="8" y="108"/>
                  <a:pt x="8" y="108"/>
                </a:cubicBezTo>
                <a:cubicBezTo>
                  <a:pt x="7" y="107"/>
                  <a:pt x="5" y="106"/>
                  <a:pt x="4" y="105"/>
                </a:cubicBezTo>
                <a:cubicBezTo>
                  <a:pt x="2" y="103"/>
                  <a:pt x="0" y="100"/>
                  <a:pt x="0" y="96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2"/>
                  <a:pt x="1" y="71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2" y="67"/>
                  <a:pt x="3" y="66"/>
                  <a:pt x="4" y="65"/>
                </a:cubicBezTo>
                <a:cubicBezTo>
                  <a:pt x="6" y="63"/>
                  <a:pt x="9" y="61"/>
                  <a:pt x="13" y="61"/>
                </a:cubicBezTo>
                <a:close/>
                <a:moveTo>
                  <a:pt x="65" y="131"/>
                </a:moveTo>
                <a:cubicBezTo>
                  <a:pt x="65" y="131"/>
                  <a:pt x="65" y="131"/>
                  <a:pt x="65" y="131"/>
                </a:cubicBezTo>
                <a:cubicBezTo>
                  <a:pt x="63" y="131"/>
                  <a:pt x="61" y="133"/>
                  <a:pt x="61" y="135"/>
                </a:cubicBezTo>
                <a:cubicBezTo>
                  <a:pt x="61" y="138"/>
                  <a:pt x="63" y="140"/>
                  <a:pt x="65" y="140"/>
                </a:cubicBezTo>
                <a:cubicBezTo>
                  <a:pt x="68" y="140"/>
                  <a:pt x="70" y="138"/>
                  <a:pt x="70" y="135"/>
                </a:cubicBezTo>
                <a:cubicBezTo>
                  <a:pt x="70" y="133"/>
                  <a:pt x="68" y="131"/>
                  <a:pt x="65" y="131"/>
                </a:cubicBezTo>
                <a:close/>
                <a:moveTo>
                  <a:pt x="18" y="73"/>
                </a:move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2" y="73"/>
                  <a:pt x="12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6"/>
                  <a:pt x="12" y="97"/>
                  <a:pt x="12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5" y="97"/>
                </a:cubicBezTo>
                <a:cubicBezTo>
                  <a:pt x="25" y="97"/>
                  <a:pt x="25" y="97"/>
                  <a:pt x="25" y="97"/>
                </a:cubicBezTo>
                <a:cubicBezTo>
                  <a:pt x="25" y="96"/>
                  <a:pt x="25" y="96"/>
                  <a:pt x="25" y="96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18" y="73"/>
                  <a:pt x="18" y="73"/>
                  <a:pt x="18" y="73"/>
                </a:cubicBezTo>
                <a:close/>
                <a:moveTo>
                  <a:pt x="113" y="73"/>
                </a:moveTo>
                <a:cubicBezTo>
                  <a:pt x="113" y="73"/>
                  <a:pt x="113" y="73"/>
                  <a:pt x="113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6" y="96"/>
                  <a:pt x="106" y="97"/>
                  <a:pt x="106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8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3" y="73"/>
                  <a:pt x="113" y="73"/>
                  <a:pt x="113" y="73"/>
                </a:cubicBezTo>
                <a:close/>
                <a:moveTo>
                  <a:pt x="103" y="36"/>
                </a:moveTo>
                <a:cubicBezTo>
                  <a:pt x="103" y="36"/>
                  <a:pt x="103" y="36"/>
                  <a:pt x="103" y="36"/>
                </a:cubicBezTo>
                <a:cubicBezTo>
                  <a:pt x="101" y="31"/>
                  <a:pt x="98" y="27"/>
                  <a:pt x="95" y="24"/>
                </a:cubicBezTo>
                <a:cubicBezTo>
                  <a:pt x="95" y="24"/>
                  <a:pt x="95" y="24"/>
                  <a:pt x="95" y="24"/>
                </a:cubicBezTo>
                <a:cubicBezTo>
                  <a:pt x="87" y="16"/>
                  <a:pt x="77" y="11"/>
                  <a:pt x="65" y="11"/>
                </a:cubicBezTo>
                <a:cubicBezTo>
                  <a:pt x="54" y="11"/>
                  <a:pt x="44" y="16"/>
                  <a:pt x="36" y="24"/>
                </a:cubicBezTo>
                <a:cubicBezTo>
                  <a:pt x="33" y="27"/>
                  <a:pt x="30" y="31"/>
                  <a:pt x="27" y="36"/>
                </a:cubicBezTo>
                <a:cubicBezTo>
                  <a:pt x="28" y="35"/>
                  <a:pt x="29" y="34"/>
                  <a:pt x="30" y="34"/>
                </a:cubicBezTo>
                <a:cubicBezTo>
                  <a:pt x="39" y="25"/>
                  <a:pt x="52" y="19"/>
                  <a:pt x="65" y="19"/>
                </a:cubicBezTo>
                <a:cubicBezTo>
                  <a:pt x="79" y="19"/>
                  <a:pt x="92" y="25"/>
                  <a:pt x="101" y="34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2" y="34"/>
                  <a:pt x="103" y="35"/>
                  <a:pt x="103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Freeform 26">
            <a:extLst>
              <a:ext uri="{FF2B5EF4-FFF2-40B4-BE49-F238E27FC236}">
                <a16:creationId xmlns:a16="http://schemas.microsoft.com/office/drawing/2014/main" id="{A255FB81-1201-609C-985F-2EF3A66EBAA5}"/>
              </a:ext>
            </a:extLst>
          </p:cNvPr>
          <p:cNvSpPr>
            <a:spLocks noEditPoints="1"/>
          </p:cNvSpPr>
          <p:nvPr/>
        </p:nvSpPr>
        <p:spPr bwMode="auto">
          <a:xfrm>
            <a:off x="6356469" y="5471864"/>
            <a:ext cx="284341" cy="297033"/>
          </a:xfrm>
          <a:custGeom>
            <a:avLst/>
            <a:gdLst>
              <a:gd name="T0" fmla="*/ 4 w 139"/>
              <a:gd name="T1" fmla="*/ 139 h 145"/>
              <a:gd name="T2" fmla="*/ 56 w 139"/>
              <a:gd name="T3" fmla="*/ 133 h 145"/>
              <a:gd name="T4" fmla="*/ 24 w 139"/>
              <a:gd name="T5" fmla="*/ 117 h 145"/>
              <a:gd name="T6" fmla="*/ 20 w 139"/>
              <a:gd name="T7" fmla="*/ 115 h 145"/>
              <a:gd name="T8" fmla="*/ 2 w 139"/>
              <a:gd name="T9" fmla="*/ 89 h 145"/>
              <a:gd name="T10" fmla="*/ 24 w 139"/>
              <a:gd name="T11" fmla="*/ 70 h 145"/>
              <a:gd name="T12" fmla="*/ 56 w 139"/>
              <a:gd name="T13" fmla="*/ 58 h 145"/>
              <a:gd name="T14" fmla="*/ 19 w 139"/>
              <a:gd name="T15" fmla="*/ 53 h 145"/>
              <a:gd name="T16" fmla="*/ 19 w 139"/>
              <a:gd name="T17" fmla="*/ 18 h 145"/>
              <a:gd name="T18" fmla="*/ 25 w 139"/>
              <a:gd name="T19" fmla="*/ 12 h 145"/>
              <a:gd name="T20" fmla="*/ 56 w 139"/>
              <a:gd name="T21" fmla="*/ 3 h 145"/>
              <a:gd name="T22" fmla="*/ 60 w 139"/>
              <a:gd name="T23" fmla="*/ 0 h 145"/>
              <a:gd name="T24" fmla="*/ 82 w 139"/>
              <a:gd name="T25" fmla="*/ 3 h 145"/>
              <a:gd name="T26" fmla="*/ 82 w 139"/>
              <a:gd name="T27" fmla="*/ 12 h 145"/>
              <a:gd name="T28" fmla="*/ 119 w 139"/>
              <a:gd name="T29" fmla="*/ 14 h 145"/>
              <a:gd name="T30" fmla="*/ 136 w 139"/>
              <a:gd name="T31" fmla="*/ 39 h 145"/>
              <a:gd name="T32" fmla="*/ 119 w 139"/>
              <a:gd name="T33" fmla="*/ 57 h 145"/>
              <a:gd name="T34" fmla="*/ 115 w 139"/>
              <a:gd name="T35" fmla="*/ 58 h 145"/>
              <a:gd name="T36" fmla="*/ 82 w 139"/>
              <a:gd name="T37" fmla="*/ 70 h 145"/>
              <a:gd name="T38" fmla="*/ 114 w 139"/>
              <a:gd name="T39" fmla="*/ 70 h 145"/>
              <a:gd name="T40" fmla="*/ 120 w 139"/>
              <a:gd name="T41" fmla="*/ 111 h 145"/>
              <a:gd name="T42" fmla="*/ 114 w 139"/>
              <a:gd name="T43" fmla="*/ 117 h 145"/>
              <a:gd name="T44" fmla="*/ 82 w 139"/>
              <a:gd name="T45" fmla="*/ 133 h 145"/>
              <a:gd name="T46" fmla="*/ 135 w 139"/>
              <a:gd name="T47" fmla="*/ 139 h 145"/>
              <a:gd name="T48" fmla="*/ 10 w 139"/>
              <a:gd name="T49" fmla="*/ 145 h 145"/>
              <a:gd name="T50" fmla="*/ 63 w 139"/>
              <a:gd name="T51" fmla="*/ 133 h 145"/>
              <a:gd name="T52" fmla="*/ 76 w 139"/>
              <a:gd name="T53" fmla="*/ 117 h 145"/>
              <a:gd name="T54" fmla="*/ 63 w 139"/>
              <a:gd name="T55" fmla="*/ 133 h 145"/>
              <a:gd name="T56" fmla="*/ 76 w 139"/>
              <a:gd name="T57" fmla="*/ 6 h 145"/>
              <a:gd name="T58" fmla="*/ 63 w 139"/>
              <a:gd name="T59" fmla="*/ 12 h 145"/>
              <a:gd name="T60" fmla="*/ 76 w 139"/>
              <a:gd name="T61" fmla="*/ 6 h 145"/>
              <a:gd name="T62" fmla="*/ 76 w 139"/>
              <a:gd name="T63" fmla="*/ 70 h 145"/>
              <a:gd name="T64" fmla="*/ 63 w 139"/>
              <a:gd name="T65" fmla="*/ 58 h 145"/>
              <a:gd name="T66" fmla="*/ 76 w 139"/>
              <a:gd name="T67" fmla="*/ 70 h 145"/>
              <a:gd name="T68" fmla="*/ 113 w 139"/>
              <a:gd name="T69" fmla="*/ 23 h 145"/>
              <a:gd name="T70" fmla="*/ 30 w 139"/>
              <a:gd name="T71" fmla="*/ 47 h 145"/>
              <a:gd name="T72" fmla="*/ 125 w 139"/>
              <a:gd name="T73" fmla="*/ 35 h 145"/>
              <a:gd name="T74" fmla="*/ 109 w 139"/>
              <a:gd name="T75" fmla="*/ 81 h 145"/>
              <a:gd name="T76" fmla="*/ 26 w 139"/>
              <a:gd name="T77" fmla="*/ 81 h 145"/>
              <a:gd name="T78" fmla="*/ 26 w 139"/>
              <a:gd name="T79" fmla="*/ 105 h 145"/>
              <a:gd name="T80" fmla="*/ 109 w 139"/>
              <a:gd name="T81" fmla="*/ 81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9" h="145">
                <a:moveTo>
                  <a:pt x="10" y="145"/>
                </a:moveTo>
                <a:cubicBezTo>
                  <a:pt x="6" y="145"/>
                  <a:pt x="4" y="142"/>
                  <a:pt x="4" y="139"/>
                </a:cubicBezTo>
                <a:cubicBezTo>
                  <a:pt x="4" y="136"/>
                  <a:pt x="6" y="133"/>
                  <a:pt x="10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17"/>
                  <a:pt x="56" y="117"/>
                  <a:pt x="56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2" y="117"/>
                  <a:pt x="21" y="116"/>
                  <a:pt x="20" y="115"/>
                </a:cubicBezTo>
                <a:cubicBezTo>
                  <a:pt x="2" y="97"/>
                  <a:pt x="2" y="97"/>
                  <a:pt x="2" y="97"/>
                </a:cubicBezTo>
                <a:cubicBezTo>
                  <a:pt x="0" y="95"/>
                  <a:pt x="0" y="92"/>
                  <a:pt x="2" y="89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1"/>
                  <a:pt x="22" y="70"/>
                  <a:pt x="24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1" y="58"/>
                  <a:pt x="19" y="56"/>
                  <a:pt x="19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4"/>
                  <a:pt x="21" y="12"/>
                  <a:pt x="24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8" y="0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1" y="0"/>
                  <a:pt x="82" y="1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2"/>
                  <a:pt x="82" y="12"/>
                  <a:pt x="82" y="12"/>
                </a:cubicBezTo>
                <a:cubicBezTo>
                  <a:pt x="115" y="12"/>
                  <a:pt x="115" y="12"/>
                  <a:pt x="115" y="12"/>
                </a:cubicBezTo>
                <a:cubicBezTo>
                  <a:pt x="117" y="12"/>
                  <a:pt x="118" y="13"/>
                  <a:pt x="119" y="14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9" y="33"/>
                  <a:pt x="139" y="37"/>
                  <a:pt x="136" y="39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8" y="58"/>
                  <a:pt x="116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70"/>
                  <a:pt x="82" y="70"/>
                  <a:pt x="82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8" y="70"/>
                  <a:pt x="120" y="73"/>
                  <a:pt x="120" y="76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4"/>
                  <a:pt x="118" y="117"/>
                  <a:pt x="114" y="117"/>
                </a:cubicBezTo>
                <a:cubicBezTo>
                  <a:pt x="82" y="117"/>
                  <a:pt x="82" y="117"/>
                  <a:pt x="82" y="117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2" y="133"/>
                  <a:pt x="135" y="136"/>
                  <a:pt x="135" y="139"/>
                </a:cubicBezTo>
                <a:cubicBezTo>
                  <a:pt x="135" y="142"/>
                  <a:pt x="132" y="145"/>
                  <a:pt x="129" y="145"/>
                </a:cubicBezTo>
                <a:cubicBezTo>
                  <a:pt x="10" y="145"/>
                  <a:pt x="10" y="145"/>
                  <a:pt x="10" y="145"/>
                </a:cubicBezTo>
                <a:close/>
                <a:moveTo>
                  <a:pt x="63" y="133"/>
                </a:moveTo>
                <a:cubicBezTo>
                  <a:pt x="63" y="133"/>
                  <a:pt x="63" y="133"/>
                  <a:pt x="63" y="133"/>
                </a:cubicBezTo>
                <a:cubicBezTo>
                  <a:pt x="76" y="133"/>
                  <a:pt x="76" y="133"/>
                  <a:pt x="76" y="133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3" y="133"/>
                  <a:pt x="63" y="133"/>
                  <a:pt x="63" y="133"/>
                </a:cubicBezTo>
                <a:close/>
                <a:moveTo>
                  <a:pt x="76" y="6"/>
                </a:moveTo>
                <a:cubicBezTo>
                  <a:pt x="76" y="6"/>
                  <a:pt x="76" y="6"/>
                  <a:pt x="76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2"/>
                  <a:pt x="63" y="12"/>
                  <a:pt x="63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6"/>
                  <a:pt x="76" y="6"/>
                  <a:pt x="76" y="6"/>
                </a:cubicBezTo>
                <a:close/>
                <a:moveTo>
                  <a:pt x="76" y="70"/>
                </a:moveTo>
                <a:cubicBezTo>
                  <a:pt x="76" y="70"/>
                  <a:pt x="76" y="70"/>
                  <a:pt x="76" y="70"/>
                </a:cubicBezTo>
                <a:cubicBezTo>
                  <a:pt x="76" y="58"/>
                  <a:pt x="76" y="58"/>
                  <a:pt x="76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70"/>
                  <a:pt x="63" y="70"/>
                  <a:pt x="63" y="70"/>
                </a:cubicBezTo>
                <a:cubicBezTo>
                  <a:pt x="76" y="70"/>
                  <a:pt x="76" y="70"/>
                  <a:pt x="76" y="70"/>
                </a:cubicBezTo>
                <a:close/>
                <a:moveTo>
                  <a:pt x="113" y="23"/>
                </a:moveTo>
                <a:cubicBezTo>
                  <a:pt x="113" y="23"/>
                  <a:pt x="113" y="23"/>
                  <a:pt x="113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47"/>
                  <a:pt x="30" y="47"/>
                  <a:pt x="30" y="47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13" y="23"/>
                  <a:pt x="113" y="23"/>
                  <a:pt x="113" y="23"/>
                </a:cubicBezTo>
                <a:close/>
                <a:moveTo>
                  <a:pt x="109" y="81"/>
                </a:moveTo>
                <a:cubicBezTo>
                  <a:pt x="109" y="81"/>
                  <a:pt x="109" y="81"/>
                  <a:pt x="109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14" y="93"/>
                  <a:pt x="14" y="93"/>
                  <a:pt x="14" y="93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09" y="81"/>
                  <a:pt x="109" y="81"/>
                  <a:pt x="109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Freeform 27">
            <a:extLst>
              <a:ext uri="{FF2B5EF4-FFF2-40B4-BE49-F238E27FC236}">
                <a16:creationId xmlns:a16="http://schemas.microsoft.com/office/drawing/2014/main" id="{17F1C029-C6EA-7CB4-D417-B2418359B4B8}"/>
              </a:ext>
            </a:extLst>
          </p:cNvPr>
          <p:cNvSpPr>
            <a:spLocks noEditPoints="1"/>
          </p:cNvSpPr>
          <p:nvPr/>
        </p:nvSpPr>
        <p:spPr bwMode="auto">
          <a:xfrm>
            <a:off x="4298524" y="4114422"/>
            <a:ext cx="256129" cy="300746"/>
          </a:xfrm>
          <a:custGeom>
            <a:avLst/>
            <a:gdLst>
              <a:gd name="T0" fmla="*/ 6 w 125"/>
              <a:gd name="T1" fmla="*/ 0 h 147"/>
              <a:gd name="T2" fmla="*/ 6 w 125"/>
              <a:gd name="T3" fmla="*/ 0 h 147"/>
              <a:gd name="T4" fmla="*/ 6 w 125"/>
              <a:gd name="T5" fmla="*/ 0 h 147"/>
              <a:gd name="T6" fmla="*/ 6 w 125"/>
              <a:gd name="T7" fmla="*/ 0 h 147"/>
              <a:gd name="T8" fmla="*/ 119 w 125"/>
              <a:gd name="T9" fmla="*/ 0 h 147"/>
              <a:gd name="T10" fmla="*/ 124 w 125"/>
              <a:gd name="T11" fmla="*/ 6 h 147"/>
              <a:gd name="T12" fmla="*/ 123 w 125"/>
              <a:gd name="T13" fmla="*/ 10 h 147"/>
              <a:gd name="T14" fmla="*/ 94 w 125"/>
              <a:gd name="T15" fmla="*/ 38 h 147"/>
              <a:gd name="T16" fmla="*/ 123 w 125"/>
              <a:gd name="T17" fmla="*/ 66 h 147"/>
              <a:gd name="T18" fmla="*/ 123 w 125"/>
              <a:gd name="T19" fmla="*/ 74 h 147"/>
              <a:gd name="T20" fmla="*/ 119 w 125"/>
              <a:gd name="T21" fmla="*/ 76 h 147"/>
              <a:gd name="T22" fmla="*/ 118 w 125"/>
              <a:gd name="T23" fmla="*/ 76 h 147"/>
              <a:gd name="T24" fmla="*/ 12 w 125"/>
              <a:gd name="T25" fmla="*/ 76 h 147"/>
              <a:gd name="T26" fmla="*/ 12 w 125"/>
              <a:gd name="T27" fmla="*/ 142 h 147"/>
              <a:gd name="T28" fmla="*/ 6 w 125"/>
              <a:gd name="T29" fmla="*/ 147 h 147"/>
              <a:gd name="T30" fmla="*/ 0 w 125"/>
              <a:gd name="T31" fmla="*/ 142 h 147"/>
              <a:gd name="T32" fmla="*/ 0 w 125"/>
              <a:gd name="T33" fmla="*/ 70 h 147"/>
              <a:gd name="T34" fmla="*/ 0 w 125"/>
              <a:gd name="T35" fmla="*/ 70 h 147"/>
              <a:gd name="T36" fmla="*/ 0 w 125"/>
              <a:gd name="T37" fmla="*/ 70 h 147"/>
              <a:gd name="T38" fmla="*/ 0 w 125"/>
              <a:gd name="T39" fmla="*/ 6 h 147"/>
              <a:gd name="T40" fmla="*/ 6 w 125"/>
              <a:gd name="T41" fmla="*/ 0 h 147"/>
              <a:gd name="T42" fmla="*/ 6 w 125"/>
              <a:gd name="T43" fmla="*/ 0 h 147"/>
              <a:gd name="T44" fmla="*/ 6 w 125"/>
              <a:gd name="T45" fmla="*/ 0 h 147"/>
              <a:gd name="T46" fmla="*/ 6 w 125"/>
              <a:gd name="T47" fmla="*/ 0 h 147"/>
              <a:gd name="T48" fmla="*/ 6 w 125"/>
              <a:gd name="T49" fmla="*/ 0 h 147"/>
              <a:gd name="T50" fmla="*/ 12 w 125"/>
              <a:gd name="T51" fmla="*/ 11 h 147"/>
              <a:gd name="T52" fmla="*/ 12 w 125"/>
              <a:gd name="T53" fmla="*/ 11 h 147"/>
              <a:gd name="T54" fmla="*/ 12 w 125"/>
              <a:gd name="T55" fmla="*/ 64 h 147"/>
              <a:gd name="T56" fmla="*/ 105 w 125"/>
              <a:gd name="T57" fmla="*/ 64 h 147"/>
              <a:gd name="T58" fmla="*/ 82 w 125"/>
              <a:gd name="T59" fmla="*/ 42 h 147"/>
              <a:gd name="T60" fmla="*/ 82 w 125"/>
              <a:gd name="T61" fmla="*/ 34 h 147"/>
              <a:gd name="T62" fmla="*/ 105 w 125"/>
              <a:gd name="T63" fmla="*/ 11 h 147"/>
              <a:gd name="T64" fmla="*/ 12 w 125"/>
              <a:gd name="T65" fmla="*/ 11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5" h="147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2" y="0"/>
                  <a:pt x="124" y="2"/>
                  <a:pt x="124" y="6"/>
                </a:cubicBezTo>
                <a:cubicBezTo>
                  <a:pt x="124" y="7"/>
                  <a:pt x="124" y="9"/>
                  <a:pt x="123" y="10"/>
                </a:cubicBezTo>
                <a:cubicBezTo>
                  <a:pt x="94" y="38"/>
                  <a:pt x="94" y="38"/>
                  <a:pt x="94" y="3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25" y="68"/>
                  <a:pt x="125" y="72"/>
                  <a:pt x="123" y="74"/>
                </a:cubicBezTo>
                <a:cubicBezTo>
                  <a:pt x="121" y="75"/>
                  <a:pt x="120" y="76"/>
                  <a:pt x="119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45"/>
                  <a:pt x="9" y="147"/>
                  <a:pt x="6" y="147"/>
                </a:cubicBezTo>
                <a:cubicBezTo>
                  <a:pt x="3" y="147"/>
                  <a:pt x="0" y="145"/>
                  <a:pt x="0" y="142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lose/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lose/>
                <a:moveTo>
                  <a:pt x="12" y="11"/>
                </a:moveTo>
                <a:cubicBezTo>
                  <a:pt x="12" y="11"/>
                  <a:pt x="12" y="11"/>
                  <a:pt x="12" y="11"/>
                </a:cubicBezTo>
                <a:cubicBezTo>
                  <a:pt x="12" y="64"/>
                  <a:pt x="12" y="64"/>
                  <a:pt x="12" y="64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82" y="42"/>
                  <a:pt x="82" y="42"/>
                  <a:pt x="82" y="42"/>
                </a:cubicBezTo>
                <a:cubicBezTo>
                  <a:pt x="80" y="40"/>
                  <a:pt x="80" y="36"/>
                  <a:pt x="82" y="34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2" y="11"/>
                  <a:pt x="12" y="11"/>
                  <a:pt x="1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6" name="Freeform 28">
            <a:extLst>
              <a:ext uri="{FF2B5EF4-FFF2-40B4-BE49-F238E27FC236}">
                <a16:creationId xmlns:a16="http://schemas.microsoft.com/office/drawing/2014/main" id="{365B4863-5021-86A4-4899-0C2C65E97254}"/>
              </a:ext>
            </a:extLst>
          </p:cNvPr>
          <p:cNvSpPr>
            <a:spLocks noEditPoints="1"/>
          </p:cNvSpPr>
          <p:nvPr/>
        </p:nvSpPr>
        <p:spPr bwMode="auto">
          <a:xfrm>
            <a:off x="7759613" y="3386690"/>
            <a:ext cx="306613" cy="302974"/>
          </a:xfrm>
          <a:custGeom>
            <a:avLst/>
            <a:gdLst>
              <a:gd name="T0" fmla="*/ 145 w 149"/>
              <a:gd name="T1" fmla="*/ 101 h 148"/>
              <a:gd name="T2" fmla="*/ 145 w 149"/>
              <a:gd name="T3" fmla="*/ 111 h 148"/>
              <a:gd name="T4" fmla="*/ 72 w 149"/>
              <a:gd name="T5" fmla="*/ 147 h 148"/>
              <a:gd name="T6" fmla="*/ 1 w 149"/>
              <a:gd name="T7" fmla="*/ 103 h 148"/>
              <a:gd name="T8" fmla="*/ 24 w 149"/>
              <a:gd name="T9" fmla="*/ 90 h 148"/>
              <a:gd name="T10" fmla="*/ 1 w 149"/>
              <a:gd name="T11" fmla="*/ 71 h 148"/>
              <a:gd name="T12" fmla="*/ 24 w 149"/>
              <a:gd name="T13" fmla="*/ 58 h 148"/>
              <a:gd name="T14" fmla="*/ 1 w 149"/>
              <a:gd name="T15" fmla="*/ 40 h 148"/>
              <a:gd name="T16" fmla="*/ 72 w 149"/>
              <a:gd name="T17" fmla="*/ 1 h 148"/>
              <a:gd name="T18" fmla="*/ 145 w 149"/>
              <a:gd name="T19" fmla="*/ 37 h 148"/>
              <a:gd name="T20" fmla="*/ 145 w 149"/>
              <a:gd name="T21" fmla="*/ 47 h 148"/>
              <a:gd name="T22" fmla="*/ 145 w 149"/>
              <a:gd name="T23" fmla="*/ 69 h 148"/>
              <a:gd name="T24" fmla="*/ 145 w 149"/>
              <a:gd name="T25" fmla="*/ 79 h 148"/>
              <a:gd name="T26" fmla="*/ 130 w 149"/>
              <a:gd name="T27" fmla="*/ 106 h 148"/>
              <a:gd name="T28" fmla="*/ 113 w 149"/>
              <a:gd name="T29" fmla="*/ 96 h 148"/>
              <a:gd name="T30" fmla="*/ 75 w 149"/>
              <a:gd name="T31" fmla="*/ 116 h 148"/>
              <a:gd name="T32" fmla="*/ 74 w 149"/>
              <a:gd name="T33" fmla="*/ 116 h 148"/>
              <a:gd name="T34" fmla="*/ 74 w 149"/>
              <a:gd name="T35" fmla="*/ 116 h 148"/>
              <a:gd name="T36" fmla="*/ 73 w 149"/>
              <a:gd name="T37" fmla="*/ 116 h 148"/>
              <a:gd name="T38" fmla="*/ 72 w 149"/>
              <a:gd name="T39" fmla="*/ 115 h 148"/>
              <a:gd name="T40" fmla="*/ 18 w 149"/>
              <a:gd name="T41" fmla="*/ 106 h 148"/>
              <a:gd name="T42" fmla="*/ 130 w 149"/>
              <a:gd name="T43" fmla="*/ 106 h 148"/>
              <a:gd name="T44" fmla="*/ 74 w 149"/>
              <a:gd name="T45" fmla="*/ 104 h 148"/>
              <a:gd name="T46" fmla="*/ 113 w 149"/>
              <a:gd name="T47" fmla="*/ 64 h 148"/>
              <a:gd name="T48" fmla="*/ 75 w 149"/>
              <a:gd name="T49" fmla="*/ 84 h 148"/>
              <a:gd name="T50" fmla="*/ 74 w 149"/>
              <a:gd name="T51" fmla="*/ 84 h 148"/>
              <a:gd name="T52" fmla="*/ 74 w 149"/>
              <a:gd name="T53" fmla="*/ 84 h 148"/>
              <a:gd name="T54" fmla="*/ 73 w 149"/>
              <a:gd name="T55" fmla="*/ 84 h 148"/>
              <a:gd name="T56" fmla="*/ 72 w 149"/>
              <a:gd name="T57" fmla="*/ 84 h 148"/>
              <a:gd name="T58" fmla="*/ 18 w 149"/>
              <a:gd name="T59" fmla="*/ 74 h 148"/>
              <a:gd name="T60" fmla="*/ 74 w 149"/>
              <a:gd name="T61" fmla="*/ 72 h 148"/>
              <a:gd name="T62" fmla="*/ 130 w 149"/>
              <a:gd name="T63" fmla="*/ 42 h 148"/>
              <a:gd name="T64" fmla="*/ 18 w 149"/>
              <a:gd name="T65" fmla="*/ 4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9" h="148">
                <a:moveTo>
                  <a:pt x="124" y="90"/>
                </a:moveTo>
                <a:cubicBezTo>
                  <a:pt x="145" y="101"/>
                  <a:pt x="145" y="101"/>
                  <a:pt x="145" y="101"/>
                </a:cubicBezTo>
                <a:cubicBezTo>
                  <a:pt x="148" y="102"/>
                  <a:pt x="149" y="106"/>
                  <a:pt x="147" y="108"/>
                </a:cubicBezTo>
                <a:cubicBezTo>
                  <a:pt x="147" y="109"/>
                  <a:pt x="146" y="110"/>
                  <a:pt x="145" y="111"/>
                </a:cubicBezTo>
                <a:cubicBezTo>
                  <a:pt x="77" y="147"/>
                  <a:pt x="77" y="147"/>
                  <a:pt x="77" y="147"/>
                </a:cubicBezTo>
                <a:cubicBezTo>
                  <a:pt x="75" y="148"/>
                  <a:pt x="73" y="148"/>
                  <a:pt x="72" y="147"/>
                </a:cubicBezTo>
                <a:cubicBezTo>
                  <a:pt x="4" y="111"/>
                  <a:pt x="4" y="111"/>
                  <a:pt x="4" y="111"/>
                </a:cubicBezTo>
                <a:cubicBezTo>
                  <a:pt x="1" y="109"/>
                  <a:pt x="0" y="106"/>
                  <a:pt x="1" y="103"/>
                </a:cubicBezTo>
                <a:cubicBezTo>
                  <a:pt x="2" y="102"/>
                  <a:pt x="3" y="101"/>
                  <a:pt x="4" y="101"/>
                </a:cubicBezTo>
                <a:cubicBezTo>
                  <a:pt x="24" y="90"/>
                  <a:pt x="24" y="90"/>
                  <a:pt x="24" y="90"/>
                </a:cubicBezTo>
                <a:cubicBezTo>
                  <a:pt x="4" y="79"/>
                  <a:pt x="4" y="79"/>
                  <a:pt x="4" y="79"/>
                </a:cubicBezTo>
                <a:cubicBezTo>
                  <a:pt x="1" y="77"/>
                  <a:pt x="0" y="74"/>
                  <a:pt x="1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24" y="58"/>
                  <a:pt x="24" y="58"/>
                  <a:pt x="24" y="58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6"/>
                  <a:pt x="0" y="42"/>
                  <a:pt x="1" y="40"/>
                </a:cubicBezTo>
                <a:cubicBezTo>
                  <a:pt x="2" y="39"/>
                  <a:pt x="3" y="38"/>
                  <a:pt x="4" y="37"/>
                </a:cubicBezTo>
                <a:cubicBezTo>
                  <a:pt x="72" y="1"/>
                  <a:pt x="72" y="1"/>
                  <a:pt x="72" y="1"/>
                </a:cubicBezTo>
                <a:cubicBezTo>
                  <a:pt x="73" y="0"/>
                  <a:pt x="75" y="0"/>
                  <a:pt x="77" y="1"/>
                </a:cubicBezTo>
                <a:cubicBezTo>
                  <a:pt x="145" y="37"/>
                  <a:pt x="145" y="37"/>
                  <a:pt x="145" y="37"/>
                </a:cubicBezTo>
                <a:cubicBezTo>
                  <a:pt x="148" y="39"/>
                  <a:pt x="149" y="42"/>
                  <a:pt x="147" y="45"/>
                </a:cubicBezTo>
                <a:cubicBezTo>
                  <a:pt x="147" y="46"/>
                  <a:pt x="146" y="47"/>
                  <a:pt x="145" y="47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8" y="70"/>
                  <a:pt x="149" y="74"/>
                  <a:pt x="147" y="77"/>
                </a:cubicBezTo>
                <a:cubicBezTo>
                  <a:pt x="147" y="78"/>
                  <a:pt x="146" y="78"/>
                  <a:pt x="145" y="79"/>
                </a:cubicBezTo>
                <a:cubicBezTo>
                  <a:pt x="124" y="90"/>
                  <a:pt x="124" y="90"/>
                  <a:pt x="124" y="90"/>
                </a:cubicBezTo>
                <a:close/>
                <a:moveTo>
                  <a:pt x="130" y="106"/>
                </a:moveTo>
                <a:cubicBezTo>
                  <a:pt x="130" y="106"/>
                  <a:pt x="130" y="106"/>
                  <a:pt x="130" y="106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76" y="116"/>
                  <a:pt x="76" y="116"/>
                  <a:pt x="75" y="116"/>
                </a:cubicBezTo>
                <a:cubicBezTo>
                  <a:pt x="75" y="116"/>
                  <a:pt x="75" y="116"/>
                  <a:pt x="75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2" y="116"/>
                  <a:pt x="72" y="115"/>
                </a:cubicBezTo>
                <a:cubicBezTo>
                  <a:pt x="36" y="96"/>
                  <a:pt x="36" y="96"/>
                  <a:pt x="36" y="9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74" y="136"/>
                  <a:pt x="74" y="136"/>
                  <a:pt x="74" y="136"/>
                </a:cubicBezTo>
                <a:cubicBezTo>
                  <a:pt x="130" y="106"/>
                  <a:pt x="130" y="106"/>
                  <a:pt x="130" y="106"/>
                </a:cubicBezTo>
                <a:close/>
                <a:moveTo>
                  <a:pt x="74" y="104"/>
                </a:moveTo>
                <a:cubicBezTo>
                  <a:pt x="74" y="104"/>
                  <a:pt x="74" y="104"/>
                  <a:pt x="74" y="104"/>
                </a:cubicBezTo>
                <a:cubicBezTo>
                  <a:pt x="93" y="94"/>
                  <a:pt x="112" y="84"/>
                  <a:pt x="130" y="7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77" y="84"/>
                  <a:pt x="77" y="84"/>
                  <a:pt x="77" y="84"/>
                </a:cubicBezTo>
                <a:cubicBezTo>
                  <a:pt x="76" y="84"/>
                  <a:pt x="76" y="84"/>
                  <a:pt x="75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2" y="84"/>
                  <a:pt x="72" y="84"/>
                </a:cubicBezTo>
                <a:cubicBezTo>
                  <a:pt x="36" y="64"/>
                  <a:pt x="36" y="64"/>
                  <a:pt x="36" y="64"/>
                </a:cubicBezTo>
                <a:cubicBezTo>
                  <a:pt x="18" y="74"/>
                  <a:pt x="18" y="74"/>
                  <a:pt x="18" y="74"/>
                </a:cubicBezTo>
                <a:cubicBezTo>
                  <a:pt x="37" y="84"/>
                  <a:pt x="55" y="94"/>
                  <a:pt x="74" y="104"/>
                </a:cubicBezTo>
                <a:close/>
                <a:moveTo>
                  <a:pt x="74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93" y="62"/>
                  <a:pt x="112" y="52"/>
                  <a:pt x="130" y="42"/>
                </a:cubicBezTo>
                <a:cubicBezTo>
                  <a:pt x="74" y="12"/>
                  <a:pt x="74" y="12"/>
                  <a:pt x="74" y="12"/>
                </a:cubicBezTo>
                <a:cubicBezTo>
                  <a:pt x="18" y="42"/>
                  <a:pt x="18" y="42"/>
                  <a:pt x="18" y="42"/>
                </a:cubicBezTo>
                <a:cubicBezTo>
                  <a:pt x="37" y="52"/>
                  <a:pt x="55" y="62"/>
                  <a:pt x="74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E27DB96-157B-DA48-688C-C301A4D04424}"/>
              </a:ext>
            </a:extLst>
          </p:cNvPr>
          <p:cNvGrpSpPr/>
          <p:nvPr/>
        </p:nvGrpSpPr>
        <p:grpSpPr>
          <a:xfrm>
            <a:off x="5341256" y="4415608"/>
            <a:ext cx="434975" cy="473710"/>
            <a:chOff x="18876963" y="1066800"/>
            <a:chExt cx="661988" cy="720725"/>
          </a:xfrm>
          <a:solidFill>
            <a:schemeClr val="bg1"/>
          </a:solidFill>
        </p:grpSpPr>
        <p:sp>
          <p:nvSpPr>
            <p:cNvPr id="28" name="Freeform 31">
              <a:extLst>
                <a:ext uri="{FF2B5EF4-FFF2-40B4-BE49-F238E27FC236}">
                  <a16:creationId xmlns:a16="http://schemas.microsoft.com/office/drawing/2014/main" id="{CA2FD645-7AFA-AE62-AA24-D7E0CD5607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876963" y="1066800"/>
              <a:ext cx="661988" cy="720725"/>
            </a:xfrm>
            <a:custGeom>
              <a:avLst/>
              <a:gdLst>
                <a:gd name="T0" fmla="*/ 164 w 176"/>
                <a:gd name="T1" fmla="*/ 48 h 192"/>
                <a:gd name="T2" fmla="*/ 160 w 176"/>
                <a:gd name="T3" fmla="*/ 20 h 192"/>
                <a:gd name="T4" fmla="*/ 140 w 176"/>
                <a:gd name="T5" fmla="*/ 0 h 192"/>
                <a:gd name="T6" fmla="*/ 0 w 176"/>
                <a:gd name="T7" fmla="*/ 20 h 192"/>
                <a:gd name="T8" fmla="*/ 24 w 176"/>
                <a:gd name="T9" fmla="*/ 192 h 192"/>
                <a:gd name="T10" fmla="*/ 160 w 176"/>
                <a:gd name="T11" fmla="*/ 176 h 192"/>
                <a:gd name="T12" fmla="*/ 176 w 176"/>
                <a:gd name="T13" fmla="*/ 164 h 192"/>
                <a:gd name="T14" fmla="*/ 173 w 176"/>
                <a:gd name="T15" fmla="*/ 132 h 192"/>
                <a:gd name="T16" fmla="*/ 176 w 176"/>
                <a:gd name="T17" fmla="*/ 100 h 192"/>
                <a:gd name="T18" fmla="*/ 176 w 176"/>
                <a:gd name="T19" fmla="*/ 84 h 192"/>
                <a:gd name="T20" fmla="*/ 164 w 176"/>
                <a:gd name="T21" fmla="*/ 56 h 192"/>
                <a:gd name="T22" fmla="*/ 168 w 176"/>
                <a:gd name="T23" fmla="*/ 84 h 192"/>
                <a:gd name="T24" fmla="*/ 160 w 176"/>
                <a:gd name="T25" fmla="*/ 88 h 192"/>
                <a:gd name="T26" fmla="*/ 164 w 176"/>
                <a:gd name="T27" fmla="*/ 56 h 192"/>
                <a:gd name="T28" fmla="*/ 168 w 176"/>
                <a:gd name="T29" fmla="*/ 124 h 192"/>
                <a:gd name="T30" fmla="*/ 160 w 176"/>
                <a:gd name="T31" fmla="*/ 128 h 192"/>
                <a:gd name="T32" fmla="*/ 164 w 176"/>
                <a:gd name="T33" fmla="*/ 96 h 192"/>
                <a:gd name="T34" fmla="*/ 20 w 176"/>
                <a:gd name="T35" fmla="*/ 8 h 192"/>
                <a:gd name="T36" fmla="*/ 140 w 176"/>
                <a:gd name="T37" fmla="*/ 8 h 192"/>
                <a:gd name="T38" fmla="*/ 152 w 176"/>
                <a:gd name="T39" fmla="*/ 36 h 192"/>
                <a:gd name="T40" fmla="*/ 144 w 176"/>
                <a:gd name="T41" fmla="*/ 28 h 192"/>
                <a:gd name="T42" fmla="*/ 9 w 176"/>
                <a:gd name="T43" fmla="*/ 16 h 192"/>
                <a:gd name="T44" fmla="*/ 20 w 176"/>
                <a:gd name="T45" fmla="*/ 32 h 192"/>
                <a:gd name="T46" fmla="*/ 132 w 176"/>
                <a:gd name="T47" fmla="*/ 24 h 192"/>
                <a:gd name="T48" fmla="*/ 136 w 176"/>
                <a:gd name="T49" fmla="*/ 32 h 192"/>
                <a:gd name="T50" fmla="*/ 120 w 176"/>
                <a:gd name="T51" fmla="*/ 120 h 192"/>
                <a:gd name="T52" fmla="*/ 100 w 176"/>
                <a:gd name="T53" fmla="*/ 132 h 192"/>
                <a:gd name="T54" fmla="*/ 76 w 176"/>
                <a:gd name="T55" fmla="*/ 132 h 192"/>
                <a:gd name="T56" fmla="*/ 76 w 176"/>
                <a:gd name="T57" fmla="*/ 92 h 192"/>
                <a:gd name="T58" fmla="*/ 92 w 176"/>
                <a:gd name="T59" fmla="*/ 92 h 192"/>
                <a:gd name="T60" fmla="*/ 96 w 176"/>
                <a:gd name="T61" fmla="*/ 112 h 192"/>
                <a:gd name="T62" fmla="*/ 100 w 176"/>
                <a:gd name="T63" fmla="*/ 124 h 192"/>
                <a:gd name="T64" fmla="*/ 112 w 176"/>
                <a:gd name="T65" fmla="*/ 120 h 192"/>
                <a:gd name="T66" fmla="*/ 80 w 176"/>
                <a:gd name="T67" fmla="*/ 80 h 192"/>
                <a:gd name="T68" fmla="*/ 80 w 176"/>
                <a:gd name="T69" fmla="*/ 144 h 192"/>
                <a:gd name="T70" fmla="*/ 80 w 176"/>
                <a:gd name="T71" fmla="*/ 152 h 192"/>
                <a:gd name="T72" fmla="*/ 80 w 176"/>
                <a:gd name="T73" fmla="*/ 72 h 192"/>
                <a:gd name="T74" fmla="*/ 120 w 176"/>
                <a:gd name="T75" fmla="*/ 120 h 192"/>
                <a:gd name="T76" fmla="*/ 164 w 176"/>
                <a:gd name="T77" fmla="*/ 168 h 192"/>
                <a:gd name="T78" fmla="*/ 160 w 176"/>
                <a:gd name="T79" fmla="*/ 136 h 192"/>
                <a:gd name="T80" fmla="*/ 168 w 176"/>
                <a:gd name="T81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192">
                  <a:moveTo>
                    <a:pt x="176" y="60"/>
                  </a:moveTo>
                  <a:cubicBezTo>
                    <a:pt x="176" y="53"/>
                    <a:pt x="171" y="48"/>
                    <a:pt x="164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0" y="20"/>
                    <a:pt x="160" y="20"/>
                    <a:pt x="160" y="20"/>
                  </a:cubicBezTo>
                  <a:cubicBezTo>
                    <a:pt x="160" y="9"/>
                    <a:pt x="151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1"/>
                    <a:pt x="11" y="192"/>
                    <a:pt x="24" y="192"/>
                  </a:cubicBezTo>
                  <a:cubicBezTo>
                    <a:pt x="140" y="192"/>
                    <a:pt x="140" y="192"/>
                    <a:pt x="140" y="192"/>
                  </a:cubicBezTo>
                  <a:cubicBezTo>
                    <a:pt x="150" y="192"/>
                    <a:pt x="158" y="185"/>
                    <a:pt x="160" y="176"/>
                  </a:cubicBezTo>
                  <a:cubicBezTo>
                    <a:pt x="164" y="176"/>
                    <a:pt x="164" y="176"/>
                    <a:pt x="164" y="176"/>
                  </a:cubicBezTo>
                  <a:cubicBezTo>
                    <a:pt x="171" y="176"/>
                    <a:pt x="176" y="170"/>
                    <a:pt x="176" y="164"/>
                  </a:cubicBezTo>
                  <a:cubicBezTo>
                    <a:pt x="176" y="140"/>
                    <a:pt x="176" y="140"/>
                    <a:pt x="176" y="140"/>
                  </a:cubicBezTo>
                  <a:cubicBezTo>
                    <a:pt x="176" y="137"/>
                    <a:pt x="175" y="134"/>
                    <a:pt x="173" y="132"/>
                  </a:cubicBezTo>
                  <a:cubicBezTo>
                    <a:pt x="175" y="130"/>
                    <a:pt x="176" y="127"/>
                    <a:pt x="176" y="124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7"/>
                    <a:pt x="175" y="94"/>
                    <a:pt x="173" y="92"/>
                  </a:cubicBezTo>
                  <a:cubicBezTo>
                    <a:pt x="175" y="90"/>
                    <a:pt x="176" y="87"/>
                    <a:pt x="176" y="84"/>
                  </a:cubicBezTo>
                  <a:lnTo>
                    <a:pt x="176" y="60"/>
                  </a:lnTo>
                  <a:close/>
                  <a:moveTo>
                    <a:pt x="164" y="56"/>
                  </a:moveTo>
                  <a:cubicBezTo>
                    <a:pt x="166" y="56"/>
                    <a:pt x="168" y="58"/>
                    <a:pt x="168" y="60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68" y="86"/>
                    <a:pt x="166" y="88"/>
                    <a:pt x="164" y="88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56"/>
                    <a:pt x="160" y="56"/>
                    <a:pt x="160" y="56"/>
                  </a:cubicBezTo>
                  <a:lnTo>
                    <a:pt x="164" y="56"/>
                  </a:lnTo>
                  <a:close/>
                  <a:moveTo>
                    <a:pt x="168" y="100"/>
                  </a:moveTo>
                  <a:cubicBezTo>
                    <a:pt x="168" y="124"/>
                    <a:pt x="168" y="124"/>
                    <a:pt x="168" y="124"/>
                  </a:cubicBezTo>
                  <a:cubicBezTo>
                    <a:pt x="168" y="126"/>
                    <a:pt x="166" y="128"/>
                    <a:pt x="164" y="128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6" y="96"/>
                    <a:pt x="168" y="98"/>
                    <a:pt x="168" y="100"/>
                  </a:cubicBezTo>
                  <a:close/>
                  <a:moveTo>
                    <a:pt x="20" y="8"/>
                  </a:moveTo>
                  <a:cubicBezTo>
                    <a:pt x="140" y="8"/>
                    <a:pt x="140" y="8"/>
                    <a:pt x="140" y="8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7" y="8"/>
                    <a:pt x="152" y="13"/>
                    <a:pt x="152" y="20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50" y="34"/>
                    <a:pt x="147" y="33"/>
                    <a:pt x="144" y="32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1"/>
                    <a:pt x="139" y="16"/>
                    <a:pt x="132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1"/>
                    <a:pt x="15" y="8"/>
                    <a:pt x="20" y="8"/>
                  </a:cubicBezTo>
                  <a:close/>
                  <a:moveTo>
                    <a:pt x="20" y="32"/>
                  </a:moveTo>
                  <a:cubicBezTo>
                    <a:pt x="15" y="32"/>
                    <a:pt x="11" y="29"/>
                    <a:pt x="9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4" y="24"/>
                    <a:pt x="136" y="26"/>
                    <a:pt x="136" y="28"/>
                  </a:cubicBezTo>
                  <a:cubicBezTo>
                    <a:pt x="136" y="32"/>
                    <a:pt x="136" y="32"/>
                    <a:pt x="136" y="32"/>
                  </a:cubicBezTo>
                  <a:lnTo>
                    <a:pt x="20" y="32"/>
                  </a:lnTo>
                  <a:close/>
                  <a:moveTo>
                    <a:pt x="120" y="120"/>
                  </a:moveTo>
                  <a:cubicBezTo>
                    <a:pt x="120" y="126"/>
                    <a:pt x="115" y="132"/>
                    <a:pt x="108" y="132"/>
                  </a:cubicBezTo>
                  <a:cubicBezTo>
                    <a:pt x="100" y="132"/>
                    <a:pt x="100" y="132"/>
                    <a:pt x="100" y="132"/>
                  </a:cubicBezTo>
                  <a:cubicBezTo>
                    <a:pt x="96" y="132"/>
                    <a:pt x="92" y="130"/>
                    <a:pt x="90" y="126"/>
                  </a:cubicBezTo>
                  <a:cubicBezTo>
                    <a:pt x="86" y="130"/>
                    <a:pt x="82" y="132"/>
                    <a:pt x="76" y="132"/>
                  </a:cubicBezTo>
                  <a:cubicBezTo>
                    <a:pt x="65" y="132"/>
                    <a:pt x="56" y="123"/>
                    <a:pt x="56" y="112"/>
                  </a:cubicBezTo>
                  <a:cubicBezTo>
                    <a:pt x="56" y="101"/>
                    <a:pt x="65" y="92"/>
                    <a:pt x="76" y="92"/>
                  </a:cubicBezTo>
                  <a:cubicBezTo>
                    <a:pt x="81" y="92"/>
                    <a:pt x="85" y="93"/>
                    <a:pt x="88" y="96"/>
                  </a:cubicBezTo>
                  <a:cubicBezTo>
                    <a:pt x="88" y="94"/>
                    <a:pt x="90" y="92"/>
                    <a:pt x="92" y="92"/>
                  </a:cubicBezTo>
                  <a:cubicBezTo>
                    <a:pt x="94" y="92"/>
                    <a:pt x="96" y="94"/>
                    <a:pt x="96" y="96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2"/>
                    <a:pt x="98" y="124"/>
                    <a:pt x="100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4"/>
                    <a:pt x="112" y="122"/>
                    <a:pt x="112" y="120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12" y="94"/>
                    <a:pt x="98" y="80"/>
                    <a:pt x="80" y="80"/>
                  </a:cubicBezTo>
                  <a:cubicBezTo>
                    <a:pt x="63" y="80"/>
                    <a:pt x="48" y="94"/>
                    <a:pt x="48" y="112"/>
                  </a:cubicBezTo>
                  <a:cubicBezTo>
                    <a:pt x="48" y="130"/>
                    <a:pt x="63" y="144"/>
                    <a:pt x="80" y="144"/>
                  </a:cubicBezTo>
                  <a:cubicBezTo>
                    <a:pt x="82" y="144"/>
                    <a:pt x="84" y="146"/>
                    <a:pt x="84" y="148"/>
                  </a:cubicBezTo>
                  <a:cubicBezTo>
                    <a:pt x="84" y="150"/>
                    <a:pt x="82" y="152"/>
                    <a:pt x="80" y="152"/>
                  </a:cubicBezTo>
                  <a:cubicBezTo>
                    <a:pt x="58" y="152"/>
                    <a:pt x="40" y="134"/>
                    <a:pt x="40" y="112"/>
                  </a:cubicBezTo>
                  <a:cubicBezTo>
                    <a:pt x="40" y="90"/>
                    <a:pt x="58" y="72"/>
                    <a:pt x="80" y="72"/>
                  </a:cubicBezTo>
                  <a:cubicBezTo>
                    <a:pt x="102" y="72"/>
                    <a:pt x="120" y="90"/>
                    <a:pt x="120" y="112"/>
                  </a:cubicBezTo>
                  <a:lnTo>
                    <a:pt x="120" y="120"/>
                  </a:lnTo>
                  <a:close/>
                  <a:moveTo>
                    <a:pt x="168" y="164"/>
                  </a:moveTo>
                  <a:cubicBezTo>
                    <a:pt x="168" y="166"/>
                    <a:pt x="166" y="168"/>
                    <a:pt x="164" y="168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166" y="136"/>
                    <a:pt x="168" y="138"/>
                    <a:pt x="168" y="140"/>
                  </a:cubicBezTo>
                  <a:lnTo>
                    <a:pt x="168" y="1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Oval 32">
              <a:extLst>
                <a:ext uri="{FF2B5EF4-FFF2-40B4-BE49-F238E27FC236}">
                  <a16:creationId xmlns:a16="http://schemas.microsoft.com/office/drawing/2014/main" id="{324A86ED-14A3-0FF2-35E2-A826F08472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16675" y="1443037"/>
              <a:ext cx="90488" cy="889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F0E27CF-0168-BAAA-8ABB-FC983BE7111F}"/>
              </a:ext>
            </a:extLst>
          </p:cNvPr>
          <p:cNvGrpSpPr/>
          <p:nvPr/>
        </p:nvGrpSpPr>
        <p:grpSpPr>
          <a:xfrm>
            <a:off x="6641101" y="2913198"/>
            <a:ext cx="354965" cy="473710"/>
            <a:chOff x="20710525" y="2840038"/>
            <a:chExt cx="541338" cy="720725"/>
          </a:xfrm>
          <a:solidFill>
            <a:schemeClr val="bg1"/>
          </a:solidFill>
        </p:grpSpPr>
        <p:sp>
          <p:nvSpPr>
            <p:cNvPr id="31" name="Freeform 36">
              <a:extLst>
                <a:ext uri="{FF2B5EF4-FFF2-40B4-BE49-F238E27FC236}">
                  <a16:creationId xmlns:a16="http://schemas.microsoft.com/office/drawing/2014/main" id="{C2C3A752-9FC9-CBAC-8B9F-35C0C6615915}"/>
                </a:ext>
              </a:extLst>
            </p:cNvPr>
            <p:cNvSpPr/>
            <p:nvPr/>
          </p:nvSpPr>
          <p:spPr bwMode="auto">
            <a:xfrm>
              <a:off x="21101050" y="2847975"/>
              <a:ext cx="142875" cy="142875"/>
            </a:xfrm>
            <a:custGeom>
              <a:avLst/>
              <a:gdLst>
                <a:gd name="T0" fmla="*/ 0 w 90"/>
                <a:gd name="T1" fmla="*/ 0 h 90"/>
                <a:gd name="T2" fmla="*/ 0 w 90"/>
                <a:gd name="T3" fmla="*/ 90 h 90"/>
                <a:gd name="T4" fmla="*/ 90 w 90"/>
                <a:gd name="T5" fmla="*/ 90 h 90"/>
                <a:gd name="T6" fmla="*/ 0 w 90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0">
                  <a:moveTo>
                    <a:pt x="0" y="0"/>
                  </a:moveTo>
                  <a:lnTo>
                    <a:pt x="0" y="90"/>
                  </a:lnTo>
                  <a:lnTo>
                    <a:pt x="90" y="9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Freeform 37">
              <a:extLst>
                <a:ext uri="{FF2B5EF4-FFF2-40B4-BE49-F238E27FC236}">
                  <a16:creationId xmlns:a16="http://schemas.microsoft.com/office/drawing/2014/main" id="{0426E19A-D475-BB6F-A1C5-540DF8A1C29C}"/>
                </a:ext>
              </a:extLst>
            </p:cNvPr>
            <p:cNvSpPr/>
            <p:nvPr/>
          </p:nvSpPr>
          <p:spPr bwMode="auto">
            <a:xfrm>
              <a:off x="20710525" y="2840038"/>
              <a:ext cx="541338" cy="720725"/>
            </a:xfrm>
            <a:custGeom>
              <a:avLst/>
              <a:gdLst>
                <a:gd name="T0" fmla="*/ 100 w 144"/>
                <a:gd name="T1" fmla="*/ 48 h 192"/>
                <a:gd name="T2" fmla="*/ 96 w 144"/>
                <a:gd name="T3" fmla="*/ 44 h 192"/>
                <a:gd name="T4" fmla="*/ 96 w 144"/>
                <a:gd name="T5" fmla="*/ 0 h 192"/>
                <a:gd name="T6" fmla="*/ 4 w 144"/>
                <a:gd name="T7" fmla="*/ 0 h 192"/>
                <a:gd name="T8" fmla="*/ 0 w 144"/>
                <a:gd name="T9" fmla="*/ 4 h 192"/>
                <a:gd name="T10" fmla="*/ 0 w 144"/>
                <a:gd name="T11" fmla="*/ 188 h 192"/>
                <a:gd name="T12" fmla="*/ 4 w 144"/>
                <a:gd name="T13" fmla="*/ 192 h 192"/>
                <a:gd name="T14" fmla="*/ 140 w 144"/>
                <a:gd name="T15" fmla="*/ 192 h 192"/>
                <a:gd name="T16" fmla="*/ 144 w 144"/>
                <a:gd name="T17" fmla="*/ 188 h 192"/>
                <a:gd name="T18" fmla="*/ 144 w 144"/>
                <a:gd name="T19" fmla="*/ 48 h 192"/>
                <a:gd name="T20" fmla="*/ 100 w 144"/>
                <a:gd name="T21" fmla="*/ 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192">
                  <a:moveTo>
                    <a:pt x="100" y="48"/>
                  </a:moveTo>
                  <a:cubicBezTo>
                    <a:pt x="98" y="48"/>
                    <a:pt x="96" y="46"/>
                    <a:pt x="96" y="44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90"/>
                    <a:pt x="2" y="192"/>
                    <a:pt x="4" y="192"/>
                  </a:cubicBezTo>
                  <a:cubicBezTo>
                    <a:pt x="140" y="192"/>
                    <a:pt x="140" y="192"/>
                    <a:pt x="140" y="192"/>
                  </a:cubicBezTo>
                  <a:cubicBezTo>
                    <a:pt x="142" y="192"/>
                    <a:pt x="144" y="190"/>
                    <a:pt x="144" y="188"/>
                  </a:cubicBezTo>
                  <a:cubicBezTo>
                    <a:pt x="144" y="48"/>
                    <a:pt x="144" y="48"/>
                    <a:pt x="144" y="48"/>
                  </a:cubicBezTo>
                  <a:lnTo>
                    <a:pt x="10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A4799D7-8290-5CA2-4B0C-DAA916A9953C}"/>
              </a:ext>
            </a:extLst>
          </p:cNvPr>
          <p:cNvGrpSpPr/>
          <p:nvPr/>
        </p:nvGrpSpPr>
        <p:grpSpPr>
          <a:xfrm>
            <a:off x="6778261" y="4287338"/>
            <a:ext cx="473075" cy="433705"/>
            <a:chOff x="15300325" y="4643438"/>
            <a:chExt cx="720725" cy="660400"/>
          </a:xfrm>
          <a:solidFill>
            <a:schemeClr val="bg1"/>
          </a:solidFill>
        </p:grpSpPr>
        <p:sp>
          <p:nvSpPr>
            <p:cNvPr id="34" name="Freeform 38">
              <a:extLst>
                <a:ext uri="{FF2B5EF4-FFF2-40B4-BE49-F238E27FC236}">
                  <a16:creationId xmlns:a16="http://schemas.microsoft.com/office/drawing/2014/main" id="{A788D29F-EA89-5B6A-A7F4-F43E7A1F2799}"/>
                </a:ext>
              </a:extLst>
            </p:cNvPr>
            <p:cNvSpPr/>
            <p:nvPr/>
          </p:nvSpPr>
          <p:spPr bwMode="auto">
            <a:xfrm>
              <a:off x="15300325" y="4643438"/>
              <a:ext cx="720725" cy="209550"/>
            </a:xfrm>
            <a:custGeom>
              <a:avLst/>
              <a:gdLst>
                <a:gd name="T0" fmla="*/ 180 w 192"/>
                <a:gd name="T1" fmla="*/ 24 h 56"/>
                <a:gd name="T2" fmla="*/ 88 w 192"/>
                <a:gd name="T3" fmla="*/ 24 h 56"/>
                <a:gd name="T4" fmla="*/ 79 w 192"/>
                <a:gd name="T5" fmla="*/ 19 h 56"/>
                <a:gd name="T6" fmla="*/ 72 w 192"/>
                <a:gd name="T7" fmla="*/ 8 h 56"/>
                <a:gd name="T8" fmla="*/ 56 w 192"/>
                <a:gd name="T9" fmla="*/ 0 h 56"/>
                <a:gd name="T10" fmla="*/ 12 w 192"/>
                <a:gd name="T11" fmla="*/ 0 h 56"/>
                <a:gd name="T12" fmla="*/ 11 w 192"/>
                <a:gd name="T13" fmla="*/ 0 h 56"/>
                <a:gd name="T14" fmla="*/ 0 w 192"/>
                <a:gd name="T15" fmla="*/ 12 h 56"/>
                <a:gd name="T16" fmla="*/ 0 w 192"/>
                <a:gd name="T17" fmla="*/ 56 h 56"/>
                <a:gd name="T18" fmla="*/ 192 w 192"/>
                <a:gd name="T19" fmla="*/ 56 h 56"/>
                <a:gd name="T20" fmla="*/ 192 w 192"/>
                <a:gd name="T21" fmla="*/ 36 h 56"/>
                <a:gd name="T22" fmla="*/ 180 w 192"/>
                <a:gd name="T23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56">
                  <a:moveTo>
                    <a:pt x="180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5" y="24"/>
                    <a:pt x="81" y="22"/>
                    <a:pt x="79" y="19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9" y="3"/>
                    <a:pt x="62" y="0"/>
                    <a:pt x="5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92" y="56"/>
                    <a:pt x="192" y="56"/>
                    <a:pt x="192" y="56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92" y="29"/>
                    <a:pt x="187" y="24"/>
                    <a:pt x="18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Freeform 39">
              <a:extLst>
                <a:ext uri="{FF2B5EF4-FFF2-40B4-BE49-F238E27FC236}">
                  <a16:creationId xmlns:a16="http://schemas.microsoft.com/office/drawing/2014/main" id="{6BCB5281-8C45-9475-DA01-0C6D3A1F2674}"/>
                </a:ext>
              </a:extLst>
            </p:cNvPr>
            <p:cNvSpPr/>
            <p:nvPr/>
          </p:nvSpPr>
          <p:spPr bwMode="auto">
            <a:xfrm>
              <a:off x="15300325" y="4883150"/>
              <a:ext cx="720725" cy="420688"/>
            </a:xfrm>
            <a:custGeom>
              <a:avLst/>
              <a:gdLst>
                <a:gd name="T0" fmla="*/ 0 w 192"/>
                <a:gd name="T1" fmla="*/ 108 h 112"/>
                <a:gd name="T2" fmla="*/ 4 w 192"/>
                <a:gd name="T3" fmla="*/ 112 h 112"/>
                <a:gd name="T4" fmla="*/ 188 w 192"/>
                <a:gd name="T5" fmla="*/ 112 h 112"/>
                <a:gd name="T6" fmla="*/ 192 w 192"/>
                <a:gd name="T7" fmla="*/ 108 h 112"/>
                <a:gd name="T8" fmla="*/ 192 w 192"/>
                <a:gd name="T9" fmla="*/ 0 h 112"/>
                <a:gd name="T10" fmla="*/ 0 w 192"/>
                <a:gd name="T11" fmla="*/ 0 h 112"/>
                <a:gd name="T12" fmla="*/ 0 w 192"/>
                <a:gd name="T13" fmla="*/ 10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12">
                  <a:moveTo>
                    <a:pt x="0" y="108"/>
                  </a:moveTo>
                  <a:cubicBezTo>
                    <a:pt x="0" y="110"/>
                    <a:pt x="2" y="112"/>
                    <a:pt x="4" y="112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90" y="112"/>
                    <a:pt x="192" y="110"/>
                    <a:pt x="192" y="108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0316D7E-4EF4-9901-1803-BABA47D4E52B}"/>
              </a:ext>
            </a:extLst>
          </p:cNvPr>
          <p:cNvGrpSpPr/>
          <p:nvPr/>
        </p:nvGrpSpPr>
        <p:grpSpPr>
          <a:xfrm>
            <a:off x="5117736" y="3006543"/>
            <a:ext cx="473075" cy="472440"/>
            <a:chOff x="19788188" y="8402638"/>
            <a:chExt cx="720725" cy="719137"/>
          </a:xfrm>
          <a:solidFill>
            <a:schemeClr val="bg1"/>
          </a:solidFill>
        </p:grpSpPr>
        <p:sp>
          <p:nvSpPr>
            <p:cNvPr id="37" name="Freeform 57">
              <a:extLst>
                <a:ext uri="{FF2B5EF4-FFF2-40B4-BE49-F238E27FC236}">
                  <a16:creationId xmlns:a16="http://schemas.microsoft.com/office/drawing/2014/main" id="{6DA21451-6A01-5C73-0EFE-79820E60BA4F}"/>
                </a:ext>
              </a:extLst>
            </p:cNvPr>
            <p:cNvSpPr/>
            <p:nvPr/>
          </p:nvSpPr>
          <p:spPr bwMode="auto">
            <a:xfrm>
              <a:off x="19788188" y="8582025"/>
              <a:ext cx="720725" cy="539750"/>
            </a:xfrm>
            <a:custGeom>
              <a:avLst/>
              <a:gdLst>
                <a:gd name="T0" fmla="*/ 188 w 192"/>
                <a:gd name="T1" fmla="*/ 136 h 144"/>
                <a:gd name="T2" fmla="*/ 184 w 192"/>
                <a:gd name="T3" fmla="*/ 136 h 144"/>
                <a:gd name="T4" fmla="*/ 184 w 192"/>
                <a:gd name="T5" fmla="*/ 4 h 144"/>
                <a:gd name="T6" fmla="*/ 180 w 192"/>
                <a:gd name="T7" fmla="*/ 0 h 144"/>
                <a:gd name="T8" fmla="*/ 156 w 192"/>
                <a:gd name="T9" fmla="*/ 0 h 144"/>
                <a:gd name="T10" fmla="*/ 152 w 192"/>
                <a:gd name="T11" fmla="*/ 4 h 144"/>
                <a:gd name="T12" fmla="*/ 152 w 192"/>
                <a:gd name="T13" fmla="*/ 136 h 144"/>
                <a:gd name="T14" fmla="*/ 136 w 192"/>
                <a:gd name="T15" fmla="*/ 136 h 144"/>
                <a:gd name="T16" fmla="*/ 136 w 192"/>
                <a:gd name="T17" fmla="*/ 44 h 144"/>
                <a:gd name="T18" fmla="*/ 132 w 192"/>
                <a:gd name="T19" fmla="*/ 40 h 144"/>
                <a:gd name="T20" fmla="*/ 108 w 192"/>
                <a:gd name="T21" fmla="*/ 40 h 144"/>
                <a:gd name="T22" fmla="*/ 104 w 192"/>
                <a:gd name="T23" fmla="*/ 44 h 144"/>
                <a:gd name="T24" fmla="*/ 104 w 192"/>
                <a:gd name="T25" fmla="*/ 136 h 144"/>
                <a:gd name="T26" fmla="*/ 88 w 192"/>
                <a:gd name="T27" fmla="*/ 136 h 144"/>
                <a:gd name="T28" fmla="*/ 88 w 192"/>
                <a:gd name="T29" fmla="*/ 84 h 144"/>
                <a:gd name="T30" fmla="*/ 84 w 192"/>
                <a:gd name="T31" fmla="*/ 80 h 144"/>
                <a:gd name="T32" fmla="*/ 60 w 192"/>
                <a:gd name="T33" fmla="*/ 80 h 144"/>
                <a:gd name="T34" fmla="*/ 56 w 192"/>
                <a:gd name="T35" fmla="*/ 84 h 144"/>
                <a:gd name="T36" fmla="*/ 56 w 192"/>
                <a:gd name="T37" fmla="*/ 136 h 144"/>
                <a:gd name="T38" fmla="*/ 40 w 192"/>
                <a:gd name="T39" fmla="*/ 136 h 144"/>
                <a:gd name="T40" fmla="*/ 40 w 192"/>
                <a:gd name="T41" fmla="*/ 116 h 144"/>
                <a:gd name="T42" fmla="*/ 36 w 192"/>
                <a:gd name="T43" fmla="*/ 112 h 144"/>
                <a:gd name="T44" fmla="*/ 12 w 192"/>
                <a:gd name="T45" fmla="*/ 112 h 144"/>
                <a:gd name="T46" fmla="*/ 8 w 192"/>
                <a:gd name="T47" fmla="*/ 116 h 144"/>
                <a:gd name="T48" fmla="*/ 8 w 192"/>
                <a:gd name="T49" fmla="*/ 136 h 144"/>
                <a:gd name="T50" fmla="*/ 4 w 192"/>
                <a:gd name="T51" fmla="*/ 136 h 144"/>
                <a:gd name="T52" fmla="*/ 0 w 192"/>
                <a:gd name="T53" fmla="*/ 140 h 144"/>
                <a:gd name="T54" fmla="*/ 4 w 192"/>
                <a:gd name="T55" fmla="*/ 144 h 144"/>
                <a:gd name="T56" fmla="*/ 12 w 192"/>
                <a:gd name="T57" fmla="*/ 144 h 144"/>
                <a:gd name="T58" fmla="*/ 36 w 192"/>
                <a:gd name="T59" fmla="*/ 144 h 144"/>
                <a:gd name="T60" fmla="*/ 60 w 192"/>
                <a:gd name="T61" fmla="*/ 144 h 144"/>
                <a:gd name="T62" fmla="*/ 84 w 192"/>
                <a:gd name="T63" fmla="*/ 144 h 144"/>
                <a:gd name="T64" fmla="*/ 108 w 192"/>
                <a:gd name="T65" fmla="*/ 144 h 144"/>
                <a:gd name="T66" fmla="*/ 132 w 192"/>
                <a:gd name="T67" fmla="*/ 144 h 144"/>
                <a:gd name="T68" fmla="*/ 156 w 192"/>
                <a:gd name="T69" fmla="*/ 144 h 144"/>
                <a:gd name="T70" fmla="*/ 180 w 192"/>
                <a:gd name="T71" fmla="*/ 144 h 144"/>
                <a:gd name="T72" fmla="*/ 188 w 192"/>
                <a:gd name="T73" fmla="*/ 144 h 144"/>
                <a:gd name="T74" fmla="*/ 192 w 192"/>
                <a:gd name="T75" fmla="*/ 140 h 144"/>
                <a:gd name="T76" fmla="*/ 188 w 192"/>
                <a:gd name="T77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2" h="144">
                  <a:moveTo>
                    <a:pt x="188" y="136"/>
                  </a:moveTo>
                  <a:cubicBezTo>
                    <a:pt x="184" y="136"/>
                    <a:pt x="184" y="136"/>
                    <a:pt x="184" y="136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2"/>
                    <a:pt x="182" y="0"/>
                    <a:pt x="180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4" y="0"/>
                    <a:pt x="152" y="2"/>
                    <a:pt x="152" y="4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36" y="136"/>
                    <a:pt x="136" y="136"/>
                    <a:pt x="136" y="136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6" y="42"/>
                    <a:pt x="134" y="40"/>
                    <a:pt x="132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6" y="40"/>
                    <a:pt x="104" y="42"/>
                    <a:pt x="104" y="44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88" y="136"/>
                    <a:pt x="88" y="136"/>
                    <a:pt x="88" y="136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2"/>
                    <a:pt x="86" y="80"/>
                    <a:pt x="84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58" y="80"/>
                    <a:pt x="56" y="82"/>
                    <a:pt x="56" y="84"/>
                  </a:cubicBezTo>
                  <a:cubicBezTo>
                    <a:pt x="56" y="136"/>
                    <a:pt x="56" y="136"/>
                    <a:pt x="56" y="136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4"/>
                    <a:pt x="38" y="112"/>
                    <a:pt x="36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0" y="112"/>
                    <a:pt x="8" y="114"/>
                    <a:pt x="8" y="116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2" y="136"/>
                    <a:pt x="0" y="138"/>
                    <a:pt x="0" y="140"/>
                  </a:cubicBezTo>
                  <a:cubicBezTo>
                    <a:pt x="0" y="142"/>
                    <a:pt x="2" y="144"/>
                    <a:pt x="4" y="144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60" y="144"/>
                    <a:pt x="60" y="144"/>
                    <a:pt x="60" y="144"/>
                  </a:cubicBezTo>
                  <a:cubicBezTo>
                    <a:pt x="84" y="144"/>
                    <a:pt x="84" y="144"/>
                    <a:pt x="84" y="144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80" y="144"/>
                    <a:pt x="180" y="144"/>
                    <a:pt x="180" y="144"/>
                  </a:cubicBezTo>
                  <a:cubicBezTo>
                    <a:pt x="188" y="144"/>
                    <a:pt x="188" y="144"/>
                    <a:pt x="188" y="144"/>
                  </a:cubicBezTo>
                  <a:cubicBezTo>
                    <a:pt x="190" y="144"/>
                    <a:pt x="192" y="142"/>
                    <a:pt x="192" y="140"/>
                  </a:cubicBezTo>
                  <a:cubicBezTo>
                    <a:pt x="192" y="138"/>
                    <a:pt x="190" y="136"/>
                    <a:pt x="188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8" name="Freeform 58">
              <a:extLst>
                <a:ext uri="{FF2B5EF4-FFF2-40B4-BE49-F238E27FC236}">
                  <a16:creationId xmlns:a16="http://schemas.microsoft.com/office/drawing/2014/main" id="{AE903B7B-F78E-28A0-6652-BAC2027B1D3A}"/>
                </a:ext>
              </a:extLst>
            </p:cNvPr>
            <p:cNvSpPr/>
            <p:nvPr/>
          </p:nvSpPr>
          <p:spPr bwMode="auto">
            <a:xfrm>
              <a:off x="19818351" y="8402638"/>
              <a:ext cx="661988" cy="569913"/>
            </a:xfrm>
            <a:custGeom>
              <a:avLst/>
              <a:gdLst>
                <a:gd name="T0" fmla="*/ 4 w 176"/>
                <a:gd name="T1" fmla="*/ 152 h 152"/>
                <a:gd name="T2" fmla="*/ 7 w 176"/>
                <a:gd name="T3" fmla="*/ 151 h 152"/>
                <a:gd name="T4" fmla="*/ 168 w 176"/>
                <a:gd name="T5" fmla="*/ 13 h 152"/>
                <a:gd name="T6" fmla="*/ 168 w 176"/>
                <a:gd name="T7" fmla="*/ 28 h 152"/>
                <a:gd name="T8" fmla="*/ 172 w 176"/>
                <a:gd name="T9" fmla="*/ 32 h 152"/>
                <a:gd name="T10" fmla="*/ 176 w 176"/>
                <a:gd name="T11" fmla="*/ 28 h 152"/>
                <a:gd name="T12" fmla="*/ 176 w 176"/>
                <a:gd name="T13" fmla="*/ 4 h 152"/>
                <a:gd name="T14" fmla="*/ 176 w 176"/>
                <a:gd name="T15" fmla="*/ 3 h 152"/>
                <a:gd name="T16" fmla="*/ 176 w 176"/>
                <a:gd name="T17" fmla="*/ 2 h 152"/>
                <a:gd name="T18" fmla="*/ 175 w 176"/>
                <a:gd name="T19" fmla="*/ 2 h 152"/>
                <a:gd name="T20" fmla="*/ 175 w 176"/>
                <a:gd name="T21" fmla="*/ 1 h 152"/>
                <a:gd name="T22" fmla="*/ 175 w 176"/>
                <a:gd name="T23" fmla="*/ 1 h 152"/>
                <a:gd name="T24" fmla="*/ 174 w 176"/>
                <a:gd name="T25" fmla="*/ 1 h 152"/>
                <a:gd name="T26" fmla="*/ 174 w 176"/>
                <a:gd name="T27" fmla="*/ 0 h 152"/>
                <a:gd name="T28" fmla="*/ 173 w 176"/>
                <a:gd name="T29" fmla="*/ 0 h 152"/>
                <a:gd name="T30" fmla="*/ 172 w 176"/>
                <a:gd name="T31" fmla="*/ 0 h 152"/>
                <a:gd name="T32" fmla="*/ 172 w 176"/>
                <a:gd name="T33" fmla="*/ 0 h 152"/>
                <a:gd name="T34" fmla="*/ 148 w 176"/>
                <a:gd name="T35" fmla="*/ 0 h 152"/>
                <a:gd name="T36" fmla="*/ 144 w 176"/>
                <a:gd name="T37" fmla="*/ 4 h 152"/>
                <a:gd name="T38" fmla="*/ 148 w 176"/>
                <a:gd name="T39" fmla="*/ 8 h 152"/>
                <a:gd name="T40" fmla="*/ 161 w 176"/>
                <a:gd name="T41" fmla="*/ 8 h 152"/>
                <a:gd name="T42" fmla="*/ 2 w 176"/>
                <a:gd name="T43" fmla="*/ 145 h 152"/>
                <a:gd name="T44" fmla="*/ 1 w 176"/>
                <a:gd name="T45" fmla="*/ 150 h 152"/>
                <a:gd name="T46" fmla="*/ 4 w 176"/>
                <a:gd name="T4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6" h="152">
                  <a:moveTo>
                    <a:pt x="4" y="152"/>
                  </a:moveTo>
                  <a:cubicBezTo>
                    <a:pt x="5" y="152"/>
                    <a:pt x="6" y="152"/>
                    <a:pt x="7" y="151"/>
                  </a:cubicBezTo>
                  <a:cubicBezTo>
                    <a:pt x="168" y="13"/>
                    <a:pt x="168" y="13"/>
                    <a:pt x="168" y="13"/>
                  </a:cubicBezTo>
                  <a:cubicBezTo>
                    <a:pt x="168" y="28"/>
                    <a:pt x="168" y="28"/>
                    <a:pt x="168" y="28"/>
                  </a:cubicBezTo>
                  <a:cubicBezTo>
                    <a:pt x="168" y="30"/>
                    <a:pt x="170" y="32"/>
                    <a:pt x="172" y="32"/>
                  </a:cubicBezTo>
                  <a:cubicBezTo>
                    <a:pt x="174" y="32"/>
                    <a:pt x="176" y="30"/>
                    <a:pt x="176" y="2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4"/>
                    <a:pt x="176" y="4"/>
                    <a:pt x="176" y="3"/>
                  </a:cubicBezTo>
                  <a:cubicBezTo>
                    <a:pt x="176" y="3"/>
                    <a:pt x="176" y="3"/>
                    <a:pt x="176" y="2"/>
                  </a:cubicBezTo>
                  <a:cubicBezTo>
                    <a:pt x="176" y="2"/>
                    <a:pt x="176" y="2"/>
                    <a:pt x="175" y="2"/>
                  </a:cubicBezTo>
                  <a:cubicBezTo>
                    <a:pt x="175" y="2"/>
                    <a:pt x="175" y="1"/>
                    <a:pt x="175" y="1"/>
                  </a:cubicBezTo>
                  <a:cubicBezTo>
                    <a:pt x="175" y="1"/>
                    <a:pt x="175" y="1"/>
                    <a:pt x="175" y="1"/>
                  </a:cubicBezTo>
                  <a:cubicBezTo>
                    <a:pt x="175" y="1"/>
                    <a:pt x="175" y="1"/>
                    <a:pt x="174" y="1"/>
                  </a:cubicBezTo>
                  <a:cubicBezTo>
                    <a:pt x="174" y="1"/>
                    <a:pt x="174" y="0"/>
                    <a:pt x="174" y="0"/>
                  </a:cubicBezTo>
                  <a:cubicBezTo>
                    <a:pt x="174" y="0"/>
                    <a:pt x="173" y="0"/>
                    <a:pt x="173" y="0"/>
                  </a:cubicBezTo>
                  <a:cubicBezTo>
                    <a:pt x="173" y="0"/>
                    <a:pt x="173" y="0"/>
                    <a:pt x="172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0"/>
                    <a:pt x="144" y="2"/>
                    <a:pt x="144" y="4"/>
                  </a:cubicBezTo>
                  <a:cubicBezTo>
                    <a:pt x="144" y="6"/>
                    <a:pt x="146" y="8"/>
                    <a:pt x="148" y="8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2" y="145"/>
                    <a:pt x="2" y="145"/>
                    <a:pt x="2" y="145"/>
                  </a:cubicBezTo>
                  <a:cubicBezTo>
                    <a:pt x="0" y="146"/>
                    <a:pt x="0" y="149"/>
                    <a:pt x="1" y="150"/>
                  </a:cubicBezTo>
                  <a:cubicBezTo>
                    <a:pt x="2" y="151"/>
                    <a:pt x="3" y="152"/>
                    <a:pt x="4" y="1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4FA8644-C6E0-3D98-1134-906C9A039961}"/>
              </a:ext>
            </a:extLst>
          </p:cNvPr>
          <p:cNvGrpSpPr/>
          <p:nvPr/>
        </p:nvGrpSpPr>
        <p:grpSpPr>
          <a:xfrm>
            <a:off x="6713845" y="1251503"/>
            <a:ext cx="3301573" cy="858243"/>
            <a:chOff x="859154" y="1818890"/>
            <a:chExt cx="3301573" cy="85824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AA8E2D5-6B79-E26D-51B6-E27016CE111E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123781F-8F7C-0753-08FD-CAFFEA615D87}"/>
                </a:ext>
              </a:extLst>
            </p:cNvPr>
            <p:cNvSpPr txBox="1"/>
            <p:nvPr/>
          </p:nvSpPr>
          <p:spPr>
            <a:xfrm>
              <a:off x="859154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FFE6DCE-0737-95F5-4FD0-C41738D78F7D}"/>
              </a:ext>
            </a:extLst>
          </p:cNvPr>
          <p:cNvGrpSpPr/>
          <p:nvPr/>
        </p:nvGrpSpPr>
        <p:grpSpPr>
          <a:xfrm>
            <a:off x="903958" y="2224294"/>
            <a:ext cx="3296568" cy="858243"/>
            <a:chOff x="864159" y="1818890"/>
            <a:chExt cx="3296568" cy="858243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BBBDF2D-4866-77ED-ACAD-9B5F137AF277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B154DDD-FE8D-0BED-1643-FFD238E78547}"/>
                </a:ext>
              </a:extLst>
            </p:cNvPr>
            <p:cNvSpPr txBox="1"/>
            <p:nvPr/>
          </p:nvSpPr>
          <p:spPr>
            <a:xfrm>
              <a:off x="2610303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pPr algn="r"/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6C16316-22DE-736D-7B58-3906A3FB2054}"/>
              </a:ext>
            </a:extLst>
          </p:cNvPr>
          <p:cNvGrpSpPr/>
          <p:nvPr/>
        </p:nvGrpSpPr>
        <p:grpSpPr>
          <a:xfrm>
            <a:off x="8124282" y="4079207"/>
            <a:ext cx="3301573" cy="858243"/>
            <a:chOff x="859154" y="1818890"/>
            <a:chExt cx="3301573" cy="85824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19D5713-7915-B448-E9FD-59FBC23FE392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4B23DD9-35D8-D5D9-E735-9EA6929214C0}"/>
                </a:ext>
              </a:extLst>
            </p:cNvPr>
            <p:cNvSpPr txBox="1"/>
            <p:nvPr/>
          </p:nvSpPr>
          <p:spPr>
            <a:xfrm>
              <a:off x="859154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EFAC8D9-02EA-A0BF-262D-CAF3F39ACCF2}"/>
              </a:ext>
            </a:extLst>
          </p:cNvPr>
          <p:cNvGrpSpPr/>
          <p:nvPr/>
        </p:nvGrpSpPr>
        <p:grpSpPr>
          <a:xfrm>
            <a:off x="1149855" y="4508329"/>
            <a:ext cx="3296568" cy="858243"/>
            <a:chOff x="864159" y="1818890"/>
            <a:chExt cx="3296568" cy="858243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5D79724-B021-86AE-D49F-24520565FF23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EC65D43-49C9-49B9-1A6C-44C737589FFE}"/>
                </a:ext>
              </a:extLst>
            </p:cNvPr>
            <p:cNvSpPr txBox="1"/>
            <p:nvPr/>
          </p:nvSpPr>
          <p:spPr>
            <a:xfrm>
              <a:off x="2610303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pPr algn="r"/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46486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FEA25E90-8E61-C3CC-28AF-59BF914F4DF0}"/>
              </a:ext>
            </a:extLst>
          </p:cNvPr>
          <p:cNvSpPr/>
          <p:nvPr/>
        </p:nvSpPr>
        <p:spPr>
          <a:xfrm>
            <a:off x="561039" y="2700803"/>
            <a:ext cx="3226225" cy="3226225"/>
          </a:xfrm>
          <a:prstGeom prst="ellipse">
            <a:avLst/>
          </a:prstGeom>
          <a:solidFill>
            <a:srgbClr val="E7E1CD">
              <a:alpha val="33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18B79EAC-640F-3EBA-F844-757EE05054FA}"/>
              </a:ext>
            </a:extLst>
          </p:cNvPr>
          <p:cNvSpPr/>
          <p:nvPr/>
        </p:nvSpPr>
        <p:spPr>
          <a:xfrm>
            <a:off x="4419991" y="-2688365"/>
            <a:ext cx="4538532" cy="4538532"/>
          </a:xfrm>
          <a:prstGeom prst="ellipse">
            <a:avLst/>
          </a:prstGeom>
          <a:solidFill>
            <a:srgbClr val="D4DDE1">
              <a:alpha val="41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CA72B0F-8246-EA02-8282-26EF3ECAE326}"/>
              </a:ext>
            </a:extLst>
          </p:cNvPr>
          <p:cNvSpPr/>
          <p:nvPr/>
        </p:nvSpPr>
        <p:spPr>
          <a:xfrm>
            <a:off x="7138226" y="3960869"/>
            <a:ext cx="6170487" cy="6170487"/>
          </a:xfrm>
          <a:prstGeom prst="ellipse">
            <a:avLst/>
          </a:prstGeom>
          <a:solidFill>
            <a:srgbClr val="FFB681">
              <a:alpha val="18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2E55F28-F6AE-D8CB-1E45-63694F396A90}"/>
              </a:ext>
            </a:extLst>
          </p:cNvPr>
          <p:cNvSpPr/>
          <p:nvPr/>
        </p:nvSpPr>
        <p:spPr>
          <a:xfrm>
            <a:off x="10426159" y="224830"/>
            <a:ext cx="1765841" cy="4273509"/>
          </a:xfrm>
          <a:custGeom>
            <a:avLst/>
            <a:gdLst>
              <a:gd name="connsiteX0" fmla="*/ 2157013 w 2157013"/>
              <a:gd name="connsiteY0" fmla="*/ 0 h 5220184"/>
              <a:gd name="connsiteX1" fmla="*/ 2157013 w 2157013"/>
              <a:gd name="connsiteY1" fmla="*/ 5220184 h 5220184"/>
              <a:gd name="connsiteX2" fmla="*/ 2072124 w 2157013"/>
              <a:gd name="connsiteY2" fmla="*/ 5196963 h 5220184"/>
              <a:gd name="connsiteX3" fmla="*/ 988613 w 2157013"/>
              <a:gd name="connsiteY3" fmla="*/ 4419455 h 5220184"/>
              <a:gd name="connsiteX4" fmla="*/ 1217213 w 2157013"/>
              <a:gd name="connsiteY4" fmla="*/ 3174855 h 5220184"/>
              <a:gd name="connsiteX5" fmla="*/ 48813 w 2157013"/>
              <a:gd name="connsiteY5" fmla="*/ 507855 h 5220184"/>
              <a:gd name="connsiteX6" fmla="*/ 2105320 w 2157013"/>
              <a:gd name="connsiteY6" fmla="*/ 351 h 5220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7013" h="5220184">
                <a:moveTo>
                  <a:pt x="2157013" y="0"/>
                </a:moveTo>
                <a:lnTo>
                  <a:pt x="2157013" y="5220184"/>
                </a:lnTo>
                <a:lnTo>
                  <a:pt x="2072124" y="5196963"/>
                </a:lnTo>
                <a:cubicBezTo>
                  <a:pt x="1658555" y="5060475"/>
                  <a:pt x="1138500" y="4647923"/>
                  <a:pt x="988613" y="4419455"/>
                </a:cubicBezTo>
                <a:cubicBezTo>
                  <a:pt x="770596" y="4087138"/>
                  <a:pt x="1373846" y="3826788"/>
                  <a:pt x="1217213" y="3174855"/>
                </a:cubicBezTo>
                <a:cubicBezTo>
                  <a:pt x="1060580" y="2522922"/>
                  <a:pt x="-268687" y="1037022"/>
                  <a:pt x="48813" y="507855"/>
                </a:cubicBezTo>
                <a:cubicBezTo>
                  <a:pt x="286938" y="110980"/>
                  <a:pt x="1121566" y="17714"/>
                  <a:pt x="2105320" y="351"/>
                </a:cubicBezTo>
                <a:close/>
              </a:path>
            </a:pathLst>
          </a:custGeom>
          <a:solidFill>
            <a:srgbClr val="E7E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63F2FE16-E16F-1D87-C556-9B091D384B8D}"/>
              </a:ext>
            </a:extLst>
          </p:cNvPr>
          <p:cNvSpPr/>
          <p:nvPr/>
        </p:nvSpPr>
        <p:spPr>
          <a:xfrm rot="10800000">
            <a:off x="0" y="4973815"/>
            <a:ext cx="6604000" cy="1898698"/>
          </a:xfrm>
          <a:custGeom>
            <a:avLst/>
            <a:gdLst>
              <a:gd name="connsiteX0" fmla="*/ 7331648 w 8817548"/>
              <a:gd name="connsiteY0" fmla="*/ 2534684 h 2535109"/>
              <a:gd name="connsiteX1" fmla="*/ 4169348 w 8817548"/>
              <a:gd name="connsiteY1" fmla="*/ 972584 h 2535109"/>
              <a:gd name="connsiteX2" fmla="*/ 956249 w 8817548"/>
              <a:gd name="connsiteY2" fmla="*/ 896384 h 2535109"/>
              <a:gd name="connsiteX3" fmla="*/ 41688 w 8817548"/>
              <a:gd name="connsiteY3" fmla="*/ 36824 h 2535109"/>
              <a:gd name="connsiteX4" fmla="*/ 0 w 8817548"/>
              <a:gd name="connsiteY4" fmla="*/ 0 h 2535109"/>
              <a:gd name="connsiteX5" fmla="*/ 8817548 w 8817548"/>
              <a:gd name="connsiteY5" fmla="*/ 0 h 2535109"/>
              <a:gd name="connsiteX6" fmla="*/ 8817548 w 8817548"/>
              <a:gd name="connsiteY6" fmla="*/ 1477861 h 2535109"/>
              <a:gd name="connsiteX7" fmla="*/ 8637397 w 8817548"/>
              <a:gd name="connsiteY7" fmla="*/ 1720191 h 2535109"/>
              <a:gd name="connsiteX8" fmla="*/ 7331648 w 8817548"/>
              <a:gd name="connsiteY8" fmla="*/ 2534684 h 2535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17548" h="2535109">
                <a:moveTo>
                  <a:pt x="7331648" y="2534684"/>
                </a:moveTo>
                <a:cubicBezTo>
                  <a:pt x="6482865" y="2562201"/>
                  <a:pt x="5231915" y="1245634"/>
                  <a:pt x="4169348" y="972584"/>
                </a:cubicBezTo>
                <a:cubicBezTo>
                  <a:pt x="3106781" y="699534"/>
                  <a:pt x="1673798" y="1069951"/>
                  <a:pt x="956249" y="896384"/>
                </a:cubicBezTo>
                <a:cubicBezTo>
                  <a:pt x="373239" y="755361"/>
                  <a:pt x="262527" y="262211"/>
                  <a:pt x="41688" y="36824"/>
                </a:cubicBezTo>
                <a:lnTo>
                  <a:pt x="0" y="0"/>
                </a:lnTo>
                <a:lnTo>
                  <a:pt x="8817548" y="0"/>
                </a:lnTo>
                <a:lnTo>
                  <a:pt x="8817548" y="1477861"/>
                </a:lnTo>
                <a:lnTo>
                  <a:pt x="8637397" y="1720191"/>
                </a:lnTo>
                <a:cubicBezTo>
                  <a:pt x="8272324" y="2179067"/>
                  <a:pt x="7862137" y="2517486"/>
                  <a:pt x="7331648" y="2534684"/>
                </a:cubicBezTo>
                <a:close/>
              </a:path>
            </a:pathLst>
          </a:custGeom>
          <a:solidFill>
            <a:srgbClr val="AC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6B1F2F0B-9D8F-DF28-38A0-814271663E3C}"/>
              </a:ext>
            </a:extLst>
          </p:cNvPr>
          <p:cNvSpPr/>
          <p:nvPr/>
        </p:nvSpPr>
        <p:spPr>
          <a:xfrm>
            <a:off x="2" y="0"/>
            <a:ext cx="4150394" cy="1669223"/>
          </a:xfrm>
          <a:custGeom>
            <a:avLst/>
            <a:gdLst>
              <a:gd name="connsiteX0" fmla="*/ 0 w 8763537"/>
              <a:gd name="connsiteY0" fmla="*/ 0 h 3524556"/>
              <a:gd name="connsiteX1" fmla="*/ 8763537 w 8763537"/>
              <a:gd name="connsiteY1" fmla="*/ 0 h 3524556"/>
              <a:gd name="connsiteX2" fmla="*/ 8670925 w 8763537"/>
              <a:gd name="connsiteY2" fmla="*/ 30163 h 3524556"/>
              <a:gd name="connsiteX3" fmla="*/ 7772400 w 8763537"/>
              <a:gd name="connsiteY3" fmla="*/ 419100 h 3524556"/>
              <a:gd name="connsiteX4" fmla="*/ 7239000 w 8763537"/>
              <a:gd name="connsiteY4" fmla="*/ 1435100 h 3524556"/>
              <a:gd name="connsiteX5" fmla="*/ 5537201 w 8763537"/>
              <a:gd name="connsiteY5" fmla="*/ 1981200 h 3524556"/>
              <a:gd name="connsiteX6" fmla="*/ 3733800 w 8763537"/>
              <a:gd name="connsiteY6" fmla="*/ 3505200 h 3524556"/>
              <a:gd name="connsiteX7" fmla="*/ 2197100 w 8763537"/>
              <a:gd name="connsiteY7" fmla="*/ 2832100 h 3524556"/>
              <a:gd name="connsiteX8" fmla="*/ 825500 w 8763537"/>
              <a:gd name="connsiteY8" fmla="*/ 2692400 h 3524556"/>
              <a:gd name="connsiteX9" fmla="*/ 33883 w 8763537"/>
              <a:gd name="connsiteY9" fmla="*/ 2973983 h 3524556"/>
              <a:gd name="connsiteX10" fmla="*/ 0 w 8763537"/>
              <a:gd name="connsiteY10" fmla="*/ 2993636 h 352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63537" h="3524556">
                <a:moveTo>
                  <a:pt x="0" y="0"/>
                </a:moveTo>
                <a:lnTo>
                  <a:pt x="8763537" y="0"/>
                </a:lnTo>
                <a:lnTo>
                  <a:pt x="8670925" y="30163"/>
                </a:lnTo>
                <a:cubicBezTo>
                  <a:pt x="8322733" y="145521"/>
                  <a:pt x="7958667" y="278342"/>
                  <a:pt x="7772400" y="419100"/>
                </a:cubicBezTo>
                <a:cubicBezTo>
                  <a:pt x="7399867" y="700617"/>
                  <a:pt x="7611533" y="1174750"/>
                  <a:pt x="7239000" y="1435100"/>
                </a:cubicBezTo>
                <a:cubicBezTo>
                  <a:pt x="6866467" y="1695450"/>
                  <a:pt x="6121400" y="1636183"/>
                  <a:pt x="5537201" y="1981200"/>
                </a:cubicBezTo>
                <a:cubicBezTo>
                  <a:pt x="4953000" y="2326217"/>
                  <a:pt x="4290483" y="3363383"/>
                  <a:pt x="3733800" y="3505200"/>
                </a:cubicBezTo>
                <a:cubicBezTo>
                  <a:pt x="3177117" y="3647017"/>
                  <a:pt x="2681817" y="2967567"/>
                  <a:pt x="2197100" y="2832100"/>
                </a:cubicBezTo>
                <a:cubicBezTo>
                  <a:pt x="1712383" y="2696633"/>
                  <a:pt x="1225550" y="2645833"/>
                  <a:pt x="825500" y="2692400"/>
                </a:cubicBezTo>
                <a:cubicBezTo>
                  <a:pt x="525463" y="2727326"/>
                  <a:pt x="273646" y="2840831"/>
                  <a:pt x="33883" y="2973983"/>
                </a:cubicBezTo>
                <a:lnTo>
                  <a:pt x="0" y="2993636"/>
                </a:lnTo>
                <a:close/>
              </a:path>
            </a:pathLst>
          </a:custGeom>
          <a:solidFill>
            <a:srgbClr val="D4D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B1D947D-5146-A61B-7F34-E54F60E3916D}"/>
              </a:ext>
            </a:extLst>
          </p:cNvPr>
          <p:cNvSpPr/>
          <p:nvPr/>
        </p:nvSpPr>
        <p:spPr>
          <a:xfrm>
            <a:off x="-304800" y="-419099"/>
            <a:ext cx="3483429" cy="1569010"/>
          </a:xfrm>
          <a:custGeom>
            <a:avLst/>
            <a:gdLst>
              <a:gd name="connsiteX0" fmla="*/ 0 w 5175700"/>
              <a:gd name="connsiteY0" fmla="*/ 1917700 h 2331245"/>
              <a:gd name="connsiteX1" fmla="*/ 2209800 w 5175700"/>
              <a:gd name="connsiteY1" fmla="*/ 2286000 h 2331245"/>
              <a:gd name="connsiteX2" fmla="*/ 5029200 w 5175700"/>
              <a:gd name="connsiteY2" fmla="*/ 1003300 h 2331245"/>
              <a:gd name="connsiteX3" fmla="*/ 4521200 w 5175700"/>
              <a:gd name="connsiteY3" fmla="*/ 0 h 2331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5700" h="2331245">
                <a:moveTo>
                  <a:pt x="0" y="1917700"/>
                </a:moveTo>
                <a:cubicBezTo>
                  <a:pt x="685800" y="2178050"/>
                  <a:pt x="1371600" y="2438400"/>
                  <a:pt x="2209800" y="2286000"/>
                </a:cubicBezTo>
                <a:cubicBezTo>
                  <a:pt x="3048000" y="2133600"/>
                  <a:pt x="4643967" y="1384300"/>
                  <a:pt x="5029200" y="1003300"/>
                </a:cubicBezTo>
                <a:cubicBezTo>
                  <a:pt x="5414433" y="622300"/>
                  <a:pt x="4967816" y="311150"/>
                  <a:pt x="4521200" y="0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C2F5E89-1344-8D90-8D1C-AC67F6C2D76D}"/>
              </a:ext>
            </a:extLst>
          </p:cNvPr>
          <p:cNvSpPr/>
          <p:nvPr/>
        </p:nvSpPr>
        <p:spPr>
          <a:xfrm>
            <a:off x="-74487" y="5785685"/>
            <a:ext cx="7264537" cy="910210"/>
          </a:xfrm>
          <a:custGeom>
            <a:avLst/>
            <a:gdLst>
              <a:gd name="connsiteX0" fmla="*/ 0 w 13462000"/>
              <a:gd name="connsiteY0" fmla="*/ 1410355 h 1686720"/>
              <a:gd name="connsiteX1" fmla="*/ 2527300 w 13462000"/>
              <a:gd name="connsiteY1" fmla="*/ 655 h 1686720"/>
              <a:gd name="connsiteX2" fmla="*/ 7848600 w 13462000"/>
              <a:gd name="connsiteY2" fmla="*/ 1562755 h 1686720"/>
              <a:gd name="connsiteX3" fmla="*/ 13462000 w 13462000"/>
              <a:gd name="connsiteY3" fmla="*/ 1473855 h 168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62000" h="1686720">
                <a:moveTo>
                  <a:pt x="0" y="1410355"/>
                </a:moveTo>
                <a:cubicBezTo>
                  <a:pt x="609600" y="692805"/>
                  <a:pt x="1219200" y="-24745"/>
                  <a:pt x="2527300" y="655"/>
                </a:cubicBezTo>
                <a:cubicBezTo>
                  <a:pt x="3835400" y="26055"/>
                  <a:pt x="6026150" y="1317222"/>
                  <a:pt x="7848600" y="1562755"/>
                </a:cubicBezTo>
                <a:cubicBezTo>
                  <a:pt x="9671050" y="1808288"/>
                  <a:pt x="11566525" y="1641071"/>
                  <a:pt x="13462000" y="1473855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055F1C8-5D71-08CA-0F59-B14098D9E7CF}"/>
              </a:ext>
            </a:extLst>
          </p:cNvPr>
          <p:cNvSpPr/>
          <p:nvPr/>
        </p:nvSpPr>
        <p:spPr>
          <a:xfrm>
            <a:off x="9854102" y="-228600"/>
            <a:ext cx="3112597" cy="3966400"/>
          </a:xfrm>
          <a:custGeom>
            <a:avLst/>
            <a:gdLst>
              <a:gd name="connsiteX0" fmla="*/ 0 w 3657600"/>
              <a:gd name="connsiteY0" fmla="*/ 0 h 4660900"/>
              <a:gd name="connsiteX1" fmla="*/ 1447800 w 3657600"/>
              <a:gd name="connsiteY1" fmla="*/ 723900 h 4660900"/>
              <a:gd name="connsiteX2" fmla="*/ 1892300 w 3657600"/>
              <a:gd name="connsiteY2" fmla="*/ 2997200 h 4660900"/>
              <a:gd name="connsiteX3" fmla="*/ 3657600 w 3657600"/>
              <a:gd name="connsiteY3" fmla="*/ 4660900 h 466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7600" h="4660900">
                <a:moveTo>
                  <a:pt x="0" y="0"/>
                </a:moveTo>
                <a:cubicBezTo>
                  <a:pt x="566208" y="112183"/>
                  <a:pt x="1132417" y="224367"/>
                  <a:pt x="1447800" y="723900"/>
                </a:cubicBezTo>
                <a:cubicBezTo>
                  <a:pt x="1763183" y="1223433"/>
                  <a:pt x="1524000" y="2341033"/>
                  <a:pt x="1892300" y="2997200"/>
                </a:cubicBezTo>
                <a:cubicBezTo>
                  <a:pt x="2260600" y="3653367"/>
                  <a:pt x="2959100" y="4157133"/>
                  <a:pt x="3657600" y="4660900"/>
                </a:cubicBez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099AA55-2F8B-2495-12BD-14AB81B8F12A}"/>
              </a:ext>
            </a:extLst>
          </p:cNvPr>
          <p:cNvSpPr txBox="1"/>
          <p:nvPr/>
        </p:nvSpPr>
        <p:spPr>
          <a:xfrm>
            <a:off x="824446" y="500618"/>
            <a:ext cx="14586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DOUYUFont2.0" pitchFamily="2" charset="-128"/>
                <a:ea typeface="DOUYUFont2.0" pitchFamily="2" charset="-128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DOUYUFont2.0" pitchFamily="2" charset="-128"/>
              <a:ea typeface="DOUYUFont2.0" pitchFamily="2" charset="-128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0BB94F80-FBCF-6F54-9E6C-25FC6DA047CE}"/>
              </a:ext>
            </a:extLst>
          </p:cNvPr>
          <p:cNvSpPr/>
          <p:nvPr/>
        </p:nvSpPr>
        <p:spPr>
          <a:xfrm>
            <a:off x="4866960" y="1365273"/>
            <a:ext cx="356856" cy="356856"/>
          </a:xfrm>
          <a:prstGeom prst="ellipse">
            <a:avLst/>
          </a:prstGeom>
          <a:solidFill>
            <a:srgbClr val="D4DDE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3126D1A-8991-985C-0C84-A9EDFFF171FB}"/>
              </a:ext>
            </a:extLst>
          </p:cNvPr>
          <p:cNvSpPr/>
          <p:nvPr/>
        </p:nvSpPr>
        <p:spPr>
          <a:xfrm>
            <a:off x="3620937" y="3123991"/>
            <a:ext cx="4950125" cy="6378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ACC4CE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0909 w 5916899"/>
                      <a:gd name="connsiteY0" fmla="*/ 2765497 h 4919748"/>
                      <a:gd name="connsiteX1" fmla="*/ 2590909 w 5916899"/>
                      <a:gd name="connsiteY1" fmla="*/ 2057200 h 4919748"/>
                      <a:gd name="connsiteX2" fmla="*/ 4184759 w 5916899"/>
                      <a:gd name="connsiteY2" fmla="*/ 72 h 4919748"/>
                      <a:gd name="connsiteX3" fmla="*/ 5105509 w 5916899"/>
                      <a:gd name="connsiteY3" fmla="*/ 1876497 h 4919748"/>
                      <a:gd name="connsiteX4" fmla="*/ 5740510 w 5916899"/>
                      <a:gd name="connsiteY4" fmla="*/ 4301925 h 4919748"/>
                      <a:gd name="connsiteX5" fmla="*/ 2724259 w 5916899"/>
                      <a:gd name="connsiteY5" fmla="*/ 4791147 h 4919748"/>
                      <a:gd name="connsiteX6" fmla="*/ 50909 w 5916899"/>
                      <a:gd name="connsiteY6" fmla="*/ 2765497 h 4919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16899" h="4919748" extrusionOk="0">
                        <a:moveTo>
                          <a:pt x="50909" y="2765497"/>
                        </a:moveTo>
                        <a:cubicBezTo>
                          <a:pt x="430406" y="1445520"/>
                          <a:pt x="2107424" y="2499804"/>
                          <a:pt x="2590909" y="2057200"/>
                        </a:cubicBezTo>
                        <a:cubicBezTo>
                          <a:pt x="3280913" y="1544681"/>
                          <a:pt x="2848102" y="12754"/>
                          <a:pt x="4184759" y="72"/>
                        </a:cubicBezTo>
                        <a:cubicBezTo>
                          <a:pt x="5404656" y="53437"/>
                          <a:pt x="4862411" y="1335938"/>
                          <a:pt x="5105509" y="1876497"/>
                        </a:cubicBezTo>
                        <a:cubicBezTo>
                          <a:pt x="5231061" y="2434384"/>
                          <a:pt x="6336643" y="3213533"/>
                          <a:pt x="5740510" y="4301925"/>
                        </a:cubicBezTo>
                        <a:cubicBezTo>
                          <a:pt x="5482424" y="4958018"/>
                          <a:pt x="3702110" y="4986335"/>
                          <a:pt x="2724259" y="4791147"/>
                        </a:cubicBezTo>
                        <a:cubicBezTo>
                          <a:pt x="1533134" y="4497886"/>
                          <a:pt x="-443319" y="4151569"/>
                          <a:pt x="50909" y="2765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2FB071-6B9B-2386-D89F-777A33FB7421}"/>
              </a:ext>
            </a:extLst>
          </p:cNvPr>
          <p:cNvSpPr txBox="1"/>
          <p:nvPr/>
        </p:nvSpPr>
        <p:spPr>
          <a:xfrm>
            <a:off x="4351221" y="3218419"/>
            <a:ext cx="357358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500" b="1">
                <a:solidFill>
                  <a:schemeClr val="accent3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论文归纳与小结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4A3E498-A83E-3F56-32FC-A1360A523F66}"/>
              </a:ext>
            </a:extLst>
          </p:cNvPr>
          <p:cNvSpPr/>
          <p:nvPr/>
        </p:nvSpPr>
        <p:spPr>
          <a:xfrm>
            <a:off x="5223816" y="1278846"/>
            <a:ext cx="1744366" cy="1744366"/>
          </a:xfrm>
          <a:prstGeom prst="ellipse">
            <a:avLst/>
          </a:prstGeom>
          <a:solidFill>
            <a:srgbClr val="D4DDE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CF6CEEB-CE24-517C-6BB2-D966A80DC77B}"/>
              </a:ext>
            </a:extLst>
          </p:cNvPr>
          <p:cNvSpPr/>
          <p:nvPr/>
        </p:nvSpPr>
        <p:spPr>
          <a:xfrm>
            <a:off x="7019524" y="2726826"/>
            <a:ext cx="118702" cy="118702"/>
          </a:xfrm>
          <a:prstGeom prst="ellipse">
            <a:avLst/>
          </a:prstGeom>
          <a:solidFill>
            <a:srgbClr val="D4DDE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BA85AF9-45FC-685B-38F4-0CEDF8A8B555}"/>
              </a:ext>
            </a:extLst>
          </p:cNvPr>
          <p:cNvSpPr txBox="1"/>
          <p:nvPr/>
        </p:nvSpPr>
        <p:spPr>
          <a:xfrm>
            <a:off x="5348216" y="1522089"/>
            <a:ext cx="15263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ACC4CE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8000" dirty="0">
              <a:solidFill>
                <a:srgbClr val="ACC4CE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D8BB800-44AA-3ED2-3C4A-68998EE457E4}"/>
              </a:ext>
            </a:extLst>
          </p:cNvPr>
          <p:cNvSpPr txBox="1"/>
          <p:nvPr/>
        </p:nvSpPr>
        <p:spPr>
          <a:xfrm>
            <a:off x="3922485" y="3904659"/>
            <a:ext cx="4347029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3307068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B42FB071-6B9B-2386-D89F-777A33FB7421}"/>
              </a:ext>
            </a:extLst>
          </p:cNvPr>
          <p:cNvSpPr txBox="1"/>
          <p:nvPr/>
        </p:nvSpPr>
        <p:spPr>
          <a:xfrm>
            <a:off x="3756931" y="298368"/>
            <a:ext cx="4678138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500" b="1">
                <a:solidFill>
                  <a:schemeClr val="accent3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论文归纳与小结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24122E-82BC-FF5C-5987-30AC9F7358B3}"/>
              </a:ext>
            </a:extLst>
          </p:cNvPr>
          <p:cNvSpPr txBox="1"/>
          <p:nvPr/>
        </p:nvSpPr>
        <p:spPr>
          <a:xfrm>
            <a:off x="609063" y="75230"/>
            <a:ext cx="10903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5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BDF873-9B43-CFE7-F114-7DBCAA8E8B20}"/>
              </a:ext>
            </a:extLst>
          </p:cNvPr>
          <p:cNvSpPr txBox="1"/>
          <p:nvPr/>
        </p:nvSpPr>
        <p:spPr>
          <a:xfrm>
            <a:off x="3997551" y="775422"/>
            <a:ext cx="419689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rgbClr val="ACC4CE"/>
                </a:solidFill>
              </a:rPr>
              <a:t>CLICK HERE TO ADD TITLE TEXT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A2580C71-6755-68E5-3FC6-1F2A9990AF8C}"/>
              </a:ext>
            </a:extLst>
          </p:cNvPr>
          <p:cNvSpPr/>
          <p:nvPr/>
        </p:nvSpPr>
        <p:spPr>
          <a:xfrm>
            <a:off x="4927600" y="2481105"/>
            <a:ext cx="2336800" cy="2336800"/>
          </a:xfrm>
          <a:prstGeom prst="ellipse">
            <a:avLst/>
          </a:prstGeom>
          <a:solidFill>
            <a:srgbClr val="ACC4CE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圆: 空心 3">
            <a:extLst>
              <a:ext uri="{FF2B5EF4-FFF2-40B4-BE49-F238E27FC236}">
                <a16:creationId xmlns:a16="http://schemas.microsoft.com/office/drawing/2014/main" id="{D19642DE-73FF-D7B3-8396-E3EFD09081C3}"/>
              </a:ext>
            </a:extLst>
          </p:cNvPr>
          <p:cNvSpPr/>
          <p:nvPr/>
        </p:nvSpPr>
        <p:spPr>
          <a:xfrm>
            <a:off x="4772025" y="2325530"/>
            <a:ext cx="2647950" cy="2647950"/>
          </a:xfrm>
          <a:prstGeom prst="donut">
            <a:avLst>
              <a:gd name="adj" fmla="val 2995"/>
            </a:avLst>
          </a:prstGeom>
          <a:solidFill>
            <a:srgbClr val="D4D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7D770AB-A373-8141-D31A-11F5D836E255}"/>
              </a:ext>
            </a:extLst>
          </p:cNvPr>
          <p:cNvGrpSpPr/>
          <p:nvPr/>
        </p:nvGrpSpPr>
        <p:grpSpPr>
          <a:xfrm>
            <a:off x="800100" y="1596049"/>
            <a:ext cx="4108458" cy="4101332"/>
            <a:chOff x="716465" y="2010544"/>
            <a:chExt cx="4108458" cy="3307581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DDEC7911-63FD-9E00-E94A-8716949620A2}"/>
                </a:ext>
              </a:extLst>
            </p:cNvPr>
            <p:cNvGrpSpPr/>
            <p:nvPr/>
          </p:nvGrpSpPr>
          <p:grpSpPr>
            <a:xfrm>
              <a:off x="716465" y="4676835"/>
              <a:ext cx="4108458" cy="641290"/>
              <a:chOff x="716465" y="4676835"/>
              <a:chExt cx="4108458" cy="641290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9063A77-5058-E5FC-FF50-6DC7EC78B8E6}"/>
                  </a:ext>
                </a:extLst>
              </p:cNvPr>
              <p:cNvCxnSpPr/>
              <p:nvPr/>
            </p:nvCxnSpPr>
            <p:spPr>
              <a:xfrm flipH="1">
                <a:off x="4316915" y="4676835"/>
                <a:ext cx="508008" cy="641290"/>
              </a:xfrm>
              <a:prstGeom prst="line">
                <a:avLst/>
              </a:prstGeom>
              <a:ln w="19050">
                <a:solidFill>
                  <a:srgbClr val="D4DDE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C6D53869-DFAA-66FA-22A8-3A0682635D39}"/>
                  </a:ext>
                </a:extLst>
              </p:cNvPr>
              <p:cNvCxnSpPr/>
              <p:nvPr/>
            </p:nvCxnSpPr>
            <p:spPr>
              <a:xfrm flipH="1" flipV="1">
                <a:off x="716465" y="5318125"/>
                <a:ext cx="3585113" cy="0"/>
              </a:xfrm>
              <a:prstGeom prst="line">
                <a:avLst/>
              </a:prstGeom>
              <a:ln w="19050">
                <a:solidFill>
                  <a:srgbClr val="D4DDE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3A952C6D-D04B-8DC5-DF75-416F6D964F68}"/>
                </a:ext>
              </a:extLst>
            </p:cNvPr>
            <p:cNvGrpSpPr/>
            <p:nvPr/>
          </p:nvGrpSpPr>
          <p:grpSpPr>
            <a:xfrm flipV="1">
              <a:off x="716465" y="2010544"/>
              <a:ext cx="4108458" cy="641290"/>
              <a:chOff x="716465" y="4676835"/>
              <a:chExt cx="4108458" cy="641290"/>
            </a:xfrm>
          </p:grpSpPr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F6C3CAFA-0F19-83C2-74EB-BA7C41663DCE}"/>
                  </a:ext>
                </a:extLst>
              </p:cNvPr>
              <p:cNvCxnSpPr/>
              <p:nvPr/>
            </p:nvCxnSpPr>
            <p:spPr>
              <a:xfrm flipH="1">
                <a:off x="4316915" y="4676835"/>
                <a:ext cx="508008" cy="641290"/>
              </a:xfrm>
              <a:prstGeom prst="line">
                <a:avLst/>
              </a:prstGeom>
              <a:ln w="19050">
                <a:solidFill>
                  <a:srgbClr val="D4DDE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7DF6549D-0FC9-3CFF-7BD2-F376AD8994D4}"/>
                  </a:ext>
                </a:extLst>
              </p:cNvPr>
              <p:cNvCxnSpPr/>
              <p:nvPr/>
            </p:nvCxnSpPr>
            <p:spPr>
              <a:xfrm flipH="1" flipV="1">
                <a:off x="716465" y="5318125"/>
                <a:ext cx="3585113" cy="0"/>
              </a:xfrm>
              <a:prstGeom prst="line">
                <a:avLst/>
              </a:prstGeom>
              <a:ln w="19050">
                <a:solidFill>
                  <a:srgbClr val="D4DDE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14D8B99-6EB5-52FA-09E5-D52ED63E81D6}"/>
              </a:ext>
            </a:extLst>
          </p:cNvPr>
          <p:cNvGrpSpPr/>
          <p:nvPr/>
        </p:nvGrpSpPr>
        <p:grpSpPr>
          <a:xfrm flipH="1">
            <a:off x="7205494" y="1596049"/>
            <a:ext cx="4108458" cy="4101332"/>
            <a:chOff x="716465" y="2010544"/>
            <a:chExt cx="4108458" cy="3307581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7F52E47-9800-0202-BAEB-698C06E81647}"/>
                </a:ext>
              </a:extLst>
            </p:cNvPr>
            <p:cNvGrpSpPr/>
            <p:nvPr/>
          </p:nvGrpSpPr>
          <p:grpSpPr>
            <a:xfrm>
              <a:off x="716465" y="4676835"/>
              <a:ext cx="4108458" cy="641290"/>
              <a:chOff x="716465" y="4676835"/>
              <a:chExt cx="4108458" cy="641290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79A19ECF-455C-FB6F-38F0-01CA93B6BBD8}"/>
                  </a:ext>
                </a:extLst>
              </p:cNvPr>
              <p:cNvCxnSpPr/>
              <p:nvPr/>
            </p:nvCxnSpPr>
            <p:spPr>
              <a:xfrm flipH="1">
                <a:off x="4316915" y="4676835"/>
                <a:ext cx="508008" cy="641290"/>
              </a:xfrm>
              <a:prstGeom prst="line">
                <a:avLst/>
              </a:prstGeom>
              <a:ln w="19050">
                <a:solidFill>
                  <a:srgbClr val="D4DDE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144A1D4D-A0EC-7D69-0D9F-B23618644012}"/>
                  </a:ext>
                </a:extLst>
              </p:cNvPr>
              <p:cNvCxnSpPr/>
              <p:nvPr/>
            </p:nvCxnSpPr>
            <p:spPr>
              <a:xfrm flipH="1" flipV="1">
                <a:off x="716465" y="5318125"/>
                <a:ext cx="3585113" cy="0"/>
              </a:xfrm>
              <a:prstGeom prst="line">
                <a:avLst/>
              </a:prstGeom>
              <a:ln w="19050">
                <a:solidFill>
                  <a:srgbClr val="D4DDE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0D18781-591F-C805-2C73-991A34AE5FC0}"/>
                </a:ext>
              </a:extLst>
            </p:cNvPr>
            <p:cNvGrpSpPr/>
            <p:nvPr/>
          </p:nvGrpSpPr>
          <p:grpSpPr>
            <a:xfrm flipV="1">
              <a:off x="716465" y="2010544"/>
              <a:ext cx="4108458" cy="641290"/>
              <a:chOff x="716465" y="4676835"/>
              <a:chExt cx="4108458" cy="641290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2796351-98AB-7ECF-FEAF-21306CE9E14F}"/>
                  </a:ext>
                </a:extLst>
              </p:cNvPr>
              <p:cNvCxnSpPr/>
              <p:nvPr/>
            </p:nvCxnSpPr>
            <p:spPr>
              <a:xfrm flipH="1">
                <a:off x="4316915" y="4676835"/>
                <a:ext cx="508008" cy="641290"/>
              </a:xfrm>
              <a:prstGeom prst="line">
                <a:avLst/>
              </a:prstGeom>
              <a:ln w="19050">
                <a:solidFill>
                  <a:srgbClr val="D4DDE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2D6E1AAC-4D6E-6D28-FB81-E004BE6B97AE}"/>
                  </a:ext>
                </a:extLst>
              </p:cNvPr>
              <p:cNvCxnSpPr/>
              <p:nvPr/>
            </p:nvCxnSpPr>
            <p:spPr>
              <a:xfrm flipH="1" flipV="1">
                <a:off x="716465" y="5318125"/>
                <a:ext cx="3585113" cy="0"/>
              </a:xfrm>
              <a:prstGeom prst="line">
                <a:avLst/>
              </a:prstGeom>
              <a:ln w="19050">
                <a:solidFill>
                  <a:srgbClr val="D4DDE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Freeform 113">
            <a:extLst>
              <a:ext uri="{FF2B5EF4-FFF2-40B4-BE49-F238E27FC236}">
                <a16:creationId xmlns:a16="http://schemas.microsoft.com/office/drawing/2014/main" id="{37D2DDB3-EA9D-39B9-F629-7F6C97EBBA85}"/>
              </a:ext>
            </a:extLst>
          </p:cNvPr>
          <p:cNvSpPr>
            <a:spLocks noEditPoints="1"/>
          </p:cNvSpPr>
          <p:nvPr/>
        </p:nvSpPr>
        <p:spPr bwMode="auto">
          <a:xfrm>
            <a:off x="5609140" y="3227480"/>
            <a:ext cx="973720" cy="844050"/>
          </a:xfrm>
          <a:custGeom>
            <a:avLst/>
            <a:gdLst>
              <a:gd name="T0" fmla="*/ 2457 w 3072"/>
              <a:gd name="T1" fmla="*/ 102 h 2662"/>
              <a:gd name="T2" fmla="*/ 2662 w 3072"/>
              <a:gd name="T3" fmla="*/ 102 h 2662"/>
              <a:gd name="T4" fmla="*/ 2969 w 3072"/>
              <a:gd name="T5" fmla="*/ 410 h 2662"/>
              <a:gd name="T6" fmla="*/ 2969 w 3072"/>
              <a:gd name="T7" fmla="*/ 614 h 2662"/>
              <a:gd name="T8" fmla="*/ 2662 w 3072"/>
              <a:gd name="T9" fmla="*/ 922 h 2662"/>
              <a:gd name="T10" fmla="*/ 2457 w 3072"/>
              <a:gd name="T11" fmla="*/ 922 h 2662"/>
              <a:gd name="T12" fmla="*/ 2150 w 3072"/>
              <a:gd name="T13" fmla="*/ 614 h 2662"/>
              <a:gd name="T14" fmla="*/ 2150 w 3072"/>
              <a:gd name="T15" fmla="*/ 410 h 2662"/>
              <a:gd name="T16" fmla="*/ 2457 w 3072"/>
              <a:gd name="T17" fmla="*/ 2457 h 2662"/>
              <a:gd name="T18" fmla="*/ 2867 w 3072"/>
              <a:gd name="T19" fmla="*/ 2048 h 2662"/>
              <a:gd name="T20" fmla="*/ 2457 w 3072"/>
              <a:gd name="T21" fmla="*/ 2457 h 2662"/>
              <a:gd name="T22" fmla="*/ 1741 w 3072"/>
              <a:gd name="T23" fmla="*/ 2457 h 2662"/>
              <a:gd name="T24" fmla="*/ 1331 w 3072"/>
              <a:gd name="T25" fmla="*/ 2048 h 2662"/>
              <a:gd name="T26" fmla="*/ 1263 w 3072"/>
              <a:gd name="T27" fmla="*/ 1843 h 2662"/>
              <a:gd name="T28" fmla="*/ 1946 w 3072"/>
              <a:gd name="T29" fmla="*/ 1980 h 2662"/>
              <a:gd name="T30" fmla="*/ 1809 w 3072"/>
              <a:gd name="T31" fmla="*/ 2662 h 2662"/>
              <a:gd name="T32" fmla="*/ 1126 w 3072"/>
              <a:gd name="T33" fmla="*/ 2526 h 2662"/>
              <a:gd name="T34" fmla="*/ 1263 w 3072"/>
              <a:gd name="T35" fmla="*/ 1843 h 2662"/>
              <a:gd name="T36" fmla="*/ 614 w 3072"/>
              <a:gd name="T37" fmla="*/ 2457 h 2662"/>
              <a:gd name="T38" fmla="*/ 205 w 3072"/>
              <a:gd name="T39" fmla="*/ 2048 h 2662"/>
              <a:gd name="T40" fmla="*/ 1331 w 3072"/>
              <a:gd name="T41" fmla="*/ 614 h 2662"/>
              <a:gd name="T42" fmla="*/ 1741 w 3072"/>
              <a:gd name="T43" fmla="*/ 205 h 2662"/>
              <a:gd name="T44" fmla="*/ 1331 w 3072"/>
              <a:gd name="T45" fmla="*/ 614 h 2662"/>
              <a:gd name="T46" fmla="*/ 1434 w 3072"/>
              <a:gd name="T47" fmla="*/ 819 h 2662"/>
              <a:gd name="T48" fmla="*/ 1126 w 3072"/>
              <a:gd name="T49" fmla="*/ 683 h 2662"/>
              <a:gd name="T50" fmla="*/ 1263 w 3072"/>
              <a:gd name="T51" fmla="*/ 0 h 2662"/>
              <a:gd name="T52" fmla="*/ 1946 w 3072"/>
              <a:gd name="T53" fmla="*/ 137 h 2662"/>
              <a:gd name="T54" fmla="*/ 1809 w 3072"/>
              <a:gd name="T55" fmla="*/ 819 h 2662"/>
              <a:gd name="T56" fmla="*/ 1638 w 3072"/>
              <a:gd name="T57" fmla="*/ 1229 h 2662"/>
              <a:gd name="T58" fmla="*/ 2765 w 3072"/>
              <a:gd name="T59" fmla="*/ 1331 h 2662"/>
              <a:gd name="T60" fmla="*/ 2935 w 3072"/>
              <a:gd name="T61" fmla="*/ 1843 h 2662"/>
              <a:gd name="T62" fmla="*/ 3072 w 3072"/>
              <a:gd name="T63" fmla="*/ 2526 h 2662"/>
              <a:gd name="T64" fmla="*/ 2389 w 3072"/>
              <a:gd name="T65" fmla="*/ 2662 h 2662"/>
              <a:gd name="T66" fmla="*/ 2253 w 3072"/>
              <a:gd name="T67" fmla="*/ 1980 h 2662"/>
              <a:gd name="T68" fmla="*/ 2560 w 3072"/>
              <a:gd name="T69" fmla="*/ 1843 h 2662"/>
              <a:gd name="T70" fmla="*/ 512 w 3072"/>
              <a:gd name="T71" fmla="*/ 1434 h 2662"/>
              <a:gd name="T72" fmla="*/ 683 w 3072"/>
              <a:gd name="T73" fmla="*/ 1843 h 2662"/>
              <a:gd name="T74" fmla="*/ 819 w 3072"/>
              <a:gd name="T75" fmla="*/ 2526 h 2662"/>
              <a:gd name="T76" fmla="*/ 137 w 3072"/>
              <a:gd name="T77" fmla="*/ 2662 h 2662"/>
              <a:gd name="T78" fmla="*/ 0 w 3072"/>
              <a:gd name="T79" fmla="*/ 1980 h 2662"/>
              <a:gd name="T80" fmla="*/ 307 w 3072"/>
              <a:gd name="T81" fmla="*/ 1843 h 2662"/>
              <a:gd name="T82" fmla="*/ 410 w 3072"/>
              <a:gd name="T83" fmla="*/ 1229 h 2662"/>
              <a:gd name="T84" fmla="*/ 1434 w 3072"/>
              <a:gd name="T85" fmla="*/ 1229 h 2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072" h="2662">
                <a:moveTo>
                  <a:pt x="2457" y="410"/>
                </a:moveTo>
                <a:cubicBezTo>
                  <a:pt x="2457" y="102"/>
                  <a:pt x="2457" y="102"/>
                  <a:pt x="2457" y="102"/>
                </a:cubicBezTo>
                <a:cubicBezTo>
                  <a:pt x="2457" y="46"/>
                  <a:pt x="2503" y="0"/>
                  <a:pt x="2560" y="0"/>
                </a:cubicBezTo>
                <a:cubicBezTo>
                  <a:pt x="2616" y="0"/>
                  <a:pt x="2662" y="46"/>
                  <a:pt x="2662" y="102"/>
                </a:cubicBezTo>
                <a:cubicBezTo>
                  <a:pt x="2662" y="410"/>
                  <a:pt x="2662" y="410"/>
                  <a:pt x="2662" y="410"/>
                </a:cubicBezTo>
                <a:cubicBezTo>
                  <a:pt x="2969" y="410"/>
                  <a:pt x="2969" y="410"/>
                  <a:pt x="2969" y="410"/>
                </a:cubicBezTo>
                <a:cubicBezTo>
                  <a:pt x="3026" y="410"/>
                  <a:pt x="3072" y="455"/>
                  <a:pt x="3072" y="512"/>
                </a:cubicBezTo>
                <a:cubicBezTo>
                  <a:pt x="3072" y="569"/>
                  <a:pt x="3026" y="614"/>
                  <a:pt x="2969" y="614"/>
                </a:cubicBezTo>
                <a:cubicBezTo>
                  <a:pt x="2662" y="614"/>
                  <a:pt x="2662" y="614"/>
                  <a:pt x="2662" y="614"/>
                </a:cubicBezTo>
                <a:cubicBezTo>
                  <a:pt x="2662" y="922"/>
                  <a:pt x="2662" y="922"/>
                  <a:pt x="2662" y="922"/>
                </a:cubicBezTo>
                <a:cubicBezTo>
                  <a:pt x="2662" y="978"/>
                  <a:pt x="2616" y="1024"/>
                  <a:pt x="2560" y="1024"/>
                </a:cubicBezTo>
                <a:cubicBezTo>
                  <a:pt x="2503" y="1024"/>
                  <a:pt x="2457" y="978"/>
                  <a:pt x="2457" y="922"/>
                </a:cubicBezTo>
                <a:cubicBezTo>
                  <a:pt x="2457" y="614"/>
                  <a:pt x="2457" y="614"/>
                  <a:pt x="2457" y="614"/>
                </a:cubicBezTo>
                <a:cubicBezTo>
                  <a:pt x="2150" y="614"/>
                  <a:pt x="2150" y="614"/>
                  <a:pt x="2150" y="614"/>
                </a:cubicBezTo>
                <a:cubicBezTo>
                  <a:pt x="2094" y="614"/>
                  <a:pt x="2048" y="569"/>
                  <a:pt x="2048" y="512"/>
                </a:cubicBezTo>
                <a:cubicBezTo>
                  <a:pt x="2048" y="455"/>
                  <a:pt x="2094" y="410"/>
                  <a:pt x="2150" y="410"/>
                </a:cubicBezTo>
                <a:lnTo>
                  <a:pt x="2457" y="410"/>
                </a:lnTo>
                <a:close/>
                <a:moveTo>
                  <a:pt x="2457" y="2457"/>
                </a:moveTo>
                <a:cubicBezTo>
                  <a:pt x="2867" y="2457"/>
                  <a:pt x="2867" y="2457"/>
                  <a:pt x="2867" y="2457"/>
                </a:cubicBezTo>
                <a:cubicBezTo>
                  <a:pt x="2867" y="2048"/>
                  <a:pt x="2867" y="2048"/>
                  <a:pt x="2867" y="2048"/>
                </a:cubicBezTo>
                <a:cubicBezTo>
                  <a:pt x="2457" y="2048"/>
                  <a:pt x="2457" y="2048"/>
                  <a:pt x="2457" y="2048"/>
                </a:cubicBezTo>
                <a:lnTo>
                  <a:pt x="2457" y="2457"/>
                </a:lnTo>
                <a:close/>
                <a:moveTo>
                  <a:pt x="1331" y="2457"/>
                </a:moveTo>
                <a:cubicBezTo>
                  <a:pt x="1741" y="2457"/>
                  <a:pt x="1741" y="2457"/>
                  <a:pt x="1741" y="2457"/>
                </a:cubicBezTo>
                <a:cubicBezTo>
                  <a:pt x="1741" y="2048"/>
                  <a:pt x="1741" y="2048"/>
                  <a:pt x="1741" y="2048"/>
                </a:cubicBezTo>
                <a:cubicBezTo>
                  <a:pt x="1331" y="2048"/>
                  <a:pt x="1331" y="2048"/>
                  <a:pt x="1331" y="2048"/>
                </a:cubicBezTo>
                <a:lnTo>
                  <a:pt x="1331" y="2457"/>
                </a:lnTo>
                <a:close/>
                <a:moveTo>
                  <a:pt x="1263" y="1843"/>
                </a:moveTo>
                <a:cubicBezTo>
                  <a:pt x="1809" y="1843"/>
                  <a:pt x="1809" y="1843"/>
                  <a:pt x="1809" y="1843"/>
                </a:cubicBezTo>
                <a:cubicBezTo>
                  <a:pt x="1884" y="1843"/>
                  <a:pt x="1946" y="1904"/>
                  <a:pt x="1946" y="1980"/>
                </a:cubicBezTo>
                <a:cubicBezTo>
                  <a:pt x="1946" y="2526"/>
                  <a:pt x="1946" y="2526"/>
                  <a:pt x="1946" y="2526"/>
                </a:cubicBezTo>
                <a:cubicBezTo>
                  <a:pt x="1946" y="2601"/>
                  <a:pt x="1884" y="2662"/>
                  <a:pt x="1809" y="2662"/>
                </a:cubicBezTo>
                <a:cubicBezTo>
                  <a:pt x="1263" y="2662"/>
                  <a:pt x="1263" y="2662"/>
                  <a:pt x="1263" y="2662"/>
                </a:cubicBezTo>
                <a:cubicBezTo>
                  <a:pt x="1187" y="2662"/>
                  <a:pt x="1126" y="2601"/>
                  <a:pt x="1126" y="2526"/>
                </a:cubicBezTo>
                <a:cubicBezTo>
                  <a:pt x="1126" y="1980"/>
                  <a:pt x="1126" y="1980"/>
                  <a:pt x="1126" y="1980"/>
                </a:cubicBezTo>
                <a:cubicBezTo>
                  <a:pt x="1126" y="1904"/>
                  <a:pt x="1187" y="1843"/>
                  <a:pt x="1263" y="1843"/>
                </a:cubicBezTo>
                <a:close/>
                <a:moveTo>
                  <a:pt x="205" y="2457"/>
                </a:moveTo>
                <a:cubicBezTo>
                  <a:pt x="614" y="2457"/>
                  <a:pt x="614" y="2457"/>
                  <a:pt x="614" y="2457"/>
                </a:cubicBezTo>
                <a:cubicBezTo>
                  <a:pt x="614" y="2048"/>
                  <a:pt x="614" y="2048"/>
                  <a:pt x="614" y="2048"/>
                </a:cubicBezTo>
                <a:cubicBezTo>
                  <a:pt x="205" y="2048"/>
                  <a:pt x="205" y="2048"/>
                  <a:pt x="205" y="2048"/>
                </a:cubicBezTo>
                <a:lnTo>
                  <a:pt x="205" y="2457"/>
                </a:lnTo>
                <a:close/>
                <a:moveTo>
                  <a:pt x="1331" y="614"/>
                </a:moveTo>
                <a:cubicBezTo>
                  <a:pt x="1741" y="614"/>
                  <a:pt x="1741" y="614"/>
                  <a:pt x="1741" y="614"/>
                </a:cubicBezTo>
                <a:cubicBezTo>
                  <a:pt x="1741" y="205"/>
                  <a:pt x="1741" y="205"/>
                  <a:pt x="1741" y="205"/>
                </a:cubicBezTo>
                <a:cubicBezTo>
                  <a:pt x="1331" y="205"/>
                  <a:pt x="1331" y="205"/>
                  <a:pt x="1331" y="205"/>
                </a:cubicBezTo>
                <a:lnTo>
                  <a:pt x="1331" y="614"/>
                </a:lnTo>
                <a:close/>
                <a:moveTo>
                  <a:pt x="1434" y="1229"/>
                </a:moveTo>
                <a:cubicBezTo>
                  <a:pt x="1434" y="819"/>
                  <a:pt x="1434" y="819"/>
                  <a:pt x="1434" y="819"/>
                </a:cubicBezTo>
                <a:cubicBezTo>
                  <a:pt x="1263" y="819"/>
                  <a:pt x="1263" y="819"/>
                  <a:pt x="1263" y="819"/>
                </a:cubicBezTo>
                <a:cubicBezTo>
                  <a:pt x="1187" y="819"/>
                  <a:pt x="1126" y="758"/>
                  <a:pt x="1126" y="683"/>
                </a:cubicBezTo>
                <a:cubicBezTo>
                  <a:pt x="1126" y="137"/>
                  <a:pt x="1126" y="137"/>
                  <a:pt x="1126" y="137"/>
                </a:cubicBezTo>
                <a:cubicBezTo>
                  <a:pt x="1126" y="61"/>
                  <a:pt x="1187" y="0"/>
                  <a:pt x="1263" y="0"/>
                </a:cubicBezTo>
                <a:cubicBezTo>
                  <a:pt x="1809" y="0"/>
                  <a:pt x="1809" y="0"/>
                  <a:pt x="1809" y="0"/>
                </a:cubicBezTo>
                <a:cubicBezTo>
                  <a:pt x="1884" y="0"/>
                  <a:pt x="1946" y="61"/>
                  <a:pt x="1946" y="137"/>
                </a:cubicBezTo>
                <a:cubicBezTo>
                  <a:pt x="1946" y="683"/>
                  <a:pt x="1946" y="683"/>
                  <a:pt x="1946" y="683"/>
                </a:cubicBezTo>
                <a:cubicBezTo>
                  <a:pt x="1946" y="758"/>
                  <a:pt x="1884" y="819"/>
                  <a:pt x="1809" y="819"/>
                </a:cubicBezTo>
                <a:cubicBezTo>
                  <a:pt x="1638" y="819"/>
                  <a:pt x="1638" y="819"/>
                  <a:pt x="1638" y="819"/>
                </a:cubicBezTo>
                <a:cubicBezTo>
                  <a:pt x="1638" y="1229"/>
                  <a:pt x="1638" y="1229"/>
                  <a:pt x="1638" y="1229"/>
                </a:cubicBezTo>
                <a:cubicBezTo>
                  <a:pt x="2662" y="1229"/>
                  <a:pt x="2662" y="1229"/>
                  <a:pt x="2662" y="1229"/>
                </a:cubicBezTo>
                <a:cubicBezTo>
                  <a:pt x="2719" y="1229"/>
                  <a:pt x="2765" y="1275"/>
                  <a:pt x="2765" y="1331"/>
                </a:cubicBezTo>
                <a:cubicBezTo>
                  <a:pt x="2765" y="1843"/>
                  <a:pt x="2765" y="1843"/>
                  <a:pt x="2765" y="1843"/>
                </a:cubicBezTo>
                <a:cubicBezTo>
                  <a:pt x="2935" y="1843"/>
                  <a:pt x="2935" y="1843"/>
                  <a:pt x="2935" y="1843"/>
                </a:cubicBezTo>
                <a:cubicBezTo>
                  <a:pt x="3011" y="1843"/>
                  <a:pt x="3072" y="1904"/>
                  <a:pt x="3072" y="1980"/>
                </a:cubicBezTo>
                <a:cubicBezTo>
                  <a:pt x="3072" y="2526"/>
                  <a:pt x="3072" y="2526"/>
                  <a:pt x="3072" y="2526"/>
                </a:cubicBezTo>
                <a:cubicBezTo>
                  <a:pt x="3072" y="2601"/>
                  <a:pt x="3011" y="2662"/>
                  <a:pt x="2935" y="2662"/>
                </a:cubicBezTo>
                <a:cubicBezTo>
                  <a:pt x="2389" y="2662"/>
                  <a:pt x="2389" y="2662"/>
                  <a:pt x="2389" y="2662"/>
                </a:cubicBezTo>
                <a:cubicBezTo>
                  <a:pt x="2314" y="2662"/>
                  <a:pt x="2253" y="2601"/>
                  <a:pt x="2253" y="2526"/>
                </a:cubicBezTo>
                <a:cubicBezTo>
                  <a:pt x="2253" y="1980"/>
                  <a:pt x="2253" y="1980"/>
                  <a:pt x="2253" y="1980"/>
                </a:cubicBezTo>
                <a:cubicBezTo>
                  <a:pt x="2253" y="1904"/>
                  <a:pt x="2314" y="1843"/>
                  <a:pt x="2389" y="1843"/>
                </a:cubicBezTo>
                <a:cubicBezTo>
                  <a:pt x="2560" y="1843"/>
                  <a:pt x="2560" y="1843"/>
                  <a:pt x="2560" y="1843"/>
                </a:cubicBezTo>
                <a:cubicBezTo>
                  <a:pt x="2560" y="1434"/>
                  <a:pt x="2560" y="1434"/>
                  <a:pt x="2560" y="1434"/>
                </a:cubicBezTo>
                <a:cubicBezTo>
                  <a:pt x="512" y="1434"/>
                  <a:pt x="512" y="1434"/>
                  <a:pt x="512" y="1434"/>
                </a:cubicBezTo>
                <a:cubicBezTo>
                  <a:pt x="512" y="1843"/>
                  <a:pt x="512" y="1843"/>
                  <a:pt x="512" y="1843"/>
                </a:cubicBezTo>
                <a:cubicBezTo>
                  <a:pt x="683" y="1843"/>
                  <a:pt x="683" y="1843"/>
                  <a:pt x="683" y="1843"/>
                </a:cubicBezTo>
                <a:cubicBezTo>
                  <a:pt x="758" y="1843"/>
                  <a:pt x="819" y="1904"/>
                  <a:pt x="819" y="1980"/>
                </a:cubicBezTo>
                <a:cubicBezTo>
                  <a:pt x="819" y="2526"/>
                  <a:pt x="819" y="2526"/>
                  <a:pt x="819" y="2526"/>
                </a:cubicBezTo>
                <a:cubicBezTo>
                  <a:pt x="819" y="2601"/>
                  <a:pt x="758" y="2662"/>
                  <a:pt x="683" y="2662"/>
                </a:cubicBezTo>
                <a:cubicBezTo>
                  <a:pt x="137" y="2662"/>
                  <a:pt x="137" y="2662"/>
                  <a:pt x="137" y="2662"/>
                </a:cubicBezTo>
                <a:cubicBezTo>
                  <a:pt x="61" y="2662"/>
                  <a:pt x="0" y="2601"/>
                  <a:pt x="0" y="2526"/>
                </a:cubicBezTo>
                <a:cubicBezTo>
                  <a:pt x="0" y="1980"/>
                  <a:pt x="0" y="1980"/>
                  <a:pt x="0" y="1980"/>
                </a:cubicBezTo>
                <a:cubicBezTo>
                  <a:pt x="0" y="1904"/>
                  <a:pt x="61" y="1843"/>
                  <a:pt x="137" y="1843"/>
                </a:cubicBezTo>
                <a:cubicBezTo>
                  <a:pt x="307" y="1843"/>
                  <a:pt x="307" y="1843"/>
                  <a:pt x="307" y="1843"/>
                </a:cubicBezTo>
                <a:cubicBezTo>
                  <a:pt x="307" y="1331"/>
                  <a:pt x="307" y="1331"/>
                  <a:pt x="307" y="1331"/>
                </a:cubicBezTo>
                <a:cubicBezTo>
                  <a:pt x="307" y="1275"/>
                  <a:pt x="353" y="1229"/>
                  <a:pt x="410" y="1229"/>
                </a:cubicBezTo>
                <a:lnTo>
                  <a:pt x="1434" y="1229"/>
                </a:lnTo>
                <a:close/>
                <a:moveTo>
                  <a:pt x="1434" y="1229"/>
                </a:moveTo>
                <a:cubicBezTo>
                  <a:pt x="1434" y="1229"/>
                  <a:pt x="1434" y="1229"/>
                  <a:pt x="1434" y="122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BF638C6-11C8-9026-ABEB-89FFA22D3E91}"/>
              </a:ext>
            </a:extLst>
          </p:cNvPr>
          <p:cNvGrpSpPr/>
          <p:nvPr/>
        </p:nvGrpSpPr>
        <p:grpSpPr>
          <a:xfrm>
            <a:off x="7791450" y="2653629"/>
            <a:ext cx="3301573" cy="1781573"/>
            <a:chOff x="859154" y="1818890"/>
            <a:chExt cx="3301573" cy="178157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4754094-E991-2EB3-CC08-BE857598A197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 唯一访问网址：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9820F97-C45F-8457-263A-E77937CEB19F}"/>
                </a:ext>
              </a:extLst>
            </p:cNvPr>
            <p:cNvSpPr txBox="1"/>
            <p:nvPr/>
          </p:nvSpPr>
          <p:spPr>
            <a:xfrm>
              <a:off x="859154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15F6EBD-F143-7A52-7C13-F043B0299D3D}"/>
              </a:ext>
            </a:extLst>
          </p:cNvPr>
          <p:cNvGrpSpPr/>
          <p:nvPr/>
        </p:nvGrpSpPr>
        <p:grpSpPr>
          <a:xfrm>
            <a:off x="1026195" y="2653629"/>
            <a:ext cx="3296568" cy="1550741"/>
            <a:chOff x="864159" y="1818890"/>
            <a:chExt cx="3296568" cy="1550741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83084D8-A964-6800-F020-40EBD6C3520A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B819D5E-BE6E-B90F-F485-E09AA3377398}"/>
                </a:ext>
              </a:extLst>
            </p:cNvPr>
            <p:cNvSpPr txBox="1"/>
            <p:nvPr/>
          </p:nvSpPr>
          <p:spPr>
            <a:xfrm>
              <a:off x="2610303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pPr algn="r"/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05754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FEA25E90-8E61-C3CC-28AF-59BF914F4DF0}"/>
              </a:ext>
            </a:extLst>
          </p:cNvPr>
          <p:cNvSpPr/>
          <p:nvPr/>
        </p:nvSpPr>
        <p:spPr>
          <a:xfrm>
            <a:off x="561039" y="2700803"/>
            <a:ext cx="3226225" cy="3226225"/>
          </a:xfrm>
          <a:prstGeom prst="ellipse">
            <a:avLst/>
          </a:prstGeom>
          <a:solidFill>
            <a:srgbClr val="E7E1CD">
              <a:alpha val="33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0BB94F80-FBCF-6F54-9E6C-25FC6DA047CE}"/>
              </a:ext>
            </a:extLst>
          </p:cNvPr>
          <p:cNvSpPr/>
          <p:nvPr/>
        </p:nvSpPr>
        <p:spPr>
          <a:xfrm>
            <a:off x="840023" y="2941570"/>
            <a:ext cx="914400" cy="914400"/>
          </a:xfrm>
          <a:prstGeom prst="ellipse">
            <a:avLst/>
          </a:prstGeom>
          <a:solidFill>
            <a:srgbClr val="D4DDE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20FE29C2-7219-30B7-2844-472F06A8A784}"/>
              </a:ext>
            </a:extLst>
          </p:cNvPr>
          <p:cNvSpPr/>
          <p:nvPr/>
        </p:nvSpPr>
        <p:spPr>
          <a:xfrm>
            <a:off x="840023" y="2135852"/>
            <a:ext cx="914400" cy="914400"/>
          </a:xfrm>
          <a:prstGeom prst="ellipse">
            <a:avLst/>
          </a:prstGeom>
          <a:solidFill>
            <a:srgbClr val="D4D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18B79EAC-640F-3EBA-F844-757EE05054FA}"/>
              </a:ext>
            </a:extLst>
          </p:cNvPr>
          <p:cNvSpPr/>
          <p:nvPr/>
        </p:nvSpPr>
        <p:spPr>
          <a:xfrm>
            <a:off x="4419991" y="-2688365"/>
            <a:ext cx="4538532" cy="4538532"/>
          </a:xfrm>
          <a:prstGeom prst="ellipse">
            <a:avLst/>
          </a:prstGeom>
          <a:solidFill>
            <a:srgbClr val="D4DDE1">
              <a:alpha val="41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CA72B0F-8246-EA02-8282-26EF3ECAE326}"/>
              </a:ext>
            </a:extLst>
          </p:cNvPr>
          <p:cNvSpPr/>
          <p:nvPr/>
        </p:nvSpPr>
        <p:spPr>
          <a:xfrm>
            <a:off x="7138226" y="3960869"/>
            <a:ext cx="6170487" cy="6170487"/>
          </a:xfrm>
          <a:prstGeom prst="ellipse">
            <a:avLst/>
          </a:prstGeom>
          <a:solidFill>
            <a:srgbClr val="FFB681">
              <a:alpha val="18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2E55F28-F6AE-D8CB-1E45-63694F396A90}"/>
              </a:ext>
            </a:extLst>
          </p:cNvPr>
          <p:cNvSpPr/>
          <p:nvPr/>
        </p:nvSpPr>
        <p:spPr>
          <a:xfrm>
            <a:off x="10426159" y="224830"/>
            <a:ext cx="1765841" cy="4273509"/>
          </a:xfrm>
          <a:custGeom>
            <a:avLst/>
            <a:gdLst>
              <a:gd name="connsiteX0" fmla="*/ 2157013 w 2157013"/>
              <a:gd name="connsiteY0" fmla="*/ 0 h 5220184"/>
              <a:gd name="connsiteX1" fmla="*/ 2157013 w 2157013"/>
              <a:gd name="connsiteY1" fmla="*/ 5220184 h 5220184"/>
              <a:gd name="connsiteX2" fmla="*/ 2072124 w 2157013"/>
              <a:gd name="connsiteY2" fmla="*/ 5196963 h 5220184"/>
              <a:gd name="connsiteX3" fmla="*/ 988613 w 2157013"/>
              <a:gd name="connsiteY3" fmla="*/ 4419455 h 5220184"/>
              <a:gd name="connsiteX4" fmla="*/ 1217213 w 2157013"/>
              <a:gd name="connsiteY4" fmla="*/ 3174855 h 5220184"/>
              <a:gd name="connsiteX5" fmla="*/ 48813 w 2157013"/>
              <a:gd name="connsiteY5" fmla="*/ 507855 h 5220184"/>
              <a:gd name="connsiteX6" fmla="*/ 2105320 w 2157013"/>
              <a:gd name="connsiteY6" fmla="*/ 351 h 5220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7013" h="5220184">
                <a:moveTo>
                  <a:pt x="2157013" y="0"/>
                </a:moveTo>
                <a:lnTo>
                  <a:pt x="2157013" y="5220184"/>
                </a:lnTo>
                <a:lnTo>
                  <a:pt x="2072124" y="5196963"/>
                </a:lnTo>
                <a:cubicBezTo>
                  <a:pt x="1658555" y="5060475"/>
                  <a:pt x="1138500" y="4647923"/>
                  <a:pt x="988613" y="4419455"/>
                </a:cubicBezTo>
                <a:cubicBezTo>
                  <a:pt x="770596" y="4087138"/>
                  <a:pt x="1373846" y="3826788"/>
                  <a:pt x="1217213" y="3174855"/>
                </a:cubicBezTo>
                <a:cubicBezTo>
                  <a:pt x="1060580" y="2522922"/>
                  <a:pt x="-268687" y="1037022"/>
                  <a:pt x="48813" y="507855"/>
                </a:cubicBezTo>
                <a:cubicBezTo>
                  <a:pt x="286938" y="110980"/>
                  <a:pt x="1121566" y="17714"/>
                  <a:pt x="2105320" y="351"/>
                </a:cubicBezTo>
                <a:close/>
              </a:path>
            </a:pathLst>
          </a:custGeom>
          <a:solidFill>
            <a:srgbClr val="E7E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63F2FE16-E16F-1D87-C556-9B091D384B8D}"/>
              </a:ext>
            </a:extLst>
          </p:cNvPr>
          <p:cNvSpPr/>
          <p:nvPr/>
        </p:nvSpPr>
        <p:spPr>
          <a:xfrm rot="10800000">
            <a:off x="0" y="4973815"/>
            <a:ext cx="6604000" cy="1898698"/>
          </a:xfrm>
          <a:custGeom>
            <a:avLst/>
            <a:gdLst>
              <a:gd name="connsiteX0" fmla="*/ 7331648 w 8817548"/>
              <a:gd name="connsiteY0" fmla="*/ 2534684 h 2535109"/>
              <a:gd name="connsiteX1" fmla="*/ 4169348 w 8817548"/>
              <a:gd name="connsiteY1" fmla="*/ 972584 h 2535109"/>
              <a:gd name="connsiteX2" fmla="*/ 956249 w 8817548"/>
              <a:gd name="connsiteY2" fmla="*/ 896384 h 2535109"/>
              <a:gd name="connsiteX3" fmla="*/ 41688 w 8817548"/>
              <a:gd name="connsiteY3" fmla="*/ 36824 h 2535109"/>
              <a:gd name="connsiteX4" fmla="*/ 0 w 8817548"/>
              <a:gd name="connsiteY4" fmla="*/ 0 h 2535109"/>
              <a:gd name="connsiteX5" fmla="*/ 8817548 w 8817548"/>
              <a:gd name="connsiteY5" fmla="*/ 0 h 2535109"/>
              <a:gd name="connsiteX6" fmla="*/ 8817548 w 8817548"/>
              <a:gd name="connsiteY6" fmla="*/ 1477861 h 2535109"/>
              <a:gd name="connsiteX7" fmla="*/ 8637397 w 8817548"/>
              <a:gd name="connsiteY7" fmla="*/ 1720191 h 2535109"/>
              <a:gd name="connsiteX8" fmla="*/ 7331648 w 8817548"/>
              <a:gd name="connsiteY8" fmla="*/ 2534684 h 2535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17548" h="2535109">
                <a:moveTo>
                  <a:pt x="7331648" y="2534684"/>
                </a:moveTo>
                <a:cubicBezTo>
                  <a:pt x="6482865" y="2562201"/>
                  <a:pt x="5231915" y="1245634"/>
                  <a:pt x="4169348" y="972584"/>
                </a:cubicBezTo>
                <a:cubicBezTo>
                  <a:pt x="3106781" y="699534"/>
                  <a:pt x="1673798" y="1069951"/>
                  <a:pt x="956249" y="896384"/>
                </a:cubicBezTo>
                <a:cubicBezTo>
                  <a:pt x="373239" y="755361"/>
                  <a:pt x="262527" y="262211"/>
                  <a:pt x="41688" y="36824"/>
                </a:cubicBezTo>
                <a:lnTo>
                  <a:pt x="0" y="0"/>
                </a:lnTo>
                <a:lnTo>
                  <a:pt x="8817548" y="0"/>
                </a:lnTo>
                <a:lnTo>
                  <a:pt x="8817548" y="1477861"/>
                </a:lnTo>
                <a:lnTo>
                  <a:pt x="8637397" y="1720191"/>
                </a:lnTo>
                <a:cubicBezTo>
                  <a:pt x="8272324" y="2179067"/>
                  <a:pt x="7862137" y="2517486"/>
                  <a:pt x="7331648" y="2534684"/>
                </a:cubicBezTo>
                <a:close/>
              </a:path>
            </a:pathLst>
          </a:custGeom>
          <a:solidFill>
            <a:srgbClr val="AC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6B1F2F0B-9D8F-DF28-38A0-814271663E3C}"/>
              </a:ext>
            </a:extLst>
          </p:cNvPr>
          <p:cNvSpPr/>
          <p:nvPr/>
        </p:nvSpPr>
        <p:spPr>
          <a:xfrm>
            <a:off x="2" y="0"/>
            <a:ext cx="4150394" cy="1669223"/>
          </a:xfrm>
          <a:custGeom>
            <a:avLst/>
            <a:gdLst>
              <a:gd name="connsiteX0" fmla="*/ 0 w 8763537"/>
              <a:gd name="connsiteY0" fmla="*/ 0 h 3524556"/>
              <a:gd name="connsiteX1" fmla="*/ 8763537 w 8763537"/>
              <a:gd name="connsiteY1" fmla="*/ 0 h 3524556"/>
              <a:gd name="connsiteX2" fmla="*/ 8670925 w 8763537"/>
              <a:gd name="connsiteY2" fmla="*/ 30163 h 3524556"/>
              <a:gd name="connsiteX3" fmla="*/ 7772400 w 8763537"/>
              <a:gd name="connsiteY3" fmla="*/ 419100 h 3524556"/>
              <a:gd name="connsiteX4" fmla="*/ 7239000 w 8763537"/>
              <a:gd name="connsiteY4" fmla="*/ 1435100 h 3524556"/>
              <a:gd name="connsiteX5" fmla="*/ 5537201 w 8763537"/>
              <a:gd name="connsiteY5" fmla="*/ 1981200 h 3524556"/>
              <a:gd name="connsiteX6" fmla="*/ 3733800 w 8763537"/>
              <a:gd name="connsiteY6" fmla="*/ 3505200 h 3524556"/>
              <a:gd name="connsiteX7" fmla="*/ 2197100 w 8763537"/>
              <a:gd name="connsiteY7" fmla="*/ 2832100 h 3524556"/>
              <a:gd name="connsiteX8" fmla="*/ 825500 w 8763537"/>
              <a:gd name="connsiteY8" fmla="*/ 2692400 h 3524556"/>
              <a:gd name="connsiteX9" fmla="*/ 33883 w 8763537"/>
              <a:gd name="connsiteY9" fmla="*/ 2973983 h 3524556"/>
              <a:gd name="connsiteX10" fmla="*/ 0 w 8763537"/>
              <a:gd name="connsiteY10" fmla="*/ 2993636 h 352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63537" h="3524556">
                <a:moveTo>
                  <a:pt x="0" y="0"/>
                </a:moveTo>
                <a:lnTo>
                  <a:pt x="8763537" y="0"/>
                </a:lnTo>
                <a:lnTo>
                  <a:pt x="8670925" y="30163"/>
                </a:lnTo>
                <a:cubicBezTo>
                  <a:pt x="8322733" y="145521"/>
                  <a:pt x="7958667" y="278342"/>
                  <a:pt x="7772400" y="419100"/>
                </a:cubicBezTo>
                <a:cubicBezTo>
                  <a:pt x="7399867" y="700617"/>
                  <a:pt x="7611533" y="1174750"/>
                  <a:pt x="7239000" y="1435100"/>
                </a:cubicBezTo>
                <a:cubicBezTo>
                  <a:pt x="6866467" y="1695450"/>
                  <a:pt x="6121400" y="1636183"/>
                  <a:pt x="5537201" y="1981200"/>
                </a:cubicBezTo>
                <a:cubicBezTo>
                  <a:pt x="4953000" y="2326217"/>
                  <a:pt x="4290483" y="3363383"/>
                  <a:pt x="3733800" y="3505200"/>
                </a:cubicBezTo>
                <a:cubicBezTo>
                  <a:pt x="3177117" y="3647017"/>
                  <a:pt x="2681817" y="2967567"/>
                  <a:pt x="2197100" y="2832100"/>
                </a:cubicBezTo>
                <a:cubicBezTo>
                  <a:pt x="1712383" y="2696633"/>
                  <a:pt x="1225550" y="2645833"/>
                  <a:pt x="825500" y="2692400"/>
                </a:cubicBezTo>
                <a:cubicBezTo>
                  <a:pt x="525463" y="2727326"/>
                  <a:pt x="273646" y="2840831"/>
                  <a:pt x="33883" y="2973983"/>
                </a:cubicBezTo>
                <a:lnTo>
                  <a:pt x="0" y="2993636"/>
                </a:lnTo>
                <a:close/>
              </a:path>
            </a:pathLst>
          </a:custGeom>
          <a:solidFill>
            <a:srgbClr val="D4D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B1D947D-5146-A61B-7F34-E54F60E3916D}"/>
              </a:ext>
            </a:extLst>
          </p:cNvPr>
          <p:cNvSpPr/>
          <p:nvPr/>
        </p:nvSpPr>
        <p:spPr>
          <a:xfrm>
            <a:off x="-304800" y="-419099"/>
            <a:ext cx="3483429" cy="1569010"/>
          </a:xfrm>
          <a:custGeom>
            <a:avLst/>
            <a:gdLst>
              <a:gd name="connsiteX0" fmla="*/ 0 w 5175700"/>
              <a:gd name="connsiteY0" fmla="*/ 1917700 h 2331245"/>
              <a:gd name="connsiteX1" fmla="*/ 2209800 w 5175700"/>
              <a:gd name="connsiteY1" fmla="*/ 2286000 h 2331245"/>
              <a:gd name="connsiteX2" fmla="*/ 5029200 w 5175700"/>
              <a:gd name="connsiteY2" fmla="*/ 1003300 h 2331245"/>
              <a:gd name="connsiteX3" fmla="*/ 4521200 w 5175700"/>
              <a:gd name="connsiteY3" fmla="*/ 0 h 2331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5700" h="2331245">
                <a:moveTo>
                  <a:pt x="0" y="1917700"/>
                </a:moveTo>
                <a:cubicBezTo>
                  <a:pt x="685800" y="2178050"/>
                  <a:pt x="1371600" y="2438400"/>
                  <a:pt x="2209800" y="2286000"/>
                </a:cubicBezTo>
                <a:cubicBezTo>
                  <a:pt x="3048000" y="2133600"/>
                  <a:pt x="4643967" y="1384300"/>
                  <a:pt x="5029200" y="1003300"/>
                </a:cubicBezTo>
                <a:cubicBezTo>
                  <a:pt x="5414433" y="622300"/>
                  <a:pt x="4967816" y="311150"/>
                  <a:pt x="4521200" y="0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C2F5E89-1344-8D90-8D1C-AC67F6C2D76D}"/>
              </a:ext>
            </a:extLst>
          </p:cNvPr>
          <p:cNvSpPr/>
          <p:nvPr/>
        </p:nvSpPr>
        <p:spPr>
          <a:xfrm>
            <a:off x="-74487" y="5785685"/>
            <a:ext cx="7264537" cy="910210"/>
          </a:xfrm>
          <a:custGeom>
            <a:avLst/>
            <a:gdLst>
              <a:gd name="connsiteX0" fmla="*/ 0 w 13462000"/>
              <a:gd name="connsiteY0" fmla="*/ 1410355 h 1686720"/>
              <a:gd name="connsiteX1" fmla="*/ 2527300 w 13462000"/>
              <a:gd name="connsiteY1" fmla="*/ 655 h 1686720"/>
              <a:gd name="connsiteX2" fmla="*/ 7848600 w 13462000"/>
              <a:gd name="connsiteY2" fmla="*/ 1562755 h 1686720"/>
              <a:gd name="connsiteX3" fmla="*/ 13462000 w 13462000"/>
              <a:gd name="connsiteY3" fmla="*/ 1473855 h 168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62000" h="1686720">
                <a:moveTo>
                  <a:pt x="0" y="1410355"/>
                </a:moveTo>
                <a:cubicBezTo>
                  <a:pt x="609600" y="692805"/>
                  <a:pt x="1219200" y="-24745"/>
                  <a:pt x="2527300" y="655"/>
                </a:cubicBezTo>
                <a:cubicBezTo>
                  <a:pt x="3835400" y="26055"/>
                  <a:pt x="6026150" y="1317222"/>
                  <a:pt x="7848600" y="1562755"/>
                </a:cubicBezTo>
                <a:cubicBezTo>
                  <a:pt x="9671050" y="1808288"/>
                  <a:pt x="11566525" y="1641071"/>
                  <a:pt x="13462000" y="1473855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BCD603-7FAB-6304-55B4-B875ADA41B0F}"/>
              </a:ext>
            </a:extLst>
          </p:cNvPr>
          <p:cNvSpPr txBox="1"/>
          <p:nvPr/>
        </p:nvSpPr>
        <p:spPr>
          <a:xfrm>
            <a:off x="870779" y="2135852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目</a:t>
            </a:r>
            <a:endParaRPr lang="en-US" altLang="zh-CN" sz="5000" dirty="0">
              <a:solidFill>
                <a:schemeClr val="tx1">
                  <a:lumMod val="95000"/>
                  <a:lumOff val="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055F1C8-5D71-08CA-0F59-B14098D9E7CF}"/>
              </a:ext>
            </a:extLst>
          </p:cNvPr>
          <p:cNvSpPr/>
          <p:nvPr/>
        </p:nvSpPr>
        <p:spPr>
          <a:xfrm>
            <a:off x="9854102" y="-228600"/>
            <a:ext cx="3112597" cy="3966400"/>
          </a:xfrm>
          <a:custGeom>
            <a:avLst/>
            <a:gdLst>
              <a:gd name="connsiteX0" fmla="*/ 0 w 3657600"/>
              <a:gd name="connsiteY0" fmla="*/ 0 h 4660900"/>
              <a:gd name="connsiteX1" fmla="*/ 1447800 w 3657600"/>
              <a:gd name="connsiteY1" fmla="*/ 723900 h 4660900"/>
              <a:gd name="connsiteX2" fmla="*/ 1892300 w 3657600"/>
              <a:gd name="connsiteY2" fmla="*/ 2997200 h 4660900"/>
              <a:gd name="connsiteX3" fmla="*/ 3657600 w 3657600"/>
              <a:gd name="connsiteY3" fmla="*/ 4660900 h 466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7600" h="4660900">
                <a:moveTo>
                  <a:pt x="0" y="0"/>
                </a:moveTo>
                <a:cubicBezTo>
                  <a:pt x="566208" y="112183"/>
                  <a:pt x="1132417" y="224367"/>
                  <a:pt x="1447800" y="723900"/>
                </a:cubicBezTo>
                <a:cubicBezTo>
                  <a:pt x="1763183" y="1223433"/>
                  <a:pt x="1524000" y="2341033"/>
                  <a:pt x="1892300" y="2997200"/>
                </a:cubicBezTo>
                <a:cubicBezTo>
                  <a:pt x="2260600" y="3653367"/>
                  <a:pt x="2959100" y="4157133"/>
                  <a:pt x="3657600" y="4660900"/>
                </a:cubicBez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099AA55-2F8B-2495-12BD-14AB81B8F12A}"/>
              </a:ext>
            </a:extLst>
          </p:cNvPr>
          <p:cNvSpPr txBox="1"/>
          <p:nvPr/>
        </p:nvSpPr>
        <p:spPr>
          <a:xfrm>
            <a:off x="824446" y="500618"/>
            <a:ext cx="14586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DOUYUFont2.0" pitchFamily="2" charset="-128"/>
                <a:ea typeface="DOUYUFont2.0" pitchFamily="2" charset="-128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DOUYUFont2.0" pitchFamily="2" charset="-128"/>
              <a:ea typeface="DOUYUFont2.0" pitchFamily="2" charset="-128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B84A1E5-476F-ADB1-70FC-F51BBB091F24}"/>
              </a:ext>
            </a:extLst>
          </p:cNvPr>
          <p:cNvSpPr txBox="1"/>
          <p:nvPr/>
        </p:nvSpPr>
        <p:spPr>
          <a:xfrm>
            <a:off x="1686012" y="2991768"/>
            <a:ext cx="553998" cy="16520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</a:rPr>
              <a:t>CONTENTS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B869165-3F9E-30B2-00C5-1D16751EE76E}"/>
              </a:ext>
            </a:extLst>
          </p:cNvPr>
          <p:cNvSpPr txBox="1"/>
          <p:nvPr/>
        </p:nvSpPr>
        <p:spPr>
          <a:xfrm>
            <a:off x="884289" y="2941570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00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/>
              <a:t>录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66817C4-FFD8-E654-2182-E603A6B27E84}"/>
              </a:ext>
            </a:extLst>
          </p:cNvPr>
          <p:cNvSpPr/>
          <p:nvPr/>
        </p:nvSpPr>
        <p:spPr>
          <a:xfrm>
            <a:off x="1630788" y="4290212"/>
            <a:ext cx="131715" cy="131715"/>
          </a:xfrm>
          <a:prstGeom prst="ellipse">
            <a:avLst/>
          </a:prstGeom>
          <a:solidFill>
            <a:srgbClr val="D4D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42BB8710-1039-BAE9-F4DA-0BAFCC9BB8C8}"/>
              </a:ext>
            </a:extLst>
          </p:cNvPr>
          <p:cNvSpPr/>
          <p:nvPr/>
        </p:nvSpPr>
        <p:spPr>
          <a:xfrm>
            <a:off x="2108295" y="2925910"/>
            <a:ext cx="131715" cy="131715"/>
          </a:xfrm>
          <a:prstGeom prst="ellipse">
            <a:avLst/>
          </a:prstGeom>
          <a:solidFill>
            <a:srgbClr val="D4D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B683329-44ED-86ED-6C2A-146D617452D6}"/>
              </a:ext>
            </a:extLst>
          </p:cNvPr>
          <p:cNvGrpSpPr/>
          <p:nvPr/>
        </p:nvGrpSpPr>
        <p:grpSpPr>
          <a:xfrm>
            <a:off x="2963960" y="2019237"/>
            <a:ext cx="3437765" cy="723344"/>
            <a:chOff x="3911601" y="1669223"/>
            <a:chExt cx="2851769" cy="600044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DE86AAF-CA1A-D0D9-0116-1E4593569103}"/>
                </a:ext>
              </a:extLst>
            </p:cNvPr>
            <p:cNvSpPr/>
            <p:nvPr/>
          </p:nvSpPr>
          <p:spPr>
            <a:xfrm>
              <a:off x="3911601" y="1669223"/>
              <a:ext cx="705823" cy="600043"/>
            </a:xfrm>
            <a:custGeom>
              <a:avLst/>
              <a:gdLst>
                <a:gd name="connsiteX0" fmla="*/ 300022 w 705823"/>
                <a:gd name="connsiteY0" fmla="*/ 0 h 600043"/>
                <a:gd name="connsiteX1" fmla="*/ 533814 w 705823"/>
                <a:gd name="connsiteY1" fmla="*/ 0 h 600043"/>
                <a:gd name="connsiteX2" fmla="*/ 536669 w 705823"/>
                <a:gd name="connsiteY2" fmla="*/ 10319 h 600043"/>
                <a:gd name="connsiteX3" fmla="*/ 563695 w 705823"/>
                <a:gd name="connsiteY3" fmla="*/ 103746 h 600043"/>
                <a:gd name="connsiteX4" fmla="*/ 674926 w 705823"/>
                <a:gd name="connsiteY4" fmla="*/ 528599 h 600043"/>
                <a:gd name="connsiteX5" fmla="*/ 584838 w 705823"/>
                <a:gd name="connsiteY5" fmla="*/ 595379 h 600043"/>
                <a:gd name="connsiteX6" fmla="*/ 570439 w 705823"/>
                <a:gd name="connsiteY6" fmla="*/ 600043 h 600043"/>
                <a:gd name="connsiteX7" fmla="*/ 300022 w 705823"/>
                <a:gd name="connsiteY7" fmla="*/ 600043 h 600043"/>
                <a:gd name="connsiteX8" fmla="*/ 6095 w 705823"/>
                <a:gd name="connsiteY8" fmla="*/ 360486 h 600043"/>
                <a:gd name="connsiteX9" fmla="*/ 0 w 705823"/>
                <a:gd name="connsiteY9" fmla="*/ 300022 h 600043"/>
                <a:gd name="connsiteX10" fmla="*/ 6095 w 705823"/>
                <a:gd name="connsiteY10" fmla="*/ 239557 h 600043"/>
                <a:gd name="connsiteX11" fmla="*/ 300022 w 705823"/>
                <a:gd name="connsiteY11" fmla="*/ 0 h 600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5823" h="600043">
                  <a:moveTo>
                    <a:pt x="300022" y="0"/>
                  </a:moveTo>
                  <a:lnTo>
                    <a:pt x="533814" y="0"/>
                  </a:lnTo>
                  <a:lnTo>
                    <a:pt x="536669" y="10319"/>
                  </a:lnTo>
                  <a:cubicBezTo>
                    <a:pt x="545261" y="44312"/>
                    <a:pt x="553638" y="76821"/>
                    <a:pt x="563695" y="103746"/>
                  </a:cubicBezTo>
                  <a:cubicBezTo>
                    <a:pt x="603923" y="211446"/>
                    <a:pt x="774848" y="335800"/>
                    <a:pt x="674926" y="528599"/>
                  </a:cubicBezTo>
                  <a:cubicBezTo>
                    <a:pt x="656619" y="556500"/>
                    <a:pt x="624826" y="578609"/>
                    <a:pt x="584838" y="595379"/>
                  </a:cubicBezTo>
                  <a:lnTo>
                    <a:pt x="570439" y="600043"/>
                  </a:lnTo>
                  <a:lnTo>
                    <a:pt x="300022" y="600043"/>
                  </a:lnTo>
                  <a:cubicBezTo>
                    <a:pt x="155036" y="600043"/>
                    <a:pt x="34071" y="497201"/>
                    <a:pt x="6095" y="360486"/>
                  </a:cubicBezTo>
                  <a:lnTo>
                    <a:pt x="0" y="300022"/>
                  </a:lnTo>
                  <a:lnTo>
                    <a:pt x="6095" y="239557"/>
                  </a:lnTo>
                  <a:cubicBezTo>
                    <a:pt x="34071" y="102842"/>
                    <a:pt x="155036" y="0"/>
                    <a:pt x="300022" y="0"/>
                  </a:cubicBezTo>
                  <a:close/>
                </a:path>
              </a:pathLst>
            </a:custGeom>
            <a:solidFill>
              <a:srgbClr val="ACC4CE"/>
            </a:solidFill>
            <a:ln w="12700">
              <a:solidFill>
                <a:srgbClr val="ACC4CE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50909 w 5916899"/>
                        <a:gd name="connsiteY0" fmla="*/ 2765497 h 4919748"/>
                        <a:gd name="connsiteX1" fmla="*/ 2590909 w 5916899"/>
                        <a:gd name="connsiteY1" fmla="*/ 2057200 h 4919748"/>
                        <a:gd name="connsiteX2" fmla="*/ 4184759 w 5916899"/>
                        <a:gd name="connsiteY2" fmla="*/ 72 h 4919748"/>
                        <a:gd name="connsiteX3" fmla="*/ 5105509 w 5916899"/>
                        <a:gd name="connsiteY3" fmla="*/ 1876497 h 4919748"/>
                        <a:gd name="connsiteX4" fmla="*/ 5740510 w 5916899"/>
                        <a:gd name="connsiteY4" fmla="*/ 4301925 h 4919748"/>
                        <a:gd name="connsiteX5" fmla="*/ 2724259 w 5916899"/>
                        <a:gd name="connsiteY5" fmla="*/ 4791147 h 4919748"/>
                        <a:gd name="connsiteX6" fmla="*/ 50909 w 5916899"/>
                        <a:gd name="connsiteY6" fmla="*/ 2765497 h 49197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5916899" h="4919748" extrusionOk="0">
                          <a:moveTo>
                            <a:pt x="50909" y="2765497"/>
                          </a:moveTo>
                          <a:cubicBezTo>
                            <a:pt x="430406" y="1445520"/>
                            <a:pt x="2107424" y="2499804"/>
                            <a:pt x="2590909" y="2057200"/>
                          </a:cubicBezTo>
                          <a:cubicBezTo>
                            <a:pt x="3280913" y="1544681"/>
                            <a:pt x="2848102" y="12754"/>
                            <a:pt x="4184759" y="72"/>
                          </a:cubicBezTo>
                          <a:cubicBezTo>
                            <a:pt x="5404656" y="53437"/>
                            <a:pt x="4862411" y="1335938"/>
                            <a:pt x="5105509" y="1876497"/>
                          </a:cubicBezTo>
                          <a:cubicBezTo>
                            <a:pt x="5231061" y="2434384"/>
                            <a:pt x="6336643" y="3213533"/>
                            <a:pt x="5740510" y="4301925"/>
                          </a:cubicBezTo>
                          <a:cubicBezTo>
                            <a:pt x="5482424" y="4958018"/>
                            <a:pt x="3702110" y="4986335"/>
                            <a:pt x="2724259" y="4791147"/>
                          </a:cubicBezTo>
                          <a:cubicBezTo>
                            <a:pt x="1533134" y="4497886"/>
                            <a:pt x="-443319" y="4151569"/>
                            <a:pt x="50909" y="276549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6AB783B-A829-1B4C-1A6F-8B128BFC0C90}"/>
                </a:ext>
              </a:extLst>
            </p:cNvPr>
            <p:cNvSpPr/>
            <p:nvPr/>
          </p:nvSpPr>
          <p:spPr>
            <a:xfrm>
              <a:off x="4445414" y="1669223"/>
              <a:ext cx="2317956" cy="600044"/>
            </a:xfrm>
            <a:custGeom>
              <a:avLst/>
              <a:gdLst>
                <a:gd name="connsiteX0" fmla="*/ 0 w 2317956"/>
                <a:gd name="connsiteY0" fmla="*/ 0 h 600044"/>
                <a:gd name="connsiteX1" fmla="*/ 2017934 w 2317956"/>
                <a:gd name="connsiteY1" fmla="*/ 0 h 600044"/>
                <a:gd name="connsiteX2" fmla="*/ 2317956 w 2317956"/>
                <a:gd name="connsiteY2" fmla="*/ 300022 h 600044"/>
                <a:gd name="connsiteX3" fmla="*/ 2317955 w 2317956"/>
                <a:gd name="connsiteY3" fmla="*/ 300022 h 600044"/>
                <a:gd name="connsiteX4" fmla="*/ 2017933 w 2317956"/>
                <a:gd name="connsiteY4" fmla="*/ 600044 h 600044"/>
                <a:gd name="connsiteX5" fmla="*/ 36625 w 2317956"/>
                <a:gd name="connsiteY5" fmla="*/ 600043 h 600044"/>
                <a:gd name="connsiteX6" fmla="*/ 51024 w 2317956"/>
                <a:gd name="connsiteY6" fmla="*/ 595379 h 600044"/>
                <a:gd name="connsiteX7" fmla="*/ 141112 w 2317956"/>
                <a:gd name="connsiteY7" fmla="*/ 528599 h 600044"/>
                <a:gd name="connsiteX8" fmla="*/ 29881 w 2317956"/>
                <a:gd name="connsiteY8" fmla="*/ 103746 h 600044"/>
                <a:gd name="connsiteX9" fmla="*/ 2855 w 2317956"/>
                <a:gd name="connsiteY9" fmla="*/ 10319 h 600044"/>
                <a:gd name="connsiteX10" fmla="*/ 0 w 2317956"/>
                <a:gd name="connsiteY10" fmla="*/ 0 h 600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17956" h="600044">
                  <a:moveTo>
                    <a:pt x="0" y="0"/>
                  </a:moveTo>
                  <a:lnTo>
                    <a:pt x="2017934" y="0"/>
                  </a:lnTo>
                  <a:cubicBezTo>
                    <a:pt x="2183632" y="0"/>
                    <a:pt x="2317956" y="134324"/>
                    <a:pt x="2317956" y="300022"/>
                  </a:cubicBezTo>
                  <a:lnTo>
                    <a:pt x="2317955" y="300022"/>
                  </a:lnTo>
                  <a:cubicBezTo>
                    <a:pt x="2317955" y="465720"/>
                    <a:pt x="2183631" y="600044"/>
                    <a:pt x="2017933" y="600044"/>
                  </a:cubicBezTo>
                  <a:lnTo>
                    <a:pt x="36625" y="600043"/>
                  </a:lnTo>
                  <a:lnTo>
                    <a:pt x="51024" y="595379"/>
                  </a:lnTo>
                  <a:cubicBezTo>
                    <a:pt x="91012" y="578609"/>
                    <a:pt x="122805" y="556500"/>
                    <a:pt x="141112" y="528599"/>
                  </a:cubicBezTo>
                  <a:cubicBezTo>
                    <a:pt x="241034" y="335800"/>
                    <a:pt x="70109" y="211446"/>
                    <a:pt x="29881" y="103746"/>
                  </a:cubicBezTo>
                  <a:cubicBezTo>
                    <a:pt x="19824" y="76821"/>
                    <a:pt x="11447" y="44312"/>
                    <a:pt x="2855" y="103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ACC4CE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50909 w 5916899"/>
                        <a:gd name="connsiteY0" fmla="*/ 2765497 h 4919748"/>
                        <a:gd name="connsiteX1" fmla="*/ 2590909 w 5916899"/>
                        <a:gd name="connsiteY1" fmla="*/ 2057200 h 4919748"/>
                        <a:gd name="connsiteX2" fmla="*/ 4184759 w 5916899"/>
                        <a:gd name="connsiteY2" fmla="*/ 72 h 4919748"/>
                        <a:gd name="connsiteX3" fmla="*/ 5105509 w 5916899"/>
                        <a:gd name="connsiteY3" fmla="*/ 1876497 h 4919748"/>
                        <a:gd name="connsiteX4" fmla="*/ 5740510 w 5916899"/>
                        <a:gd name="connsiteY4" fmla="*/ 4301925 h 4919748"/>
                        <a:gd name="connsiteX5" fmla="*/ 2724259 w 5916899"/>
                        <a:gd name="connsiteY5" fmla="*/ 4791147 h 4919748"/>
                        <a:gd name="connsiteX6" fmla="*/ 50909 w 5916899"/>
                        <a:gd name="connsiteY6" fmla="*/ 2765497 h 49197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5916899" h="4919748" extrusionOk="0">
                          <a:moveTo>
                            <a:pt x="50909" y="2765497"/>
                          </a:moveTo>
                          <a:cubicBezTo>
                            <a:pt x="430406" y="1445520"/>
                            <a:pt x="2107424" y="2499804"/>
                            <a:pt x="2590909" y="2057200"/>
                          </a:cubicBezTo>
                          <a:cubicBezTo>
                            <a:pt x="3280913" y="1544681"/>
                            <a:pt x="2848102" y="12754"/>
                            <a:pt x="4184759" y="72"/>
                          </a:cubicBezTo>
                          <a:cubicBezTo>
                            <a:pt x="5404656" y="53437"/>
                            <a:pt x="4862411" y="1335938"/>
                            <a:pt x="5105509" y="1876497"/>
                          </a:cubicBezTo>
                          <a:cubicBezTo>
                            <a:pt x="5231061" y="2434384"/>
                            <a:pt x="6336643" y="3213533"/>
                            <a:pt x="5740510" y="4301925"/>
                          </a:cubicBezTo>
                          <a:cubicBezTo>
                            <a:pt x="5482424" y="4958018"/>
                            <a:pt x="3702110" y="4986335"/>
                            <a:pt x="2724259" y="4791147"/>
                          </a:cubicBezTo>
                          <a:cubicBezTo>
                            <a:pt x="1533134" y="4497886"/>
                            <a:pt x="-443319" y="4151569"/>
                            <a:pt x="50909" y="276549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2F19361-B9B4-3F1F-E20D-5890DDD1DD38}"/>
                </a:ext>
              </a:extLst>
            </p:cNvPr>
            <p:cNvSpPr txBox="1"/>
            <p:nvPr/>
          </p:nvSpPr>
          <p:spPr>
            <a:xfrm>
              <a:off x="4812472" y="1799987"/>
              <a:ext cx="1813764" cy="3319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accent3">
                      <a:lumMod val="50000"/>
                    </a:schemeClr>
                  </a:solidFill>
                  <a:cs typeface="+mn-ea"/>
                  <a:sym typeface="+mn-lt"/>
                </a:rPr>
                <a:t>选题背景与意义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13B9B234-9CD3-62E7-83A1-1D4F2CBE8A85}"/>
                </a:ext>
              </a:extLst>
            </p:cNvPr>
            <p:cNvSpPr/>
            <p:nvPr/>
          </p:nvSpPr>
          <p:spPr>
            <a:xfrm>
              <a:off x="3974553" y="1719205"/>
              <a:ext cx="500077" cy="500077"/>
            </a:xfrm>
            <a:prstGeom prst="ellipse">
              <a:avLst/>
            </a:prstGeom>
            <a:solidFill>
              <a:srgbClr val="D4DD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8CF7814-35BD-46F0-BF5B-BF7459439170}"/>
                </a:ext>
              </a:extLst>
            </p:cNvPr>
            <p:cNvSpPr txBox="1"/>
            <p:nvPr/>
          </p:nvSpPr>
          <p:spPr>
            <a:xfrm>
              <a:off x="3971496" y="1752227"/>
              <a:ext cx="496266" cy="4340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52521B65-38FD-E9CF-7469-46A8A1EBBF13}"/>
              </a:ext>
            </a:extLst>
          </p:cNvPr>
          <p:cNvGrpSpPr/>
          <p:nvPr/>
        </p:nvGrpSpPr>
        <p:grpSpPr>
          <a:xfrm>
            <a:off x="6785704" y="2019237"/>
            <a:ext cx="3437765" cy="723344"/>
            <a:chOff x="3911601" y="1669223"/>
            <a:chExt cx="2851769" cy="600044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D48E1655-ADF0-F73A-0856-C6FA09282C9A}"/>
                </a:ext>
              </a:extLst>
            </p:cNvPr>
            <p:cNvSpPr/>
            <p:nvPr/>
          </p:nvSpPr>
          <p:spPr>
            <a:xfrm>
              <a:off x="3911601" y="1669223"/>
              <a:ext cx="705823" cy="600043"/>
            </a:xfrm>
            <a:custGeom>
              <a:avLst/>
              <a:gdLst>
                <a:gd name="connsiteX0" fmla="*/ 300022 w 705823"/>
                <a:gd name="connsiteY0" fmla="*/ 0 h 600043"/>
                <a:gd name="connsiteX1" fmla="*/ 533814 w 705823"/>
                <a:gd name="connsiteY1" fmla="*/ 0 h 600043"/>
                <a:gd name="connsiteX2" fmla="*/ 536669 w 705823"/>
                <a:gd name="connsiteY2" fmla="*/ 10319 h 600043"/>
                <a:gd name="connsiteX3" fmla="*/ 563695 w 705823"/>
                <a:gd name="connsiteY3" fmla="*/ 103746 h 600043"/>
                <a:gd name="connsiteX4" fmla="*/ 674926 w 705823"/>
                <a:gd name="connsiteY4" fmla="*/ 528599 h 600043"/>
                <a:gd name="connsiteX5" fmla="*/ 584838 w 705823"/>
                <a:gd name="connsiteY5" fmla="*/ 595379 h 600043"/>
                <a:gd name="connsiteX6" fmla="*/ 570439 w 705823"/>
                <a:gd name="connsiteY6" fmla="*/ 600043 h 600043"/>
                <a:gd name="connsiteX7" fmla="*/ 300022 w 705823"/>
                <a:gd name="connsiteY7" fmla="*/ 600043 h 600043"/>
                <a:gd name="connsiteX8" fmla="*/ 6095 w 705823"/>
                <a:gd name="connsiteY8" fmla="*/ 360486 h 600043"/>
                <a:gd name="connsiteX9" fmla="*/ 0 w 705823"/>
                <a:gd name="connsiteY9" fmla="*/ 300022 h 600043"/>
                <a:gd name="connsiteX10" fmla="*/ 6095 w 705823"/>
                <a:gd name="connsiteY10" fmla="*/ 239557 h 600043"/>
                <a:gd name="connsiteX11" fmla="*/ 300022 w 705823"/>
                <a:gd name="connsiteY11" fmla="*/ 0 h 600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5823" h="600043">
                  <a:moveTo>
                    <a:pt x="300022" y="0"/>
                  </a:moveTo>
                  <a:lnTo>
                    <a:pt x="533814" y="0"/>
                  </a:lnTo>
                  <a:lnTo>
                    <a:pt x="536669" y="10319"/>
                  </a:lnTo>
                  <a:cubicBezTo>
                    <a:pt x="545261" y="44312"/>
                    <a:pt x="553638" y="76821"/>
                    <a:pt x="563695" y="103746"/>
                  </a:cubicBezTo>
                  <a:cubicBezTo>
                    <a:pt x="603923" y="211446"/>
                    <a:pt x="774848" y="335800"/>
                    <a:pt x="674926" y="528599"/>
                  </a:cubicBezTo>
                  <a:cubicBezTo>
                    <a:pt x="656619" y="556500"/>
                    <a:pt x="624826" y="578609"/>
                    <a:pt x="584838" y="595379"/>
                  </a:cubicBezTo>
                  <a:lnTo>
                    <a:pt x="570439" y="600043"/>
                  </a:lnTo>
                  <a:lnTo>
                    <a:pt x="300022" y="600043"/>
                  </a:lnTo>
                  <a:cubicBezTo>
                    <a:pt x="155036" y="600043"/>
                    <a:pt x="34071" y="497201"/>
                    <a:pt x="6095" y="360486"/>
                  </a:cubicBezTo>
                  <a:lnTo>
                    <a:pt x="0" y="300022"/>
                  </a:lnTo>
                  <a:lnTo>
                    <a:pt x="6095" y="239557"/>
                  </a:lnTo>
                  <a:cubicBezTo>
                    <a:pt x="34071" y="102842"/>
                    <a:pt x="155036" y="0"/>
                    <a:pt x="300022" y="0"/>
                  </a:cubicBezTo>
                  <a:close/>
                </a:path>
              </a:pathLst>
            </a:custGeom>
            <a:solidFill>
              <a:srgbClr val="ACC4CE"/>
            </a:solidFill>
            <a:ln w="12700">
              <a:solidFill>
                <a:srgbClr val="ACC4CE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50909 w 5916899"/>
                        <a:gd name="connsiteY0" fmla="*/ 2765497 h 4919748"/>
                        <a:gd name="connsiteX1" fmla="*/ 2590909 w 5916899"/>
                        <a:gd name="connsiteY1" fmla="*/ 2057200 h 4919748"/>
                        <a:gd name="connsiteX2" fmla="*/ 4184759 w 5916899"/>
                        <a:gd name="connsiteY2" fmla="*/ 72 h 4919748"/>
                        <a:gd name="connsiteX3" fmla="*/ 5105509 w 5916899"/>
                        <a:gd name="connsiteY3" fmla="*/ 1876497 h 4919748"/>
                        <a:gd name="connsiteX4" fmla="*/ 5740510 w 5916899"/>
                        <a:gd name="connsiteY4" fmla="*/ 4301925 h 4919748"/>
                        <a:gd name="connsiteX5" fmla="*/ 2724259 w 5916899"/>
                        <a:gd name="connsiteY5" fmla="*/ 4791147 h 4919748"/>
                        <a:gd name="connsiteX6" fmla="*/ 50909 w 5916899"/>
                        <a:gd name="connsiteY6" fmla="*/ 2765497 h 49197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5916899" h="4919748" extrusionOk="0">
                          <a:moveTo>
                            <a:pt x="50909" y="2765497"/>
                          </a:moveTo>
                          <a:cubicBezTo>
                            <a:pt x="430406" y="1445520"/>
                            <a:pt x="2107424" y="2499804"/>
                            <a:pt x="2590909" y="2057200"/>
                          </a:cubicBezTo>
                          <a:cubicBezTo>
                            <a:pt x="3280913" y="1544681"/>
                            <a:pt x="2848102" y="12754"/>
                            <a:pt x="4184759" y="72"/>
                          </a:cubicBezTo>
                          <a:cubicBezTo>
                            <a:pt x="5404656" y="53437"/>
                            <a:pt x="4862411" y="1335938"/>
                            <a:pt x="5105509" y="1876497"/>
                          </a:cubicBezTo>
                          <a:cubicBezTo>
                            <a:pt x="5231061" y="2434384"/>
                            <a:pt x="6336643" y="3213533"/>
                            <a:pt x="5740510" y="4301925"/>
                          </a:cubicBezTo>
                          <a:cubicBezTo>
                            <a:pt x="5482424" y="4958018"/>
                            <a:pt x="3702110" y="4986335"/>
                            <a:pt x="2724259" y="4791147"/>
                          </a:cubicBezTo>
                          <a:cubicBezTo>
                            <a:pt x="1533134" y="4497886"/>
                            <a:pt x="-443319" y="4151569"/>
                            <a:pt x="50909" y="276549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9551282-2D85-8592-4E87-1D8148E49F06}"/>
                </a:ext>
              </a:extLst>
            </p:cNvPr>
            <p:cNvSpPr/>
            <p:nvPr/>
          </p:nvSpPr>
          <p:spPr>
            <a:xfrm>
              <a:off x="4445414" y="1669223"/>
              <a:ext cx="2317956" cy="600044"/>
            </a:xfrm>
            <a:custGeom>
              <a:avLst/>
              <a:gdLst>
                <a:gd name="connsiteX0" fmla="*/ 0 w 2317956"/>
                <a:gd name="connsiteY0" fmla="*/ 0 h 600044"/>
                <a:gd name="connsiteX1" fmla="*/ 2017934 w 2317956"/>
                <a:gd name="connsiteY1" fmla="*/ 0 h 600044"/>
                <a:gd name="connsiteX2" fmla="*/ 2317956 w 2317956"/>
                <a:gd name="connsiteY2" fmla="*/ 300022 h 600044"/>
                <a:gd name="connsiteX3" fmla="*/ 2317955 w 2317956"/>
                <a:gd name="connsiteY3" fmla="*/ 300022 h 600044"/>
                <a:gd name="connsiteX4" fmla="*/ 2017933 w 2317956"/>
                <a:gd name="connsiteY4" fmla="*/ 600044 h 600044"/>
                <a:gd name="connsiteX5" fmla="*/ 36625 w 2317956"/>
                <a:gd name="connsiteY5" fmla="*/ 600043 h 600044"/>
                <a:gd name="connsiteX6" fmla="*/ 51024 w 2317956"/>
                <a:gd name="connsiteY6" fmla="*/ 595379 h 600044"/>
                <a:gd name="connsiteX7" fmla="*/ 141112 w 2317956"/>
                <a:gd name="connsiteY7" fmla="*/ 528599 h 600044"/>
                <a:gd name="connsiteX8" fmla="*/ 29881 w 2317956"/>
                <a:gd name="connsiteY8" fmla="*/ 103746 h 600044"/>
                <a:gd name="connsiteX9" fmla="*/ 2855 w 2317956"/>
                <a:gd name="connsiteY9" fmla="*/ 10319 h 600044"/>
                <a:gd name="connsiteX10" fmla="*/ 0 w 2317956"/>
                <a:gd name="connsiteY10" fmla="*/ 0 h 600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17956" h="600044">
                  <a:moveTo>
                    <a:pt x="0" y="0"/>
                  </a:moveTo>
                  <a:lnTo>
                    <a:pt x="2017934" y="0"/>
                  </a:lnTo>
                  <a:cubicBezTo>
                    <a:pt x="2183632" y="0"/>
                    <a:pt x="2317956" y="134324"/>
                    <a:pt x="2317956" y="300022"/>
                  </a:cubicBezTo>
                  <a:lnTo>
                    <a:pt x="2317955" y="300022"/>
                  </a:lnTo>
                  <a:cubicBezTo>
                    <a:pt x="2317955" y="465720"/>
                    <a:pt x="2183631" y="600044"/>
                    <a:pt x="2017933" y="600044"/>
                  </a:cubicBezTo>
                  <a:lnTo>
                    <a:pt x="36625" y="600043"/>
                  </a:lnTo>
                  <a:lnTo>
                    <a:pt x="51024" y="595379"/>
                  </a:lnTo>
                  <a:cubicBezTo>
                    <a:pt x="91012" y="578609"/>
                    <a:pt x="122805" y="556500"/>
                    <a:pt x="141112" y="528599"/>
                  </a:cubicBezTo>
                  <a:cubicBezTo>
                    <a:pt x="241034" y="335800"/>
                    <a:pt x="70109" y="211446"/>
                    <a:pt x="29881" y="103746"/>
                  </a:cubicBezTo>
                  <a:cubicBezTo>
                    <a:pt x="19824" y="76821"/>
                    <a:pt x="11447" y="44312"/>
                    <a:pt x="2855" y="103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ACC4CE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50909 w 5916899"/>
                        <a:gd name="connsiteY0" fmla="*/ 2765497 h 4919748"/>
                        <a:gd name="connsiteX1" fmla="*/ 2590909 w 5916899"/>
                        <a:gd name="connsiteY1" fmla="*/ 2057200 h 4919748"/>
                        <a:gd name="connsiteX2" fmla="*/ 4184759 w 5916899"/>
                        <a:gd name="connsiteY2" fmla="*/ 72 h 4919748"/>
                        <a:gd name="connsiteX3" fmla="*/ 5105509 w 5916899"/>
                        <a:gd name="connsiteY3" fmla="*/ 1876497 h 4919748"/>
                        <a:gd name="connsiteX4" fmla="*/ 5740510 w 5916899"/>
                        <a:gd name="connsiteY4" fmla="*/ 4301925 h 4919748"/>
                        <a:gd name="connsiteX5" fmla="*/ 2724259 w 5916899"/>
                        <a:gd name="connsiteY5" fmla="*/ 4791147 h 4919748"/>
                        <a:gd name="connsiteX6" fmla="*/ 50909 w 5916899"/>
                        <a:gd name="connsiteY6" fmla="*/ 2765497 h 49197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5916899" h="4919748" extrusionOk="0">
                          <a:moveTo>
                            <a:pt x="50909" y="2765497"/>
                          </a:moveTo>
                          <a:cubicBezTo>
                            <a:pt x="430406" y="1445520"/>
                            <a:pt x="2107424" y="2499804"/>
                            <a:pt x="2590909" y="2057200"/>
                          </a:cubicBezTo>
                          <a:cubicBezTo>
                            <a:pt x="3280913" y="1544681"/>
                            <a:pt x="2848102" y="12754"/>
                            <a:pt x="4184759" y="72"/>
                          </a:cubicBezTo>
                          <a:cubicBezTo>
                            <a:pt x="5404656" y="53437"/>
                            <a:pt x="4862411" y="1335938"/>
                            <a:pt x="5105509" y="1876497"/>
                          </a:cubicBezTo>
                          <a:cubicBezTo>
                            <a:pt x="5231061" y="2434384"/>
                            <a:pt x="6336643" y="3213533"/>
                            <a:pt x="5740510" y="4301925"/>
                          </a:cubicBezTo>
                          <a:cubicBezTo>
                            <a:pt x="5482424" y="4958018"/>
                            <a:pt x="3702110" y="4986335"/>
                            <a:pt x="2724259" y="4791147"/>
                          </a:cubicBezTo>
                          <a:cubicBezTo>
                            <a:pt x="1533134" y="4497886"/>
                            <a:pt x="-443319" y="4151569"/>
                            <a:pt x="50909" y="276549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FCF545F7-6774-8609-5CF9-BC1F30D70613}"/>
                </a:ext>
              </a:extLst>
            </p:cNvPr>
            <p:cNvSpPr txBox="1"/>
            <p:nvPr/>
          </p:nvSpPr>
          <p:spPr>
            <a:xfrm>
              <a:off x="4795078" y="1787947"/>
              <a:ext cx="1813764" cy="3319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研究过程及方法</a:t>
              </a: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764B77F4-42DF-B535-E8C5-D0992696CE02}"/>
                </a:ext>
              </a:extLst>
            </p:cNvPr>
            <p:cNvSpPr/>
            <p:nvPr/>
          </p:nvSpPr>
          <p:spPr>
            <a:xfrm>
              <a:off x="3974553" y="1719205"/>
              <a:ext cx="500077" cy="500077"/>
            </a:xfrm>
            <a:prstGeom prst="ellipse">
              <a:avLst/>
            </a:prstGeom>
            <a:solidFill>
              <a:srgbClr val="D4DD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CD000AE9-015F-5D31-1685-F598B81D0F25}"/>
                </a:ext>
              </a:extLst>
            </p:cNvPr>
            <p:cNvSpPr txBox="1"/>
            <p:nvPr/>
          </p:nvSpPr>
          <p:spPr>
            <a:xfrm>
              <a:off x="3951448" y="1752227"/>
              <a:ext cx="536158" cy="4340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7FC7B3D-FFDE-D2C5-D4F0-005F8BC55BB2}"/>
              </a:ext>
            </a:extLst>
          </p:cNvPr>
          <p:cNvGrpSpPr/>
          <p:nvPr/>
        </p:nvGrpSpPr>
        <p:grpSpPr>
          <a:xfrm>
            <a:off x="2963960" y="3456254"/>
            <a:ext cx="3437765" cy="723344"/>
            <a:chOff x="3911601" y="1669223"/>
            <a:chExt cx="2851769" cy="600044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BA39933-EE8F-2C86-F0DA-91F99F972506}"/>
                </a:ext>
              </a:extLst>
            </p:cNvPr>
            <p:cNvSpPr/>
            <p:nvPr/>
          </p:nvSpPr>
          <p:spPr>
            <a:xfrm>
              <a:off x="3911601" y="1669223"/>
              <a:ext cx="705823" cy="600043"/>
            </a:xfrm>
            <a:custGeom>
              <a:avLst/>
              <a:gdLst>
                <a:gd name="connsiteX0" fmla="*/ 300022 w 705823"/>
                <a:gd name="connsiteY0" fmla="*/ 0 h 600043"/>
                <a:gd name="connsiteX1" fmla="*/ 533814 w 705823"/>
                <a:gd name="connsiteY1" fmla="*/ 0 h 600043"/>
                <a:gd name="connsiteX2" fmla="*/ 536669 w 705823"/>
                <a:gd name="connsiteY2" fmla="*/ 10319 h 600043"/>
                <a:gd name="connsiteX3" fmla="*/ 563695 w 705823"/>
                <a:gd name="connsiteY3" fmla="*/ 103746 h 600043"/>
                <a:gd name="connsiteX4" fmla="*/ 674926 w 705823"/>
                <a:gd name="connsiteY4" fmla="*/ 528599 h 600043"/>
                <a:gd name="connsiteX5" fmla="*/ 584838 w 705823"/>
                <a:gd name="connsiteY5" fmla="*/ 595379 h 600043"/>
                <a:gd name="connsiteX6" fmla="*/ 570439 w 705823"/>
                <a:gd name="connsiteY6" fmla="*/ 600043 h 600043"/>
                <a:gd name="connsiteX7" fmla="*/ 300022 w 705823"/>
                <a:gd name="connsiteY7" fmla="*/ 600043 h 600043"/>
                <a:gd name="connsiteX8" fmla="*/ 6095 w 705823"/>
                <a:gd name="connsiteY8" fmla="*/ 360486 h 600043"/>
                <a:gd name="connsiteX9" fmla="*/ 0 w 705823"/>
                <a:gd name="connsiteY9" fmla="*/ 300022 h 600043"/>
                <a:gd name="connsiteX10" fmla="*/ 6095 w 705823"/>
                <a:gd name="connsiteY10" fmla="*/ 239557 h 600043"/>
                <a:gd name="connsiteX11" fmla="*/ 300022 w 705823"/>
                <a:gd name="connsiteY11" fmla="*/ 0 h 600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5823" h="600043">
                  <a:moveTo>
                    <a:pt x="300022" y="0"/>
                  </a:moveTo>
                  <a:lnTo>
                    <a:pt x="533814" y="0"/>
                  </a:lnTo>
                  <a:lnTo>
                    <a:pt x="536669" y="10319"/>
                  </a:lnTo>
                  <a:cubicBezTo>
                    <a:pt x="545261" y="44312"/>
                    <a:pt x="553638" y="76821"/>
                    <a:pt x="563695" y="103746"/>
                  </a:cubicBezTo>
                  <a:cubicBezTo>
                    <a:pt x="603923" y="211446"/>
                    <a:pt x="774848" y="335800"/>
                    <a:pt x="674926" y="528599"/>
                  </a:cubicBezTo>
                  <a:cubicBezTo>
                    <a:pt x="656619" y="556500"/>
                    <a:pt x="624826" y="578609"/>
                    <a:pt x="584838" y="595379"/>
                  </a:cubicBezTo>
                  <a:lnTo>
                    <a:pt x="570439" y="600043"/>
                  </a:lnTo>
                  <a:lnTo>
                    <a:pt x="300022" y="600043"/>
                  </a:lnTo>
                  <a:cubicBezTo>
                    <a:pt x="155036" y="600043"/>
                    <a:pt x="34071" y="497201"/>
                    <a:pt x="6095" y="360486"/>
                  </a:cubicBezTo>
                  <a:lnTo>
                    <a:pt x="0" y="300022"/>
                  </a:lnTo>
                  <a:lnTo>
                    <a:pt x="6095" y="239557"/>
                  </a:lnTo>
                  <a:cubicBezTo>
                    <a:pt x="34071" y="102842"/>
                    <a:pt x="155036" y="0"/>
                    <a:pt x="300022" y="0"/>
                  </a:cubicBezTo>
                  <a:close/>
                </a:path>
              </a:pathLst>
            </a:custGeom>
            <a:solidFill>
              <a:srgbClr val="ACC4CE"/>
            </a:solidFill>
            <a:ln w="12700">
              <a:solidFill>
                <a:srgbClr val="ACC4CE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50909 w 5916899"/>
                        <a:gd name="connsiteY0" fmla="*/ 2765497 h 4919748"/>
                        <a:gd name="connsiteX1" fmla="*/ 2590909 w 5916899"/>
                        <a:gd name="connsiteY1" fmla="*/ 2057200 h 4919748"/>
                        <a:gd name="connsiteX2" fmla="*/ 4184759 w 5916899"/>
                        <a:gd name="connsiteY2" fmla="*/ 72 h 4919748"/>
                        <a:gd name="connsiteX3" fmla="*/ 5105509 w 5916899"/>
                        <a:gd name="connsiteY3" fmla="*/ 1876497 h 4919748"/>
                        <a:gd name="connsiteX4" fmla="*/ 5740510 w 5916899"/>
                        <a:gd name="connsiteY4" fmla="*/ 4301925 h 4919748"/>
                        <a:gd name="connsiteX5" fmla="*/ 2724259 w 5916899"/>
                        <a:gd name="connsiteY5" fmla="*/ 4791147 h 4919748"/>
                        <a:gd name="connsiteX6" fmla="*/ 50909 w 5916899"/>
                        <a:gd name="connsiteY6" fmla="*/ 2765497 h 49197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5916899" h="4919748" extrusionOk="0">
                          <a:moveTo>
                            <a:pt x="50909" y="2765497"/>
                          </a:moveTo>
                          <a:cubicBezTo>
                            <a:pt x="430406" y="1445520"/>
                            <a:pt x="2107424" y="2499804"/>
                            <a:pt x="2590909" y="2057200"/>
                          </a:cubicBezTo>
                          <a:cubicBezTo>
                            <a:pt x="3280913" y="1544681"/>
                            <a:pt x="2848102" y="12754"/>
                            <a:pt x="4184759" y="72"/>
                          </a:cubicBezTo>
                          <a:cubicBezTo>
                            <a:pt x="5404656" y="53437"/>
                            <a:pt x="4862411" y="1335938"/>
                            <a:pt x="5105509" y="1876497"/>
                          </a:cubicBezTo>
                          <a:cubicBezTo>
                            <a:pt x="5231061" y="2434384"/>
                            <a:pt x="6336643" y="3213533"/>
                            <a:pt x="5740510" y="4301925"/>
                          </a:cubicBezTo>
                          <a:cubicBezTo>
                            <a:pt x="5482424" y="4958018"/>
                            <a:pt x="3702110" y="4986335"/>
                            <a:pt x="2724259" y="4791147"/>
                          </a:cubicBezTo>
                          <a:cubicBezTo>
                            <a:pt x="1533134" y="4497886"/>
                            <a:pt x="-443319" y="4151569"/>
                            <a:pt x="50909" y="276549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F72AEB4-78A6-D7CF-3E16-91EBD1CF51AF}"/>
                </a:ext>
              </a:extLst>
            </p:cNvPr>
            <p:cNvSpPr/>
            <p:nvPr/>
          </p:nvSpPr>
          <p:spPr>
            <a:xfrm>
              <a:off x="4445414" y="1669223"/>
              <a:ext cx="2317956" cy="600044"/>
            </a:xfrm>
            <a:custGeom>
              <a:avLst/>
              <a:gdLst>
                <a:gd name="connsiteX0" fmla="*/ 0 w 2317956"/>
                <a:gd name="connsiteY0" fmla="*/ 0 h 600044"/>
                <a:gd name="connsiteX1" fmla="*/ 2017934 w 2317956"/>
                <a:gd name="connsiteY1" fmla="*/ 0 h 600044"/>
                <a:gd name="connsiteX2" fmla="*/ 2317956 w 2317956"/>
                <a:gd name="connsiteY2" fmla="*/ 300022 h 600044"/>
                <a:gd name="connsiteX3" fmla="*/ 2317955 w 2317956"/>
                <a:gd name="connsiteY3" fmla="*/ 300022 h 600044"/>
                <a:gd name="connsiteX4" fmla="*/ 2017933 w 2317956"/>
                <a:gd name="connsiteY4" fmla="*/ 600044 h 600044"/>
                <a:gd name="connsiteX5" fmla="*/ 36625 w 2317956"/>
                <a:gd name="connsiteY5" fmla="*/ 600043 h 600044"/>
                <a:gd name="connsiteX6" fmla="*/ 51024 w 2317956"/>
                <a:gd name="connsiteY6" fmla="*/ 595379 h 600044"/>
                <a:gd name="connsiteX7" fmla="*/ 141112 w 2317956"/>
                <a:gd name="connsiteY7" fmla="*/ 528599 h 600044"/>
                <a:gd name="connsiteX8" fmla="*/ 29881 w 2317956"/>
                <a:gd name="connsiteY8" fmla="*/ 103746 h 600044"/>
                <a:gd name="connsiteX9" fmla="*/ 2855 w 2317956"/>
                <a:gd name="connsiteY9" fmla="*/ 10319 h 600044"/>
                <a:gd name="connsiteX10" fmla="*/ 0 w 2317956"/>
                <a:gd name="connsiteY10" fmla="*/ 0 h 600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17956" h="600044">
                  <a:moveTo>
                    <a:pt x="0" y="0"/>
                  </a:moveTo>
                  <a:lnTo>
                    <a:pt x="2017934" y="0"/>
                  </a:lnTo>
                  <a:cubicBezTo>
                    <a:pt x="2183632" y="0"/>
                    <a:pt x="2317956" y="134324"/>
                    <a:pt x="2317956" y="300022"/>
                  </a:cubicBezTo>
                  <a:lnTo>
                    <a:pt x="2317955" y="300022"/>
                  </a:lnTo>
                  <a:cubicBezTo>
                    <a:pt x="2317955" y="465720"/>
                    <a:pt x="2183631" y="600044"/>
                    <a:pt x="2017933" y="600044"/>
                  </a:cubicBezTo>
                  <a:lnTo>
                    <a:pt x="36625" y="600043"/>
                  </a:lnTo>
                  <a:lnTo>
                    <a:pt x="51024" y="595379"/>
                  </a:lnTo>
                  <a:cubicBezTo>
                    <a:pt x="91012" y="578609"/>
                    <a:pt x="122805" y="556500"/>
                    <a:pt x="141112" y="528599"/>
                  </a:cubicBezTo>
                  <a:cubicBezTo>
                    <a:pt x="241034" y="335800"/>
                    <a:pt x="70109" y="211446"/>
                    <a:pt x="29881" y="103746"/>
                  </a:cubicBezTo>
                  <a:cubicBezTo>
                    <a:pt x="19824" y="76821"/>
                    <a:pt x="11447" y="44312"/>
                    <a:pt x="2855" y="103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ACC4CE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50909 w 5916899"/>
                        <a:gd name="connsiteY0" fmla="*/ 2765497 h 4919748"/>
                        <a:gd name="connsiteX1" fmla="*/ 2590909 w 5916899"/>
                        <a:gd name="connsiteY1" fmla="*/ 2057200 h 4919748"/>
                        <a:gd name="connsiteX2" fmla="*/ 4184759 w 5916899"/>
                        <a:gd name="connsiteY2" fmla="*/ 72 h 4919748"/>
                        <a:gd name="connsiteX3" fmla="*/ 5105509 w 5916899"/>
                        <a:gd name="connsiteY3" fmla="*/ 1876497 h 4919748"/>
                        <a:gd name="connsiteX4" fmla="*/ 5740510 w 5916899"/>
                        <a:gd name="connsiteY4" fmla="*/ 4301925 h 4919748"/>
                        <a:gd name="connsiteX5" fmla="*/ 2724259 w 5916899"/>
                        <a:gd name="connsiteY5" fmla="*/ 4791147 h 4919748"/>
                        <a:gd name="connsiteX6" fmla="*/ 50909 w 5916899"/>
                        <a:gd name="connsiteY6" fmla="*/ 2765497 h 49197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5916899" h="4919748" extrusionOk="0">
                          <a:moveTo>
                            <a:pt x="50909" y="2765497"/>
                          </a:moveTo>
                          <a:cubicBezTo>
                            <a:pt x="430406" y="1445520"/>
                            <a:pt x="2107424" y="2499804"/>
                            <a:pt x="2590909" y="2057200"/>
                          </a:cubicBezTo>
                          <a:cubicBezTo>
                            <a:pt x="3280913" y="1544681"/>
                            <a:pt x="2848102" y="12754"/>
                            <a:pt x="4184759" y="72"/>
                          </a:cubicBezTo>
                          <a:cubicBezTo>
                            <a:pt x="5404656" y="53437"/>
                            <a:pt x="4862411" y="1335938"/>
                            <a:pt x="5105509" y="1876497"/>
                          </a:cubicBezTo>
                          <a:cubicBezTo>
                            <a:pt x="5231061" y="2434384"/>
                            <a:pt x="6336643" y="3213533"/>
                            <a:pt x="5740510" y="4301925"/>
                          </a:cubicBezTo>
                          <a:cubicBezTo>
                            <a:pt x="5482424" y="4958018"/>
                            <a:pt x="3702110" y="4986335"/>
                            <a:pt x="2724259" y="4791147"/>
                          </a:cubicBezTo>
                          <a:cubicBezTo>
                            <a:pt x="1533134" y="4497886"/>
                            <a:pt x="-443319" y="4151569"/>
                            <a:pt x="50909" y="276549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1C506B1B-7815-4206-E3FC-DCB13CC2E738}"/>
                </a:ext>
              </a:extLst>
            </p:cNvPr>
            <p:cNvSpPr txBox="1"/>
            <p:nvPr/>
          </p:nvSpPr>
          <p:spPr>
            <a:xfrm>
              <a:off x="4812472" y="1812027"/>
              <a:ext cx="1813764" cy="3319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研究成果及运用</a:t>
              </a: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4EB38033-895E-3E6E-076C-D48BD8DCE4AA}"/>
                </a:ext>
              </a:extLst>
            </p:cNvPr>
            <p:cNvSpPr/>
            <p:nvPr/>
          </p:nvSpPr>
          <p:spPr>
            <a:xfrm>
              <a:off x="3974553" y="1719205"/>
              <a:ext cx="500077" cy="500077"/>
            </a:xfrm>
            <a:prstGeom prst="ellipse">
              <a:avLst/>
            </a:prstGeom>
            <a:solidFill>
              <a:srgbClr val="D4DD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FF224671-0146-3E63-3268-83F35BCF43DB}"/>
                </a:ext>
              </a:extLst>
            </p:cNvPr>
            <p:cNvSpPr txBox="1"/>
            <p:nvPr/>
          </p:nvSpPr>
          <p:spPr>
            <a:xfrm>
              <a:off x="3961416" y="1752227"/>
              <a:ext cx="538818" cy="4340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278C9054-F332-9CF6-581C-DAF43A53834B}"/>
              </a:ext>
            </a:extLst>
          </p:cNvPr>
          <p:cNvGrpSpPr/>
          <p:nvPr/>
        </p:nvGrpSpPr>
        <p:grpSpPr>
          <a:xfrm>
            <a:off x="6785704" y="3456254"/>
            <a:ext cx="3437765" cy="723344"/>
            <a:chOff x="3911601" y="1669223"/>
            <a:chExt cx="2851769" cy="600044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746C6577-DFBD-D1EC-0F93-A4D145DD9BEB}"/>
                </a:ext>
              </a:extLst>
            </p:cNvPr>
            <p:cNvSpPr/>
            <p:nvPr/>
          </p:nvSpPr>
          <p:spPr>
            <a:xfrm>
              <a:off x="3911601" y="1669223"/>
              <a:ext cx="705823" cy="600043"/>
            </a:xfrm>
            <a:custGeom>
              <a:avLst/>
              <a:gdLst>
                <a:gd name="connsiteX0" fmla="*/ 300022 w 705823"/>
                <a:gd name="connsiteY0" fmla="*/ 0 h 600043"/>
                <a:gd name="connsiteX1" fmla="*/ 533814 w 705823"/>
                <a:gd name="connsiteY1" fmla="*/ 0 h 600043"/>
                <a:gd name="connsiteX2" fmla="*/ 536669 w 705823"/>
                <a:gd name="connsiteY2" fmla="*/ 10319 h 600043"/>
                <a:gd name="connsiteX3" fmla="*/ 563695 w 705823"/>
                <a:gd name="connsiteY3" fmla="*/ 103746 h 600043"/>
                <a:gd name="connsiteX4" fmla="*/ 674926 w 705823"/>
                <a:gd name="connsiteY4" fmla="*/ 528599 h 600043"/>
                <a:gd name="connsiteX5" fmla="*/ 584838 w 705823"/>
                <a:gd name="connsiteY5" fmla="*/ 595379 h 600043"/>
                <a:gd name="connsiteX6" fmla="*/ 570439 w 705823"/>
                <a:gd name="connsiteY6" fmla="*/ 600043 h 600043"/>
                <a:gd name="connsiteX7" fmla="*/ 300022 w 705823"/>
                <a:gd name="connsiteY7" fmla="*/ 600043 h 600043"/>
                <a:gd name="connsiteX8" fmla="*/ 6095 w 705823"/>
                <a:gd name="connsiteY8" fmla="*/ 360486 h 600043"/>
                <a:gd name="connsiteX9" fmla="*/ 0 w 705823"/>
                <a:gd name="connsiteY9" fmla="*/ 300022 h 600043"/>
                <a:gd name="connsiteX10" fmla="*/ 6095 w 705823"/>
                <a:gd name="connsiteY10" fmla="*/ 239557 h 600043"/>
                <a:gd name="connsiteX11" fmla="*/ 300022 w 705823"/>
                <a:gd name="connsiteY11" fmla="*/ 0 h 600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5823" h="600043">
                  <a:moveTo>
                    <a:pt x="300022" y="0"/>
                  </a:moveTo>
                  <a:lnTo>
                    <a:pt x="533814" y="0"/>
                  </a:lnTo>
                  <a:lnTo>
                    <a:pt x="536669" y="10319"/>
                  </a:lnTo>
                  <a:cubicBezTo>
                    <a:pt x="545261" y="44312"/>
                    <a:pt x="553638" y="76821"/>
                    <a:pt x="563695" y="103746"/>
                  </a:cubicBezTo>
                  <a:cubicBezTo>
                    <a:pt x="603923" y="211446"/>
                    <a:pt x="774848" y="335800"/>
                    <a:pt x="674926" y="528599"/>
                  </a:cubicBezTo>
                  <a:cubicBezTo>
                    <a:pt x="656619" y="556500"/>
                    <a:pt x="624826" y="578609"/>
                    <a:pt x="584838" y="595379"/>
                  </a:cubicBezTo>
                  <a:lnTo>
                    <a:pt x="570439" y="600043"/>
                  </a:lnTo>
                  <a:lnTo>
                    <a:pt x="300022" y="600043"/>
                  </a:lnTo>
                  <a:cubicBezTo>
                    <a:pt x="155036" y="600043"/>
                    <a:pt x="34071" y="497201"/>
                    <a:pt x="6095" y="360486"/>
                  </a:cubicBezTo>
                  <a:lnTo>
                    <a:pt x="0" y="300022"/>
                  </a:lnTo>
                  <a:lnTo>
                    <a:pt x="6095" y="239557"/>
                  </a:lnTo>
                  <a:cubicBezTo>
                    <a:pt x="34071" y="102842"/>
                    <a:pt x="155036" y="0"/>
                    <a:pt x="300022" y="0"/>
                  </a:cubicBezTo>
                  <a:close/>
                </a:path>
              </a:pathLst>
            </a:custGeom>
            <a:solidFill>
              <a:srgbClr val="ACC4CE"/>
            </a:solidFill>
            <a:ln w="12700">
              <a:solidFill>
                <a:srgbClr val="ACC4CE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50909 w 5916899"/>
                        <a:gd name="connsiteY0" fmla="*/ 2765497 h 4919748"/>
                        <a:gd name="connsiteX1" fmla="*/ 2590909 w 5916899"/>
                        <a:gd name="connsiteY1" fmla="*/ 2057200 h 4919748"/>
                        <a:gd name="connsiteX2" fmla="*/ 4184759 w 5916899"/>
                        <a:gd name="connsiteY2" fmla="*/ 72 h 4919748"/>
                        <a:gd name="connsiteX3" fmla="*/ 5105509 w 5916899"/>
                        <a:gd name="connsiteY3" fmla="*/ 1876497 h 4919748"/>
                        <a:gd name="connsiteX4" fmla="*/ 5740510 w 5916899"/>
                        <a:gd name="connsiteY4" fmla="*/ 4301925 h 4919748"/>
                        <a:gd name="connsiteX5" fmla="*/ 2724259 w 5916899"/>
                        <a:gd name="connsiteY5" fmla="*/ 4791147 h 4919748"/>
                        <a:gd name="connsiteX6" fmla="*/ 50909 w 5916899"/>
                        <a:gd name="connsiteY6" fmla="*/ 2765497 h 49197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5916899" h="4919748" extrusionOk="0">
                          <a:moveTo>
                            <a:pt x="50909" y="2765497"/>
                          </a:moveTo>
                          <a:cubicBezTo>
                            <a:pt x="430406" y="1445520"/>
                            <a:pt x="2107424" y="2499804"/>
                            <a:pt x="2590909" y="2057200"/>
                          </a:cubicBezTo>
                          <a:cubicBezTo>
                            <a:pt x="3280913" y="1544681"/>
                            <a:pt x="2848102" y="12754"/>
                            <a:pt x="4184759" y="72"/>
                          </a:cubicBezTo>
                          <a:cubicBezTo>
                            <a:pt x="5404656" y="53437"/>
                            <a:pt x="4862411" y="1335938"/>
                            <a:pt x="5105509" y="1876497"/>
                          </a:cubicBezTo>
                          <a:cubicBezTo>
                            <a:pt x="5231061" y="2434384"/>
                            <a:pt x="6336643" y="3213533"/>
                            <a:pt x="5740510" y="4301925"/>
                          </a:cubicBezTo>
                          <a:cubicBezTo>
                            <a:pt x="5482424" y="4958018"/>
                            <a:pt x="3702110" y="4986335"/>
                            <a:pt x="2724259" y="4791147"/>
                          </a:cubicBezTo>
                          <a:cubicBezTo>
                            <a:pt x="1533134" y="4497886"/>
                            <a:pt x="-443319" y="4151569"/>
                            <a:pt x="50909" y="276549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71667656-515A-DDE9-A50B-FED970F7CABE}"/>
                </a:ext>
              </a:extLst>
            </p:cNvPr>
            <p:cNvSpPr/>
            <p:nvPr/>
          </p:nvSpPr>
          <p:spPr>
            <a:xfrm>
              <a:off x="4445414" y="1669223"/>
              <a:ext cx="2317956" cy="600044"/>
            </a:xfrm>
            <a:custGeom>
              <a:avLst/>
              <a:gdLst>
                <a:gd name="connsiteX0" fmla="*/ 0 w 2317956"/>
                <a:gd name="connsiteY0" fmla="*/ 0 h 600044"/>
                <a:gd name="connsiteX1" fmla="*/ 2017934 w 2317956"/>
                <a:gd name="connsiteY1" fmla="*/ 0 h 600044"/>
                <a:gd name="connsiteX2" fmla="*/ 2317956 w 2317956"/>
                <a:gd name="connsiteY2" fmla="*/ 300022 h 600044"/>
                <a:gd name="connsiteX3" fmla="*/ 2317955 w 2317956"/>
                <a:gd name="connsiteY3" fmla="*/ 300022 h 600044"/>
                <a:gd name="connsiteX4" fmla="*/ 2017933 w 2317956"/>
                <a:gd name="connsiteY4" fmla="*/ 600044 h 600044"/>
                <a:gd name="connsiteX5" fmla="*/ 36625 w 2317956"/>
                <a:gd name="connsiteY5" fmla="*/ 600043 h 600044"/>
                <a:gd name="connsiteX6" fmla="*/ 51024 w 2317956"/>
                <a:gd name="connsiteY6" fmla="*/ 595379 h 600044"/>
                <a:gd name="connsiteX7" fmla="*/ 141112 w 2317956"/>
                <a:gd name="connsiteY7" fmla="*/ 528599 h 600044"/>
                <a:gd name="connsiteX8" fmla="*/ 29881 w 2317956"/>
                <a:gd name="connsiteY8" fmla="*/ 103746 h 600044"/>
                <a:gd name="connsiteX9" fmla="*/ 2855 w 2317956"/>
                <a:gd name="connsiteY9" fmla="*/ 10319 h 600044"/>
                <a:gd name="connsiteX10" fmla="*/ 0 w 2317956"/>
                <a:gd name="connsiteY10" fmla="*/ 0 h 600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17956" h="600044">
                  <a:moveTo>
                    <a:pt x="0" y="0"/>
                  </a:moveTo>
                  <a:lnTo>
                    <a:pt x="2017934" y="0"/>
                  </a:lnTo>
                  <a:cubicBezTo>
                    <a:pt x="2183632" y="0"/>
                    <a:pt x="2317956" y="134324"/>
                    <a:pt x="2317956" y="300022"/>
                  </a:cubicBezTo>
                  <a:lnTo>
                    <a:pt x="2317955" y="300022"/>
                  </a:lnTo>
                  <a:cubicBezTo>
                    <a:pt x="2317955" y="465720"/>
                    <a:pt x="2183631" y="600044"/>
                    <a:pt x="2017933" y="600044"/>
                  </a:cubicBezTo>
                  <a:lnTo>
                    <a:pt x="36625" y="600043"/>
                  </a:lnTo>
                  <a:lnTo>
                    <a:pt x="51024" y="595379"/>
                  </a:lnTo>
                  <a:cubicBezTo>
                    <a:pt x="91012" y="578609"/>
                    <a:pt x="122805" y="556500"/>
                    <a:pt x="141112" y="528599"/>
                  </a:cubicBezTo>
                  <a:cubicBezTo>
                    <a:pt x="241034" y="335800"/>
                    <a:pt x="70109" y="211446"/>
                    <a:pt x="29881" y="103746"/>
                  </a:cubicBezTo>
                  <a:cubicBezTo>
                    <a:pt x="19824" y="76821"/>
                    <a:pt x="11447" y="44312"/>
                    <a:pt x="2855" y="103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ACC4CE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50909 w 5916899"/>
                        <a:gd name="connsiteY0" fmla="*/ 2765497 h 4919748"/>
                        <a:gd name="connsiteX1" fmla="*/ 2590909 w 5916899"/>
                        <a:gd name="connsiteY1" fmla="*/ 2057200 h 4919748"/>
                        <a:gd name="connsiteX2" fmla="*/ 4184759 w 5916899"/>
                        <a:gd name="connsiteY2" fmla="*/ 72 h 4919748"/>
                        <a:gd name="connsiteX3" fmla="*/ 5105509 w 5916899"/>
                        <a:gd name="connsiteY3" fmla="*/ 1876497 h 4919748"/>
                        <a:gd name="connsiteX4" fmla="*/ 5740510 w 5916899"/>
                        <a:gd name="connsiteY4" fmla="*/ 4301925 h 4919748"/>
                        <a:gd name="connsiteX5" fmla="*/ 2724259 w 5916899"/>
                        <a:gd name="connsiteY5" fmla="*/ 4791147 h 4919748"/>
                        <a:gd name="connsiteX6" fmla="*/ 50909 w 5916899"/>
                        <a:gd name="connsiteY6" fmla="*/ 2765497 h 49197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5916899" h="4919748" extrusionOk="0">
                          <a:moveTo>
                            <a:pt x="50909" y="2765497"/>
                          </a:moveTo>
                          <a:cubicBezTo>
                            <a:pt x="430406" y="1445520"/>
                            <a:pt x="2107424" y="2499804"/>
                            <a:pt x="2590909" y="2057200"/>
                          </a:cubicBezTo>
                          <a:cubicBezTo>
                            <a:pt x="3280913" y="1544681"/>
                            <a:pt x="2848102" y="12754"/>
                            <a:pt x="4184759" y="72"/>
                          </a:cubicBezTo>
                          <a:cubicBezTo>
                            <a:pt x="5404656" y="53437"/>
                            <a:pt x="4862411" y="1335938"/>
                            <a:pt x="5105509" y="1876497"/>
                          </a:cubicBezTo>
                          <a:cubicBezTo>
                            <a:pt x="5231061" y="2434384"/>
                            <a:pt x="6336643" y="3213533"/>
                            <a:pt x="5740510" y="4301925"/>
                          </a:cubicBezTo>
                          <a:cubicBezTo>
                            <a:pt x="5482424" y="4958018"/>
                            <a:pt x="3702110" y="4986335"/>
                            <a:pt x="2724259" y="4791147"/>
                          </a:cubicBezTo>
                          <a:cubicBezTo>
                            <a:pt x="1533134" y="4497886"/>
                            <a:pt x="-443319" y="4151569"/>
                            <a:pt x="50909" y="2765497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707B2336-6DA0-B9AC-A021-6F484B16436D}"/>
                </a:ext>
              </a:extLst>
            </p:cNvPr>
            <p:cNvSpPr txBox="1"/>
            <p:nvPr/>
          </p:nvSpPr>
          <p:spPr>
            <a:xfrm>
              <a:off x="4812472" y="1812027"/>
              <a:ext cx="1813764" cy="3319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论文归纳与小结</a:t>
              </a: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445A483D-F837-C67C-1D87-F1BD13771C76}"/>
                </a:ext>
              </a:extLst>
            </p:cNvPr>
            <p:cNvSpPr/>
            <p:nvPr/>
          </p:nvSpPr>
          <p:spPr>
            <a:xfrm>
              <a:off x="3974553" y="1719205"/>
              <a:ext cx="500077" cy="500077"/>
            </a:xfrm>
            <a:prstGeom prst="ellipse">
              <a:avLst/>
            </a:prstGeom>
            <a:solidFill>
              <a:srgbClr val="D4DD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2685E50E-9D47-71D5-A91B-5527D350773F}"/>
                </a:ext>
              </a:extLst>
            </p:cNvPr>
            <p:cNvSpPr txBox="1"/>
            <p:nvPr/>
          </p:nvSpPr>
          <p:spPr>
            <a:xfrm>
              <a:off x="3955487" y="1752227"/>
              <a:ext cx="542807" cy="4340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6668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B42FB071-6B9B-2386-D89F-777A33FB7421}"/>
              </a:ext>
            </a:extLst>
          </p:cNvPr>
          <p:cNvSpPr txBox="1"/>
          <p:nvPr/>
        </p:nvSpPr>
        <p:spPr>
          <a:xfrm>
            <a:off x="3756931" y="298368"/>
            <a:ext cx="4678138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500" b="1">
                <a:solidFill>
                  <a:schemeClr val="accent3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论文归纳与小结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24122E-82BC-FF5C-5987-30AC9F7358B3}"/>
              </a:ext>
            </a:extLst>
          </p:cNvPr>
          <p:cNvSpPr txBox="1"/>
          <p:nvPr/>
        </p:nvSpPr>
        <p:spPr>
          <a:xfrm>
            <a:off x="609063" y="75230"/>
            <a:ext cx="10903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5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BDF873-9B43-CFE7-F114-7DBCAA8E8B20}"/>
              </a:ext>
            </a:extLst>
          </p:cNvPr>
          <p:cNvSpPr txBox="1"/>
          <p:nvPr/>
        </p:nvSpPr>
        <p:spPr>
          <a:xfrm>
            <a:off x="3997551" y="775422"/>
            <a:ext cx="419689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rgbClr val="ACC4CE"/>
                </a:solidFill>
              </a:rPr>
              <a:t>CLICK HERE TO ADD TITLE TEXT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96A3EF1-D093-119F-6C6D-0C9C5860D066}"/>
              </a:ext>
            </a:extLst>
          </p:cNvPr>
          <p:cNvGrpSpPr/>
          <p:nvPr/>
        </p:nvGrpSpPr>
        <p:grpSpPr>
          <a:xfrm>
            <a:off x="4325302" y="1969896"/>
            <a:ext cx="3541396" cy="3734219"/>
            <a:chOff x="6524798" y="1483308"/>
            <a:chExt cx="4216908" cy="4446511"/>
          </a:xfrm>
        </p:grpSpPr>
        <p:sp>
          <p:nvSpPr>
            <p:cNvPr id="8" name="Freeform 81">
              <a:extLst>
                <a:ext uri="{FF2B5EF4-FFF2-40B4-BE49-F238E27FC236}">
                  <a16:creationId xmlns:a16="http://schemas.microsoft.com/office/drawing/2014/main" id="{3889D0B3-C8C9-8C25-F72E-C4801EA0D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5956" y="5774017"/>
              <a:ext cx="149651" cy="155802"/>
            </a:xfrm>
            <a:custGeom>
              <a:avLst/>
              <a:gdLst>
                <a:gd name="T0" fmla="*/ 5 w 73"/>
                <a:gd name="T1" fmla="*/ 0 h 76"/>
                <a:gd name="T2" fmla="*/ 5 w 73"/>
                <a:gd name="T3" fmla="*/ 14 h 76"/>
                <a:gd name="T4" fmla="*/ 2 w 73"/>
                <a:gd name="T5" fmla="*/ 54 h 76"/>
                <a:gd name="T6" fmla="*/ 2 w 73"/>
                <a:gd name="T7" fmla="*/ 64 h 76"/>
                <a:gd name="T8" fmla="*/ 0 w 73"/>
                <a:gd name="T9" fmla="*/ 76 h 76"/>
                <a:gd name="T10" fmla="*/ 73 w 73"/>
                <a:gd name="T11" fmla="*/ 28 h 76"/>
                <a:gd name="T12" fmla="*/ 5 w 73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6">
                  <a:moveTo>
                    <a:pt x="5" y="0"/>
                  </a:moveTo>
                  <a:lnTo>
                    <a:pt x="5" y="14"/>
                  </a:lnTo>
                  <a:lnTo>
                    <a:pt x="2" y="54"/>
                  </a:lnTo>
                  <a:lnTo>
                    <a:pt x="2" y="64"/>
                  </a:lnTo>
                  <a:lnTo>
                    <a:pt x="0" y="76"/>
                  </a:lnTo>
                  <a:lnTo>
                    <a:pt x="73" y="28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Freeform 109">
              <a:extLst>
                <a:ext uri="{FF2B5EF4-FFF2-40B4-BE49-F238E27FC236}">
                  <a16:creationId xmlns:a16="http://schemas.microsoft.com/office/drawing/2014/main" id="{FC2BAA18-4364-2C3A-C23E-2ECB3F1A10D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8208" y="5224609"/>
              <a:ext cx="510456" cy="705210"/>
            </a:xfrm>
            <a:custGeom>
              <a:avLst/>
              <a:gdLst>
                <a:gd name="T0" fmla="*/ 5 w 105"/>
                <a:gd name="T1" fmla="*/ 7 h 145"/>
                <a:gd name="T2" fmla="*/ 0 w 105"/>
                <a:gd name="T3" fmla="*/ 145 h 145"/>
                <a:gd name="T4" fmla="*/ 99 w 105"/>
                <a:gd name="T5" fmla="*/ 57 h 145"/>
                <a:gd name="T6" fmla="*/ 104 w 105"/>
                <a:gd name="T7" fmla="*/ 15 h 145"/>
                <a:gd name="T8" fmla="*/ 5 w 105"/>
                <a:gd name="T9" fmla="*/ 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45">
                  <a:moveTo>
                    <a:pt x="5" y="7"/>
                  </a:moveTo>
                  <a:cubicBezTo>
                    <a:pt x="0" y="15"/>
                    <a:pt x="4" y="86"/>
                    <a:pt x="0" y="145"/>
                  </a:cubicBezTo>
                  <a:cubicBezTo>
                    <a:pt x="0" y="145"/>
                    <a:pt x="93" y="68"/>
                    <a:pt x="99" y="57"/>
                  </a:cubicBezTo>
                  <a:cubicBezTo>
                    <a:pt x="105" y="47"/>
                    <a:pt x="104" y="15"/>
                    <a:pt x="104" y="15"/>
                  </a:cubicBezTo>
                  <a:cubicBezTo>
                    <a:pt x="104" y="15"/>
                    <a:pt x="10" y="0"/>
                    <a:pt x="5" y="7"/>
                  </a:cubicBezTo>
                  <a:close/>
                </a:path>
              </a:pathLst>
            </a:custGeom>
            <a:solidFill>
              <a:srgbClr val="F8D0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Freeform 110">
              <a:extLst>
                <a:ext uri="{FF2B5EF4-FFF2-40B4-BE49-F238E27FC236}">
                  <a16:creationId xmlns:a16="http://schemas.microsoft.com/office/drawing/2014/main" id="{72E3177F-9D6E-34E5-E485-D7E4B77B9D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2308" y="2493971"/>
              <a:ext cx="1160316" cy="2915140"/>
            </a:xfrm>
            <a:custGeom>
              <a:avLst/>
              <a:gdLst>
                <a:gd name="T0" fmla="*/ 13 w 239"/>
                <a:gd name="T1" fmla="*/ 594 h 600"/>
                <a:gd name="T2" fmla="*/ 5 w 239"/>
                <a:gd name="T3" fmla="*/ 568 h 600"/>
                <a:gd name="T4" fmla="*/ 24 w 239"/>
                <a:gd name="T5" fmla="*/ 533 h 600"/>
                <a:gd name="T6" fmla="*/ 173 w 239"/>
                <a:gd name="T7" fmla="*/ 233 h 600"/>
                <a:gd name="T8" fmla="*/ 170 w 239"/>
                <a:gd name="T9" fmla="*/ 109 h 600"/>
                <a:gd name="T10" fmla="*/ 121 w 239"/>
                <a:gd name="T11" fmla="*/ 40 h 600"/>
                <a:gd name="T12" fmla="*/ 117 w 239"/>
                <a:gd name="T13" fmla="*/ 37 h 600"/>
                <a:gd name="T14" fmla="*/ 117 w 239"/>
                <a:gd name="T15" fmla="*/ 37 h 600"/>
                <a:gd name="T16" fmla="*/ 114 w 239"/>
                <a:gd name="T17" fmla="*/ 9 h 600"/>
                <a:gd name="T18" fmla="*/ 142 w 239"/>
                <a:gd name="T19" fmla="*/ 7 h 600"/>
                <a:gd name="T20" fmla="*/ 197 w 239"/>
                <a:gd name="T21" fmla="*/ 76 h 600"/>
                <a:gd name="T22" fmla="*/ 209 w 239"/>
                <a:gd name="T23" fmla="*/ 249 h 600"/>
                <a:gd name="T24" fmla="*/ 58 w 239"/>
                <a:gd name="T25" fmla="*/ 551 h 600"/>
                <a:gd name="T26" fmla="*/ 39 w 239"/>
                <a:gd name="T27" fmla="*/ 586 h 600"/>
                <a:gd name="T28" fmla="*/ 13 w 239"/>
                <a:gd name="T29" fmla="*/ 595 h 600"/>
                <a:gd name="T30" fmla="*/ 13 w 239"/>
                <a:gd name="T31" fmla="*/ 594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600">
                  <a:moveTo>
                    <a:pt x="13" y="594"/>
                  </a:moveTo>
                  <a:cubicBezTo>
                    <a:pt x="3" y="589"/>
                    <a:pt x="0" y="577"/>
                    <a:pt x="5" y="568"/>
                  </a:cubicBezTo>
                  <a:cubicBezTo>
                    <a:pt x="5" y="568"/>
                    <a:pt x="12" y="555"/>
                    <a:pt x="24" y="533"/>
                  </a:cubicBezTo>
                  <a:cubicBezTo>
                    <a:pt x="58" y="467"/>
                    <a:pt x="133" y="323"/>
                    <a:pt x="173" y="233"/>
                  </a:cubicBezTo>
                  <a:cubicBezTo>
                    <a:pt x="193" y="186"/>
                    <a:pt x="186" y="144"/>
                    <a:pt x="170" y="109"/>
                  </a:cubicBezTo>
                  <a:cubicBezTo>
                    <a:pt x="154" y="75"/>
                    <a:pt x="130" y="49"/>
                    <a:pt x="121" y="40"/>
                  </a:cubicBezTo>
                  <a:cubicBezTo>
                    <a:pt x="118" y="38"/>
                    <a:pt x="117" y="37"/>
                    <a:pt x="117" y="37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08" y="30"/>
                    <a:pt x="107" y="17"/>
                    <a:pt x="114" y="9"/>
                  </a:cubicBezTo>
                  <a:cubicBezTo>
                    <a:pt x="121" y="1"/>
                    <a:pt x="134" y="0"/>
                    <a:pt x="142" y="7"/>
                  </a:cubicBezTo>
                  <a:cubicBezTo>
                    <a:pt x="143" y="8"/>
                    <a:pt x="173" y="33"/>
                    <a:pt x="197" y="76"/>
                  </a:cubicBezTo>
                  <a:cubicBezTo>
                    <a:pt x="221" y="119"/>
                    <a:pt x="239" y="181"/>
                    <a:pt x="209" y="249"/>
                  </a:cubicBezTo>
                  <a:cubicBezTo>
                    <a:pt x="168" y="341"/>
                    <a:pt x="93" y="485"/>
                    <a:pt x="58" y="551"/>
                  </a:cubicBezTo>
                  <a:cubicBezTo>
                    <a:pt x="47" y="573"/>
                    <a:pt x="39" y="586"/>
                    <a:pt x="39" y="586"/>
                  </a:cubicBezTo>
                  <a:cubicBezTo>
                    <a:pt x="34" y="596"/>
                    <a:pt x="22" y="600"/>
                    <a:pt x="13" y="595"/>
                  </a:cubicBezTo>
                  <a:lnTo>
                    <a:pt x="13" y="594"/>
                  </a:lnTo>
                  <a:close/>
                </a:path>
              </a:pathLst>
            </a:custGeom>
            <a:solidFill>
              <a:srgbClr val="E7E1CD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Freeform 111">
              <a:extLst>
                <a:ext uri="{FF2B5EF4-FFF2-40B4-BE49-F238E27FC236}">
                  <a16:creationId xmlns:a16="http://schemas.microsoft.com/office/drawing/2014/main" id="{8BD77EFE-B2B1-F94D-1737-8FE3D65F4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312" y="3338583"/>
              <a:ext cx="1912676" cy="2222231"/>
            </a:xfrm>
            <a:custGeom>
              <a:avLst/>
              <a:gdLst>
                <a:gd name="T0" fmla="*/ 5 w 394"/>
                <a:gd name="T1" fmla="*/ 426 h 457"/>
                <a:gd name="T2" fmla="*/ 118 w 394"/>
                <a:gd name="T3" fmla="*/ 209 h 457"/>
                <a:gd name="T4" fmla="*/ 190 w 394"/>
                <a:gd name="T5" fmla="*/ 77 h 457"/>
                <a:gd name="T6" fmla="*/ 308 w 394"/>
                <a:gd name="T7" fmla="*/ 3 h 457"/>
                <a:gd name="T8" fmla="*/ 378 w 394"/>
                <a:gd name="T9" fmla="*/ 11 h 457"/>
                <a:gd name="T10" fmla="*/ 378 w 394"/>
                <a:gd name="T11" fmla="*/ 11 h 457"/>
                <a:gd name="T12" fmla="*/ 390 w 394"/>
                <a:gd name="T13" fmla="*/ 36 h 457"/>
                <a:gd name="T14" fmla="*/ 366 w 394"/>
                <a:gd name="T15" fmla="*/ 48 h 457"/>
                <a:gd name="T16" fmla="*/ 362 w 394"/>
                <a:gd name="T17" fmla="*/ 47 h 457"/>
                <a:gd name="T18" fmla="*/ 350 w 394"/>
                <a:gd name="T19" fmla="*/ 44 h 457"/>
                <a:gd name="T20" fmla="*/ 311 w 394"/>
                <a:gd name="T21" fmla="*/ 42 h 457"/>
                <a:gd name="T22" fmla="*/ 224 w 394"/>
                <a:gd name="T23" fmla="*/ 96 h 457"/>
                <a:gd name="T24" fmla="*/ 152 w 394"/>
                <a:gd name="T25" fmla="*/ 227 h 457"/>
                <a:gd name="T26" fmla="*/ 40 w 394"/>
                <a:gd name="T27" fmla="*/ 444 h 457"/>
                <a:gd name="T28" fmla="*/ 13 w 394"/>
                <a:gd name="T29" fmla="*/ 452 h 457"/>
                <a:gd name="T30" fmla="*/ 13 w 394"/>
                <a:gd name="T31" fmla="*/ 452 h 457"/>
                <a:gd name="T32" fmla="*/ 5 w 394"/>
                <a:gd name="T33" fmla="*/ 42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4" h="457">
                  <a:moveTo>
                    <a:pt x="5" y="426"/>
                  </a:moveTo>
                  <a:cubicBezTo>
                    <a:pt x="5" y="426"/>
                    <a:pt x="63" y="312"/>
                    <a:pt x="118" y="209"/>
                  </a:cubicBezTo>
                  <a:cubicBezTo>
                    <a:pt x="145" y="157"/>
                    <a:pt x="172" y="108"/>
                    <a:pt x="190" y="77"/>
                  </a:cubicBezTo>
                  <a:cubicBezTo>
                    <a:pt x="220" y="23"/>
                    <a:pt x="269" y="5"/>
                    <a:pt x="308" y="3"/>
                  </a:cubicBezTo>
                  <a:cubicBezTo>
                    <a:pt x="347" y="0"/>
                    <a:pt x="377" y="10"/>
                    <a:pt x="378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88" y="14"/>
                    <a:pt x="394" y="25"/>
                    <a:pt x="390" y="36"/>
                  </a:cubicBezTo>
                  <a:cubicBezTo>
                    <a:pt x="387" y="46"/>
                    <a:pt x="376" y="51"/>
                    <a:pt x="366" y="48"/>
                  </a:cubicBezTo>
                  <a:cubicBezTo>
                    <a:pt x="366" y="48"/>
                    <a:pt x="365" y="48"/>
                    <a:pt x="362" y="47"/>
                  </a:cubicBezTo>
                  <a:cubicBezTo>
                    <a:pt x="359" y="46"/>
                    <a:pt x="355" y="45"/>
                    <a:pt x="350" y="44"/>
                  </a:cubicBezTo>
                  <a:cubicBezTo>
                    <a:pt x="340" y="43"/>
                    <a:pt x="326" y="41"/>
                    <a:pt x="311" y="42"/>
                  </a:cubicBezTo>
                  <a:cubicBezTo>
                    <a:pt x="280" y="45"/>
                    <a:pt x="247" y="56"/>
                    <a:pt x="224" y="96"/>
                  </a:cubicBezTo>
                  <a:cubicBezTo>
                    <a:pt x="206" y="127"/>
                    <a:pt x="180" y="176"/>
                    <a:pt x="152" y="227"/>
                  </a:cubicBezTo>
                  <a:cubicBezTo>
                    <a:pt x="98" y="330"/>
                    <a:pt x="40" y="443"/>
                    <a:pt x="40" y="444"/>
                  </a:cubicBezTo>
                  <a:cubicBezTo>
                    <a:pt x="35" y="453"/>
                    <a:pt x="23" y="457"/>
                    <a:pt x="13" y="452"/>
                  </a:cubicBezTo>
                  <a:cubicBezTo>
                    <a:pt x="13" y="452"/>
                    <a:pt x="13" y="452"/>
                    <a:pt x="13" y="452"/>
                  </a:cubicBezTo>
                  <a:cubicBezTo>
                    <a:pt x="4" y="447"/>
                    <a:pt x="0" y="435"/>
                    <a:pt x="5" y="426"/>
                  </a:cubicBezTo>
                  <a:close/>
                </a:path>
              </a:pathLst>
            </a:custGeom>
            <a:solidFill>
              <a:srgbClr val="ACC4CE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Freeform 112">
              <a:extLst>
                <a:ext uri="{FF2B5EF4-FFF2-40B4-BE49-F238E27FC236}">
                  <a16:creationId xmlns:a16="http://schemas.microsoft.com/office/drawing/2014/main" id="{A5D3C43E-7BAF-5C5D-CB5B-5E9B07CAF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9410" y="2688725"/>
              <a:ext cx="1547771" cy="2822890"/>
            </a:xfrm>
            <a:custGeom>
              <a:avLst/>
              <a:gdLst>
                <a:gd name="T0" fmla="*/ 4 w 319"/>
                <a:gd name="T1" fmla="*/ 549 h 581"/>
                <a:gd name="T2" fmla="*/ 279 w 319"/>
                <a:gd name="T3" fmla="*/ 14 h 581"/>
                <a:gd name="T4" fmla="*/ 305 w 319"/>
                <a:gd name="T5" fmla="*/ 5 h 581"/>
                <a:gd name="T6" fmla="*/ 314 w 319"/>
                <a:gd name="T7" fmla="*/ 32 h 581"/>
                <a:gd name="T8" fmla="*/ 39 w 319"/>
                <a:gd name="T9" fmla="*/ 567 h 581"/>
                <a:gd name="T10" fmla="*/ 13 w 319"/>
                <a:gd name="T11" fmla="*/ 576 h 581"/>
                <a:gd name="T12" fmla="*/ 13 w 319"/>
                <a:gd name="T13" fmla="*/ 576 h 581"/>
                <a:gd name="T14" fmla="*/ 4 w 319"/>
                <a:gd name="T15" fmla="*/ 549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81">
                  <a:moveTo>
                    <a:pt x="4" y="549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84" y="4"/>
                    <a:pt x="295" y="0"/>
                    <a:pt x="305" y="5"/>
                  </a:cubicBezTo>
                  <a:cubicBezTo>
                    <a:pt x="315" y="10"/>
                    <a:pt x="319" y="22"/>
                    <a:pt x="314" y="32"/>
                  </a:cubicBezTo>
                  <a:cubicBezTo>
                    <a:pt x="39" y="567"/>
                    <a:pt x="39" y="567"/>
                    <a:pt x="39" y="567"/>
                  </a:cubicBezTo>
                  <a:cubicBezTo>
                    <a:pt x="34" y="577"/>
                    <a:pt x="23" y="581"/>
                    <a:pt x="13" y="576"/>
                  </a:cubicBezTo>
                  <a:cubicBezTo>
                    <a:pt x="13" y="576"/>
                    <a:pt x="13" y="576"/>
                    <a:pt x="13" y="576"/>
                  </a:cubicBezTo>
                  <a:cubicBezTo>
                    <a:pt x="3" y="571"/>
                    <a:pt x="0" y="559"/>
                    <a:pt x="4" y="549"/>
                  </a:cubicBezTo>
                  <a:close/>
                </a:path>
              </a:pathLst>
            </a:custGeom>
            <a:solidFill>
              <a:srgbClr val="D4DDE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Freeform 113">
              <a:extLst>
                <a:ext uri="{FF2B5EF4-FFF2-40B4-BE49-F238E27FC236}">
                  <a16:creationId xmlns:a16="http://schemas.microsoft.com/office/drawing/2014/main" id="{644A4758-31F3-A07A-F4DD-9EB7A17E5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8208" y="5724816"/>
              <a:ext cx="149651" cy="205003"/>
            </a:xfrm>
            <a:custGeom>
              <a:avLst/>
              <a:gdLst>
                <a:gd name="T0" fmla="*/ 73 w 73"/>
                <a:gd name="T1" fmla="*/ 38 h 100"/>
                <a:gd name="T2" fmla="*/ 5 w 73"/>
                <a:gd name="T3" fmla="*/ 0 h 100"/>
                <a:gd name="T4" fmla="*/ 0 w 73"/>
                <a:gd name="T5" fmla="*/ 100 h 100"/>
                <a:gd name="T6" fmla="*/ 73 w 73"/>
                <a:gd name="T7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00">
                  <a:moveTo>
                    <a:pt x="73" y="38"/>
                  </a:moveTo>
                  <a:lnTo>
                    <a:pt x="5" y="0"/>
                  </a:lnTo>
                  <a:lnTo>
                    <a:pt x="0" y="100"/>
                  </a:lnTo>
                  <a:lnTo>
                    <a:pt x="73" y="38"/>
                  </a:lnTo>
                  <a:close/>
                </a:path>
              </a:pathLst>
            </a:custGeom>
            <a:solidFill>
              <a:srgbClr val="ACC4CE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Freeform 114">
              <a:extLst>
                <a:ext uri="{FF2B5EF4-FFF2-40B4-BE49-F238E27FC236}">
                  <a16:creationId xmlns:a16="http://schemas.microsoft.com/office/drawing/2014/main" id="{9132CDF6-2091-C33E-EA42-7D9CC16AA6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4798" y="1686260"/>
              <a:ext cx="1799925" cy="1357119"/>
            </a:xfrm>
            <a:custGeom>
              <a:avLst/>
              <a:gdLst>
                <a:gd name="T0" fmla="*/ 344 w 371"/>
                <a:gd name="T1" fmla="*/ 223 h 279"/>
                <a:gd name="T2" fmla="*/ 136 w 371"/>
                <a:gd name="T3" fmla="*/ 233 h 279"/>
                <a:gd name="T4" fmla="*/ 27 w 371"/>
                <a:gd name="T5" fmla="*/ 56 h 279"/>
                <a:gd name="T6" fmla="*/ 235 w 371"/>
                <a:gd name="T7" fmla="*/ 46 h 279"/>
                <a:gd name="T8" fmla="*/ 344 w 371"/>
                <a:gd name="T9" fmla="*/ 223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279">
                  <a:moveTo>
                    <a:pt x="344" y="223"/>
                  </a:moveTo>
                  <a:cubicBezTo>
                    <a:pt x="316" y="275"/>
                    <a:pt x="223" y="279"/>
                    <a:pt x="136" y="233"/>
                  </a:cubicBezTo>
                  <a:cubicBezTo>
                    <a:pt x="48" y="187"/>
                    <a:pt x="0" y="107"/>
                    <a:pt x="27" y="56"/>
                  </a:cubicBezTo>
                  <a:cubicBezTo>
                    <a:pt x="54" y="4"/>
                    <a:pt x="147" y="0"/>
                    <a:pt x="235" y="46"/>
                  </a:cubicBezTo>
                  <a:cubicBezTo>
                    <a:pt x="322" y="92"/>
                    <a:pt x="371" y="171"/>
                    <a:pt x="344" y="223"/>
                  </a:cubicBezTo>
                  <a:close/>
                </a:path>
              </a:pathLst>
            </a:custGeom>
            <a:solidFill>
              <a:srgbClr val="E7E1CD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Freeform 115">
              <a:extLst>
                <a:ext uri="{FF2B5EF4-FFF2-40B4-BE49-F238E27FC236}">
                  <a16:creationId xmlns:a16="http://schemas.microsoft.com/office/drawing/2014/main" id="{EB7671F2-DA5F-E43C-EC64-FDE90F516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2020" y="1483308"/>
              <a:ext cx="1853226" cy="1525221"/>
            </a:xfrm>
            <a:custGeom>
              <a:avLst/>
              <a:gdLst>
                <a:gd name="T0" fmla="*/ 349 w 382"/>
                <a:gd name="T1" fmla="*/ 241 h 314"/>
                <a:gd name="T2" fmla="*/ 132 w 382"/>
                <a:gd name="T3" fmla="*/ 268 h 314"/>
                <a:gd name="T4" fmla="*/ 33 w 382"/>
                <a:gd name="T5" fmla="*/ 73 h 314"/>
                <a:gd name="T6" fmla="*/ 250 w 382"/>
                <a:gd name="T7" fmla="*/ 46 h 314"/>
                <a:gd name="T8" fmla="*/ 349 w 382"/>
                <a:gd name="T9" fmla="*/ 241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314">
                  <a:moveTo>
                    <a:pt x="349" y="241"/>
                  </a:moveTo>
                  <a:cubicBezTo>
                    <a:pt x="317" y="302"/>
                    <a:pt x="220" y="314"/>
                    <a:pt x="132" y="268"/>
                  </a:cubicBezTo>
                  <a:cubicBezTo>
                    <a:pt x="45" y="222"/>
                    <a:pt x="0" y="135"/>
                    <a:pt x="33" y="73"/>
                  </a:cubicBezTo>
                  <a:cubicBezTo>
                    <a:pt x="65" y="12"/>
                    <a:pt x="162" y="0"/>
                    <a:pt x="250" y="46"/>
                  </a:cubicBezTo>
                  <a:cubicBezTo>
                    <a:pt x="337" y="92"/>
                    <a:pt x="382" y="180"/>
                    <a:pt x="349" y="241"/>
                  </a:cubicBezTo>
                  <a:close/>
                </a:path>
              </a:pathLst>
            </a:custGeom>
            <a:solidFill>
              <a:srgbClr val="D4DDE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Freeform 116">
              <a:extLst>
                <a:ext uri="{FF2B5EF4-FFF2-40B4-BE49-F238E27FC236}">
                  <a16:creationId xmlns:a16="http://schemas.microsoft.com/office/drawing/2014/main" id="{125816EF-B93F-CC61-D5EE-223D06BCC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2580" y="2901928"/>
              <a:ext cx="1849126" cy="1525221"/>
            </a:xfrm>
            <a:custGeom>
              <a:avLst/>
              <a:gdLst>
                <a:gd name="T0" fmla="*/ 349 w 381"/>
                <a:gd name="T1" fmla="*/ 241 h 314"/>
                <a:gd name="T2" fmla="*/ 132 w 381"/>
                <a:gd name="T3" fmla="*/ 268 h 314"/>
                <a:gd name="T4" fmla="*/ 32 w 381"/>
                <a:gd name="T5" fmla="*/ 73 h 314"/>
                <a:gd name="T6" fmla="*/ 249 w 381"/>
                <a:gd name="T7" fmla="*/ 46 h 314"/>
                <a:gd name="T8" fmla="*/ 349 w 381"/>
                <a:gd name="T9" fmla="*/ 241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314">
                  <a:moveTo>
                    <a:pt x="349" y="241"/>
                  </a:moveTo>
                  <a:cubicBezTo>
                    <a:pt x="316" y="302"/>
                    <a:pt x="219" y="314"/>
                    <a:pt x="132" y="268"/>
                  </a:cubicBezTo>
                  <a:cubicBezTo>
                    <a:pt x="44" y="221"/>
                    <a:pt x="0" y="134"/>
                    <a:pt x="32" y="73"/>
                  </a:cubicBezTo>
                  <a:cubicBezTo>
                    <a:pt x="65" y="12"/>
                    <a:pt x="162" y="0"/>
                    <a:pt x="249" y="46"/>
                  </a:cubicBezTo>
                  <a:cubicBezTo>
                    <a:pt x="336" y="92"/>
                    <a:pt x="381" y="179"/>
                    <a:pt x="349" y="241"/>
                  </a:cubicBezTo>
                  <a:close/>
                </a:path>
              </a:pathLst>
            </a:custGeom>
            <a:solidFill>
              <a:srgbClr val="ACC4CE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Freeform 10">
              <a:extLst>
                <a:ext uri="{FF2B5EF4-FFF2-40B4-BE49-F238E27FC236}">
                  <a16:creationId xmlns:a16="http://schemas.microsoft.com/office/drawing/2014/main" id="{194981D7-BFEA-9777-B511-003320A24E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2511" y="1985227"/>
              <a:ext cx="552241" cy="518995"/>
            </a:xfrm>
            <a:custGeom>
              <a:avLst/>
              <a:gdLst>
                <a:gd name="T0" fmla="*/ 401 w 415"/>
                <a:gd name="T1" fmla="*/ 70 h 390"/>
                <a:gd name="T2" fmla="*/ 102 w 415"/>
                <a:gd name="T3" fmla="*/ 70 h 390"/>
                <a:gd name="T4" fmla="*/ 82 w 415"/>
                <a:gd name="T5" fmla="*/ 27 h 390"/>
                <a:gd name="T6" fmla="*/ 3 w 415"/>
                <a:gd name="T7" fmla="*/ 10 h 390"/>
                <a:gd name="T8" fmla="*/ 66 w 415"/>
                <a:gd name="T9" fmla="*/ 49 h 390"/>
                <a:gd name="T10" fmla="*/ 128 w 415"/>
                <a:gd name="T11" fmla="*/ 254 h 390"/>
                <a:gd name="T12" fmla="*/ 110 w 415"/>
                <a:gd name="T13" fmla="*/ 319 h 390"/>
                <a:gd name="T14" fmla="*/ 129 w 415"/>
                <a:gd name="T15" fmla="*/ 324 h 390"/>
                <a:gd name="T16" fmla="*/ 159 w 415"/>
                <a:gd name="T17" fmla="*/ 390 h 390"/>
                <a:gd name="T18" fmla="*/ 188 w 415"/>
                <a:gd name="T19" fmla="*/ 324 h 390"/>
                <a:gd name="T20" fmla="*/ 265 w 415"/>
                <a:gd name="T21" fmla="*/ 351 h 390"/>
                <a:gd name="T22" fmla="*/ 344 w 415"/>
                <a:gd name="T23" fmla="*/ 351 h 390"/>
                <a:gd name="T24" fmla="*/ 346 w 415"/>
                <a:gd name="T25" fmla="*/ 324 h 390"/>
                <a:gd name="T26" fmla="*/ 346 w 415"/>
                <a:gd name="T27" fmla="*/ 302 h 390"/>
                <a:gd name="T28" fmla="*/ 147 w 415"/>
                <a:gd name="T29" fmla="*/ 268 h 390"/>
                <a:gd name="T30" fmla="*/ 346 w 415"/>
                <a:gd name="T31" fmla="*/ 269 h 390"/>
                <a:gd name="T32" fmla="*/ 414 w 415"/>
                <a:gd name="T33" fmla="*/ 87 h 390"/>
                <a:gd name="T34" fmla="*/ 159 w 415"/>
                <a:gd name="T35" fmla="*/ 368 h 390"/>
                <a:gd name="T36" fmla="*/ 159 w 415"/>
                <a:gd name="T37" fmla="*/ 333 h 390"/>
                <a:gd name="T38" fmla="*/ 159 w 415"/>
                <a:gd name="T39" fmla="*/ 368 h 390"/>
                <a:gd name="T40" fmla="*/ 287 w 415"/>
                <a:gd name="T41" fmla="*/ 351 h 390"/>
                <a:gd name="T42" fmla="*/ 322 w 415"/>
                <a:gd name="T43" fmla="*/ 351 h 390"/>
                <a:gd name="T44" fmla="*/ 374 w 415"/>
                <a:gd name="T45" fmla="*/ 126 h 390"/>
                <a:gd name="T46" fmla="*/ 306 w 415"/>
                <a:gd name="T47" fmla="*/ 97 h 390"/>
                <a:gd name="T48" fmla="*/ 374 w 415"/>
                <a:gd name="T49" fmla="*/ 126 h 390"/>
                <a:gd name="T50" fmla="*/ 306 w 415"/>
                <a:gd name="T51" fmla="*/ 187 h 390"/>
                <a:gd name="T52" fmla="*/ 365 w 415"/>
                <a:gd name="T53" fmla="*/ 153 h 390"/>
                <a:gd name="T54" fmla="*/ 219 w 415"/>
                <a:gd name="T55" fmla="*/ 153 h 390"/>
                <a:gd name="T56" fmla="*/ 280 w 415"/>
                <a:gd name="T57" fmla="*/ 187 h 390"/>
                <a:gd name="T58" fmla="*/ 219 w 415"/>
                <a:gd name="T59" fmla="*/ 153 h 390"/>
                <a:gd name="T60" fmla="*/ 219 w 415"/>
                <a:gd name="T61" fmla="*/ 242 h 390"/>
                <a:gd name="T62" fmla="*/ 280 w 415"/>
                <a:gd name="T63" fmla="*/ 214 h 390"/>
                <a:gd name="T64" fmla="*/ 130 w 415"/>
                <a:gd name="T65" fmla="*/ 153 h 390"/>
                <a:gd name="T66" fmla="*/ 192 w 415"/>
                <a:gd name="T67" fmla="*/ 187 h 390"/>
                <a:gd name="T68" fmla="*/ 130 w 415"/>
                <a:gd name="T69" fmla="*/ 153 h 390"/>
                <a:gd name="T70" fmla="*/ 280 w 415"/>
                <a:gd name="T71" fmla="*/ 97 h 390"/>
                <a:gd name="T72" fmla="*/ 219 w 415"/>
                <a:gd name="T73" fmla="*/ 126 h 390"/>
                <a:gd name="T74" fmla="*/ 192 w 415"/>
                <a:gd name="T75" fmla="*/ 97 h 390"/>
                <a:gd name="T76" fmla="*/ 121 w 415"/>
                <a:gd name="T77" fmla="*/ 126 h 390"/>
                <a:gd name="T78" fmla="*/ 192 w 415"/>
                <a:gd name="T79" fmla="*/ 97 h 390"/>
                <a:gd name="T80" fmla="*/ 192 w 415"/>
                <a:gd name="T81" fmla="*/ 214 h 390"/>
                <a:gd name="T82" fmla="*/ 161 w 415"/>
                <a:gd name="T83" fmla="*/ 242 h 390"/>
                <a:gd name="T84" fmla="*/ 306 w 415"/>
                <a:gd name="T85" fmla="*/ 242 h 390"/>
                <a:gd name="T86" fmla="*/ 346 w 415"/>
                <a:gd name="T87" fmla="*/ 214 h 390"/>
                <a:gd name="T88" fmla="*/ 306 w 415"/>
                <a:gd name="T89" fmla="*/ 24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5" h="390">
                  <a:moveTo>
                    <a:pt x="412" y="76"/>
                  </a:moveTo>
                  <a:cubicBezTo>
                    <a:pt x="410" y="72"/>
                    <a:pt x="406" y="70"/>
                    <a:pt x="401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03" y="70"/>
                    <a:pt x="102" y="70"/>
                    <a:pt x="102" y="70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8" y="31"/>
                    <a:pt x="85" y="28"/>
                    <a:pt x="82" y="27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3" y="0"/>
                    <a:pt x="5" y="3"/>
                    <a:pt x="3" y="10"/>
                  </a:cubicBezTo>
                  <a:cubicBezTo>
                    <a:pt x="0" y="17"/>
                    <a:pt x="3" y="25"/>
                    <a:pt x="10" y="27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135" y="247"/>
                    <a:pt x="135" y="247"/>
                    <a:pt x="135" y="247"/>
                  </a:cubicBezTo>
                  <a:cubicBezTo>
                    <a:pt x="132" y="248"/>
                    <a:pt x="130" y="251"/>
                    <a:pt x="128" y="254"/>
                  </a:cubicBezTo>
                  <a:cubicBezTo>
                    <a:pt x="109" y="309"/>
                    <a:pt x="109" y="309"/>
                    <a:pt x="109" y="309"/>
                  </a:cubicBezTo>
                  <a:cubicBezTo>
                    <a:pt x="107" y="313"/>
                    <a:pt x="108" y="316"/>
                    <a:pt x="110" y="319"/>
                  </a:cubicBezTo>
                  <a:cubicBezTo>
                    <a:pt x="112" y="322"/>
                    <a:pt x="115" y="324"/>
                    <a:pt x="119" y="324"/>
                  </a:cubicBezTo>
                  <a:cubicBezTo>
                    <a:pt x="129" y="324"/>
                    <a:pt x="129" y="324"/>
                    <a:pt x="129" y="324"/>
                  </a:cubicBezTo>
                  <a:cubicBezTo>
                    <a:pt x="123" y="331"/>
                    <a:pt x="119" y="340"/>
                    <a:pt x="119" y="351"/>
                  </a:cubicBezTo>
                  <a:cubicBezTo>
                    <a:pt x="119" y="372"/>
                    <a:pt x="137" y="390"/>
                    <a:pt x="159" y="390"/>
                  </a:cubicBezTo>
                  <a:cubicBezTo>
                    <a:pt x="181" y="390"/>
                    <a:pt x="198" y="372"/>
                    <a:pt x="198" y="351"/>
                  </a:cubicBezTo>
                  <a:cubicBezTo>
                    <a:pt x="198" y="340"/>
                    <a:pt x="194" y="331"/>
                    <a:pt x="188" y="324"/>
                  </a:cubicBezTo>
                  <a:cubicBezTo>
                    <a:pt x="275" y="324"/>
                    <a:pt x="275" y="324"/>
                    <a:pt x="275" y="324"/>
                  </a:cubicBezTo>
                  <a:cubicBezTo>
                    <a:pt x="268" y="331"/>
                    <a:pt x="265" y="340"/>
                    <a:pt x="265" y="351"/>
                  </a:cubicBezTo>
                  <a:cubicBezTo>
                    <a:pt x="265" y="372"/>
                    <a:pt x="282" y="390"/>
                    <a:pt x="304" y="390"/>
                  </a:cubicBezTo>
                  <a:cubicBezTo>
                    <a:pt x="326" y="390"/>
                    <a:pt x="344" y="372"/>
                    <a:pt x="344" y="351"/>
                  </a:cubicBezTo>
                  <a:cubicBezTo>
                    <a:pt x="344" y="340"/>
                    <a:pt x="340" y="331"/>
                    <a:pt x="334" y="324"/>
                  </a:cubicBezTo>
                  <a:cubicBezTo>
                    <a:pt x="346" y="324"/>
                    <a:pt x="346" y="324"/>
                    <a:pt x="346" y="324"/>
                  </a:cubicBezTo>
                  <a:cubicBezTo>
                    <a:pt x="352" y="324"/>
                    <a:pt x="357" y="319"/>
                    <a:pt x="357" y="313"/>
                  </a:cubicBezTo>
                  <a:cubicBezTo>
                    <a:pt x="357" y="307"/>
                    <a:pt x="352" y="302"/>
                    <a:pt x="346" y="302"/>
                  </a:cubicBezTo>
                  <a:cubicBezTo>
                    <a:pt x="135" y="302"/>
                    <a:pt x="135" y="302"/>
                    <a:pt x="135" y="302"/>
                  </a:cubicBezTo>
                  <a:cubicBezTo>
                    <a:pt x="147" y="268"/>
                    <a:pt x="147" y="268"/>
                    <a:pt x="147" y="268"/>
                  </a:cubicBezTo>
                  <a:cubicBezTo>
                    <a:pt x="148" y="268"/>
                    <a:pt x="150" y="269"/>
                    <a:pt x="152" y="269"/>
                  </a:cubicBezTo>
                  <a:cubicBezTo>
                    <a:pt x="346" y="269"/>
                    <a:pt x="346" y="269"/>
                    <a:pt x="346" y="269"/>
                  </a:cubicBezTo>
                  <a:cubicBezTo>
                    <a:pt x="352" y="269"/>
                    <a:pt x="357" y="265"/>
                    <a:pt x="359" y="260"/>
                  </a:cubicBezTo>
                  <a:cubicBezTo>
                    <a:pt x="414" y="87"/>
                    <a:pt x="414" y="87"/>
                    <a:pt x="414" y="87"/>
                  </a:cubicBezTo>
                  <a:cubicBezTo>
                    <a:pt x="415" y="83"/>
                    <a:pt x="415" y="79"/>
                    <a:pt x="412" y="76"/>
                  </a:cubicBezTo>
                  <a:moveTo>
                    <a:pt x="159" y="368"/>
                  </a:moveTo>
                  <a:cubicBezTo>
                    <a:pt x="149" y="368"/>
                    <a:pt x="141" y="360"/>
                    <a:pt x="141" y="351"/>
                  </a:cubicBezTo>
                  <a:cubicBezTo>
                    <a:pt x="141" y="341"/>
                    <a:pt x="149" y="333"/>
                    <a:pt x="159" y="333"/>
                  </a:cubicBezTo>
                  <a:cubicBezTo>
                    <a:pt x="168" y="333"/>
                    <a:pt x="176" y="341"/>
                    <a:pt x="176" y="351"/>
                  </a:cubicBezTo>
                  <a:cubicBezTo>
                    <a:pt x="176" y="360"/>
                    <a:pt x="168" y="368"/>
                    <a:pt x="159" y="368"/>
                  </a:cubicBezTo>
                  <a:moveTo>
                    <a:pt x="304" y="368"/>
                  </a:moveTo>
                  <a:cubicBezTo>
                    <a:pt x="295" y="368"/>
                    <a:pt x="287" y="360"/>
                    <a:pt x="287" y="351"/>
                  </a:cubicBezTo>
                  <a:cubicBezTo>
                    <a:pt x="287" y="341"/>
                    <a:pt x="295" y="333"/>
                    <a:pt x="304" y="333"/>
                  </a:cubicBezTo>
                  <a:cubicBezTo>
                    <a:pt x="314" y="333"/>
                    <a:pt x="322" y="341"/>
                    <a:pt x="322" y="351"/>
                  </a:cubicBezTo>
                  <a:cubicBezTo>
                    <a:pt x="322" y="360"/>
                    <a:pt x="314" y="368"/>
                    <a:pt x="304" y="368"/>
                  </a:cubicBezTo>
                  <a:moveTo>
                    <a:pt x="374" y="126"/>
                  </a:moveTo>
                  <a:cubicBezTo>
                    <a:pt x="306" y="126"/>
                    <a:pt x="306" y="126"/>
                    <a:pt x="306" y="126"/>
                  </a:cubicBezTo>
                  <a:cubicBezTo>
                    <a:pt x="306" y="97"/>
                    <a:pt x="306" y="97"/>
                    <a:pt x="306" y="97"/>
                  </a:cubicBezTo>
                  <a:cubicBezTo>
                    <a:pt x="383" y="97"/>
                    <a:pt x="383" y="97"/>
                    <a:pt x="383" y="97"/>
                  </a:cubicBezTo>
                  <a:lnTo>
                    <a:pt x="374" y="126"/>
                  </a:lnTo>
                  <a:close/>
                  <a:moveTo>
                    <a:pt x="354" y="187"/>
                  </a:moveTo>
                  <a:cubicBezTo>
                    <a:pt x="306" y="187"/>
                    <a:pt x="306" y="187"/>
                    <a:pt x="306" y="187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65" y="153"/>
                    <a:pt x="365" y="153"/>
                    <a:pt x="365" y="153"/>
                  </a:cubicBezTo>
                  <a:lnTo>
                    <a:pt x="354" y="187"/>
                  </a:lnTo>
                  <a:close/>
                  <a:moveTo>
                    <a:pt x="219" y="153"/>
                  </a:moveTo>
                  <a:cubicBezTo>
                    <a:pt x="280" y="153"/>
                    <a:pt x="280" y="153"/>
                    <a:pt x="280" y="153"/>
                  </a:cubicBezTo>
                  <a:cubicBezTo>
                    <a:pt x="280" y="187"/>
                    <a:pt x="280" y="187"/>
                    <a:pt x="280" y="187"/>
                  </a:cubicBezTo>
                  <a:cubicBezTo>
                    <a:pt x="219" y="187"/>
                    <a:pt x="219" y="187"/>
                    <a:pt x="219" y="187"/>
                  </a:cubicBezTo>
                  <a:lnTo>
                    <a:pt x="219" y="153"/>
                  </a:lnTo>
                  <a:close/>
                  <a:moveTo>
                    <a:pt x="280" y="242"/>
                  </a:moveTo>
                  <a:cubicBezTo>
                    <a:pt x="219" y="242"/>
                    <a:pt x="219" y="242"/>
                    <a:pt x="219" y="242"/>
                  </a:cubicBezTo>
                  <a:cubicBezTo>
                    <a:pt x="219" y="214"/>
                    <a:pt x="219" y="214"/>
                    <a:pt x="219" y="214"/>
                  </a:cubicBezTo>
                  <a:cubicBezTo>
                    <a:pt x="280" y="214"/>
                    <a:pt x="280" y="214"/>
                    <a:pt x="280" y="214"/>
                  </a:cubicBezTo>
                  <a:lnTo>
                    <a:pt x="280" y="242"/>
                  </a:lnTo>
                  <a:close/>
                  <a:moveTo>
                    <a:pt x="130" y="153"/>
                  </a:moveTo>
                  <a:cubicBezTo>
                    <a:pt x="192" y="153"/>
                    <a:pt x="192" y="153"/>
                    <a:pt x="192" y="153"/>
                  </a:cubicBezTo>
                  <a:cubicBezTo>
                    <a:pt x="192" y="187"/>
                    <a:pt x="192" y="187"/>
                    <a:pt x="192" y="187"/>
                  </a:cubicBezTo>
                  <a:cubicBezTo>
                    <a:pt x="142" y="187"/>
                    <a:pt x="142" y="187"/>
                    <a:pt x="142" y="187"/>
                  </a:cubicBezTo>
                  <a:lnTo>
                    <a:pt x="130" y="153"/>
                  </a:lnTo>
                  <a:close/>
                  <a:moveTo>
                    <a:pt x="219" y="97"/>
                  </a:moveTo>
                  <a:cubicBezTo>
                    <a:pt x="280" y="97"/>
                    <a:pt x="280" y="97"/>
                    <a:pt x="280" y="97"/>
                  </a:cubicBezTo>
                  <a:cubicBezTo>
                    <a:pt x="280" y="126"/>
                    <a:pt x="280" y="126"/>
                    <a:pt x="280" y="126"/>
                  </a:cubicBezTo>
                  <a:cubicBezTo>
                    <a:pt x="219" y="126"/>
                    <a:pt x="219" y="126"/>
                    <a:pt x="219" y="126"/>
                  </a:cubicBezTo>
                  <a:lnTo>
                    <a:pt x="219" y="97"/>
                  </a:lnTo>
                  <a:close/>
                  <a:moveTo>
                    <a:pt x="192" y="97"/>
                  </a:moveTo>
                  <a:cubicBezTo>
                    <a:pt x="192" y="126"/>
                    <a:pt x="192" y="126"/>
                    <a:pt x="192" y="126"/>
                  </a:cubicBezTo>
                  <a:cubicBezTo>
                    <a:pt x="121" y="126"/>
                    <a:pt x="121" y="126"/>
                    <a:pt x="121" y="126"/>
                  </a:cubicBezTo>
                  <a:cubicBezTo>
                    <a:pt x="111" y="97"/>
                    <a:pt x="111" y="97"/>
                    <a:pt x="111" y="97"/>
                  </a:cubicBezTo>
                  <a:lnTo>
                    <a:pt x="192" y="97"/>
                  </a:lnTo>
                  <a:close/>
                  <a:moveTo>
                    <a:pt x="151" y="214"/>
                  </a:moveTo>
                  <a:cubicBezTo>
                    <a:pt x="192" y="214"/>
                    <a:pt x="192" y="214"/>
                    <a:pt x="192" y="214"/>
                  </a:cubicBezTo>
                  <a:cubicBezTo>
                    <a:pt x="192" y="242"/>
                    <a:pt x="192" y="242"/>
                    <a:pt x="192" y="242"/>
                  </a:cubicBezTo>
                  <a:cubicBezTo>
                    <a:pt x="161" y="242"/>
                    <a:pt x="161" y="242"/>
                    <a:pt x="161" y="242"/>
                  </a:cubicBezTo>
                  <a:lnTo>
                    <a:pt x="151" y="214"/>
                  </a:lnTo>
                  <a:close/>
                  <a:moveTo>
                    <a:pt x="306" y="242"/>
                  </a:moveTo>
                  <a:cubicBezTo>
                    <a:pt x="306" y="214"/>
                    <a:pt x="306" y="214"/>
                    <a:pt x="306" y="214"/>
                  </a:cubicBezTo>
                  <a:cubicBezTo>
                    <a:pt x="346" y="214"/>
                    <a:pt x="346" y="214"/>
                    <a:pt x="346" y="214"/>
                  </a:cubicBezTo>
                  <a:cubicBezTo>
                    <a:pt x="337" y="242"/>
                    <a:pt x="337" y="242"/>
                    <a:pt x="337" y="242"/>
                  </a:cubicBezTo>
                  <a:lnTo>
                    <a:pt x="306" y="2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Freeform 910">
              <a:extLst>
                <a:ext uri="{FF2B5EF4-FFF2-40B4-BE49-F238E27FC236}">
                  <a16:creationId xmlns:a16="http://schemas.microsoft.com/office/drawing/2014/main" id="{66E46C85-4692-C476-CC5D-BAD0AE18A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9467" y="3413132"/>
              <a:ext cx="535351" cy="540189"/>
            </a:xfrm>
            <a:custGeom>
              <a:avLst/>
              <a:gdLst>
                <a:gd name="T0" fmla="*/ 140 w 280"/>
                <a:gd name="T1" fmla="*/ 0 h 283"/>
                <a:gd name="T2" fmla="*/ 0 w 280"/>
                <a:gd name="T3" fmla="*/ 122 h 283"/>
                <a:gd name="T4" fmla="*/ 34 w 280"/>
                <a:gd name="T5" fmla="*/ 104 h 283"/>
                <a:gd name="T6" fmla="*/ 70 w 280"/>
                <a:gd name="T7" fmla="*/ 124 h 283"/>
                <a:gd name="T8" fmla="*/ 105 w 280"/>
                <a:gd name="T9" fmla="*/ 104 h 283"/>
                <a:gd name="T10" fmla="*/ 135 w 280"/>
                <a:gd name="T11" fmla="*/ 117 h 283"/>
                <a:gd name="T12" fmla="*/ 135 w 280"/>
                <a:gd name="T13" fmla="*/ 194 h 283"/>
                <a:gd name="T14" fmla="*/ 129 w 280"/>
                <a:gd name="T15" fmla="*/ 194 h 283"/>
                <a:gd name="T16" fmla="*/ 129 w 280"/>
                <a:gd name="T17" fmla="*/ 222 h 283"/>
                <a:gd name="T18" fmla="*/ 129 w 280"/>
                <a:gd name="T19" fmla="*/ 250 h 283"/>
                <a:gd name="T20" fmla="*/ 127 w 280"/>
                <a:gd name="T21" fmla="*/ 259 h 283"/>
                <a:gd name="T22" fmla="*/ 117 w 280"/>
                <a:gd name="T23" fmla="*/ 264 h 283"/>
                <a:gd name="T24" fmla="*/ 113 w 280"/>
                <a:gd name="T25" fmla="*/ 264 h 283"/>
                <a:gd name="T26" fmla="*/ 107 w 280"/>
                <a:gd name="T27" fmla="*/ 261 h 283"/>
                <a:gd name="T28" fmla="*/ 105 w 280"/>
                <a:gd name="T29" fmla="*/ 257 h 283"/>
                <a:gd name="T30" fmla="*/ 104 w 280"/>
                <a:gd name="T31" fmla="*/ 251 h 283"/>
                <a:gd name="T32" fmla="*/ 101 w 280"/>
                <a:gd name="T33" fmla="*/ 244 h 283"/>
                <a:gd name="T34" fmla="*/ 93 w 280"/>
                <a:gd name="T35" fmla="*/ 240 h 283"/>
                <a:gd name="T36" fmla="*/ 86 w 280"/>
                <a:gd name="T37" fmla="*/ 243 h 283"/>
                <a:gd name="T38" fmla="*/ 83 w 280"/>
                <a:gd name="T39" fmla="*/ 251 h 283"/>
                <a:gd name="T40" fmla="*/ 85 w 280"/>
                <a:gd name="T41" fmla="*/ 264 h 283"/>
                <a:gd name="T42" fmla="*/ 91 w 280"/>
                <a:gd name="T43" fmla="*/ 274 h 283"/>
                <a:gd name="T44" fmla="*/ 107 w 280"/>
                <a:gd name="T45" fmla="*/ 282 h 283"/>
                <a:gd name="T46" fmla="*/ 117 w 280"/>
                <a:gd name="T47" fmla="*/ 283 h 283"/>
                <a:gd name="T48" fmla="*/ 117 w 280"/>
                <a:gd name="T49" fmla="*/ 283 h 283"/>
                <a:gd name="T50" fmla="*/ 117 w 280"/>
                <a:gd name="T51" fmla="*/ 283 h 283"/>
                <a:gd name="T52" fmla="*/ 117 w 280"/>
                <a:gd name="T53" fmla="*/ 283 h 283"/>
                <a:gd name="T54" fmla="*/ 117 w 280"/>
                <a:gd name="T55" fmla="*/ 283 h 283"/>
                <a:gd name="T56" fmla="*/ 117 w 280"/>
                <a:gd name="T57" fmla="*/ 283 h 283"/>
                <a:gd name="T58" fmla="*/ 117 w 280"/>
                <a:gd name="T59" fmla="*/ 283 h 283"/>
                <a:gd name="T60" fmla="*/ 117 w 280"/>
                <a:gd name="T61" fmla="*/ 283 h 283"/>
                <a:gd name="T62" fmla="*/ 143 w 280"/>
                <a:gd name="T63" fmla="*/ 272 h 283"/>
                <a:gd name="T64" fmla="*/ 151 w 280"/>
                <a:gd name="T65" fmla="*/ 250 h 283"/>
                <a:gd name="T66" fmla="*/ 151 w 280"/>
                <a:gd name="T67" fmla="*/ 250 h 283"/>
                <a:gd name="T68" fmla="*/ 151 w 280"/>
                <a:gd name="T69" fmla="*/ 250 h 283"/>
                <a:gd name="T70" fmla="*/ 151 w 280"/>
                <a:gd name="T71" fmla="*/ 222 h 283"/>
                <a:gd name="T72" fmla="*/ 151 w 280"/>
                <a:gd name="T73" fmla="*/ 194 h 283"/>
                <a:gd name="T74" fmla="*/ 145 w 280"/>
                <a:gd name="T75" fmla="*/ 194 h 283"/>
                <a:gd name="T76" fmla="*/ 145 w 280"/>
                <a:gd name="T77" fmla="*/ 117 h 283"/>
                <a:gd name="T78" fmla="*/ 175 w 280"/>
                <a:gd name="T79" fmla="*/ 105 h 283"/>
                <a:gd name="T80" fmla="*/ 210 w 280"/>
                <a:gd name="T81" fmla="*/ 124 h 283"/>
                <a:gd name="T82" fmla="*/ 246 w 280"/>
                <a:gd name="T83" fmla="*/ 105 h 283"/>
                <a:gd name="T84" fmla="*/ 280 w 280"/>
                <a:gd name="T85" fmla="*/ 123 h 283"/>
                <a:gd name="T86" fmla="*/ 140 w 280"/>
                <a:gd name="T8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0" h="283">
                  <a:moveTo>
                    <a:pt x="140" y="0"/>
                  </a:moveTo>
                  <a:cubicBezTo>
                    <a:pt x="68" y="0"/>
                    <a:pt x="9" y="54"/>
                    <a:pt x="0" y="122"/>
                  </a:cubicBezTo>
                  <a:cubicBezTo>
                    <a:pt x="7" y="112"/>
                    <a:pt x="20" y="104"/>
                    <a:pt x="34" y="104"/>
                  </a:cubicBezTo>
                  <a:cubicBezTo>
                    <a:pt x="50" y="104"/>
                    <a:pt x="63" y="112"/>
                    <a:pt x="70" y="124"/>
                  </a:cubicBezTo>
                  <a:cubicBezTo>
                    <a:pt x="76" y="113"/>
                    <a:pt x="89" y="104"/>
                    <a:pt x="105" y="104"/>
                  </a:cubicBezTo>
                  <a:cubicBezTo>
                    <a:pt x="117" y="104"/>
                    <a:pt x="128" y="110"/>
                    <a:pt x="135" y="117"/>
                  </a:cubicBezTo>
                  <a:cubicBezTo>
                    <a:pt x="135" y="194"/>
                    <a:pt x="135" y="194"/>
                    <a:pt x="135" y="194"/>
                  </a:cubicBezTo>
                  <a:cubicBezTo>
                    <a:pt x="129" y="194"/>
                    <a:pt x="129" y="194"/>
                    <a:pt x="129" y="194"/>
                  </a:cubicBezTo>
                  <a:cubicBezTo>
                    <a:pt x="129" y="194"/>
                    <a:pt x="129" y="208"/>
                    <a:pt x="129" y="222"/>
                  </a:cubicBezTo>
                  <a:cubicBezTo>
                    <a:pt x="129" y="236"/>
                    <a:pt x="129" y="250"/>
                    <a:pt x="129" y="250"/>
                  </a:cubicBezTo>
                  <a:cubicBezTo>
                    <a:pt x="129" y="252"/>
                    <a:pt x="129" y="256"/>
                    <a:pt x="127" y="259"/>
                  </a:cubicBezTo>
                  <a:cubicBezTo>
                    <a:pt x="125" y="262"/>
                    <a:pt x="122" y="264"/>
                    <a:pt x="117" y="264"/>
                  </a:cubicBezTo>
                  <a:cubicBezTo>
                    <a:pt x="116" y="264"/>
                    <a:pt x="115" y="264"/>
                    <a:pt x="113" y="264"/>
                  </a:cubicBezTo>
                  <a:cubicBezTo>
                    <a:pt x="111" y="263"/>
                    <a:pt x="109" y="262"/>
                    <a:pt x="107" y="261"/>
                  </a:cubicBezTo>
                  <a:cubicBezTo>
                    <a:pt x="106" y="259"/>
                    <a:pt x="106" y="258"/>
                    <a:pt x="105" y="257"/>
                  </a:cubicBezTo>
                  <a:cubicBezTo>
                    <a:pt x="104" y="255"/>
                    <a:pt x="104" y="253"/>
                    <a:pt x="104" y="251"/>
                  </a:cubicBezTo>
                  <a:cubicBezTo>
                    <a:pt x="104" y="248"/>
                    <a:pt x="103" y="245"/>
                    <a:pt x="101" y="244"/>
                  </a:cubicBezTo>
                  <a:cubicBezTo>
                    <a:pt x="99" y="242"/>
                    <a:pt x="96" y="240"/>
                    <a:pt x="93" y="240"/>
                  </a:cubicBezTo>
                  <a:cubicBezTo>
                    <a:pt x="90" y="240"/>
                    <a:pt x="88" y="242"/>
                    <a:pt x="86" y="243"/>
                  </a:cubicBezTo>
                  <a:cubicBezTo>
                    <a:pt x="84" y="245"/>
                    <a:pt x="83" y="248"/>
                    <a:pt x="83" y="251"/>
                  </a:cubicBezTo>
                  <a:cubicBezTo>
                    <a:pt x="83" y="256"/>
                    <a:pt x="83" y="260"/>
                    <a:pt x="85" y="264"/>
                  </a:cubicBezTo>
                  <a:cubicBezTo>
                    <a:pt x="86" y="267"/>
                    <a:pt x="88" y="271"/>
                    <a:pt x="91" y="274"/>
                  </a:cubicBezTo>
                  <a:cubicBezTo>
                    <a:pt x="96" y="278"/>
                    <a:pt x="102" y="281"/>
                    <a:pt x="107" y="282"/>
                  </a:cubicBezTo>
                  <a:cubicBezTo>
                    <a:pt x="112" y="283"/>
                    <a:pt x="116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29" y="283"/>
                    <a:pt x="137" y="278"/>
                    <a:pt x="143" y="272"/>
                  </a:cubicBezTo>
                  <a:cubicBezTo>
                    <a:pt x="148" y="265"/>
                    <a:pt x="150" y="257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22"/>
                    <a:pt x="151" y="222"/>
                    <a:pt x="151" y="222"/>
                  </a:cubicBezTo>
                  <a:cubicBezTo>
                    <a:pt x="151" y="194"/>
                    <a:pt x="151" y="194"/>
                    <a:pt x="151" y="194"/>
                  </a:cubicBezTo>
                  <a:cubicBezTo>
                    <a:pt x="145" y="194"/>
                    <a:pt x="145" y="194"/>
                    <a:pt x="145" y="194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52" y="109"/>
                    <a:pt x="163" y="104"/>
                    <a:pt x="175" y="105"/>
                  </a:cubicBezTo>
                  <a:cubicBezTo>
                    <a:pt x="191" y="105"/>
                    <a:pt x="204" y="113"/>
                    <a:pt x="210" y="124"/>
                  </a:cubicBezTo>
                  <a:cubicBezTo>
                    <a:pt x="217" y="113"/>
                    <a:pt x="230" y="105"/>
                    <a:pt x="246" y="105"/>
                  </a:cubicBezTo>
                  <a:cubicBezTo>
                    <a:pt x="260" y="105"/>
                    <a:pt x="273" y="112"/>
                    <a:pt x="280" y="123"/>
                  </a:cubicBezTo>
                  <a:cubicBezTo>
                    <a:pt x="271" y="54"/>
                    <a:pt x="212" y="0"/>
                    <a:pt x="1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Freeform 285">
              <a:extLst>
                <a:ext uri="{FF2B5EF4-FFF2-40B4-BE49-F238E27FC236}">
                  <a16:creationId xmlns:a16="http://schemas.microsoft.com/office/drawing/2014/main" id="{B3C74995-5EE0-05E7-14FD-9F2B72EFB3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44854" y="2101304"/>
              <a:ext cx="486009" cy="492054"/>
            </a:xfrm>
            <a:custGeom>
              <a:avLst/>
              <a:gdLst>
                <a:gd name="T0" fmla="*/ 101 w 201"/>
                <a:gd name="T1" fmla="*/ 60 h 203"/>
                <a:gd name="T2" fmla="*/ 58 w 201"/>
                <a:gd name="T3" fmla="*/ 103 h 203"/>
                <a:gd name="T4" fmla="*/ 101 w 201"/>
                <a:gd name="T5" fmla="*/ 147 h 203"/>
                <a:gd name="T6" fmla="*/ 144 w 201"/>
                <a:gd name="T7" fmla="*/ 103 h 203"/>
                <a:gd name="T8" fmla="*/ 101 w 201"/>
                <a:gd name="T9" fmla="*/ 60 h 203"/>
                <a:gd name="T10" fmla="*/ 180 w 201"/>
                <a:gd name="T11" fmla="*/ 101 h 203"/>
                <a:gd name="T12" fmla="*/ 180 w 201"/>
                <a:gd name="T13" fmla="*/ 95 h 203"/>
                <a:gd name="T14" fmla="*/ 201 w 201"/>
                <a:gd name="T15" fmla="*/ 90 h 203"/>
                <a:gd name="T16" fmla="*/ 193 w 201"/>
                <a:gd name="T17" fmla="*/ 61 h 203"/>
                <a:gd name="T18" fmla="*/ 172 w 201"/>
                <a:gd name="T19" fmla="*/ 67 h 203"/>
                <a:gd name="T20" fmla="*/ 162 w 201"/>
                <a:gd name="T21" fmla="*/ 51 h 203"/>
                <a:gd name="T22" fmla="*/ 176 w 201"/>
                <a:gd name="T23" fmla="*/ 34 h 203"/>
                <a:gd name="T24" fmla="*/ 153 w 201"/>
                <a:gd name="T25" fmla="*/ 15 h 203"/>
                <a:gd name="T26" fmla="*/ 139 w 201"/>
                <a:gd name="T27" fmla="*/ 32 h 203"/>
                <a:gd name="T28" fmla="*/ 115 w 201"/>
                <a:gd name="T29" fmla="*/ 23 h 203"/>
                <a:gd name="T30" fmla="*/ 115 w 201"/>
                <a:gd name="T31" fmla="*/ 1 h 203"/>
                <a:gd name="T32" fmla="*/ 101 w 201"/>
                <a:gd name="T33" fmla="*/ 0 h 203"/>
                <a:gd name="T34" fmla="*/ 86 w 201"/>
                <a:gd name="T35" fmla="*/ 1 h 203"/>
                <a:gd name="T36" fmla="*/ 86 w 201"/>
                <a:gd name="T37" fmla="*/ 23 h 203"/>
                <a:gd name="T38" fmla="*/ 68 w 201"/>
                <a:gd name="T39" fmla="*/ 29 h 203"/>
                <a:gd name="T40" fmla="*/ 55 w 201"/>
                <a:gd name="T41" fmla="*/ 11 h 203"/>
                <a:gd name="T42" fmla="*/ 31 w 201"/>
                <a:gd name="T43" fmla="*/ 28 h 203"/>
                <a:gd name="T44" fmla="*/ 43 w 201"/>
                <a:gd name="T45" fmla="*/ 46 h 203"/>
                <a:gd name="T46" fmla="*/ 32 w 201"/>
                <a:gd name="T47" fmla="*/ 60 h 203"/>
                <a:gd name="T48" fmla="*/ 12 w 201"/>
                <a:gd name="T49" fmla="*/ 53 h 203"/>
                <a:gd name="T50" fmla="*/ 1 w 201"/>
                <a:gd name="T51" fmla="*/ 81 h 203"/>
                <a:gd name="T52" fmla="*/ 22 w 201"/>
                <a:gd name="T53" fmla="*/ 88 h 203"/>
                <a:gd name="T54" fmla="*/ 21 w 201"/>
                <a:gd name="T55" fmla="*/ 101 h 203"/>
                <a:gd name="T56" fmla="*/ 21 w 201"/>
                <a:gd name="T57" fmla="*/ 107 h 203"/>
                <a:gd name="T58" fmla="*/ 0 w 201"/>
                <a:gd name="T59" fmla="*/ 113 h 203"/>
                <a:gd name="T60" fmla="*/ 7 w 201"/>
                <a:gd name="T61" fmla="*/ 142 h 203"/>
                <a:gd name="T62" fmla="*/ 28 w 201"/>
                <a:gd name="T63" fmla="*/ 136 h 203"/>
                <a:gd name="T64" fmla="*/ 39 w 201"/>
                <a:gd name="T65" fmla="*/ 152 h 203"/>
                <a:gd name="T66" fmla="*/ 25 w 201"/>
                <a:gd name="T67" fmla="*/ 169 h 203"/>
                <a:gd name="T68" fmla="*/ 47 w 201"/>
                <a:gd name="T69" fmla="*/ 188 h 203"/>
                <a:gd name="T70" fmla="*/ 61 w 201"/>
                <a:gd name="T71" fmla="*/ 171 h 203"/>
                <a:gd name="T72" fmla="*/ 86 w 201"/>
                <a:gd name="T73" fmla="*/ 180 h 203"/>
                <a:gd name="T74" fmla="*/ 86 w 201"/>
                <a:gd name="T75" fmla="*/ 202 h 203"/>
                <a:gd name="T76" fmla="*/ 101 w 201"/>
                <a:gd name="T77" fmla="*/ 203 h 203"/>
                <a:gd name="T78" fmla="*/ 115 w 201"/>
                <a:gd name="T79" fmla="*/ 202 h 203"/>
                <a:gd name="T80" fmla="*/ 115 w 201"/>
                <a:gd name="T81" fmla="*/ 180 h 203"/>
                <a:gd name="T82" fmla="*/ 134 w 201"/>
                <a:gd name="T83" fmla="*/ 174 h 203"/>
                <a:gd name="T84" fmla="*/ 146 w 201"/>
                <a:gd name="T85" fmla="*/ 192 h 203"/>
                <a:gd name="T86" fmla="*/ 170 w 201"/>
                <a:gd name="T87" fmla="*/ 175 h 203"/>
                <a:gd name="T88" fmla="*/ 158 w 201"/>
                <a:gd name="T89" fmla="*/ 157 h 203"/>
                <a:gd name="T90" fmla="*/ 169 w 201"/>
                <a:gd name="T91" fmla="*/ 142 h 203"/>
                <a:gd name="T92" fmla="*/ 190 w 201"/>
                <a:gd name="T93" fmla="*/ 150 h 203"/>
                <a:gd name="T94" fmla="*/ 200 w 201"/>
                <a:gd name="T95" fmla="*/ 121 h 203"/>
                <a:gd name="T96" fmla="*/ 179 w 201"/>
                <a:gd name="T97" fmla="*/ 114 h 203"/>
                <a:gd name="T98" fmla="*/ 180 w 201"/>
                <a:gd name="T99" fmla="*/ 101 h 203"/>
                <a:gd name="T100" fmla="*/ 101 w 201"/>
                <a:gd name="T101" fmla="*/ 158 h 203"/>
                <a:gd name="T102" fmla="*/ 47 w 201"/>
                <a:gd name="T103" fmla="*/ 103 h 203"/>
                <a:gd name="T104" fmla="*/ 101 w 201"/>
                <a:gd name="T105" fmla="*/ 49 h 203"/>
                <a:gd name="T106" fmla="*/ 155 w 201"/>
                <a:gd name="T107" fmla="*/ 103 h 203"/>
                <a:gd name="T108" fmla="*/ 101 w 201"/>
                <a:gd name="T109" fmla="*/ 15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203">
                  <a:moveTo>
                    <a:pt x="101" y="60"/>
                  </a:moveTo>
                  <a:cubicBezTo>
                    <a:pt x="77" y="60"/>
                    <a:pt x="58" y="80"/>
                    <a:pt x="58" y="103"/>
                  </a:cubicBezTo>
                  <a:cubicBezTo>
                    <a:pt x="58" y="127"/>
                    <a:pt x="77" y="147"/>
                    <a:pt x="101" y="147"/>
                  </a:cubicBezTo>
                  <a:cubicBezTo>
                    <a:pt x="125" y="147"/>
                    <a:pt x="144" y="127"/>
                    <a:pt x="144" y="103"/>
                  </a:cubicBezTo>
                  <a:cubicBezTo>
                    <a:pt x="144" y="80"/>
                    <a:pt x="125" y="60"/>
                    <a:pt x="101" y="60"/>
                  </a:cubicBezTo>
                  <a:close/>
                  <a:moveTo>
                    <a:pt x="180" y="101"/>
                  </a:moveTo>
                  <a:cubicBezTo>
                    <a:pt x="180" y="99"/>
                    <a:pt x="180" y="97"/>
                    <a:pt x="180" y="95"/>
                  </a:cubicBezTo>
                  <a:cubicBezTo>
                    <a:pt x="201" y="90"/>
                    <a:pt x="201" y="90"/>
                    <a:pt x="201" y="90"/>
                  </a:cubicBezTo>
                  <a:cubicBezTo>
                    <a:pt x="200" y="80"/>
                    <a:pt x="197" y="70"/>
                    <a:pt x="193" y="61"/>
                  </a:cubicBezTo>
                  <a:cubicBezTo>
                    <a:pt x="172" y="67"/>
                    <a:pt x="172" y="67"/>
                    <a:pt x="172" y="67"/>
                  </a:cubicBezTo>
                  <a:cubicBezTo>
                    <a:pt x="170" y="61"/>
                    <a:pt x="166" y="56"/>
                    <a:pt x="162" y="51"/>
                  </a:cubicBezTo>
                  <a:cubicBezTo>
                    <a:pt x="176" y="34"/>
                    <a:pt x="176" y="34"/>
                    <a:pt x="176" y="34"/>
                  </a:cubicBezTo>
                  <a:cubicBezTo>
                    <a:pt x="170" y="27"/>
                    <a:pt x="162" y="20"/>
                    <a:pt x="153" y="15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2" y="28"/>
                    <a:pt x="124" y="25"/>
                    <a:pt x="115" y="2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1" y="1"/>
                    <a:pt x="106" y="0"/>
                    <a:pt x="101" y="0"/>
                  </a:cubicBezTo>
                  <a:cubicBezTo>
                    <a:pt x="95" y="0"/>
                    <a:pt x="91" y="1"/>
                    <a:pt x="86" y="1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79" y="24"/>
                    <a:pt x="73" y="26"/>
                    <a:pt x="68" y="29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46" y="15"/>
                    <a:pt x="38" y="21"/>
                    <a:pt x="31" y="2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39" y="50"/>
                    <a:pt x="35" y="55"/>
                    <a:pt x="32" y="60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7" y="62"/>
                    <a:pt x="3" y="71"/>
                    <a:pt x="1" y="81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1" y="93"/>
                    <a:pt x="21" y="97"/>
                    <a:pt x="21" y="101"/>
                  </a:cubicBezTo>
                  <a:cubicBezTo>
                    <a:pt x="21" y="103"/>
                    <a:pt x="21" y="105"/>
                    <a:pt x="21" y="10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23"/>
                    <a:pt x="4" y="133"/>
                    <a:pt x="7" y="142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31" y="142"/>
                    <a:pt x="35" y="147"/>
                    <a:pt x="39" y="152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31" y="176"/>
                    <a:pt x="39" y="182"/>
                    <a:pt x="47" y="188"/>
                  </a:cubicBezTo>
                  <a:cubicBezTo>
                    <a:pt x="61" y="171"/>
                    <a:pt x="61" y="171"/>
                    <a:pt x="61" y="171"/>
                  </a:cubicBezTo>
                  <a:cubicBezTo>
                    <a:pt x="69" y="175"/>
                    <a:pt x="77" y="178"/>
                    <a:pt x="86" y="180"/>
                  </a:cubicBezTo>
                  <a:cubicBezTo>
                    <a:pt x="86" y="202"/>
                    <a:pt x="86" y="202"/>
                    <a:pt x="86" y="202"/>
                  </a:cubicBezTo>
                  <a:cubicBezTo>
                    <a:pt x="91" y="202"/>
                    <a:pt x="95" y="203"/>
                    <a:pt x="101" y="203"/>
                  </a:cubicBezTo>
                  <a:cubicBezTo>
                    <a:pt x="106" y="203"/>
                    <a:pt x="111" y="202"/>
                    <a:pt x="115" y="202"/>
                  </a:cubicBezTo>
                  <a:cubicBezTo>
                    <a:pt x="115" y="180"/>
                    <a:pt x="115" y="180"/>
                    <a:pt x="115" y="180"/>
                  </a:cubicBezTo>
                  <a:cubicBezTo>
                    <a:pt x="122" y="179"/>
                    <a:pt x="128" y="177"/>
                    <a:pt x="134" y="174"/>
                  </a:cubicBezTo>
                  <a:cubicBezTo>
                    <a:pt x="146" y="192"/>
                    <a:pt x="146" y="192"/>
                    <a:pt x="146" y="192"/>
                  </a:cubicBezTo>
                  <a:cubicBezTo>
                    <a:pt x="155" y="188"/>
                    <a:pt x="163" y="182"/>
                    <a:pt x="170" y="175"/>
                  </a:cubicBezTo>
                  <a:cubicBezTo>
                    <a:pt x="158" y="157"/>
                    <a:pt x="158" y="157"/>
                    <a:pt x="158" y="157"/>
                  </a:cubicBezTo>
                  <a:cubicBezTo>
                    <a:pt x="162" y="153"/>
                    <a:pt x="166" y="148"/>
                    <a:pt x="169" y="142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4" y="141"/>
                    <a:pt x="198" y="131"/>
                    <a:pt x="200" y="121"/>
                  </a:cubicBezTo>
                  <a:cubicBezTo>
                    <a:pt x="179" y="114"/>
                    <a:pt x="179" y="114"/>
                    <a:pt x="179" y="114"/>
                  </a:cubicBezTo>
                  <a:cubicBezTo>
                    <a:pt x="180" y="110"/>
                    <a:pt x="180" y="106"/>
                    <a:pt x="180" y="101"/>
                  </a:cubicBezTo>
                  <a:close/>
                  <a:moveTo>
                    <a:pt x="101" y="158"/>
                  </a:moveTo>
                  <a:cubicBezTo>
                    <a:pt x="71" y="158"/>
                    <a:pt x="47" y="133"/>
                    <a:pt x="47" y="103"/>
                  </a:cubicBezTo>
                  <a:cubicBezTo>
                    <a:pt x="47" y="73"/>
                    <a:pt x="71" y="49"/>
                    <a:pt x="101" y="49"/>
                  </a:cubicBezTo>
                  <a:cubicBezTo>
                    <a:pt x="131" y="49"/>
                    <a:pt x="155" y="73"/>
                    <a:pt x="155" y="103"/>
                  </a:cubicBezTo>
                  <a:cubicBezTo>
                    <a:pt x="155" y="133"/>
                    <a:pt x="131" y="158"/>
                    <a:pt x="101" y="1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63A95EA-471C-3555-D1DF-4535684FCDF7}"/>
              </a:ext>
            </a:extLst>
          </p:cNvPr>
          <p:cNvGrpSpPr/>
          <p:nvPr/>
        </p:nvGrpSpPr>
        <p:grpSpPr>
          <a:xfrm>
            <a:off x="7315037" y="1958067"/>
            <a:ext cx="3301573" cy="858243"/>
            <a:chOff x="859154" y="1818890"/>
            <a:chExt cx="3301573" cy="858243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E15ECA1-0ECB-2C14-3995-B110C7F75178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6F34D43-BFCC-EFDC-FC05-FA8EF23701CA}"/>
                </a:ext>
              </a:extLst>
            </p:cNvPr>
            <p:cNvSpPr txBox="1"/>
            <p:nvPr/>
          </p:nvSpPr>
          <p:spPr>
            <a:xfrm>
              <a:off x="859154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F45EF4C-FDAE-DBA3-762D-6836B6C9961F}"/>
              </a:ext>
            </a:extLst>
          </p:cNvPr>
          <p:cNvGrpSpPr/>
          <p:nvPr/>
        </p:nvGrpSpPr>
        <p:grpSpPr>
          <a:xfrm>
            <a:off x="1690701" y="3337721"/>
            <a:ext cx="3296568" cy="858243"/>
            <a:chOff x="864159" y="1818890"/>
            <a:chExt cx="3296568" cy="858243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CF90842-7445-0DEE-3C9F-86F57DE2BBA8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C67F63E-A3ED-5EAB-B7E6-95BED6F9C554}"/>
                </a:ext>
              </a:extLst>
            </p:cNvPr>
            <p:cNvSpPr txBox="1"/>
            <p:nvPr/>
          </p:nvSpPr>
          <p:spPr>
            <a:xfrm>
              <a:off x="2610303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pPr algn="r"/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6576524-FE4E-40EA-7E8C-34A528E2699E}"/>
              </a:ext>
            </a:extLst>
          </p:cNvPr>
          <p:cNvGrpSpPr/>
          <p:nvPr/>
        </p:nvGrpSpPr>
        <p:grpSpPr>
          <a:xfrm>
            <a:off x="6543662" y="4673709"/>
            <a:ext cx="3301573" cy="858243"/>
            <a:chOff x="859154" y="1818890"/>
            <a:chExt cx="3301573" cy="85824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FF15E35-D84B-613A-459C-31A25DA5FCBC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66F8B42-576D-29EA-8E38-5668A1DE8495}"/>
                </a:ext>
              </a:extLst>
            </p:cNvPr>
            <p:cNvSpPr txBox="1"/>
            <p:nvPr/>
          </p:nvSpPr>
          <p:spPr>
            <a:xfrm>
              <a:off x="859154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62404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B42FB071-6B9B-2386-D89F-777A33FB7421}"/>
              </a:ext>
            </a:extLst>
          </p:cNvPr>
          <p:cNvSpPr txBox="1"/>
          <p:nvPr/>
        </p:nvSpPr>
        <p:spPr>
          <a:xfrm>
            <a:off x="3756931" y="298368"/>
            <a:ext cx="4678138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500" b="1">
                <a:solidFill>
                  <a:schemeClr val="accent3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论文归纳与小结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24122E-82BC-FF5C-5987-30AC9F7358B3}"/>
              </a:ext>
            </a:extLst>
          </p:cNvPr>
          <p:cNvSpPr txBox="1"/>
          <p:nvPr/>
        </p:nvSpPr>
        <p:spPr>
          <a:xfrm>
            <a:off x="609063" y="75230"/>
            <a:ext cx="10903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5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BDF873-9B43-CFE7-F114-7DBCAA8E8B20}"/>
              </a:ext>
            </a:extLst>
          </p:cNvPr>
          <p:cNvSpPr txBox="1"/>
          <p:nvPr/>
        </p:nvSpPr>
        <p:spPr>
          <a:xfrm>
            <a:off x="3997551" y="775422"/>
            <a:ext cx="419689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rgbClr val="ACC4CE"/>
                </a:solidFill>
              </a:rPr>
              <a:t>CLICK HERE TO ADD TITLE TEXT</a:t>
            </a:r>
          </a:p>
        </p:txBody>
      </p:sp>
      <p:sp>
        <p:nvSpPr>
          <p:cNvPr id="3" name="矩形: 折角 2">
            <a:extLst>
              <a:ext uri="{FF2B5EF4-FFF2-40B4-BE49-F238E27FC236}">
                <a16:creationId xmlns:a16="http://schemas.microsoft.com/office/drawing/2014/main" id="{4FF4A9E5-4647-0932-8683-21E497915AB3}"/>
              </a:ext>
            </a:extLst>
          </p:cNvPr>
          <p:cNvSpPr/>
          <p:nvPr/>
        </p:nvSpPr>
        <p:spPr>
          <a:xfrm>
            <a:off x="7024914" y="1589751"/>
            <a:ext cx="3966936" cy="2967735"/>
          </a:xfrm>
          <a:prstGeom prst="foldedCorner">
            <a:avLst/>
          </a:prstGeom>
          <a:solidFill>
            <a:srgbClr val="D4DDE1"/>
          </a:solidFill>
          <a:ln>
            <a:solidFill>
              <a:srgbClr val="D4DD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56028ED-4E46-D6C4-EB14-9885FE6E0DD7}"/>
              </a:ext>
            </a:extLst>
          </p:cNvPr>
          <p:cNvGrpSpPr/>
          <p:nvPr/>
        </p:nvGrpSpPr>
        <p:grpSpPr>
          <a:xfrm>
            <a:off x="7739009" y="2015000"/>
            <a:ext cx="2538745" cy="2055948"/>
            <a:chOff x="859154" y="1818890"/>
            <a:chExt cx="2538745" cy="2055948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8F539F3-C045-0341-C3B5-D549989A12AB}"/>
                </a:ext>
              </a:extLst>
            </p:cNvPr>
            <p:cNvSpPr txBox="1"/>
            <p:nvPr/>
          </p:nvSpPr>
          <p:spPr>
            <a:xfrm>
              <a:off x="864159" y="2188222"/>
              <a:ext cx="2533740" cy="16866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E28A019-940C-C865-055C-7AB77754649B}"/>
                </a:ext>
              </a:extLst>
            </p:cNvPr>
            <p:cNvSpPr txBox="1"/>
            <p:nvPr/>
          </p:nvSpPr>
          <p:spPr>
            <a:xfrm>
              <a:off x="859154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8655156-B879-5157-33AE-7148FCB78190}"/>
              </a:ext>
            </a:extLst>
          </p:cNvPr>
          <p:cNvSpPr/>
          <p:nvPr/>
        </p:nvSpPr>
        <p:spPr>
          <a:xfrm>
            <a:off x="1200150" y="1589751"/>
            <a:ext cx="5824763" cy="2967735"/>
          </a:xfrm>
          <a:prstGeom prst="roundRect">
            <a:avLst>
              <a:gd name="adj" fmla="val 0"/>
            </a:avLst>
          </a:prstGeom>
          <a:blipFill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tile tx="0" ty="-16827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FACE83B-67F7-A851-0D9A-567A3D79D899}"/>
              </a:ext>
            </a:extLst>
          </p:cNvPr>
          <p:cNvSpPr txBox="1"/>
          <p:nvPr/>
        </p:nvSpPr>
        <p:spPr>
          <a:xfrm>
            <a:off x="1154244" y="4865529"/>
            <a:ext cx="983760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2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8452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B42FB071-6B9B-2386-D89F-777A33FB7421}"/>
              </a:ext>
            </a:extLst>
          </p:cNvPr>
          <p:cNvSpPr txBox="1"/>
          <p:nvPr/>
        </p:nvSpPr>
        <p:spPr>
          <a:xfrm>
            <a:off x="3756931" y="298368"/>
            <a:ext cx="4678138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500" b="1">
                <a:solidFill>
                  <a:schemeClr val="accent3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论文归纳与小结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24122E-82BC-FF5C-5987-30AC9F7358B3}"/>
              </a:ext>
            </a:extLst>
          </p:cNvPr>
          <p:cNvSpPr txBox="1"/>
          <p:nvPr/>
        </p:nvSpPr>
        <p:spPr>
          <a:xfrm>
            <a:off x="609063" y="75230"/>
            <a:ext cx="10903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5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BDF873-9B43-CFE7-F114-7DBCAA8E8B20}"/>
              </a:ext>
            </a:extLst>
          </p:cNvPr>
          <p:cNvSpPr txBox="1"/>
          <p:nvPr/>
        </p:nvSpPr>
        <p:spPr>
          <a:xfrm>
            <a:off x="3997551" y="775422"/>
            <a:ext cx="419689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rgbClr val="ACC4CE"/>
                </a:solidFill>
              </a:rPr>
              <a:t>CLICK HERE TO ADD TITLE TEXT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90D5542D-48DC-B017-7177-980FFAC91E31}"/>
              </a:ext>
            </a:extLst>
          </p:cNvPr>
          <p:cNvSpPr/>
          <p:nvPr/>
        </p:nvSpPr>
        <p:spPr>
          <a:xfrm>
            <a:off x="3149600" y="1934028"/>
            <a:ext cx="7842250" cy="3251200"/>
          </a:xfrm>
          <a:prstGeom prst="roundRect">
            <a:avLst>
              <a:gd name="adj" fmla="val 0"/>
            </a:avLst>
          </a:prstGeom>
          <a:solidFill>
            <a:srgbClr val="D4D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6DA9B51-E5E8-8B09-08BF-FB6D6828D251}"/>
              </a:ext>
            </a:extLst>
          </p:cNvPr>
          <p:cNvSpPr/>
          <p:nvPr/>
        </p:nvSpPr>
        <p:spPr>
          <a:xfrm>
            <a:off x="1200150" y="1934028"/>
            <a:ext cx="1949450" cy="32512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59DC30-A6B4-B912-C84F-ABE643635A16}"/>
              </a:ext>
            </a:extLst>
          </p:cNvPr>
          <p:cNvSpPr txBox="1"/>
          <p:nvPr/>
        </p:nvSpPr>
        <p:spPr>
          <a:xfrm>
            <a:off x="3822671" y="2202486"/>
            <a:ext cx="6093969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rt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A6B9EE9-3FB4-34E4-AF3A-C0EF37908EBA}"/>
              </a:ext>
            </a:extLst>
          </p:cNvPr>
          <p:cNvGrpSpPr/>
          <p:nvPr/>
        </p:nvGrpSpPr>
        <p:grpSpPr>
          <a:xfrm>
            <a:off x="2794074" y="2310860"/>
            <a:ext cx="729514" cy="2497535"/>
            <a:chOff x="4022374" y="2213428"/>
            <a:chExt cx="729514" cy="2497535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26A3DD5-BBAE-0DAA-52EB-45019365DC63}"/>
                </a:ext>
              </a:extLst>
            </p:cNvPr>
            <p:cNvGrpSpPr/>
            <p:nvPr/>
          </p:nvGrpSpPr>
          <p:grpSpPr>
            <a:xfrm>
              <a:off x="4022374" y="2213428"/>
              <a:ext cx="729514" cy="193247"/>
              <a:chOff x="3802743" y="2259422"/>
              <a:chExt cx="1168776" cy="309607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7DA8876E-3B79-638D-8D10-92AB9E288969}"/>
                  </a:ext>
                </a:extLst>
              </p:cNvPr>
              <p:cNvSpPr/>
              <p:nvPr/>
            </p:nvSpPr>
            <p:spPr>
              <a:xfrm>
                <a:off x="3802743" y="2315670"/>
                <a:ext cx="253359" cy="253359"/>
              </a:xfrm>
              <a:prstGeom prst="ellipse">
                <a:avLst/>
              </a:prstGeom>
              <a:solidFill>
                <a:srgbClr val="ACC4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B45AEEDC-E598-DD16-6817-A7C840C4DD5A}"/>
                  </a:ext>
                </a:extLst>
              </p:cNvPr>
              <p:cNvSpPr/>
              <p:nvPr/>
            </p:nvSpPr>
            <p:spPr>
              <a:xfrm>
                <a:off x="4718160" y="2315670"/>
                <a:ext cx="253359" cy="25335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5E934857-1BB7-2C31-BD93-417EDB0DA984}"/>
                  </a:ext>
                </a:extLst>
              </p:cNvPr>
              <p:cNvSpPr/>
              <p:nvPr/>
            </p:nvSpPr>
            <p:spPr>
              <a:xfrm>
                <a:off x="3912151" y="2259422"/>
                <a:ext cx="944594" cy="194208"/>
              </a:xfrm>
              <a:custGeom>
                <a:avLst/>
                <a:gdLst>
                  <a:gd name="connsiteX0" fmla="*/ 0 w 932688"/>
                  <a:gd name="connsiteY0" fmla="*/ 201663 h 201663"/>
                  <a:gd name="connsiteX1" fmla="*/ 502920 w 932688"/>
                  <a:gd name="connsiteY1" fmla="*/ 495 h 201663"/>
                  <a:gd name="connsiteX2" fmla="*/ 932688 w 932688"/>
                  <a:gd name="connsiteY2" fmla="*/ 155943 h 201663"/>
                  <a:gd name="connsiteX0" fmla="*/ 0 w 932688"/>
                  <a:gd name="connsiteY0" fmla="*/ 196929 h 196929"/>
                  <a:gd name="connsiteX1" fmla="*/ 436245 w 932688"/>
                  <a:gd name="connsiteY1" fmla="*/ 524 h 196929"/>
                  <a:gd name="connsiteX2" fmla="*/ 932688 w 932688"/>
                  <a:gd name="connsiteY2" fmla="*/ 151209 h 196929"/>
                  <a:gd name="connsiteX0" fmla="*/ 0 w 932688"/>
                  <a:gd name="connsiteY0" fmla="*/ 194562 h 194562"/>
                  <a:gd name="connsiteX1" fmla="*/ 457676 w 932688"/>
                  <a:gd name="connsiteY1" fmla="*/ 539 h 194562"/>
                  <a:gd name="connsiteX2" fmla="*/ 932688 w 932688"/>
                  <a:gd name="connsiteY2" fmla="*/ 148842 h 194562"/>
                  <a:gd name="connsiteX0" fmla="*/ 0 w 944594"/>
                  <a:gd name="connsiteY0" fmla="*/ 194399 h 194399"/>
                  <a:gd name="connsiteX1" fmla="*/ 457676 w 944594"/>
                  <a:gd name="connsiteY1" fmla="*/ 376 h 194399"/>
                  <a:gd name="connsiteX2" fmla="*/ 944594 w 944594"/>
                  <a:gd name="connsiteY2" fmla="*/ 184397 h 194399"/>
                  <a:gd name="connsiteX0" fmla="*/ 0 w 944594"/>
                  <a:gd name="connsiteY0" fmla="*/ 194208 h 194208"/>
                  <a:gd name="connsiteX1" fmla="*/ 457676 w 944594"/>
                  <a:gd name="connsiteY1" fmla="*/ 185 h 194208"/>
                  <a:gd name="connsiteX2" fmla="*/ 944594 w 944594"/>
                  <a:gd name="connsiteY2" fmla="*/ 184206 h 194208"/>
                  <a:gd name="connsiteX0" fmla="*/ 0 w 944594"/>
                  <a:gd name="connsiteY0" fmla="*/ 194208 h 194208"/>
                  <a:gd name="connsiteX1" fmla="*/ 457676 w 944594"/>
                  <a:gd name="connsiteY1" fmla="*/ 185 h 194208"/>
                  <a:gd name="connsiteX2" fmla="*/ 944594 w 944594"/>
                  <a:gd name="connsiteY2" fmla="*/ 184206 h 194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4594" h="194208">
                    <a:moveTo>
                      <a:pt x="0" y="194208"/>
                    </a:moveTo>
                    <a:cubicBezTo>
                      <a:pt x="173736" y="97434"/>
                      <a:pt x="256985" y="5424"/>
                      <a:pt x="457676" y="185"/>
                    </a:cubicBezTo>
                    <a:cubicBezTo>
                      <a:pt x="701230" y="-5054"/>
                      <a:pt x="807434" y="102672"/>
                      <a:pt x="944594" y="184206"/>
                    </a:cubicBezTo>
                  </a:path>
                </a:pathLst>
              </a:custGeom>
              <a:noFill/>
              <a:ln w="76200" cap="rnd">
                <a:gradFill flip="none" rotWithShape="1">
                  <a:gsLst>
                    <a:gs pos="100000">
                      <a:srgbClr val="626566"/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  <a:gs pos="51000">
                      <a:srgbClr val="ACC4CE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45E0D14C-DB58-5094-EFBC-57920140562F}"/>
                </a:ext>
              </a:extLst>
            </p:cNvPr>
            <p:cNvGrpSpPr/>
            <p:nvPr/>
          </p:nvGrpSpPr>
          <p:grpSpPr>
            <a:xfrm>
              <a:off x="4022374" y="2789500"/>
              <a:ext cx="729514" cy="193247"/>
              <a:chOff x="3802743" y="2259422"/>
              <a:chExt cx="1168776" cy="309607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6C292328-5F52-A68B-0E4C-B7B8D3F4C0A6}"/>
                  </a:ext>
                </a:extLst>
              </p:cNvPr>
              <p:cNvSpPr/>
              <p:nvPr/>
            </p:nvSpPr>
            <p:spPr>
              <a:xfrm>
                <a:off x="3802743" y="2315670"/>
                <a:ext cx="253359" cy="253359"/>
              </a:xfrm>
              <a:prstGeom prst="ellipse">
                <a:avLst/>
              </a:prstGeom>
              <a:solidFill>
                <a:srgbClr val="ACC4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8E76BC0E-F42B-8DC7-8543-5087773744A6}"/>
                  </a:ext>
                </a:extLst>
              </p:cNvPr>
              <p:cNvSpPr/>
              <p:nvPr/>
            </p:nvSpPr>
            <p:spPr>
              <a:xfrm>
                <a:off x="4718160" y="2315670"/>
                <a:ext cx="253359" cy="25335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06C835C3-3D8A-ABBD-6DD9-C1AEFEBDA9AA}"/>
                  </a:ext>
                </a:extLst>
              </p:cNvPr>
              <p:cNvSpPr/>
              <p:nvPr/>
            </p:nvSpPr>
            <p:spPr>
              <a:xfrm>
                <a:off x="3912151" y="2259422"/>
                <a:ext cx="944594" cy="194208"/>
              </a:xfrm>
              <a:custGeom>
                <a:avLst/>
                <a:gdLst>
                  <a:gd name="connsiteX0" fmla="*/ 0 w 932688"/>
                  <a:gd name="connsiteY0" fmla="*/ 201663 h 201663"/>
                  <a:gd name="connsiteX1" fmla="*/ 502920 w 932688"/>
                  <a:gd name="connsiteY1" fmla="*/ 495 h 201663"/>
                  <a:gd name="connsiteX2" fmla="*/ 932688 w 932688"/>
                  <a:gd name="connsiteY2" fmla="*/ 155943 h 201663"/>
                  <a:gd name="connsiteX0" fmla="*/ 0 w 932688"/>
                  <a:gd name="connsiteY0" fmla="*/ 196929 h 196929"/>
                  <a:gd name="connsiteX1" fmla="*/ 436245 w 932688"/>
                  <a:gd name="connsiteY1" fmla="*/ 524 h 196929"/>
                  <a:gd name="connsiteX2" fmla="*/ 932688 w 932688"/>
                  <a:gd name="connsiteY2" fmla="*/ 151209 h 196929"/>
                  <a:gd name="connsiteX0" fmla="*/ 0 w 932688"/>
                  <a:gd name="connsiteY0" fmla="*/ 194562 h 194562"/>
                  <a:gd name="connsiteX1" fmla="*/ 457676 w 932688"/>
                  <a:gd name="connsiteY1" fmla="*/ 539 h 194562"/>
                  <a:gd name="connsiteX2" fmla="*/ 932688 w 932688"/>
                  <a:gd name="connsiteY2" fmla="*/ 148842 h 194562"/>
                  <a:gd name="connsiteX0" fmla="*/ 0 w 944594"/>
                  <a:gd name="connsiteY0" fmla="*/ 194399 h 194399"/>
                  <a:gd name="connsiteX1" fmla="*/ 457676 w 944594"/>
                  <a:gd name="connsiteY1" fmla="*/ 376 h 194399"/>
                  <a:gd name="connsiteX2" fmla="*/ 944594 w 944594"/>
                  <a:gd name="connsiteY2" fmla="*/ 184397 h 194399"/>
                  <a:gd name="connsiteX0" fmla="*/ 0 w 944594"/>
                  <a:gd name="connsiteY0" fmla="*/ 194208 h 194208"/>
                  <a:gd name="connsiteX1" fmla="*/ 457676 w 944594"/>
                  <a:gd name="connsiteY1" fmla="*/ 185 h 194208"/>
                  <a:gd name="connsiteX2" fmla="*/ 944594 w 944594"/>
                  <a:gd name="connsiteY2" fmla="*/ 184206 h 194208"/>
                  <a:gd name="connsiteX0" fmla="*/ 0 w 944594"/>
                  <a:gd name="connsiteY0" fmla="*/ 194208 h 194208"/>
                  <a:gd name="connsiteX1" fmla="*/ 457676 w 944594"/>
                  <a:gd name="connsiteY1" fmla="*/ 185 h 194208"/>
                  <a:gd name="connsiteX2" fmla="*/ 944594 w 944594"/>
                  <a:gd name="connsiteY2" fmla="*/ 184206 h 194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4594" h="194208">
                    <a:moveTo>
                      <a:pt x="0" y="194208"/>
                    </a:moveTo>
                    <a:cubicBezTo>
                      <a:pt x="173736" y="97434"/>
                      <a:pt x="256985" y="5424"/>
                      <a:pt x="457676" y="185"/>
                    </a:cubicBezTo>
                    <a:cubicBezTo>
                      <a:pt x="701230" y="-5054"/>
                      <a:pt x="807434" y="102672"/>
                      <a:pt x="944594" y="184206"/>
                    </a:cubicBezTo>
                  </a:path>
                </a:pathLst>
              </a:custGeom>
              <a:noFill/>
              <a:ln w="76200" cap="rnd">
                <a:gradFill flip="none" rotWithShape="1">
                  <a:gsLst>
                    <a:gs pos="100000">
                      <a:srgbClr val="626566"/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  <a:gs pos="51000">
                      <a:srgbClr val="ACC4CE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C4D83FDB-20FA-972B-61A1-E6573A57F76A}"/>
                </a:ext>
              </a:extLst>
            </p:cNvPr>
            <p:cNvGrpSpPr/>
            <p:nvPr/>
          </p:nvGrpSpPr>
          <p:grpSpPr>
            <a:xfrm>
              <a:off x="4022374" y="3365572"/>
              <a:ext cx="729514" cy="193247"/>
              <a:chOff x="3802743" y="2259422"/>
              <a:chExt cx="1168776" cy="309607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DD1D4F19-4888-AC92-4FFB-62BEBF2BA7A1}"/>
                  </a:ext>
                </a:extLst>
              </p:cNvPr>
              <p:cNvSpPr/>
              <p:nvPr/>
            </p:nvSpPr>
            <p:spPr>
              <a:xfrm>
                <a:off x="3802743" y="2315670"/>
                <a:ext cx="253359" cy="253359"/>
              </a:xfrm>
              <a:prstGeom prst="ellipse">
                <a:avLst/>
              </a:prstGeom>
              <a:solidFill>
                <a:srgbClr val="ACC4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56A50092-9B6F-C8F2-5D8B-8DDC1B1EAB47}"/>
                  </a:ext>
                </a:extLst>
              </p:cNvPr>
              <p:cNvSpPr/>
              <p:nvPr/>
            </p:nvSpPr>
            <p:spPr>
              <a:xfrm>
                <a:off x="4718160" y="2315670"/>
                <a:ext cx="253359" cy="25335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DDB05F6-4FD0-4E23-C5B9-7CEA974B1B9A}"/>
                  </a:ext>
                </a:extLst>
              </p:cNvPr>
              <p:cNvSpPr/>
              <p:nvPr/>
            </p:nvSpPr>
            <p:spPr>
              <a:xfrm>
                <a:off x="3912151" y="2259422"/>
                <a:ext cx="944594" cy="194208"/>
              </a:xfrm>
              <a:custGeom>
                <a:avLst/>
                <a:gdLst>
                  <a:gd name="connsiteX0" fmla="*/ 0 w 932688"/>
                  <a:gd name="connsiteY0" fmla="*/ 201663 h 201663"/>
                  <a:gd name="connsiteX1" fmla="*/ 502920 w 932688"/>
                  <a:gd name="connsiteY1" fmla="*/ 495 h 201663"/>
                  <a:gd name="connsiteX2" fmla="*/ 932688 w 932688"/>
                  <a:gd name="connsiteY2" fmla="*/ 155943 h 201663"/>
                  <a:gd name="connsiteX0" fmla="*/ 0 w 932688"/>
                  <a:gd name="connsiteY0" fmla="*/ 196929 h 196929"/>
                  <a:gd name="connsiteX1" fmla="*/ 436245 w 932688"/>
                  <a:gd name="connsiteY1" fmla="*/ 524 h 196929"/>
                  <a:gd name="connsiteX2" fmla="*/ 932688 w 932688"/>
                  <a:gd name="connsiteY2" fmla="*/ 151209 h 196929"/>
                  <a:gd name="connsiteX0" fmla="*/ 0 w 932688"/>
                  <a:gd name="connsiteY0" fmla="*/ 194562 h 194562"/>
                  <a:gd name="connsiteX1" fmla="*/ 457676 w 932688"/>
                  <a:gd name="connsiteY1" fmla="*/ 539 h 194562"/>
                  <a:gd name="connsiteX2" fmla="*/ 932688 w 932688"/>
                  <a:gd name="connsiteY2" fmla="*/ 148842 h 194562"/>
                  <a:gd name="connsiteX0" fmla="*/ 0 w 944594"/>
                  <a:gd name="connsiteY0" fmla="*/ 194399 h 194399"/>
                  <a:gd name="connsiteX1" fmla="*/ 457676 w 944594"/>
                  <a:gd name="connsiteY1" fmla="*/ 376 h 194399"/>
                  <a:gd name="connsiteX2" fmla="*/ 944594 w 944594"/>
                  <a:gd name="connsiteY2" fmla="*/ 184397 h 194399"/>
                  <a:gd name="connsiteX0" fmla="*/ 0 w 944594"/>
                  <a:gd name="connsiteY0" fmla="*/ 194208 h 194208"/>
                  <a:gd name="connsiteX1" fmla="*/ 457676 w 944594"/>
                  <a:gd name="connsiteY1" fmla="*/ 185 h 194208"/>
                  <a:gd name="connsiteX2" fmla="*/ 944594 w 944594"/>
                  <a:gd name="connsiteY2" fmla="*/ 184206 h 194208"/>
                  <a:gd name="connsiteX0" fmla="*/ 0 w 944594"/>
                  <a:gd name="connsiteY0" fmla="*/ 194208 h 194208"/>
                  <a:gd name="connsiteX1" fmla="*/ 457676 w 944594"/>
                  <a:gd name="connsiteY1" fmla="*/ 185 h 194208"/>
                  <a:gd name="connsiteX2" fmla="*/ 944594 w 944594"/>
                  <a:gd name="connsiteY2" fmla="*/ 184206 h 194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4594" h="194208">
                    <a:moveTo>
                      <a:pt x="0" y="194208"/>
                    </a:moveTo>
                    <a:cubicBezTo>
                      <a:pt x="173736" y="97434"/>
                      <a:pt x="256985" y="5424"/>
                      <a:pt x="457676" y="185"/>
                    </a:cubicBezTo>
                    <a:cubicBezTo>
                      <a:pt x="701230" y="-5054"/>
                      <a:pt x="807434" y="102672"/>
                      <a:pt x="944594" y="184206"/>
                    </a:cubicBezTo>
                  </a:path>
                </a:pathLst>
              </a:custGeom>
              <a:noFill/>
              <a:ln w="76200" cap="rnd">
                <a:gradFill flip="none" rotWithShape="1">
                  <a:gsLst>
                    <a:gs pos="100000">
                      <a:srgbClr val="626566"/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  <a:gs pos="51000">
                      <a:srgbClr val="ACC4CE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2495A008-4BC2-A794-3226-9E15AE37292C}"/>
                </a:ext>
              </a:extLst>
            </p:cNvPr>
            <p:cNvGrpSpPr/>
            <p:nvPr/>
          </p:nvGrpSpPr>
          <p:grpSpPr>
            <a:xfrm>
              <a:off x="4022374" y="3941644"/>
              <a:ext cx="729514" cy="193247"/>
              <a:chOff x="3802743" y="2259422"/>
              <a:chExt cx="1168776" cy="309607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C42588CE-1F9D-81C2-6261-C319E8289702}"/>
                  </a:ext>
                </a:extLst>
              </p:cNvPr>
              <p:cNvSpPr/>
              <p:nvPr/>
            </p:nvSpPr>
            <p:spPr>
              <a:xfrm>
                <a:off x="3802743" y="2315670"/>
                <a:ext cx="253359" cy="253359"/>
              </a:xfrm>
              <a:prstGeom prst="ellipse">
                <a:avLst/>
              </a:prstGeom>
              <a:solidFill>
                <a:srgbClr val="ACC4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09587F8E-D0FE-1EFC-7389-CB39A560BA7C}"/>
                  </a:ext>
                </a:extLst>
              </p:cNvPr>
              <p:cNvSpPr/>
              <p:nvPr/>
            </p:nvSpPr>
            <p:spPr>
              <a:xfrm>
                <a:off x="4718160" y="2315670"/>
                <a:ext cx="253359" cy="25335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4BC5915A-6D68-7B52-A155-5D27809E5C03}"/>
                  </a:ext>
                </a:extLst>
              </p:cNvPr>
              <p:cNvSpPr/>
              <p:nvPr/>
            </p:nvSpPr>
            <p:spPr>
              <a:xfrm>
                <a:off x="3912151" y="2259422"/>
                <a:ext cx="944594" cy="194208"/>
              </a:xfrm>
              <a:custGeom>
                <a:avLst/>
                <a:gdLst>
                  <a:gd name="connsiteX0" fmla="*/ 0 w 932688"/>
                  <a:gd name="connsiteY0" fmla="*/ 201663 h 201663"/>
                  <a:gd name="connsiteX1" fmla="*/ 502920 w 932688"/>
                  <a:gd name="connsiteY1" fmla="*/ 495 h 201663"/>
                  <a:gd name="connsiteX2" fmla="*/ 932688 w 932688"/>
                  <a:gd name="connsiteY2" fmla="*/ 155943 h 201663"/>
                  <a:gd name="connsiteX0" fmla="*/ 0 w 932688"/>
                  <a:gd name="connsiteY0" fmla="*/ 196929 h 196929"/>
                  <a:gd name="connsiteX1" fmla="*/ 436245 w 932688"/>
                  <a:gd name="connsiteY1" fmla="*/ 524 h 196929"/>
                  <a:gd name="connsiteX2" fmla="*/ 932688 w 932688"/>
                  <a:gd name="connsiteY2" fmla="*/ 151209 h 196929"/>
                  <a:gd name="connsiteX0" fmla="*/ 0 w 932688"/>
                  <a:gd name="connsiteY0" fmla="*/ 194562 h 194562"/>
                  <a:gd name="connsiteX1" fmla="*/ 457676 w 932688"/>
                  <a:gd name="connsiteY1" fmla="*/ 539 h 194562"/>
                  <a:gd name="connsiteX2" fmla="*/ 932688 w 932688"/>
                  <a:gd name="connsiteY2" fmla="*/ 148842 h 194562"/>
                  <a:gd name="connsiteX0" fmla="*/ 0 w 944594"/>
                  <a:gd name="connsiteY0" fmla="*/ 194399 h 194399"/>
                  <a:gd name="connsiteX1" fmla="*/ 457676 w 944594"/>
                  <a:gd name="connsiteY1" fmla="*/ 376 h 194399"/>
                  <a:gd name="connsiteX2" fmla="*/ 944594 w 944594"/>
                  <a:gd name="connsiteY2" fmla="*/ 184397 h 194399"/>
                  <a:gd name="connsiteX0" fmla="*/ 0 w 944594"/>
                  <a:gd name="connsiteY0" fmla="*/ 194208 h 194208"/>
                  <a:gd name="connsiteX1" fmla="*/ 457676 w 944594"/>
                  <a:gd name="connsiteY1" fmla="*/ 185 h 194208"/>
                  <a:gd name="connsiteX2" fmla="*/ 944594 w 944594"/>
                  <a:gd name="connsiteY2" fmla="*/ 184206 h 194208"/>
                  <a:gd name="connsiteX0" fmla="*/ 0 w 944594"/>
                  <a:gd name="connsiteY0" fmla="*/ 194208 h 194208"/>
                  <a:gd name="connsiteX1" fmla="*/ 457676 w 944594"/>
                  <a:gd name="connsiteY1" fmla="*/ 185 h 194208"/>
                  <a:gd name="connsiteX2" fmla="*/ 944594 w 944594"/>
                  <a:gd name="connsiteY2" fmla="*/ 184206 h 194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4594" h="194208">
                    <a:moveTo>
                      <a:pt x="0" y="194208"/>
                    </a:moveTo>
                    <a:cubicBezTo>
                      <a:pt x="173736" y="97434"/>
                      <a:pt x="256985" y="5424"/>
                      <a:pt x="457676" y="185"/>
                    </a:cubicBezTo>
                    <a:cubicBezTo>
                      <a:pt x="701230" y="-5054"/>
                      <a:pt x="807434" y="102672"/>
                      <a:pt x="944594" y="184206"/>
                    </a:cubicBezTo>
                  </a:path>
                </a:pathLst>
              </a:custGeom>
              <a:noFill/>
              <a:ln w="76200" cap="rnd">
                <a:gradFill flip="none" rotWithShape="1">
                  <a:gsLst>
                    <a:gs pos="100000">
                      <a:srgbClr val="626566"/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  <a:gs pos="51000">
                      <a:srgbClr val="ACC4CE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B8FE7C77-4E35-ADFF-AFC1-309A7C414778}"/>
                </a:ext>
              </a:extLst>
            </p:cNvPr>
            <p:cNvGrpSpPr/>
            <p:nvPr/>
          </p:nvGrpSpPr>
          <p:grpSpPr>
            <a:xfrm>
              <a:off x="4022374" y="4517716"/>
              <a:ext cx="729514" cy="193247"/>
              <a:chOff x="3802743" y="2259422"/>
              <a:chExt cx="1168776" cy="309607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C086B1F3-36C2-6499-4507-D725300C85C2}"/>
                  </a:ext>
                </a:extLst>
              </p:cNvPr>
              <p:cNvSpPr/>
              <p:nvPr/>
            </p:nvSpPr>
            <p:spPr>
              <a:xfrm>
                <a:off x="3802743" y="2315670"/>
                <a:ext cx="253359" cy="253359"/>
              </a:xfrm>
              <a:prstGeom prst="ellipse">
                <a:avLst/>
              </a:prstGeom>
              <a:solidFill>
                <a:srgbClr val="ACC4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A5D7FAA1-B57F-DD3B-4FC7-54894A8A4D8B}"/>
                  </a:ext>
                </a:extLst>
              </p:cNvPr>
              <p:cNvSpPr/>
              <p:nvPr/>
            </p:nvSpPr>
            <p:spPr>
              <a:xfrm>
                <a:off x="4718160" y="2315670"/>
                <a:ext cx="253359" cy="25335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44E5DFC0-0C35-47E3-99C4-64B5C7D81432}"/>
                  </a:ext>
                </a:extLst>
              </p:cNvPr>
              <p:cNvSpPr/>
              <p:nvPr/>
            </p:nvSpPr>
            <p:spPr>
              <a:xfrm>
                <a:off x="3912151" y="2259422"/>
                <a:ext cx="944594" cy="194208"/>
              </a:xfrm>
              <a:custGeom>
                <a:avLst/>
                <a:gdLst>
                  <a:gd name="connsiteX0" fmla="*/ 0 w 932688"/>
                  <a:gd name="connsiteY0" fmla="*/ 201663 h 201663"/>
                  <a:gd name="connsiteX1" fmla="*/ 502920 w 932688"/>
                  <a:gd name="connsiteY1" fmla="*/ 495 h 201663"/>
                  <a:gd name="connsiteX2" fmla="*/ 932688 w 932688"/>
                  <a:gd name="connsiteY2" fmla="*/ 155943 h 201663"/>
                  <a:gd name="connsiteX0" fmla="*/ 0 w 932688"/>
                  <a:gd name="connsiteY0" fmla="*/ 196929 h 196929"/>
                  <a:gd name="connsiteX1" fmla="*/ 436245 w 932688"/>
                  <a:gd name="connsiteY1" fmla="*/ 524 h 196929"/>
                  <a:gd name="connsiteX2" fmla="*/ 932688 w 932688"/>
                  <a:gd name="connsiteY2" fmla="*/ 151209 h 196929"/>
                  <a:gd name="connsiteX0" fmla="*/ 0 w 932688"/>
                  <a:gd name="connsiteY0" fmla="*/ 194562 h 194562"/>
                  <a:gd name="connsiteX1" fmla="*/ 457676 w 932688"/>
                  <a:gd name="connsiteY1" fmla="*/ 539 h 194562"/>
                  <a:gd name="connsiteX2" fmla="*/ 932688 w 932688"/>
                  <a:gd name="connsiteY2" fmla="*/ 148842 h 194562"/>
                  <a:gd name="connsiteX0" fmla="*/ 0 w 944594"/>
                  <a:gd name="connsiteY0" fmla="*/ 194399 h 194399"/>
                  <a:gd name="connsiteX1" fmla="*/ 457676 w 944594"/>
                  <a:gd name="connsiteY1" fmla="*/ 376 h 194399"/>
                  <a:gd name="connsiteX2" fmla="*/ 944594 w 944594"/>
                  <a:gd name="connsiteY2" fmla="*/ 184397 h 194399"/>
                  <a:gd name="connsiteX0" fmla="*/ 0 w 944594"/>
                  <a:gd name="connsiteY0" fmla="*/ 194208 h 194208"/>
                  <a:gd name="connsiteX1" fmla="*/ 457676 w 944594"/>
                  <a:gd name="connsiteY1" fmla="*/ 185 h 194208"/>
                  <a:gd name="connsiteX2" fmla="*/ 944594 w 944594"/>
                  <a:gd name="connsiteY2" fmla="*/ 184206 h 194208"/>
                  <a:gd name="connsiteX0" fmla="*/ 0 w 944594"/>
                  <a:gd name="connsiteY0" fmla="*/ 194208 h 194208"/>
                  <a:gd name="connsiteX1" fmla="*/ 457676 w 944594"/>
                  <a:gd name="connsiteY1" fmla="*/ 185 h 194208"/>
                  <a:gd name="connsiteX2" fmla="*/ 944594 w 944594"/>
                  <a:gd name="connsiteY2" fmla="*/ 184206 h 194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4594" h="194208">
                    <a:moveTo>
                      <a:pt x="0" y="194208"/>
                    </a:moveTo>
                    <a:cubicBezTo>
                      <a:pt x="173736" y="97434"/>
                      <a:pt x="256985" y="5424"/>
                      <a:pt x="457676" y="185"/>
                    </a:cubicBezTo>
                    <a:cubicBezTo>
                      <a:pt x="701230" y="-5054"/>
                      <a:pt x="807434" y="102672"/>
                      <a:pt x="944594" y="184206"/>
                    </a:cubicBezTo>
                  </a:path>
                </a:pathLst>
              </a:custGeom>
              <a:noFill/>
              <a:ln w="76200" cap="rnd">
                <a:gradFill flip="none" rotWithShape="1">
                  <a:gsLst>
                    <a:gs pos="100000">
                      <a:srgbClr val="626566"/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  <a:gs pos="51000">
                      <a:srgbClr val="ACC4CE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73B9C568-735D-7373-0CD9-42D7E215E2BE}"/>
              </a:ext>
            </a:extLst>
          </p:cNvPr>
          <p:cNvSpPr txBox="1"/>
          <p:nvPr/>
        </p:nvSpPr>
        <p:spPr>
          <a:xfrm>
            <a:off x="3822671" y="2592541"/>
            <a:ext cx="6093969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rt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7E14B20-95E3-80BC-EFEE-C180F2B48B56}"/>
              </a:ext>
            </a:extLst>
          </p:cNvPr>
          <p:cNvSpPr txBox="1"/>
          <p:nvPr/>
        </p:nvSpPr>
        <p:spPr>
          <a:xfrm>
            <a:off x="3822671" y="2982596"/>
            <a:ext cx="6093969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rt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EBF26C9-B258-221D-8B3D-2C53E2535958}"/>
              </a:ext>
            </a:extLst>
          </p:cNvPr>
          <p:cNvSpPr txBox="1"/>
          <p:nvPr/>
        </p:nvSpPr>
        <p:spPr>
          <a:xfrm>
            <a:off x="3822671" y="3372651"/>
            <a:ext cx="6093969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rt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B751AE1C-6FAF-B566-66E3-4D9DA9B2A92B}"/>
              </a:ext>
            </a:extLst>
          </p:cNvPr>
          <p:cNvSpPr txBox="1"/>
          <p:nvPr/>
        </p:nvSpPr>
        <p:spPr>
          <a:xfrm>
            <a:off x="3822671" y="3762706"/>
            <a:ext cx="6093969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rt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2D2614A-9DD8-A215-4E0A-B8745BC00475}"/>
              </a:ext>
            </a:extLst>
          </p:cNvPr>
          <p:cNvSpPr txBox="1"/>
          <p:nvPr/>
        </p:nvSpPr>
        <p:spPr>
          <a:xfrm>
            <a:off x="3822671" y="4152761"/>
            <a:ext cx="6093969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rt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6F0D7630-1ED7-9F4F-2A56-EE5206B98D30}"/>
              </a:ext>
            </a:extLst>
          </p:cNvPr>
          <p:cNvSpPr txBox="1"/>
          <p:nvPr/>
        </p:nvSpPr>
        <p:spPr>
          <a:xfrm>
            <a:off x="3822671" y="4542816"/>
            <a:ext cx="6093969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rt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73D7518-5B58-BB9C-AD28-27D70C118603}"/>
              </a:ext>
            </a:extLst>
          </p:cNvPr>
          <p:cNvSpPr txBox="1"/>
          <p:nvPr/>
        </p:nvSpPr>
        <p:spPr>
          <a:xfrm>
            <a:off x="1845504" y="2923296"/>
            <a:ext cx="5693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500" b="1">
                <a:solidFill>
                  <a:schemeClr val="accent3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sz="1800" dirty="0"/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8199940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3594" y="1049974"/>
            <a:ext cx="9514871" cy="13229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9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9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8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8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8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3592" y="4897789"/>
            <a:ext cx="9946919" cy="12429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6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18B79EAC-640F-3EBA-F844-757EE05054FA}"/>
              </a:ext>
            </a:extLst>
          </p:cNvPr>
          <p:cNvSpPr/>
          <p:nvPr/>
        </p:nvSpPr>
        <p:spPr>
          <a:xfrm>
            <a:off x="5496455" y="332622"/>
            <a:ext cx="4538532" cy="4538532"/>
          </a:xfrm>
          <a:prstGeom prst="ellipse">
            <a:avLst/>
          </a:prstGeom>
          <a:solidFill>
            <a:srgbClr val="D4DDE1">
              <a:alpha val="41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EA25E90-8E61-C3CC-28AF-59BF914F4DF0}"/>
              </a:ext>
            </a:extLst>
          </p:cNvPr>
          <p:cNvSpPr/>
          <p:nvPr/>
        </p:nvSpPr>
        <p:spPr>
          <a:xfrm>
            <a:off x="332367" y="1858928"/>
            <a:ext cx="3226225" cy="3226225"/>
          </a:xfrm>
          <a:prstGeom prst="ellipse">
            <a:avLst/>
          </a:prstGeom>
          <a:solidFill>
            <a:srgbClr val="E7E1CD">
              <a:alpha val="33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CA72B0F-8246-EA02-8282-26EF3ECAE326}"/>
              </a:ext>
            </a:extLst>
          </p:cNvPr>
          <p:cNvSpPr/>
          <p:nvPr/>
        </p:nvSpPr>
        <p:spPr>
          <a:xfrm>
            <a:off x="7908370" y="3070453"/>
            <a:ext cx="4749122" cy="4749122"/>
          </a:xfrm>
          <a:prstGeom prst="ellipse">
            <a:avLst/>
          </a:prstGeom>
          <a:solidFill>
            <a:srgbClr val="FFB681">
              <a:alpha val="18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2E55F28-F6AE-D8CB-1E45-63694F396A90}"/>
              </a:ext>
            </a:extLst>
          </p:cNvPr>
          <p:cNvSpPr/>
          <p:nvPr/>
        </p:nvSpPr>
        <p:spPr>
          <a:xfrm>
            <a:off x="10034987" y="224830"/>
            <a:ext cx="2157013" cy="5220184"/>
          </a:xfrm>
          <a:custGeom>
            <a:avLst/>
            <a:gdLst>
              <a:gd name="connsiteX0" fmla="*/ 2157013 w 2157013"/>
              <a:gd name="connsiteY0" fmla="*/ 0 h 5220184"/>
              <a:gd name="connsiteX1" fmla="*/ 2157013 w 2157013"/>
              <a:gd name="connsiteY1" fmla="*/ 5220184 h 5220184"/>
              <a:gd name="connsiteX2" fmla="*/ 2072124 w 2157013"/>
              <a:gd name="connsiteY2" fmla="*/ 5196963 h 5220184"/>
              <a:gd name="connsiteX3" fmla="*/ 988613 w 2157013"/>
              <a:gd name="connsiteY3" fmla="*/ 4419455 h 5220184"/>
              <a:gd name="connsiteX4" fmla="*/ 1217213 w 2157013"/>
              <a:gd name="connsiteY4" fmla="*/ 3174855 h 5220184"/>
              <a:gd name="connsiteX5" fmla="*/ 48813 w 2157013"/>
              <a:gd name="connsiteY5" fmla="*/ 507855 h 5220184"/>
              <a:gd name="connsiteX6" fmla="*/ 2105320 w 2157013"/>
              <a:gd name="connsiteY6" fmla="*/ 351 h 5220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7013" h="5220184">
                <a:moveTo>
                  <a:pt x="2157013" y="0"/>
                </a:moveTo>
                <a:lnTo>
                  <a:pt x="2157013" y="5220184"/>
                </a:lnTo>
                <a:lnTo>
                  <a:pt x="2072124" y="5196963"/>
                </a:lnTo>
                <a:cubicBezTo>
                  <a:pt x="1658555" y="5060475"/>
                  <a:pt x="1138500" y="4647923"/>
                  <a:pt x="988613" y="4419455"/>
                </a:cubicBezTo>
                <a:cubicBezTo>
                  <a:pt x="770596" y="4087138"/>
                  <a:pt x="1373846" y="3826788"/>
                  <a:pt x="1217213" y="3174855"/>
                </a:cubicBezTo>
                <a:cubicBezTo>
                  <a:pt x="1060580" y="2522922"/>
                  <a:pt x="-268687" y="1037022"/>
                  <a:pt x="48813" y="507855"/>
                </a:cubicBezTo>
                <a:cubicBezTo>
                  <a:pt x="286938" y="110980"/>
                  <a:pt x="1121566" y="17714"/>
                  <a:pt x="2105320" y="351"/>
                </a:cubicBezTo>
                <a:close/>
              </a:path>
            </a:pathLst>
          </a:custGeom>
          <a:solidFill>
            <a:srgbClr val="E7E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A14FA7B-F5AE-455B-D1A8-D9F8F5E06FBE}"/>
              </a:ext>
            </a:extLst>
          </p:cNvPr>
          <p:cNvSpPr/>
          <p:nvPr/>
        </p:nvSpPr>
        <p:spPr>
          <a:xfrm rot="10800000">
            <a:off x="0" y="3631775"/>
            <a:ext cx="12192000" cy="3226225"/>
          </a:xfrm>
          <a:custGeom>
            <a:avLst/>
            <a:gdLst>
              <a:gd name="connsiteX0" fmla="*/ 0 w 12192000"/>
              <a:gd name="connsiteY0" fmla="*/ 0 h 3226225"/>
              <a:gd name="connsiteX1" fmla="*/ 12192000 w 12192000"/>
              <a:gd name="connsiteY1" fmla="*/ 0 h 3226225"/>
              <a:gd name="connsiteX2" fmla="*/ 12192000 w 12192000"/>
              <a:gd name="connsiteY2" fmla="*/ 2168977 h 3226225"/>
              <a:gd name="connsiteX3" fmla="*/ 12011849 w 12192000"/>
              <a:gd name="connsiteY3" fmla="*/ 2411307 h 3226225"/>
              <a:gd name="connsiteX4" fmla="*/ 10706100 w 12192000"/>
              <a:gd name="connsiteY4" fmla="*/ 3225800 h 3226225"/>
              <a:gd name="connsiteX5" fmla="*/ 7543800 w 12192000"/>
              <a:gd name="connsiteY5" fmla="*/ 1663700 h 3226225"/>
              <a:gd name="connsiteX6" fmla="*/ 4330701 w 12192000"/>
              <a:gd name="connsiteY6" fmla="*/ 1587500 h 3226225"/>
              <a:gd name="connsiteX7" fmla="*/ 3238500 w 12192000"/>
              <a:gd name="connsiteY7" fmla="*/ 622300 h 3226225"/>
              <a:gd name="connsiteX8" fmla="*/ 2095500 w 12192000"/>
              <a:gd name="connsiteY8" fmla="*/ 1079500 h 3226225"/>
              <a:gd name="connsiteX9" fmla="*/ 660400 w 12192000"/>
              <a:gd name="connsiteY9" fmla="*/ 812800 h 3226225"/>
              <a:gd name="connsiteX10" fmla="*/ 19292 w 12192000"/>
              <a:gd name="connsiteY10" fmla="*/ 1302971 h 3226225"/>
              <a:gd name="connsiteX11" fmla="*/ 0 w 12192000"/>
              <a:gd name="connsiteY11" fmla="*/ 1328149 h 322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3226225">
                <a:moveTo>
                  <a:pt x="0" y="0"/>
                </a:moveTo>
                <a:lnTo>
                  <a:pt x="12192000" y="0"/>
                </a:lnTo>
                <a:lnTo>
                  <a:pt x="12192000" y="2168977"/>
                </a:lnTo>
                <a:lnTo>
                  <a:pt x="12011849" y="2411307"/>
                </a:lnTo>
                <a:cubicBezTo>
                  <a:pt x="11646776" y="2870183"/>
                  <a:pt x="11236589" y="3208602"/>
                  <a:pt x="10706100" y="3225800"/>
                </a:cubicBezTo>
                <a:cubicBezTo>
                  <a:pt x="9857317" y="3253317"/>
                  <a:pt x="8606367" y="1936750"/>
                  <a:pt x="7543800" y="1663700"/>
                </a:cubicBezTo>
                <a:cubicBezTo>
                  <a:pt x="6481233" y="1390650"/>
                  <a:pt x="5048250" y="1761067"/>
                  <a:pt x="4330701" y="1587500"/>
                </a:cubicBezTo>
                <a:cubicBezTo>
                  <a:pt x="3613150" y="1413933"/>
                  <a:pt x="3611033" y="706967"/>
                  <a:pt x="3238500" y="622300"/>
                </a:cubicBezTo>
                <a:cubicBezTo>
                  <a:pt x="2865967" y="537633"/>
                  <a:pt x="2525183" y="1047750"/>
                  <a:pt x="2095500" y="1079500"/>
                </a:cubicBezTo>
                <a:cubicBezTo>
                  <a:pt x="1665817" y="1111250"/>
                  <a:pt x="1060450" y="700617"/>
                  <a:pt x="660400" y="812800"/>
                </a:cubicBezTo>
                <a:cubicBezTo>
                  <a:pt x="410369" y="882915"/>
                  <a:pt x="206226" y="1070851"/>
                  <a:pt x="19292" y="1302971"/>
                </a:cubicBezTo>
                <a:lnTo>
                  <a:pt x="0" y="1328149"/>
                </a:lnTo>
                <a:close/>
              </a:path>
            </a:pathLst>
          </a:custGeom>
          <a:solidFill>
            <a:srgbClr val="AC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B1F2F0B-9D8F-DF28-38A0-814271663E3C}"/>
              </a:ext>
            </a:extLst>
          </p:cNvPr>
          <p:cNvSpPr/>
          <p:nvPr/>
        </p:nvSpPr>
        <p:spPr>
          <a:xfrm>
            <a:off x="1" y="0"/>
            <a:ext cx="7289799" cy="2931842"/>
          </a:xfrm>
          <a:custGeom>
            <a:avLst/>
            <a:gdLst>
              <a:gd name="connsiteX0" fmla="*/ 0 w 8763537"/>
              <a:gd name="connsiteY0" fmla="*/ 0 h 3524556"/>
              <a:gd name="connsiteX1" fmla="*/ 8763537 w 8763537"/>
              <a:gd name="connsiteY1" fmla="*/ 0 h 3524556"/>
              <a:gd name="connsiteX2" fmla="*/ 8670925 w 8763537"/>
              <a:gd name="connsiteY2" fmla="*/ 30163 h 3524556"/>
              <a:gd name="connsiteX3" fmla="*/ 7772400 w 8763537"/>
              <a:gd name="connsiteY3" fmla="*/ 419100 h 3524556"/>
              <a:gd name="connsiteX4" fmla="*/ 7239000 w 8763537"/>
              <a:gd name="connsiteY4" fmla="*/ 1435100 h 3524556"/>
              <a:gd name="connsiteX5" fmla="*/ 5537201 w 8763537"/>
              <a:gd name="connsiteY5" fmla="*/ 1981200 h 3524556"/>
              <a:gd name="connsiteX6" fmla="*/ 3733800 w 8763537"/>
              <a:gd name="connsiteY6" fmla="*/ 3505200 h 3524556"/>
              <a:gd name="connsiteX7" fmla="*/ 2197100 w 8763537"/>
              <a:gd name="connsiteY7" fmla="*/ 2832100 h 3524556"/>
              <a:gd name="connsiteX8" fmla="*/ 825500 w 8763537"/>
              <a:gd name="connsiteY8" fmla="*/ 2692400 h 3524556"/>
              <a:gd name="connsiteX9" fmla="*/ 33883 w 8763537"/>
              <a:gd name="connsiteY9" fmla="*/ 2973983 h 3524556"/>
              <a:gd name="connsiteX10" fmla="*/ 0 w 8763537"/>
              <a:gd name="connsiteY10" fmla="*/ 2993636 h 352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63537" h="3524556">
                <a:moveTo>
                  <a:pt x="0" y="0"/>
                </a:moveTo>
                <a:lnTo>
                  <a:pt x="8763537" y="0"/>
                </a:lnTo>
                <a:lnTo>
                  <a:pt x="8670925" y="30163"/>
                </a:lnTo>
                <a:cubicBezTo>
                  <a:pt x="8322733" y="145521"/>
                  <a:pt x="7958667" y="278342"/>
                  <a:pt x="7772400" y="419100"/>
                </a:cubicBezTo>
                <a:cubicBezTo>
                  <a:pt x="7399867" y="700617"/>
                  <a:pt x="7611533" y="1174750"/>
                  <a:pt x="7239000" y="1435100"/>
                </a:cubicBezTo>
                <a:cubicBezTo>
                  <a:pt x="6866467" y="1695450"/>
                  <a:pt x="6121400" y="1636183"/>
                  <a:pt x="5537201" y="1981200"/>
                </a:cubicBezTo>
                <a:cubicBezTo>
                  <a:pt x="4953000" y="2326217"/>
                  <a:pt x="4290483" y="3363383"/>
                  <a:pt x="3733800" y="3505200"/>
                </a:cubicBezTo>
                <a:cubicBezTo>
                  <a:pt x="3177117" y="3647017"/>
                  <a:pt x="2681817" y="2967567"/>
                  <a:pt x="2197100" y="2832100"/>
                </a:cubicBezTo>
                <a:cubicBezTo>
                  <a:pt x="1712383" y="2696633"/>
                  <a:pt x="1225550" y="2645833"/>
                  <a:pt x="825500" y="2692400"/>
                </a:cubicBezTo>
                <a:cubicBezTo>
                  <a:pt x="525463" y="2727326"/>
                  <a:pt x="273646" y="2840831"/>
                  <a:pt x="33883" y="2973983"/>
                </a:cubicBezTo>
                <a:lnTo>
                  <a:pt x="0" y="2993636"/>
                </a:lnTo>
                <a:close/>
              </a:path>
            </a:pathLst>
          </a:custGeom>
          <a:solidFill>
            <a:srgbClr val="D4D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B1D947D-5146-A61B-7F34-E54F60E3916D}"/>
              </a:ext>
            </a:extLst>
          </p:cNvPr>
          <p:cNvSpPr/>
          <p:nvPr/>
        </p:nvSpPr>
        <p:spPr>
          <a:xfrm>
            <a:off x="-304800" y="-419100"/>
            <a:ext cx="5175700" cy="2331245"/>
          </a:xfrm>
          <a:custGeom>
            <a:avLst/>
            <a:gdLst>
              <a:gd name="connsiteX0" fmla="*/ 0 w 5175700"/>
              <a:gd name="connsiteY0" fmla="*/ 1917700 h 2331245"/>
              <a:gd name="connsiteX1" fmla="*/ 2209800 w 5175700"/>
              <a:gd name="connsiteY1" fmla="*/ 2286000 h 2331245"/>
              <a:gd name="connsiteX2" fmla="*/ 5029200 w 5175700"/>
              <a:gd name="connsiteY2" fmla="*/ 1003300 h 2331245"/>
              <a:gd name="connsiteX3" fmla="*/ 4521200 w 5175700"/>
              <a:gd name="connsiteY3" fmla="*/ 0 h 2331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5700" h="2331245">
                <a:moveTo>
                  <a:pt x="0" y="1917700"/>
                </a:moveTo>
                <a:cubicBezTo>
                  <a:pt x="685800" y="2178050"/>
                  <a:pt x="1371600" y="2438400"/>
                  <a:pt x="2209800" y="2286000"/>
                </a:cubicBezTo>
                <a:cubicBezTo>
                  <a:pt x="3048000" y="2133600"/>
                  <a:pt x="4643967" y="1384300"/>
                  <a:pt x="5029200" y="1003300"/>
                </a:cubicBezTo>
                <a:cubicBezTo>
                  <a:pt x="5414433" y="622300"/>
                  <a:pt x="4967816" y="311150"/>
                  <a:pt x="4521200" y="0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C2F5E89-1344-8D90-8D1C-AC67F6C2D76D}"/>
              </a:ext>
            </a:extLst>
          </p:cNvPr>
          <p:cNvSpPr/>
          <p:nvPr/>
        </p:nvSpPr>
        <p:spPr>
          <a:xfrm>
            <a:off x="-952500" y="4774545"/>
            <a:ext cx="13462000" cy="1686720"/>
          </a:xfrm>
          <a:custGeom>
            <a:avLst/>
            <a:gdLst>
              <a:gd name="connsiteX0" fmla="*/ 0 w 13462000"/>
              <a:gd name="connsiteY0" fmla="*/ 1410355 h 1686720"/>
              <a:gd name="connsiteX1" fmla="*/ 2527300 w 13462000"/>
              <a:gd name="connsiteY1" fmla="*/ 655 h 1686720"/>
              <a:gd name="connsiteX2" fmla="*/ 7848600 w 13462000"/>
              <a:gd name="connsiteY2" fmla="*/ 1562755 h 1686720"/>
              <a:gd name="connsiteX3" fmla="*/ 13462000 w 13462000"/>
              <a:gd name="connsiteY3" fmla="*/ 1473855 h 168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62000" h="1686720">
                <a:moveTo>
                  <a:pt x="0" y="1410355"/>
                </a:moveTo>
                <a:cubicBezTo>
                  <a:pt x="609600" y="692805"/>
                  <a:pt x="1219200" y="-24745"/>
                  <a:pt x="2527300" y="655"/>
                </a:cubicBezTo>
                <a:cubicBezTo>
                  <a:pt x="3835400" y="26055"/>
                  <a:pt x="6026150" y="1317222"/>
                  <a:pt x="7848600" y="1562755"/>
                </a:cubicBezTo>
                <a:cubicBezTo>
                  <a:pt x="9671050" y="1808288"/>
                  <a:pt x="11566525" y="1641071"/>
                  <a:pt x="13462000" y="1473855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BCD603-7FAB-6304-55B4-B875ADA41B0F}"/>
              </a:ext>
            </a:extLst>
          </p:cNvPr>
          <p:cNvSpPr txBox="1"/>
          <p:nvPr/>
        </p:nvSpPr>
        <p:spPr>
          <a:xfrm>
            <a:off x="4787983" y="2101850"/>
            <a:ext cx="595547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感谢老师聆听指导！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055F1C8-5D71-08CA-0F59-B14098D9E7CF}"/>
              </a:ext>
            </a:extLst>
          </p:cNvPr>
          <p:cNvSpPr/>
          <p:nvPr/>
        </p:nvSpPr>
        <p:spPr>
          <a:xfrm>
            <a:off x="9309100" y="-228600"/>
            <a:ext cx="3657600" cy="4660900"/>
          </a:xfrm>
          <a:custGeom>
            <a:avLst/>
            <a:gdLst>
              <a:gd name="connsiteX0" fmla="*/ 0 w 3657600"/>
              <a:gd name="connsiteY0" fmla="*/ 0 h 4660900"/>
              <a:gd name="connsiteX1" fmla="*/ 1447800 w 3657600"/>
              <a:gd name="connsiteY1" fmla="*/ 723900 h 4660900"/>
              <a:gd name="connsiteX2" fmla="*/ 1892300 w 3657600"/>
              <a:gd name="connsiteY2" fmla="*/ 2997200 h 4660900"/>
              <a:gd name="connsiteX3" fmla="*/ 3657600 w 3657600"/>
              <a:gd name="connsiteY3" fmla="*/ 4660900 h 466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7600" h="4660900">
                <a:moveTo>
                  <a:pt x="0" y="0"/>
                </a:moveTo>
                <a:cubicBezTo>
                  <a:pt x="566208" y="112183"/>
                  <a:pt x="1132417" y="224367"/>
                  <a:pt x="1447800" y="723900"/>
                </a:cubicBezTo>
                <a:cubicBezTo>
                  <a:pt x="1763183" y="1223433"/>
                  <a:pt x="1524000" y="2341033"/>
                  <a:pt x="1892300" y="2997200"/>
                </a:cubicBezTo>
                <a:cubicBezTo>
                  <a:pt x="2260600" y="3653367"/>
                  <a:pt x="2959100" y="4157133"/>
                  <a:pt x="3657600" y="4660900"/>
                </a:cubicBez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CE7D1F4-C680-FCF7-4595-E4BD9A4CC764}"/>
              </a:ext>
            </a:extLst>
          </p:cNvPr>
          <p:cNvSpPr txBox="1"/>
          <p:nvPr/>
        </p:nvSpPr>
        <p:spPr>
          <a:xfrm>
            <a:off x="5698954" y="1605753"/>
            <a:ext cx="3781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ea typeface="华文中宋" panose="02010600040101010101" pitchFamily="2" charset="-122"/>
              </a:rPr>
              <a:t>Graduation thesis defense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ea typeface="华文中宋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21CBCC0-A8D1-7C94-C273-298A1512EFEB}"/>
              </a:ext>
            </a:extLst>
          </p:cNvPr>
          <p:cNvSpPr txBox="1"/>
          <p:nvPr/>
        </p:nvSpPr>
        <p:spPr>
          <a:xfrm>
            <a:off x="4583112" y="3004414"/>
            <a:ext cx="5730875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FCD757C-B8D7-F74B-65B4-23F25ADEA59A}"/>
              </a:ext>
            </a:extLst>
          </p:cNvPr>
          <p:cNvGrpSpPr/>
          <p:nvPr/>
        </p:nvGrpSpPr>
        <p:grpSpPr>
          <a:xfrm>
            <a:off x="5456990" y="4130546"/>
            <a:ext cx="4430006" cy="342544"/>
            <a:chOff x="4289813" y="5868701"/>
            <a:chExt cx="2391457" cy="34254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D0E4795-7CBB-06F4-901F-975187D3B59F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C231F25-882A-4053-BA95-D2379D9FC9F3}"/>
                </a:ext>
              </a:extLst>
            </p:cNvPr>
            <p:cNvSpPr txBox="1"/>
            <p:nvPr/>
          </p:nvSpPr>
          <p:spPr>
            <a:xfrm>
              <a:off x="5622037" y="5872691"/>
              <a:ext cx="1059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2023.04.28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1099AA55-2F8B-2495-12BD-14AB81B8F12A}"/>
              </a:ext>
            </a:extLst>
          </p:cNvPr>
          <p:cNvSpPr txBox="1"/>
          <p:nvPr/>
        </p:nvSpPr>
        <p:spPr>
          <a:xfrm>
            <a:off x="824446" y="500618"/>
            <a:ext cx="14586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DOUYUFont2.0" pitchFamily="2" charset="-128"/>
                <a:ea typeface="DOUYUFont2.0" pitchFamily="2" charset="-128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DOUYUFont2.0" pitchFamily="2" charset="-128"/>
              <a:ea typeface="DOUYUFont2.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697405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FEA25E90-8E61-C3CC-28AF-59BF914F4DF0}"/>
              </a:ext>
            </a:extLst>
          </p:cNvPr>
          <p:cNvSpPr/>
          <p:nvPr/>
        </p:nvSpPr>
        <p:spPr>
          <a:xfrm>
            <a:off x="561039" y="2700803"/>
            <a:ext cx="3226225" cy="3226225"/>
          </a:xfrm>
          <a:prstGeom prst="ellipse">
            <a:avLst/>
          </a:prstGeom>
          <a:solidFill>
            <a:srgbClr val="E7E1CD">
              <a:alpha val="33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18B79EAC-640F-3EBA-F844-757EE05054FA}"/>
              </a:ext>
            </a:extLst>
          </p:cNvPr>
          <p:cNvSpPr/>
          <p:nvPr/>
        </p:nvSpPr>
        <p:spPr>
          <a:xfrm>
            <a:off x="4419991" y="-2688365"/>
            <a:ext cx="4538532" cy="4538532"/>
          </a:xfrm>
          <a:prstGeom prst="ellipse">
            <a:avLst/>
          </a:prstGeom>
          <a:solidFill>
            <a:srgbClr val="D4DDE1">
              <a:alpha val="41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CA72B0F-8246-EA02-8282-26EF3ECAE326}"/>
              </a:ext>
            </a:extLst>
          </p:cNvPr>
          <p:cNvSpPr/>
          <p:nvPr/>
        </p:nvSpPr>
        <p:spPr>
          <a:xfrm>
            <a:off x="7138226" y="3960869"/>
            <a:ext cx="6170487" cy="6170487"/>
          </a:xfrm>
          <a:prstGeom prst="ellipse">
            <a:avLst/>
          </a:prstGeom>
          <a:solidFill>
            <a:srgbClr val="FFB681">
              <a:alpha val="18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2E55F28-F6AE-D8CB-1E45-63694F396A90}"/>
              </a:ext>
            </a:extLst>
          </p:cNvPr>
          <p:cNvSpPr/>
          <p:nvPr/>
        </p:nvSpPr>
        <p:spPr>
          <a:xfrm>
            <a:off x="10426159" y="224830"/>
            <a:ext cx="1765841" cy="4273509"/>
          </a:xfrm>
          <a:custGeom>
            <a:avLst/>
            <a:gdLst>
              <a:gd name="connsiteX0" fmla="*/ 2157013 w 2157013"/>
              <a:gd name="connsiteY0" fmla="*/ 0 h 5220184"/>
              <a:gd name="connsiteX1" fmla="*/ 2157013 w 2157013"/>
              <a:gd name="connsiteY1" fmla="*/ 5220184 h 5220184"/>
              <a:gd name="connsiteX2" fmla="*/ 2072124 w 2157013"/>
              <a:gd name="connsiteY2" fmla="*/ 5196963 h 5220184"/>
              <a:gd name="connsiteX3" fmla="*/ 988613 w 2157013"/>
              <a:gd name="connsiteY3" fmla="*/ 4419455 h 5220184"/>
              <a:gd name="connsiteX4" fmla="*/ 1217213 w 2157013"/>
              <a:gd name="connsiteY4" fmla="*/ 3174855 h 5220184"/>
              <a:gd name="connsiteX5" fmla="*/ 48813 w 2157013"/>
              <a:gd name="connsiteY5" fmla="*/ 507855 h 5220184"/>
              <a:gd name="connsiteX6" fmla="*/ 2105320 w 2157013"/>
              <a:gd name="connsiteY6" fmla="*/ 351 h 5220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7013" h="5220184">
                <a:moveTo>
                  <a:pt x="2157013" y="0"/>
                </a:moveTo>
                <a:lnTo>
                  <a:pt x="2157013" y="5220184"/>
                </a:lnTo>
                <a:lnTo>
                  <a:pt x="2072124" y="5196963"/>
                </a:lnTo>
                <a:cubicBezTo>
                  <a:pt x="1658555" y="5060475"/>
                  <a:pt x="1138500" y="4647923"/>
                  <a:pt x="988613" y="4419455"/>
                </a:cubicBezTo>
                <a:cubicBezTo>
                  <a:pt x="770596" y="4087138"/>
                  <a:pt x="1373846" y="3826788"/>
                  <a:pt x="1217213" y="3174855"/>
                </a:cubicBezTo>
                <a:cubicBezTo>
                  <a:pt x="1060580" y="2522922"/>
                  <a:pt x="-268687" y="1037022"/>
                  <a:pt x="48813" y="507855"/>
                </a:cubicBezTo>
                <a:cubicBezTo>
                  <a:pt x="286938" y="110980"/>
                  <a:pt x="1121566" y="17714"/>
                  <a:pt x="2105320" y="351"/>
                </a:cubicBezTo>
                <a:close/>
              </a:path>
            </a:pathLst>
          </a:custGeom>
          <a:solidFill>
            <a:srgbClr val="E7E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63F2FE16-E16F-1D87-C556-9B091D384B8D}"/>
              </a:ext>
            </a:extLst>
          </p:cNvPr>
          <p:cNvSpPr/>
          <p:nvPr/>
        </p:nvSpPr>
        <p:spPr>
          <a:xfrm rot="10800000">
            <a:off x="0" y="4973815"/>
            <a:ext cx="6604000" cy="1898698"/>
          </a:xfrm>
          <a:custGeom>
            <a:avLst/>
            <a:gdLst>
              <a:gd name="connsiteX0" fmla="*/ 7331648 w 8817548"/>
              <a:gd name="connsiteY0" fmla="*/ 2534684 h 2535109"/>
              <a:gd name="connsiteX1" fmla="*/ 4169348 w 8817548"/>
              <a:gd name="connsiteY1" fmla="*/ 972584 h 2535109"/>
              <a:gd name="connsiteX2" fmla="*/ 956249 w 8817548"/>
              <a:gd name="connsiteY2" fmla="*/ 896384 h 2535109"/>
              <a:gd name="connsiteX3" fmla="*/ 41688 w 8817548"/>
              <a:gd name="connsiteY3" fmla="*/ 36824 h 2535109"/>
              <a:gd name="connsiteX4" fmla="*/ 0 w 8817548"/>
              <a:gd name="connsiteY4" fmla="*/ 0 h 2535109"/>
              <a:gd name="connsiteX5" fmla="*/ 8817548 w 8817548"/>
              <a:gd name="connsiteY5" fmla="*/ 0 h 2535109"/>
              <a:gd name="connsiteX6" fmla="*/ 8817548 w 8817548"/>
              <a:gd name="connsiteY6" fmla="*/ 1477861 h 2535109"/>
              <a:gd name="connsiteX7" fmla="*/ 8637397 w 8817548"/>
              <a:gd name="connsiteY7" fmla="*/ 1720191 h 2535109"/>
              <a:gd name="connsiteX8" fmla="*/ 7331648 w 8817548"/>
              <a:gd name="connsiteY8" fmla="*/ 2534684 h 2535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17548" h="2535109">
                <a:moveTo>
                  <a:pt x="7331648" y="2534684"/>
                </a:moveTo>
                <a:cubicBezTo>
                  <a:pt x="6482865" y="2562201"/>
                  <a:pt x="5231915" y="1245634"/>
                  <a:pt x="4169348" y="972584"/>
                </a:cubicBezTo>
                <a:cubicBezTo>
                  <a:pt x="3106781" y="699534"/>
                  <a:pt x="1673798" y="1069951"/>
                  <a:pt x="956249" y="896384"/>
                </a:cubicBezTo>
                <a:cubicBezTo>
                  <a:pt x="373239" y="755361"/>
                  <a:pt x="262527" y="262211"/>
                  <a:pt x="41688" y="36824"/>
                </a:cubicBezTo>
                <a:lnTo>
                  <a:pt x="0" y="0"/>
                </a:lnTo>
                <a:lnTo>
                  <a:pt x="8817548" y="0"/>
                </a:lnTo>
                <a:lnTo>
                  <a:pt x="8817548" y="1477861"/>
                </a:lnTo>
                <a:lnTo>
                  <a:pt x="8637397" y="1720191"/>
                </a:lnTo>
                <a:cubicBezTo>
                  <a:pt x="8272324" y="2179067"/>
                  <a:pt x="7862137" y="2517486"/>
                  <a:pt x="7331648" y="2534684"/>
                </a:cubicBezTo>
                <a:close/>
              </a:path>
            </a:pathLst>
          </a:custGeom>
          <a:solidFill>
            <a:srgbClr val="AC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6B1F2F0B-9D8F-DF28-38A0-814271663E3C}"/>
              </a:ext>
            </a:extLst>
          </p:cNvPr>
          <p:cNvSpPr/>
          <p:nvPr/>
        </p:nvSpPr>
        <p:spPr>
          <a:xfrm>
            <a:off x="2" y="0"/>
            <a:ext cx="4150394" cy="1669223"/>
          </a:xfrm>
          <a:custGeom>
            <a:avLst/>
            <a:gdLst>
              <a:gd name="connsiteX0" fmla="*/ 0 w 8763537"/>
              <a:gd name="connsiteY0" fmla="*/ 0 h 3524556"/>
              <a:gd name="connsiteX1" fmla="*/ 8763537 w 8763537"/>
              <a:gd name="connsiteY1" fmla="*/ 0 h 3524556"/>
              <a:gd name="connsiteX2" fmla="*/ 8670925 w 8763537"/>
              <a:gd name="connsiteY2" fmla="*/ 30163 h 3524556"/>
              <a:gd name="connsiteX3" fmla="*/ 7772400 w 8763537"/>
              <a:gd name="connsiteY3" fmla="*/ 419100 h 3524556"/>
              <a:gd name="connsiteX4" fmla="*/ 7239000 w 8763537"/>
              <a:gd name="connsiteY4" fmla="*/ 1435100 h 3524556"/>
              <a:gd name="connsiteX5" fmla="*/ 5537201 w 8763537"/>
              <a:gd name="connsiteY5" fmla="*/ 1981200 h 3524556"/>
              <a:gd name="connsiteX6" fmla="*/ 3733800 w 8763537"/>
              <a:gd name="connsiteY6" fmla="*/ 3505200 h 3524556"/>
              <a:gd name="connsiteX7" fmla="*/ 2197100 w 8763537"/>
              <a:gd name="connsiteY7" fmla="*/ 2832100 h 3524556"/>
              <a:gd name="connsiteX8" fmla="*/ 825500 w 8763537"/>
              <a:gd name="connsiteY8" fmla="*/ 2692400 h 3524556"/>
              <a:gd name="connsiteX9" fmla="*/ 33883 w 8763537"/>
              <a:gd name="connsiteY9" fmla="*/ 2973983 h 3524556"/>
              <a:gd name="connsiteX10" fmla="*/ 0 w 8763537"/>
              <a:gd name="connsiteY10" fmla="*/ 2993636 h 352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63537" h="3524556">
                <a:moveTo>
                  <a:pt x="0" y="0"/>
                </a:moveTo>
                <a:lnTo>
                  <a:pt x="8763537" y="0"/>
                </a:lnTo>
                <a:lnTo>
                  <a:pt x="8670925" y="30163"/>
                </a:lnTo>
                <a:cubicBezTo>
                  <a:pt x="8322733" y="145521"/>
                  <a:pt x="7958667" y="278342"/>
                  <a:pt x="7772400" y="419100"/>
                </a:cubicBezTo>
                <a:cubicBezTo>
                  <a:pt x="7399867" y="700617"/>
                  <a:pt x="7611533" y="1174750"/>
                  <a:pt x="7239000" y="1435100"/>
                </a:cubicBezTo>
                <a:cubicBezTo>
                  <a:pt x="6866467" y="1695450"/>
                  <a:pt x="6121400" y="1636183"/>
                  <a:pt x="5537201" y="1981200"/>
                </a:cubicBezTo>
                <a:cubicBezTo>
                  <a:pt x="4953000" y="2326217"/>
                  <a:pt x="4290483" y="3363383"/>
                  <a:pt x="3733800" y="3505200"/>
                </a:cubicBezTo>
                <a:cubicBezTo>
                  <a:pt x="3177117" y="3647017"/>
                  <a:pt x="2681817" y="2967567"/>
                  <a:pt x="2197100" y="2832100"/>
                </a:cubicBezTo>
                <a:cubicBezTo>
                  <a:pt x="1712383" y="2696633"/>
                  <a:pt x="1225550" y="2645833"/>
                  <a:pt x="825500" y="2692400"/>
                </a:cubicBezTo>
                <a:cubicBezTo>
                  <a:pt x="525463" y="2727326"/>
                  <a:pt x="273646" y="2840831"/>
                  <a:pt x="33883" y="2973983"/>
                </a:cubicBezTo>
                <a:lnTo>
                  <a:pt x="0" y="2993636"/>
                </a:lnTo>
                <a:close/>
              </a:path>
            </a:pathLst>
          </a:custGeom>
          <a:solidFill>
            <a:srgbClr val="D4D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B1D947D-5146-A61B-7F34-E54F60E3916D}"/>
              </a:ext>
            </a:extLst>
          </p:cNvPr>
          <p:cNvSpPr/>
          <p:nvPr/>
        </p:nvSpPr>
        <p:spPr>
          <a:xfrm>
            <a:off x="-304800" y="-419099"/>
            <a:ext cx="3483429" cy="1569010"/>
          </a:xfrm>
          <a:custGeom>
            <a:avLst/>
            <a:gdLst>
              <a:gd name="connsiteX0" fmla="*/ 0 w 5175700"/>
              <a:gd name="connsiteY0" fmla="*/ 1917700 h 2331245"/>
              <a:gd name="connsiteX1" fmla="*/ 2209800 w 5175700"/>
              <a:gd name="connsiteY1" fmla="*/ 2286000 h 2331245"/>
              <a:gd name="connsiteX2" fmla="*/ 5029200 w 5175700"/>
              <a:gd name="connsiteY2" fmla="*/ 1003300 h 2331245"/>
              <a:gd name="connsiteX3" fmla="*/ 4521200 w 5175700"/>
              <a:gd name="connsiteY3" fmla="*/ 0 h 2331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5700" h="2331245">
                <a:moveTo>
                  <a:pt x="0" y="1917700"/>
                </a:moveTo>
                <a:cubicBezTo>
                  <a:pt x="685800" y="2178050"/>
                  <a:pt x="1371600" y="2438400"/>
                  <a:pt x="2209800" y="2286000"/>
                </a:cubicBezTo>
                <a:cubicBezTo>
                  <a:pt x="3048000" y="2133600"/>
                  <a:pt x="4643967" y="1384300"/>
                  <a:pt x="5029200" y="1003300"/>
                </a:cubicBezTo>
                <a:cubicBezTo>
                  <a:pt x="5414433" y="622300"/>
                  <a:pt x="4967816" y="311150"/>
                  <a:pt x="4521200" y="0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C2F5E89-1344-8D90-8D1C-AC67F6C2D76D}"/>
              </a:ext>
            </a:extLst>
          </p:cNvPr>
          <p:cNvSpPr/>
          <p:nvPr/>
        </p:nvSpPr>
        <p:spPr>
          <a:xfrm>
            <a:off x="-74487" y="5785685"/>
            <a:ext cx="7264537" cy="910210"/>
          </a:xfrm>
          <a:custGeom>
            <a:avLst/>
            <a:gdLst>
              <a:gd name="connsiteX0" fmla="*/ 0 w 13462000"/>
              <a:gd name="connsiteY0" fmla="*/ 1410355 h 1686720"/>
              <a:gd name="connsiteX1" fmla="*/ 2527300 w 13462000"/>
              <a:gd name="connsiteY1" fmla="*/ 655 h 1686720"/>
              <a:gd name="connsiteX2" fmla="*/ 7848600 w 13462000"/>
              <a:gd name="connsiteY2" fmla="*/ 1562755 h 1686720"/>
              <a:gd name="connsiteX3" fmla="*/ 13462000 w 13462000"/>
              <a:gd name="connsiteY3" fmla="*/ 1473855 h 168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62000" h="1686720">
                <a:moveTo>
                  <a:pt x="0" y="1410355"/>
                </a:moveTo>
                <a:cubicBezTo>
                  <a:pt x="609600" y="692805"/>
                  <a:pt x="1219200" y="-24745"/>
                  <a:pt x="2527300" y="655"/>
                </a:cubicBezTo>
                <a:cubicBezTo>
                  <a:pt x="3835400" y="26055"/>
                  <a:pt x="6026150" y="1317222"/>
                  <a:pt x="7848600" y="1562755"/>
                </a:cubicBezTo>
                <a:cubicBezTo>
                  <a:pt x="9671050" y="1808288"/>
                  <a:pt x="11566525" y="1641071"/>
                  <a:pt x="13462000" y="1473855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055F1C8-5D71-08CA-0F59-B14098D9E7CF}"/>
              </a:ext>
            </a:extLst>
          </p:cNvPr>
          <p:cNvSpPr/>
          <p:nvPr/>
        </p:nvSpPr>
        <p:spPr>
          <a:xfrm>
            <a:off x="9854102" y="-228600"/>
            <a:ext cx="3112597" cy="3966400"/>
          </a:xfrm>
          <a:custGeom>
            <a:avLst/>
            <a:gdLst>
              <a:gd name="connsiteX0" fmla="*/ 0 w 3657600"/>
              <a:gd name="connsiteY0" fmla="*/ 0 h 4660900"/>
              <a:gd name="connsiteX1" fmla="*/ 1447800 w 3657600"/>
              <a:gd name="connsiteY1" fmla="*/ 723900 h 4660900"/>
              <a:gd name="connsiteX2" fmla="*/ 1892300 w 3657600"/>
              <a:gd name="connsiteY2" fmla="*/ 2997200 h 4660900"/>
              <a:gd name="connsiteX3" fmla="*/ 3657600 w 3657600"/>
              <a:gd name="connsiteY3" fmla="*/ 4660900 h 466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7600" h="4660900">
                <a:moveTo>
                  <a:pt x="0" y="0"/>
                </a:moveTo>
                <a:cubicBezTo>
                  <a:pt x="566208" y="112183"/>
                  <a:pt x="1132417" y="224367"/>
                  <a:pt x="1447800" y="723900"/>
                </a:cubicBezTo>
                <a:cubicBezTo>
                  <a:pt x="1763183" y="1223433"/>
                  <a:pt x="1524000" y="2341033"/>
                  <a:pt x="1892300" y="2997200"/>
                </a:cubicBezTo>
                <a:cubicBezTo>
                  <a:pt x="2260600" y="3653367"/>
                  <a:pt x="2959100" y="4157133"/>
                  <a:pt x="3657600" y="4660900"/>
                </a:cubicBez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099AA55-2F8B-2495-12BD-14AB81B8F12A}"/>
              </a:ext>
            </a:extLst>
          </p:cNvPr>
          <p:cNvSpPr txBox="1"/>
          <p:nvPr/>
        </p:nvSpPr>
        <p:spPr>
          <a:xfrm>
            <a:off x="824446" y="500618"/>
            <a:ext cx="14586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DOUYUFont2.0" pitchFamily="2" charset="-128"/>
                <a:ea typeface="DOUYUFont2.0" pitchFamily="2" charset="-128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DOUYUFont2.0" pitchFamily="2" charset="-128"/>
              <a:ea typeface="DOUYUFont2.0" pitchFamily="2" charset="-128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0BB94F80-FBCF-6F54-9E6C-25FC6DA047CE}"/>
              </a:ext>
            </a:extLst>
          </p:cNvPr>
          <p:cNvSpPr/>
          <p:nvPr/>
        </p:nvSpPr>
        <p:spPr>
          <a:xfrm>
            <a:off x="4866960" y="1365273"/>
            <a:ext cx="356856" cy="356856"/>
          </a:xfrm>
          <a:prstGeom prst="ellipse">
            <a:avLst/>
          </a:prstGeom>
          <a:solidFill>
            <a:srgbClr val="D4DDE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3126D1A-8991-985C-0C84-A9EDFFF171FB}"/>
              </a:ext>
            </a:extLst>
          </p:cNvPr>
          <p:cNvSpPr/>
          <p:nvPr/>
        </p:nvSpPr>
        <p:spPr>
          <a:xfrm>
            <a:off x="3620937" y="3123991"/>
            <a:ext cx="4950125" cy="6378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ACC4CE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0909 w 5916899"/>
                      <a:gd name="connsiteY0" fmla="*/ 2765497 h 4919748"/>
                      <a:gd name="connsiteX1" fmla="*/ 2590909 w 5916899"/>
                      <a:gd name="connsiteY1" fmla="*/ 2057200 h 4919748"/>
                      <a:gd name="connsiteX2" fmla="*/ 4184759 w 5916899"/>
                      <a:gd name="connsiteY2" fmla="*/ 72 h 4919748"/>
                      <a:gd name="connsiteX3" fmla="*/ 5105509 w 5916899"/>
                      <a:gd name="connsiteY3" fmla="*/ 1876497 h 4919748"/>
                      <a:gd name="connsiteX4" fmla="*/ 5740510 w 5916899"/>
                      <a:gd name="connsiteY4" fmla="*/ 4301925 h 4919748"/>
                      <a:gd name="connsiteX5" fmla="*/ 2724259 w 5916899"/>
                      <a:gd name="connsiteY5" fmla="*/ 4791147 h 4919748"/>
                      <a:gd name="connsiteX6" fmla="*/ 50909 w 5916899"/>
                      <a:gd name="connsiteY6" fmla="*/ 2765497 h 4919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16899" h="4919748" extrusionOk="0">
                        <a:moveTo>
                          <a:pt x="50909" y="2765497"/>
                        </a:moveTo>
                        <a:cubicBezTo>
                          <a:pt x="430406" y="1445520"/>
                          <a:pt x="2107424" y="2499804"/>
                          <a:pt x="2590909" y="2057200"/>
                        </a:cubicBezTo>
                        <a:cubicBezTo>
                          <a:pt x="3280913" y="1544681"/>
                          <a:pt x="2848102" y="12754"/>
                          <a:pt x="4184759" y="72"/>
                        </a:cubicBezTo>
                        <a:cubicBezTo>
                          <a:pt x="5404656" y="53437"/>
                          <a:pt x="4862411" y="1335938"/>
                          <a:pt x="5105509" y="1876497"/>
                        </a:cubicBezTo>
                        <a:cubicBezTo>
                          <a:pt x="5231061" y="2434384"/>
                          <a:pt x="6336643" y="3213533"/>
                          <a:pt x="5740510" y="4301925"/>
                        </a:cubicBezTo>
                        <a:cubicBezTo>
                          <a:pt x="5482424" y="4958018"/>
                          <a:pt x="3702110" y="4986335"/>
                          <a:pt x="2724259" y="4791147"/>
                        </a:cubicBezTo>
                        <a:cubicBezTo>
                          <a:pt x="1533134" y="4497886"/>
                          <a:pt x="-443319" y="4151569"/>
                          <a:pt x="50909" y="2765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2FB071-6B9B-2386-D89F-777A33FB7421}"/>
              </a:ext>
            </a:extLst>
          </p:cNvPr>
          <p:cNvSpPr txBox="1"/>
          <p:nvPr/>
        </p:nvSpPr>
        <p:spPr>
          <a:xfrm>
            <a:off x="4351221" y="3218419"/>
            <a:ext cx="357358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500" b="1">
                <a:solidFill>
                  <a:schemeClr val="accent3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b="1" dirty="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rPr>
              <a:t>选题背景与意义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4A3E498-A83E-3F56-32FC-A1360A523F66}"/>
              </a:ext>
            </a:extLst>
          </p:cNvPr>
          <p:cNvSpPr/>
          <p:nvPr/>
        </p:nvSpPr>
        <p:spPr>
          <a:xfrm>
            <a:off x="5223816" y="1278846"/>
            <a:ext cx="1744366" cy="1744366"/>
          </a:xfrm>
          <a:prstGeom prst="ellipse">
            <a:avLst/>
          </a:prstGeom>
          <a:solidFill>
            <a:srgbClr val="D4DDE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CF6CEEB-CE24-517C-6BB2-D966A80DC77B}"/>
              </a:ext>
            </a:extLst>
          </p:cNvPr>
          <p:cNvSpPr/>
          <p:nvPr/>
        </p:nvSpPr>
        <p:spPr>
          <a:xfrm>
            <a:off x="7019524" y="2726826"/>
            <a:ext cx="118702" cy="118702"/>
          </a:xfrm>
          <a:prstGeom prst="ellipse">
            <a:avLst/>
          </a:prstGeom>
          <a:solidFill>
            <a:srgbClr val="D4DDE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BA85AF9-45FC-685B-38F4-0CEDF8A8B555}"/>
              </a:ext>
            </a:extLst>
          </p:cNvPr>
          <p:cNvSpPr txBox="1"/>
          <p:nvPr/>
        </p:nvSpPr>
        <p:spPr>
          <a:xfrm>
            <a:off x="5391758" y="1522089"/>
            <a:ext cx="136768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ACC4CE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8000" dirty="0">
              <a:solidFill>
                <a:srgbClr val="ACC4CE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D8BB800-44AA-3ED2-3C4A-68998EE457E4}"/>
              </a:ext>
            </a:extLst>
          </p:cNvPr>
          <p:cNvSpPr txBox="1"/>
          <p:nvPr/>
        </p:nvSpPr>
        <p:spPr>
          <a:xfrm>
            <a:off x="3516725" y="3904659"/>
            <a:ext cx="5158550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51PPT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模板网，幻灯片演示模板及素材免费下载！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51PPT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模板网 唯一访问网址：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www.51ppt moban.com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6255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">
            <a:extLst>
              <a:ext uri="{FF2B5EF4-FFF2-40B4-BE49-F238E27FC236}">
                <a16:creationId xmlns:a16="http://schemas.microsoft.com/office/drawing/2014/main" id="{1E4801B4-56C1-E35B-082B-619BC7E04A47}"/>
              </a:ext>
            </a:extLst>
          </p:cNvPr>
          <p:cNvSpPr/>
          <p:nvPr/>
        </p:nvSpPr>
        <p:spPr>
          <a:xfrm>
            <a:off x="2057748" y="2832067"/>
            <a:ext cx="3178280" cy="2935208"/>
          </a:xfrm>
          <a:custGeom>
            <a:avLst/>
            <a:gdLst>
              <a:gd name="connsiteX0" fmla="*/ 0 w 4254500"/>
              <a:gd name="connsiteY0" fmla="*/ 2127250 h 4254500"/>
              <a:gd name="connsiteX1" fmla="*/ 2127250 w 4254500"/>
              <a:gd name="connsiteY1" fmla="*/ 0 h 4254500"/>
              <a:gd name="connsiteX2" fmla="*/ 4254500 w 4254500"/>
              <a:gd name="connsiteY2" fmla="*/ 2127250 h 4254500"/>
              <a:gd name="connsiteX3" fmla="*/ 2127250 w 4254500"/>
              <a:gd name="connsiteY3" fmla="*/ 4254500 h 4254500"/>
              <a:gd name="connsiteX4" fmla="*/ 0 w 4254500"/>
              <a:gd name="connsiteY4" fmla="*/ 2127250 h 4254500"/>
              <a:gd name="connsiteX0" fmla="*/ 0 w 4308515"/>
              <a:gd name="connsiteY0" fmla="*/ 2206923 h 4334173"/>
              <a:gd name="connsiteX1" fmla="*/ 2127250 w 4308515"/>
              <a:gd name="connsiteY1" fmla="*/ 79673 h 4334173"/>
              <a:gd name="connsiteX2" fmla="*/ 3543300 w 4308515"/>
              <a:gd name="connsiteY2" fmla="*/ 619423 h 4334173"/>
              <a:gd name="connsiteX3" fmla="*/ 4254500 w 4308515"/>
              <a:gd name="connsiteY3" fmla="*/ 2206923 h 4334173"/>
              <a:gd name="connsiteX4" fmla="*/ 2127250 w 4308515"/>
              <a:gd name="connsiteY4" fmla="*/ 4334173 h 4334173"/>
              <a:gd name="connsiteX5" fmla="*/ 0 w 4308515"/>
              <a:gd name="connsiteY5" fmla="*/ 2206923 h 4334173"/>
              <a:gd name="connsiteX0" fmla="*/ 0 w 4346931"/>
              <a:gd name="connsiteY0" fmla="*/ 2214064 h 4341314"/>
              <a:gd name="connsiteX1" fmla="*/ 2127250 w 4346931"/>
              <a:gd name="connsiteY1" fmla="*/ 86814 h 4341314"/>
              <a:gd name="connsiteX2" fmla="*/ 3886200 w 4346931"/>
              <a:gd name="connsiteY2" fmla="*/ 588464 h 4341314"/>
              <a:gd name="connsiteX3" fmla="*/ 4254500 w 4346931"/>
              <a:gd name="connsiteY3" fmla="*/ 2214064 h 4341314"/>
              <a:gd name="connsiteX4" fmla="*/ 2127250 w 4346931"/>
              <a:gd name="connsiteY4" fmla="*/ 4341314 h 4341314"/>
              <a:gd name="connsiteX5" fmla="*/ 0 w 4346931"/>
              <a:gd name="connsiteY5" fmla="*/ 2214064 h 4341314"/>
              <a:gd name="connsiteX0" fmla="*/ 36842 w 4383773"/>
              <a:gd name="connsiteY0" fmla="*/ 1792361 h 3919611"/>
              <a:gd name="connsiteX1" fmla="*/ 1046492 w 4383773"/>
              <a:gd name="connsiteY1" fmla="*/ 363611 h 3919611"/>
              <a:gd name="connsiteX2" fmla="*/ 3923042 w 4383773"/>
              <a:gd name="connsiteY2" fmla="*/ 166761 h 3919611"/>
              <a:gd name="connsiteX3" fmla="*/ 4291342 w 4383773"/>
              <a:gd name="connsiteY3" fmla="*/ 1792361 h 3919611"/>
              <a:gd name="connsiteX4" fmla="*/ 2164092 w 4383773"/>
              <a:gd name="connsiteY4" fmla="*/ 3919611 h 3919611"/>
              <a:gd name="connsiteX5" fmla="*/ 36842 w 4383773"/>
              <a:gd name="connsiteY5" fmla="*/ 1792361 h 3919611"/>
              <a:gd name="connsiteX0" fmla="*/ 111946 w 4458877"/>
              <a:gd name="connsiteY0" fmla="*/ 2105033 h 4232283"/>
              <a:gd name="connsiteX1" fmla="*/ 1121596 w 4458877"/>
              <a:gd name="connsiteY1" fmla="*/ 676283 h 4232283"/>
              <a:gd name="connsiteX2" fmla="*/ 3998146 w 4458877"/>
              <a:gd name="connsiteY2" fmla="*/ 479433 h 4232283"/>
              <a:gd name="connsiteX3" fmla="*/ 4366446 w 4458877"/>
              <a:gd name="connsiteY3" fmla="*/ 2105033 h 4232283"/>
              <a:gd name="connsiteX4" fmla="*/ 2239196 w 4458877"/>
              <a:gd name="connsiteY4" fmla="*/ 4232283 h 4232283"/>
              <a:gd name="connsiteX5" fmla="*/ 111946 w 4458877"/>
              <a:gd name="connsiteY5" fmla="*/ 2105033 h 4232283"/>
              <a:gd name="connsiteX0" fmla="*/ 36843 w 4383774"/>
              <a:gd name="connsiteY0" fmla="*/ 2665992 h 3970522"/>
              <a:gd name="connsiteX1" fmla="*/ 1046493 w 4383774"/>
              <a:gd name="connsiteY1" fmla="*/ 399042 h 3970522"/>
              <a:gd name="connsiteX2" fmla="*/ 3923043 w 4383774"/>
              <a:gd name="connsiteY2" fmla="*/ 202192 h 3970522"/>
              <a:gd name="connsiteX3" fmla="*/ 4291343 w 4383774"/>
              <a:gd name="connsiteY3" fmla="*/ 1827792 h 3970522"/>
              <a:gd name="connsiteX4" fmla="*/ 2164093 w 4383774"/>
              <a:gd name="connsiteY4" fmla="*/ 3955042 h 3970522"/>
              <a:gd name="connsiteX5" fmla="*/ 36843 w 4383774"/>
              <a:gd name="connsiteY5" fmla="*/ 2665992 h 3970522"/>
              <a:gd name="connsiteX0" fmla="*/ 81857 w 4428788"/>
              <a:gd name="connsiteY0" fmla="*/ 2922202 h 4226732"/>
              <a:gd name="connsiteX1" fmla="*/ 1091507 w 4428788"/>
              <a:gd name="connsiteY1" fmla="*/ 655252 h 4226732"/>
              <a:gd name="connsiteX2" fmla="*/ 3968057 w 4428788"/>
              <a:gd name="connsiteY2" fmla="*/ 458402 h 4226732"/>
              <a:gd name="connsiteX3" fmla="*/ 4336357 w 4428788"/>
              <a:gd name="connsiteY3" fmla="*/ 2084002 h 4226732"/>
              <a:gd name="connsiteX4" fmla="*/ 2209107 w 4428788"/>
              <a:gd name="connsiteY4" fmla="*/ 4211252 h 4226732"/>
              <a:gd name="connsiteX5" fmla="*/ 81857 w 4428788"/>
              <a:gd name="connsiteY5" fmla="*/ 2922202 h 4226732"/>
              <a:gd name="connsiteX0" fmla="*/ 81857 w 4360645"/>
              <a:gd name="connsiteY0" fmla="*/ 2922202 h 4226732"/>
              <a:gd name="connsiteX1" fmla="*/ 1091507 w 4360645"/>
              <a:gd name="connsiteY1" fmla="*/ 655252 h 4226732"/>
              <a:gd name="connsiteX2" fmla="*/ 3968057 w 4360645"/>
              <a:gd name="connsiteY2" fmla="*/ 458402 h 4226732"/>
              <a:gd name="connsiteX3" fmla="*/ 4336357 w 4360645"/>
              <a:gd name="connsiteY3" fmla="*/ 2084002 h 4226732"/>
              <a:gd name="connsiteX4" fmla="*/ 3523556 w 4360645"/>
              <a:gd name="connsiteY4" fmla="*/ 3252402 h 4226732"/>
              <a:gd name="connsiteX5" fmla="*/ 2209107 w 4360645"/>
              <a:gd name="connsiteY5" fmla="*/ 4211252 h 4226732"/>
              <a:gd name="connsiteX6" fmla="*/ 81857 w 4360645"/>
              <a:gd name="connsiteY6" fmla="*/ 2922202 h 4226732"/>
              <a:gd name="connsiteX0" fmla="*/ 81857 w 4360645"/>
              <a:gd name="connsiteY0" fmla="*/ 2922202 h 4211903"/>
              <a:gd name="connsiteX1" fmla="*/ 1091507 w 4360645"/>
              <a:gd name="connsiteY1" fmla="*/ 655252 h 4211903"/>
              <a:gd name="connsiteX2" fmla="*/ 3968057 w 4360645"/>
              <a:gd name="connsiteY2" fmla="*/ 458402 h 4211903"/>
              <a:gd name="connsiteX3" fmla="*/ 4336357 w 4360645"/>
              <a:gd name="connsiteY3" fmla="*/ 2084002 h 4211903"/>
              <a:gd name="connsiteX4" fmla="*/ 3002856 w 4360645"/>
              <a:gd name="connsiteY4" fmla="*/ 2769802 h 4211903"/>
              <a:gd name="connsiteX5" fmla="*/ 2209107 w 4360645"/>
              <a:gd name="connsiteY5" fmla="*/ 4211252 h 4211903"/>
              <a:gd name="connsiteX6" fmla="*/ 81857 w 4360645"/>
              <a:gd name="connsiteY6" fmla="*/ 2922202 h 4211903"/>
              <a:gd name="connsiteX0" fmla="*/ 81857 w 4551167"/>
              <a:gd name="connsiteY0" fmla="*/ 2922202 h 4211903"/>
              <a:gd name="connsiteX1" fmla="*/ 1091507 w 4551167"/>
              <a:gd name="connsiteY1" fmla="*/ 655252 h 4211903"/>
              <a:gd name="connsiteX2" fmla="*/ 3968057 w 4551167"/>
              <a:gd name="connsiteY2" fmla="*/ 458402 h 4211903"/>
              <a:gd name="connsiteX3" fmla="*/ 4539557 w 4551167"/>
              <a:gd name="connsiteY3" fmla="*/ 1804602 h 4211903"/>
              <a:gd name="connsiteX4" fmla="*/ 3002856 w 4551167"/>
              <a:gd name="connsiteY4" fmla="*/ 2769802 h 4211903"/>
              <a:gd name="connsiteX5" fmla="*/ 2209107 w 4551167"/>
              <a:gd name="connsiteY5" fmla="*/ 4211252 h 4211903"/>
              <a:gd name="connsiteX6" fmla="*/ 81857 w 4551167"/>
              <a:gd name="connsiteY6" fmla="*/ 2922202 h 4211903"/>
              <a:gd name="connsiteX0" fmla="*/ 81857 w 4551167"/>
              <a:gd name="connsiteY0" fmla="*/ 2922202 h 4211903"/>
              <a:gd name="connsiteX1" fmla="*/ 1091507 w 4551167"/>
              <a:gd name="connsiteY1" fmla="*/ 655252 h 4211903"/>
              <a:gd name="connsiteX2" fmla="*/ 3968057 w 4551167"/>
              <a:gd name="connsiteY2" fmla="*/ 458402 h 4211903"/>
              <a:gd name="connsiteX3" fmla="*/ 4539557 w 4551167"/>
              <a:gd name="connsiteY3" fmla="*/ 1804602 h 4211903"/>
              <a:gd name="connsiteX4" fmla="*/ 3002856 w 4551167"/>
              <a:gd name="connsiteY4" fmla="*/ 2769802 h 4211903"/>
              <a:gd name="connsiteX5" fmla="*/ 2209107 w 4551167"/>
              <a:gd name="connsiteY5" fmla="*/ 4211252 h 4211903"/>
              <a:gd name="connsiteX6" fmla="*/ 81857 w 4551167"/>
              <a:gd name="connsiteY6" fmla="*/ 2922202 h 4211903"/>
              <a:gd name="connsiteX0" fmla="*/ 28260 w 4497570"/>
              <a:gd name="connsiteY0" fmla="*/ 2922202 h 4491148"/>
              <a:gd name="connsiteX1" fmla="*/ 1037910 w 4497570"/>
              <a:gd name="connsiteY1" fmla="*/ 655252 h 4491148"/>
              <a:gd name="connsiteX2" fmla="*/ 3914460 w 4497570"/>
              <a:gd name="connsiteY2" fmla="*/ 458402 h 4491148"/>
              <a:gd name="connsiteX3" fmla="*/ 4485960 w 4497570"/>
              <a:gd name="connsiteY3" fmla="*/ 1804602 h 4491148"/>
              <a:gd name="connsiteX4" fmla="*/ 2949259 w 4497570"/>
              <a:gd name="connsiteY4" fmla="*/ 2769802 h 4491148"/>
              <a:gd name="connsiteX5" fmla="*/ 1393510 w 4497570"/>
              <a:gd name="connsiteY5" fmla="*/ 4490652 h 4491148"/>
              <a:gd name="connsiteX6" fmla="*/ 28260 w 4497570"/>
              <a:gd name="connsiteY6" fmla="*/ 2922202 h 4491148"/>
              <a:gd name="connsiteX0" fmla="*/ 28260 w 4497570"/>
              <a:gd name="connsiteY0" fmla="*/ 2922202 h 4496926"/>
              <a:gd name="connsiteX1" fmla="*/ 1037910 w 4497570"/>
              <a:gd name="connsiteY1" fmla="*/ 655252 h 4496926"/>
              <a:gd name="connsiteX2" fmla="*/ 3914460 w 4497570"/>
              <a:gd name="connsiteY2" fmla="*/ 458402 h 4496926"/>
              <a:gd name="connsiteX3" fmla="*/ 4485960 w 4497570"/>
              <a:gd name="connsiteY3" fmla="*/ 1804602 h 4496926"/>
              <a:gd name="connsiteX4" fmla="*/ 2949259 w 4497570"/>
              <a:gd name="connsiteY4" fmla="*/ 2769802 h 4496926"/>
              <a:gd name="connsiteX5" fmla="*/ 1393510 w 4497570"/>
              <a:gd name="connsiteY5" fmla="*/ 4490652 h 4496926"/>
              <a:gd name="connsiteX6" fmla="*/ 28260 w 4497570"/>
              <a:gd name="connsiteY6" fmla="*/ 2922202 h 4496926"/>
              <a:gd name="connsiteX0" fmla="*/ 17953 w 4487263"/>
              <a:gd name="connsiteY0" fmla="*/ 2922202 h 4496926"/>
              <a:gd name="connsiteX1" fmla="*/ 1027603 w 4487263"/>
              <a:gd name="connsiteY1" fmla="*/ 655252 h 4496926"/>
              <a:gd name="connsiteX2" fmla="*/ 3904153 w 4487263"/>
              <a:gd name="connsiteY2" fmla="*/ 458402 h 4496926"/>
              <a:gd name="connsiteX3" fmla="*/ 4475653 w 4487263"/>
              <a:gd name="connsiteY3" fmla="*/ 1804602 h 4496926"/>
              <a:gd name="connsiteX4" fmla="*/ 2938952 w 4487263"/>
              <a:gd name="connsiteY4" fmla="*/ 2769802 h 4496926"/>
              <a:gd name="connsiteX5" fmla="*/ 1383203 w 4487263"/>
              <a:gd name="connsiteY5" fmla="*/ 4490652 h 4496926"/>
              <a:gd name="connsiteX6" fmla="*/ 17953 w 4487263"/>
              <a:gd name="connsiteY6" fmla="*/ 2922202 h 4496926"/>
              <a:gd name="connsiteX0" fmla="*/ 1351 w 4724661"/>
              <a:gd name="connsiteY0" fmla="*/ 2639405 h 4233602"/>
              <a:gd name="connsiteX1" fmla="*/ 1265001 w 4724661"/>
              <a:gd name="connsiteY1" fmla="*/ 397855 h 4233602"/>
              <a:gd name="connsiteX2" fmla="*/ 4141551 w 4724661"/>
              <a:gd name="connsiteY2" fmla="*/ 201005 h 4233602"/>
              <a:gd name="connsiteX3" fmla="*/ 4713051 w 4724661"/>
              <a:gd name="connsiteY3" fmla="*/ 1547205 h 4233602"/>
              <a:gd name="connsiteX4" fmla="*/ 3176350 w 4724661"/>
              <a:gd name="connsiteY4" fmla="*/ 2512405 h 4233602"/>
              <a:gd name="connsiteX5" fmla="*/ 1620601 w 4724661"/>
              <a:gd name="connsiteY5" fmla="*/ 4233255 h 4233602"/>
              <a:gd name="connsiteX6" fmla="*/ 1351 w 4724661"/>
              <a:gd name="connsiteY6" fmla="*/ 2639405 h 4233602"/>
              <a:gd name="connsiteX0" fmla="*/ 2847 w 4726157"/>
              <a:gd name="connsiteY0" fmla="*/ 2639405 h 4233907"/>
              <a:gd name="connsiteX1" fmla="*/ 1266497 w 4726157"/>
              <a:gd name="connsiteY1" fmla="*/ 397855 h 4233907"/>
              <a:gd name="connsiteX2" fmla="*/ 4143047 w 4726157"/>
              <a:gd name="connsiteY2" fmla="*/ 201005 h 4233907"/>
              <a:gd name="connsiteX3" fmla="*/ 4714547 w 4726157"/>
              <a:gd name="connsiteY3" fmla="*/ 1547205 h 4233907"/>
              <a:gd name="connsiteX4" fmla="*/ 3177846 w 4726157"/>
              <a:gd name="connsiteY4" fmla="*/ 2512405 h 4233907"/>
              <a:gd name="connsiteX5" fmla="*/ 1622097 w 4726157"/>
              <a:gd name="connsiteY5" fmla="*/ 4233255 h 4233907"/>
              <a:gd name="connsiteX6" fmla="*/ 2847 w 4726157"/>
              <a:gd name="connsiteY6" fmla="*/ 2639405 h 4233907"/>
              <a:gd name="connsiteX0" fmla="*/ 5380 w 4728690"/>
              <a:gd name="connsiteY0" fmla="*/ 2639405 h 4249129"/>
              <a:gd name="connsiteX1" fmla="*/ 1269030 w 4728690"/>
              <a:gd name="connsiteY1" fmla="*/ 397855 h 4249129"/>
              <a:gd name="connsiteX2" fmla="*/ 4145580 w 4728690"/>
              <a:gd name="connsiteY2" fmla="*/ 201005 h 4249129"/>
              <a:gd name="connsiteX3" fmla="*/ 4717080 w 4728690"/>
              <a:gd name="connsiteY3" fmla="*/ 1547205 h 4249129"/>
              <a:gd name="connsiteX4" fmla="*/ 3180379 w 4728690"/>
              <a:gd name="connsiteY4" fmla="*/ 2512405 h 4249129"/>
              <a:gd name="connsiteX5" fmla="*/ 1624630 w 4728690"/>
              <a:gd name="connsiteY5" fmla="*/ 4233255 h 4249129"/>
              <a:gd name="connsiteX6" fmla="*/ 5380 w 4728690"/>
              <a:gd name="connsiteY6" fmla="*/ 2639405 h 4249129"/>
              <a:gd name="connsiteX0" fmla="*/ 2878 w 4726188"/>
              <a:gd name="connsiteY0" fmla="*/ 2639405 h 4233279"/>
              <a:gd name="connsiteX1" fmla="*/ 1266528 w 4726188"/>
              <a:gd name="connsiteY1" fmla="*/ 397855 h 4233279"/>
              <a:gd name="connsiteX2" fmla="*/ 4143078 w 4726188"/>
              <a:gd name="connsiteY2" fmla="*/ 201005 h 4233279"/>
              <a:gd name="connsiteX3" fmla="*/ 4714578 w 4726188"/>
              <a:gd name="connsiteY3" fmla="*/ 1547205 h 4233279"/>
              <a:gd name="connsiteX4" fmla="*/ 3254077 w 4726188"/>
              <a:gd name="connsiteY4" fmla="*/ 2677505 h 4233279"/>
              <a:gd name="connsiteX5" fmla="*/ 1622128 w 4726188"/>
              <a:gd name="connsiteY5" fmla="*/ 4233255 h 4233279"/>
              <a:gd name="connsiteX6" fmla="*/ 2878 w 4726188"/>
              <a:gd name="connsiteY6" fmla="*/ 2639405 h 4233279"/>
              <a:gd name="connsiteX0" fmla="*/ 5184 w 4728494"/>
              <a:gd name="connsiteY0" fmla="*/ 2639405 h 4233787"/>
              <a:gd name="connsiteX1" fmla="*/ 1268834 w 4728494"/>
              <a:gd name="connsiteY1" fmla="*/ 397855 h 4233787"/>
              <a:gd name="connsiteX2" fmla="*/ 4145384 w 4728494"/>
              <a:gd name="connsiteY2" fmla="*/ 201005 h 4233787"/>
              <a:gd name="connsiteX3" fmla="*/ 4716884 w 4728494"/>
              <a:gd name="connsiteY3" fmla="*/ 1547205 h 4233787"/>
              <a:gd name="connsiteX4" fmla="*/ 3256383 w 4728494"/>
              <a:gd name="connsiteY4" fmla="*/ 2677505 h 4233787"/>
              <a:gd name="connsiteX5" fmla="*/ 1624434 w 4728494"/>
              <a:gd name="connsiteY5" fmla="*/ 4233255 h 4233787"/>
              <a:gd name="connsiteX6" fmla="*/ 5184 w 4728494"/>
              <a:gd name="connsiteY6" fmla="*/ 2639405 h 4233787"/>
              <a:gd name="connsiteX0" fmla="*/ 5184 w 4730327"/>
              <a:gd name="connsiteY0" fmla="*/ 2547681 h 4142063"/>
              <a:gd name="connsiteX1" fmla="*/ 1268834 w 4730327"/>
              <a:gd name="connsiteY1" fmla="*/ 306131 h 4142063"/>
              <a:gd name="connsiteX2" fmla="*/ 4196184 w 4730327"/>
              <a:gd name="connsiteY2" fmla="*/ 248981 h 4142063"/>
              <a:gd name="connsiteX3" fmla="*/ 4716884 w 4730327"/>
              <a:gd name="connsiteY3" fmla="*/ 1455481 h 4142063"/>
              <a:gd name="connsiteX4" fmla="*/ 3256383 w 4730327"/>
              <a:gd name="connsiteY4" fmla="*/ 2585781 h 4142063"/>
              <a:gd name="connsiteX5" fmla="*/ 1624434 w 4730327"/>
              <a:gd name="connsiteY5" fmla="*/ 4141531 h 4142063"/>
              <a:gd name="connsiteX6" fmla="*/ 5184 w 4730327"/>
              <a:gd name="connsiteY6" fmla="*/ 2547681 h 4142063"/>
              <a:gd name="connsiteX0" fmla="*/ 5184 w 4734858"/>
              <a:gd name="connsiteY0" fmla="*/ 2547681 h 4142063"/>
              <a:gd name="connsiteX1" fmla="*/ 1268834 w 4734858"/>
              <a:gd name="connsiteY1" fmla="*/ 306131 h 4142063"/>
              <a:gd name="connsiteX2" fmla="*/ 4196184 w 4734858"/>
              <a:gd name="connsiteY2" fmla="*/ 248981 h 4142063"/>
              <a:gd name="connsiteX3" fmla="*/ 4716884 w 4734858"/>
              <a:gd name="connsiteY3" fmla="*/ 1455481 h 4142063"/>
              <a:gd name="connsiteX4" fmla="*/ 3256383 w 4734858"/>
              <a:gd name="connsiteY4" fmla="*/ 2585781 h 4142063"/>
              <a:gd name="connsiteX5" fmla="*/ 1624434 w 4734858"/>
              <a:gd name="connsiteY5" fmla="*/ 4141531 h 4142063"/>
              <a:gd name="connsiteX6" fmla="*/ 5184 w 4734858"/>
              <a:gd name="connsiteY6" fmla="*/ 2547681 h 4142063"/>
              <a:gd name="connsiteX0" fmla="*/ 5184 w 4734858"/>
              <a:gd name="connsiteY0" fmla="*/ 2701268 h 4295650"/>
              <a:gd name="connsiteX1" fmla="*/ 1268834 w 4734858"/>
              <a:gd name="connsiteY1" fmla="*/ 459718 h 4295650"/>
              <a:gd name="connsiteX2" fmla="*/ 4196184 w 4734858"/>
              <a:gd name="connsiteY2" fmla="*/ 402568 h 4295650"/>
              <a:gd name="connsiteX3" fmla="*/ 4716884 w 4734858"/>
              <a:gd name="connsiteY3" fmla="*/ 1609068 h 4295650"/>
              <a:gd name="connsiteX4" fmla="*/ 3256383 w 4734858"/>
              <a:gd name="connsiteY4" fmla="*/ 2739368 h 4295650"/>
              <a:gd name="connsiteX5" fmla="*/ 1624434 w 4734858"/>
              <a:gd name="connsiteY5" fmla="*/ 4295118 h 4295650"/>
              <a:gd name="connsiteX6" fmla="*/ 5184 w 4734858"/>
              <a:gd name="connsiteY6" fmla="*/ 2701268 h 4295650"/>
              <a:gd name="connsiteX0" fmla="*/ 5184 w 4741797"/>
              <a:gd name="connsiteY0" fmla="*/ 2764001 h 4358383"/>
              <a:gd name="connsiteX1" fmla="*/ 1268834 w 4741797"/>
              <a:gd name="connsiteY1" fmla="*/ 522451 h 4358383"/>
              <a:gd name="connsiteX2" fmla="*/ 4272384 w 4741797"/>
              <a:gd name="connsiteY2" fmla="*/ 376401 h 4358383"/>
              <a:gd name="connsiteX3" fmla="*/ 4716884 w 4741797"/>
              <a:gd name="connsiteY3" fmla="*/ 1671801 h 4358383"/>
              <a:gd name="connsiteX4" fmla="*/ 3256383 w 4741797"/>
              <a:gd name="connsiteY4" fmla="*/ 2802101 h 4358383"/>
              <a:gd name="connsiteX5" fmla="*/ 1624434 w 4741797"/>
              <a:gd name="connsiteY5" fmla="*/ 4357851 h 4358383"/>
              <a:gd name="connsiteX6" fmla="*/ 5184 w 4741797"/>
              <a:gd name="connsiteY6" fmla="*/ 2764001 h 4358383"/>
              <a:gd name="connsiteX0" fmla="*/ 5184 w 4741797"/>
              <a:gd name="connsiteY0" fmla="*/ 2747307 h 4341689"/>
              <a:gd name="connsiteX1" fmla="*/ 1268834 w 4741797"/>
              <a:gd name="connsiteY1" fmla="*/ 505757 h 4341689"/>
              <a:gd name="connsiteX2" fmla="*/ 4272384 w 4741797"/>
              <a:gd name="connsiteY2" fmla="*/ 359707 h 4341689"/>
              <a:gd name="connsiteX3" fmla="*/ 4716884 w 4741797"/>
              <a:gd name="connsiteY3" fmla="*/ 1655107 h 4341689"/>
              <a:gd name="connsiteX4" fmla="*/ 3256383 w 4741797"/>
              <a:gd name="connsiteY4" fmla="*/ 2785407 h 4341689"/>
              <a:gd name="connsiteX5" fmla="*/ 1624434 w 4741797"/>
              <a:gd name="connsiteY5" fmla="*/ 4341157 h 4341689"/>
              <a:gd name="connsiteX6" fmla="*/ 5184 w 4741797"/>
              <a:gd name="connsiteY6" fmla="*/ 2747307 h 4341689"/>
              <a:gd name="connsiteX0" fmla="*/ 19613 w 4756226"/>
              <a:gd name="connsiteY0" fmla="*/ 2735262 h 4329385"/>
              <a:gd name="connsiteX1" fmla="*/ 978463 w 4756226"/>
              <a:gd name="connsiteY1" fmla="*/ 531812 h 4329385"/>
              <a:gd name="connsiteX2" fmla="*/ 4286813 w 4756226"/>
              <a:gd name="connsiteY2" fmla="*/ 347662 h 4329385"/>
              <a:gd name="connsiteX3" fmla="*/ 4731313 w 4756226"/>
              <a:gd name="connsiteY3" fmla="*/ 1643062 h 4329385"/>
              <a:gd name="connsiteX4" fmla="*/ 3270812 w 4756226"/>
              <a:gd name="connsiteY4" fmla="*/ 2773362 h 4329385"/>
              <a:gd name="connsiteX5" fmla="*/ 1638863 w 4756226"/>
              <a:gd name="connsiteY5" fmla="*/ 4329112 h 4329385"/>
              <a:gd name="connsiteX6" fmla="*/ 19613 w 4756226"/>
              <a:gd name="connsiteY6" fmla="*/ 2735262 h 4329385"/>
              <a:gd name="connsiteX0" fmla="*/ 25633 w 4762246"/>
              <a:gd name="connsiteY0" fmla="*/ 2803910 h 4398033"/>
              <a:gd name="connsiteX1" fmla="*/ 984483 w 4762246"/>
              <a:gd name="connsiteY1" fmla="*/ 600460 h 4398033"/>
              <a:gd name="connsiteX2" fmla="*/ 4292833 w 4762246"/>
              <a:gd name="connsiteY2" fmla="*/ 416310 h 4398033"/>
              <a:gd name="connsiteX3" fmla="*/ 4737333 w 4762246"/>
              <a:gd name="connsiteY3" fmla="*/ 1711710 h 4398033"/>
              <a:gd name="connsiteX4" fmla="*/ 3276832 w 4762246"/>
              <a:gd name="connsiteY4" fmla="*/ 2842010 h 4398033"/>
              <a:gd name="connsiteX5" fmla="*/ 1644883 w 4762246"/>
              <a:gd name="connsiteY5" fmla="*/ 4397760 h 4398033"/>
              <a:gd name="connsiteX6" fmla="*/ 25633 w 4762246"/>
              <a:gd name="connsiteY6" fmla="*/ 2803910 h 439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246" h="4398033">
                <a:moveTo>
                  <a:pt x="25633" y="2803910"/>
                </a:moveTo>
                <a:cubicBezTo>
                  <a:pt x="-84434" y="2171027"/>
                  <a:pt x="146283" y="1239693"/>
                  <a:pt x="984483" y="600460"/>
                </a:cubicBezTo>
                <a:cubicBezTo>
                  <a:pt x="1822683" y="-38773"/>
                  <a:pt x="3531891" y="-268432"/>
                  <a:pt x="4292833" y="416310"/>
                </a:cubicBezTo>
                <a:cubicBezTo>
                  <a:pt x="4736275" y="783552"/>
                  <a:pt x="4811417" y="1246043"/>
                  <a:pt x="4737333" y="1711710"/>
                </a:cubicBezTo>
                <a:cubicBezTo>
                  <a:pt x="4498150" y="2494877"/>
                  <a:pt x="3631374" y="2487468"/>
                  <a:pt x="3276832" y="2842010"/>
                </a:cubicBezTo>
                <a:cubicBezTo>
                  <a:pt x="2922290" y="3196552"/>
                  <a:pt x="2732849" y="4378710"/>
                  <a:pt x="1644883" y="4397760"/>
                </a:cubicBezTo>
                <a:cubicBezTo>
                  <a:pt x="556917" y="4416810"/>
                  <a:pt x="135700" y="3436793"/>
                  <a:pt x="25633" y="2803910"/>
                </a:cubicBezTo>
                <a:close/>
              </a:path>
            </a:pathLst>
          </a:custGeom>
          <a:noFill/>
          <a:ln>
            <a:solidFill>
              <a:srgbClr val="ACC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2FB071-6B9B-2386-D89F-777A33FB7421}"/>
              </a:ext>
            </a:extLst>
          </p:cNvPr>
          <p:cNvSpPr txBox="1"/>
          <p:nvPr/>
        </p:nvSpPr>
        <p:spPr>
          <a:xfrm>
            <a:off x="3756931" y="298368"/>
            <a:ext cx="4678138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3">
                    <a:lumMod val="50000"/>
                  </a:schemeClr>
                </a:solidFill>
                <a:cs typeface="+mn-ea"/>
              </a:defRPr>
            </a:lvl1pPr>
          </a:lstStyle>
          <a:p>
            <a:pPr algn="ctr"/>
            <a:r>
              <a:rPr lang="zh-CN" altLang="en-US" sz="2500" b="1" dirty="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rPr>
              <a:t>选题背景与意义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24122E-82BC-FF5C-5987-30AC9F7358B3}"/>
              </a:ext>
            </a:extLst>
          </p:cNvPr>
          <p:cNvSpPr txBox="1"/>
          <p:nvPr/>
        </p:nvSpPr>
        <p:spPr>
          <a:xfrm>
            <a:off x="609063" y="75230"/>
            <a:ext cx="9829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5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BDF873-9B43-CFE7-F114-7DBCAA8E8B20}"/>
              </a:ext>
            </a:extLst>
          </p:cNvPr>
          <p:cNvSpPr txBox="1"/>
          <p:nvPr/>
        </p:nvSpPr>
        <p:spPr>
          <a:xfrm>
            <a:off x="3997551" y="775422"/>
            <a:ext cx="419689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rgbClr val="ACC4CE"/>
                </a:solidFill>
              </a:rPr>
              <a:t>CLICK HERE TO ADD TITLE TEXT</a:t>
            </a:r>
          </a:p>
        </p:txBody>
      </p:sp>
      <p:sp>
        <p:nvSpPr>
          <p:cNvPr id="14" name="Freeform 60">
            <a:extLst>
              <a:ext uri="{FF2B5EF4-FFF2-40B4-BE49-F238E27FC236}">
                <a16:creationId xmlns:a16="http://schemas.microsoft.com/office/drawing/2014/main" id="{A8085D3D-8D7C-455D-29FF-4381FF67A9C3}"/>
              </a:ext>
            </a:extLst>
          </p:cNvPr>
          <p:cNvSpPr>
            <a:spLocks noEditPoints="1"/>
          </p:cNvSpPr>
          <p:nvPr/>
        </p:nvSpPr>
        <p:spPr bwMode="auto">
          <a:xfrm>
            <a:off x="6766677" y="1791625"/>
            <a:ext cx="434975" cy="457870"/>
          </a:xfrm>
          <a:custGeom>
            <a:avLst/>
            <a:gdLst>
              <a:gd name="T0" fmla="*/ 531 w 656"/>
              <a:gd name="T1" fmla="*/ 251 h 694"/>
              <a:gd name="T2" fmla="*/ 410 w 656"/>
              <a:gd name="T3" fmla="*/ 116 h 694"/>
              <a:gd name="T4" fmla="*/ 51 w 656"/>
              <a:gd name="T5" fmla="*/ 447 h 694"/>
              <a:gd name="T6" fmla="*/ 21 w 656"/>
              <a:gd name="T7" fmla="*/ 593 h 694"/>
              <a:gd name="T8" fmla="*/ 170 w 656"/>
              <a:gd name="T9" fmla="*/ 583 h 694"/>
              <a:gd name="T10" fmla="*/ 531 w 656"/>
              <a:gd name="T11" fmla="*/ 251 h 694"/>
              <a:gd name="T12" fmla="*/ 652 w 656"/>
              <a:gd name="T13" fmla="*/ 124 h 694"/>
              <a:gd name="T14" fmla="*/ 549 w 656"/>
              <a:gd name="T15" fmla="*/ 6 h 694"/>
              <a:gd name="T16" fmla="*/ 549 w 656"/>
              <a:gd name="T17" fmla="*/ 5 h 694"/>
              <a:gd name="T18" fmla="*/ 531 w 656"/>
              <a:gd name="T19" fmla="*/ 5 h 694"/>
              <a:gd name="T20" fmla="*/ 429 w 656"/>
              <a:gd name="T21" fmla="*/ 99 h 694"/>
              <a:gd name="T22" fmla="*/ 550 w 656"/>
              <a:gd name="T23" fmla="*/ 234 h 694"/>
              <a:gd name="T24" fmla="*/ 651 w 656"/>
              <a:gd name="T25" fmla="*/ 141 h 694"/>
              <a:gd name="T26" fmla="*/ 652 w 656"/>
              <a:gd name="T27" fmla="*/ 124 h 694"/>
              <a:gd name="T28" fmla="*/ 0 w 656"/>
              <a:gd name="T29" fmla="*/ 644 h 694"/>
              <a:gd name="T30" fmla="*/ 650 w 656"/>
              <a:gd name="T31" fmla="*/ 644 h 694"/>
              <a:gd name="T32" fmla="*/ 650 w 656"/>
              <a:gd name="T33" fmla="*/ 694 h 694"/>
              <a:gd name="T34" fmla="*/ 0 w 656"/>
              <a:gd name="T35" fmla="*/ 694 h 694"/>
              <a:gd name="T36" fmla="*/ 0 w 656"/>
              <a:gd name="T37" fmla="*/ 64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56" h="694">
                <a:moveTo>
                  <a:pt x="531" y="251"/>
                </a:moveTo>
                <a:cubicBezTo>
                  <a:pt x="410" y="116"/>
                  <a:pt x="410" y="116"/>
                  <a:pt x="410" y="116"/>
                </a:cubicBezTo>
                <a:cubicBezTo>
                  <a:pt x="51" y="447"/>
                  <a:pt x="51" y="447"/>
                  <a:pt x="51" y="447"/>
                </a:cubicBezTo>
                <a:cubicBezTo>
                  <a:pt x="21" y="593"/>
                  <a:pt x="21" y="593"/>
                  <a:pt x="21" y="593"/>
                </a:cubicBezTo>
                <a:cubicBezTo>
                  <a:pt x="170" y="583"/>
                  <a:pt x="170" y="583"/>
                  <a:pt x="170" y="583"/>
                </a:cubicBezTo>
                <a:lnTo>
                  <a:pt x="531" y="251"/>
                </a:lnTo>
                <a:close/>
                <a:moveTo>
                  <a:pt x="652" y="124"/>
                </a:moveTo>
                <a:cubicBezTo>
                  <a:pt x="549" y="6"/>
                  <a:pt x="549" y="6"/>
                  <a:pt x="549" y="6"/>
                </a:cubicBezTo>
                <a:cubicBezTo>
                  <a:pt x="549" y="5"/>
                  <a:pt x="549" y="5"/>
                  <a:pt x="549" y="5"/>
                </a:cubicBezTo>
                <a:cubicBezTo>
                  <a:pt x="544" y="0"/>
                  <a:pt x="536" y="0"/>
                  <a:pt x="531" y="5"/>
                </a:cubicBezTo>
                <a:cubicBezTo>
                  <a:pt x="429" y="99"/>
                  <a:pt x="429" y="99"/>
                  <a:pt x="429" y="99"/>
                </a:cubicBezTo>
                <a:cubicBezTo>
                  <a:pt x="550" y="234"/>
                  <a:pt x="550" y="234"/>
                  <a:pt x="550" y="234"/>
                </a:cubicBezTo>
                <a:cubicBezTo>
                  <a:pt x="651" y="141"/>
                  <a:pt x="651" y="141"/>
                  <a:pt x="651" y="141"/>
                </a:cubicBezTo>
                <a:cubicBezTo>
                  <a:pt x="656" y="136"/>
                  <a:pt x="656" y="129"/>
                  <a:pt x="652" y="124"/>
                </a:cubicBezTo>
                <a:close/>
                <a:moveTo>
                  <a:pt x="0" y="644"/>
                </a:moveTo>
                <a:cubicBezTo>
                  <a:pt x="650" y="644"/>
                  <a:pt x="650" y="644"/>
                  <a:pt x="650" y="644"/>
                </a:cubicBezTo>
                <a:cubicBezTo>
                  <a:pt x="650" y="694"/>
                  <a:pt x="650" y="694"/>
                  <a:pt x="650" y="694"/>
                </a:cubicBezTo>
                <a:cubicBezTo>
                  <a:pt x="0" y="694"/>
                  <a:pt x="0" y="694"/>
                  <a:pt x="0" y="694"/>
                </a:cubicBezTo>
                <a:lnTo>
                  <a:pt x="0" y="64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accent3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426AF7C-3E17-0020-3030-B212DA58E14E}"/>
              </a:ext>
            </a:extLst>
          </p:cNvPr>
          <p:cNvSpPr/>
          <p:nvPr/>
        </p:nvSpPr>
        <p:spPr>
          <a:xfrm>
            <a:off x="7383970" y="1854200"/>
            <a:ext cx="1191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4EBAB3"/>
              </a:buClr>
            </a:pPr>
            <a:r>
              <a:rPr lang="zh-CN" altLang="en-US" sz="2000" b="1" dirty="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rPr>
              <a:t>选题背景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A05FF14-C619-CFAE-6E3A-BDB32C7B687A}"/>
              </a:ext>
            </a:extLst>
          </p:cNvPr>
          <p:cNvSpPr txBox="1"/>
          <p:nvPr/>
        </p:nvSpPr>
        <p:spPr>
          <a:xfrm>
            <a:off x="6640286" y="2434701"/>
            <a:ext cx="4351564" cy="1451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模板网 唯一访问网址：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www.51pp tmoban.com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B212D60-7F0F-07CB-0E06-A98127F228DE}"/>
              </a:ext>
            </a:extLst>
          </p:cNvPr>
          <p:cNvGrpSpPr/>
          <p:nvPr/>
        </p:nvGrpSpPr>
        <p:grpSpPr>
          <a:xfrm>
            <a:off x="6479950" y="4127958"/>
            <a:ext cx="5056185" cy="343427"/>
            <a:chOff x="6479950" y="4066515"/>
            <a:chExt cx="5056185" cy="343427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36080EB-A93A-6AB3-B8B6-CC8C1BCD8744}"/>
                </a:ext>
              </a:extLst>
            </p:cNvPr>
            <p:cNvSpPr/>
            <p:nvPr/>
          </p:nvSpPr>
          <p:spPr>
            <a:xfrm>
              <a:off x="6479950" y="4199992"/>
              <a:ext cx="131715" cy="131715"/>
            </a:xfrm>
            <a:prstGeom prst="ellipse">
              <a:avLst/>
            </a:prstGeom>
            <a:solidFill>
              <a:srgbClr val="D4DD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9B2B23C-1808-4019-F6C4-97B52C758DB5}"/>
                </a:ext>
              </a:extLst>
            </p:cNvPr>
            <p:cNvSpPr txBox="1"/>
            <p:nvPr/>
          </p:nvSpPr>
          <p:spPr>
            <a:xfrm>
              <a:off x="6640286" y="4066515"/>
              <a:ext cx="4895849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……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6EB3281-4586-ACF6-7056-3FE518A8309F}"/>
              </a:ext>
            </a:extLst>
          </p:cNvPr>
          <p:cNvGrpSpPr/>
          <p:nvPr/>
        </p:nvGrpSpPr>
        <p:grpSpPr>
          <a:xfrm>
            <a:off x="6479950" y="4594302"/>
            <a:ext cx="5056185" cy="343427"/>
            <a:chOff x="6479950" y="4066515"/>
            <a:chExt cx="5056185" cy="343427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BCA74724-6305-1CB0-4E3E-D29AAC12B7AF}"/>
                </a:ext>
              </a:extLst>
            </p:cNvPr>
            <p:cNvSpPr/>
            <p:nvPr/>
          </p:nvSpPr>
          <p:spPr>
            <a:xfrm>
              <a:off x="6479950" y="4199992"/>
              <a:ext cx="131715" cy="131715"/>
            </a:xfrm>
            <a:prstGeom prst="ellipse">
              <a:avLst/>
            </a:prstGeom>
            <a:solidFill>
              <a:srgbClr val="D4DD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98CEAE6-6C11-BFB8-47EB-416694ECE9FF}"/>
                </a:ext>
              </a:extLst>
            </p:cNvPr>
            <p:cNvSpPr txBox="1"/>
            <p:nvPr/>
          </p:nvSpPr>
          <p:spPr>
            <a:xfrm>
              <a:off x="6640286" y="4066515"/>
              <a:ext cx="4895849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……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5" name="椭圆 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EB8E680-4B76-5AD4-B28D-5488F2B129E5}"/>
              </a:ext>
            </a:extLst>
          </p:cNvPr>
          <p:cNvSpPr/>
          <p:nvPr/>
        </p:nvSpPr>
        <p:spPr>
          <a:xfrm>
            <a:off x="1393057" y="1252476"/>
            <a:ext cx="4507662" cy="4162920"/>
          </a:xfrm>
          <a:custGeom>
            <a:avLst/>
            <a:gdLst>
              <a:gd name="connsiteX0" fmla="*/ 0 w 4254500"/>
              <a:gd name="connsiteY0" fmla="*/ 2127250 h 4254500"/>
              <a:gd name="connsiteX1" fmla="*/ 2127250 w 4254500"/>
              <a:gd name="connsiteY1" fmla="*/ 0 h 4254500"/>
              <a:gd name="connsiteX2" fmla="*/ 4254500 w 4254500"/>
              <a:gd name="connsiteY2" fmla="*/ 2127250 h 4254500"/>
              <a:gd name="connsiteX3" fmla="*/ 2127250 w 4254500"/>
              <a:gd name="connsiteY3" fmla="*/ 4254500 h 4254500"/>
              <a:gd name="connsiteX4" fmla="*/ 0 w 4254500"/>
              <a:gd name="connsiteY4" fmla="*/ 2127250 h 4254500"/>
              <a:gd name="connsiteX0" fmla="*/ 0 w 4308515"/>
              <a:gd name="connsiteY0" fmla="*/ 2206923 h 4334173"/>
              <a:gd name="connsiteX1" fmla="*/ 2127250 w 4308515"/>
              <a:gd name="connsiteY1" fmla="*/ 79673 h 4334173"/>
              <a:gd name="connsiteX2" fmla="*/ 3543300 w 4308515"/>
              <a:gd name="connsiteY2" fmla="*/ 619423 h 4334173"/>
              <a:gd name="connsiteX3" fmla="*/ 4254500 w 4308515"/>
              <a:gd name="connsiteY3" fmla="*/ 2206923 h 4334173"/>
              <a:gd name="connsiteX4" fmla="*/ 2127250 w 4308515"/>
              <a:gd name="connsiteY4" fmla="*/ 4334173 h 4334173"/>
              <a:gd name="connsiteX5" fmla="*/ 0 w 4308515"/>
              <a:gd name="connsiteY5" fmla="*/ 2206923 h 4334173"/>
              <a:gd name="connsiteX0" fmla="*/ 0 w 4346931"/>
              <a:gd name="connsiteY0" fmla="*/ 2214064 h 4341314"/>
              <a:gd name="connsiteX1" fmla="*/ 2127250 w 4346931"/>
              <a:gd name="connsiteY1" fmla="*/ 86814 h 4341314"/>
              <a:gd name="connsiteX2" fmla="*/ 3886200 w 4346931"/>
              <a:gd name="connsiteY2" fmla="*/ 588464 h 4341314"/>
              <a:gd name="connsiteX3" fmla="*/ 4254500 w 4346931"/>
              <a:gd name="connsiteY3" fmla="*/ 2214064 h 4341314"/>
              <a:gd name="connsiteX4" fmla="*/ 2127250 w 4346931"/>
              <a:gd name="connsiteY4" fmla="*/ 4341314 h 4341314"/>
              <a:gd name="connsiteX5" fmla="*/ 0 w 4346931"/>
              <a:gd name="connsiteY5" fmla="*/ 2214064 h 4341314"/>
              <a:gd name="connsiteX0" fmla="*/ 36842 w 4383773"/>
              <a:gd name="connsiteY0" fmla="*/ 1792361 h 3919611"/>
              <a:gd name="connsiteX1" fmla="*/ 1046492 w 4383773"/>
              <a:gd name="connsiteY1" fmla="*/ 363611 h 3919611"/>
              <a:gd name="connsiteX2" fmla="*/ 3923042 w 4383773"/>
              <a:gd name="connsiteY2" fmla="*/ 166761 h 3919611"/>
              <a:gd name="connsiteX3" fmla="*/ 4291342 w 4383773"/>
              <a:gd name="connsiteY3" fmla="*/ 1792361 h 3919611"/>
              <a:gd name="connsiteX4" fmla="*/ 2164092 w 4383773"/>
              <a:gd name="connsiteY4" fmla="*/ 3919611 h 3919611"/>
              <a:gd name="connsiteX5" fmla="*/ 36842 w 4383773"/>
              <a:gd name="connsiteY5" fmla="*/ 1792361 h 3919611"/>
              <a:gd name="connsiteX0" fmla="*/ 111946 w 4458877"/>
              <a:gd name="connsiteY0" fmla="*/ 2105033 h 4232283"/>
              <a:gd name="connsiteX1" fmla="*/ 1121596 w 4458877"/>
              <a:gd name="connsiteY1" fmla="*/ 676283 h 4232283"/>
              <a:gd name="connsiteX2" fmla="*/ 3998146 w 4458877"/>
              <a:gd name="connsiteY2" fmla="*/ 479433 h 4232283"/>
              <a:gd name="connsiteX3" fmla="*/ 4366446 w 4458877"/>
              <a:gd name="connsiteY3" fmla="*/ 2105033 h 4232283"/>
              <a:gd name="connsiteX4" fmla="*/ 2239196 w 4458877"/>
              <a:gd name="connsiteY4" fmla="*/ 4232283 h 4232283"/>
              <a:gd name="connsiteX5" fmla="*/ 111946 w 4458877"/>
              <a:gd name="connsiteY5" fmla="*/ 2105033 h 4232283"/>
              <a:gd name="connsiteX0" fmla="*/ 36843 w 4383774"/>
              <a:gd name="connsiteY0" fmla="*/ 2665992 h 3970522"/>
              <a:gd name="connsiteX1" fmla="*/ 1046493 w 4383774"/>
              <a:gd name="connsiteY1" fmla="*/ 399042 h 3970522"/>
              <a:gd name="connsiteX2" fmla="*/ 3923043 w 4383774"/>
              <a:gd name="connsiteY2" fmla="*/ 202192 h 3970522"/>
              <a:gd name="connsiteX3" fmla="*/ 4291343 w 4383774"/>
              <a:gd name="connsiteY3" fmla="*/ 1827792 h 3970522"/>
              <a:gd name="connsiteX4" fmla="*/ 2164093 w 4383774"/>
              <a:gd name="connsiteY4" fmla="*/ 3955042 h 3970522"/>
              <a:gd name="connsiteX5" fmla="*/ 36843 w 4383774"/>
              <a:gd name="connsiteY5" fmla="*/ 2665992 h 3970522"/>
              <a:gd name="connsiteX0" fmla="*/ 81857 w 4428788"/>
              <a:gd name="connsiteY0" fmla="*/ 2922202 h 4226732"/>
              <a:gd name="connsiteX1" fmla="*/ 1091507 w 4428788"/>
              <a:gd name="connsiteY1" fmla="*/ 655252 h 4226732"/>
              <a:gd name="connsiteX2" fmla="*/ 3968057 w 4428788"/>
              <a:gd name="connsiteY2" fmla="*/ 458402 h 4226732"/>
              <a:gd name="connsiteX3" fmla="*/ 4336357 w 4428788"/>
              <a:gd name="connsiteY3" fmla="*/ 2084002 h 4226732"/>
              <a:gd name="connsiteX4" fmla="*/ 2209107 w 4428788"/>
              <a:gd name="connsiteY4" fmla="*/ 4211252 h 4226732"/>
              <a:gd name="connsiteX5" fmla="*/ 81857 w 4428788"/>
              <a:gd name="connsiteY5" fmla="*/ 2922202 h 4226732"/>
              <a:gd name="connsiteX0" fmla="*/ 81857 w 4360645"/>
              <a:gd name="connsiteY0" fmla="*/ 2922202 h 4226732"/>
              <a:gd name="connsiteX1" fmla="*/ 1091507 w 4360645"/>
              <a:gd name="connsiteY1" fmla="*/ 655252 h 4226732"/>
              <a:gd name="connsiteX2" fmla="*/ 3968057 w 4360645"/>
              <a:gd name="connsiteY2" fmla="*/ 458402 h 4226732"/>
              <a:gd name="connsiteX3" fmla="*/ 4336357 w 4360645"/>
              <a:gd name="connsiteY3" fmla="*/ 2084002 h 4226732"/>
              <a:gd name="connsiteX4" fmla="*/ 3523556 w 4360645"/>
              <a:gd name="connsiteY4" fmla="*/ 3252402 h 4226732"/>
              <a:gd name="connsiteX5" fmla="*/ 2209107 w 4360645"/>
              <a:gd name="connsiteY5" fmla="*/ 4211252 h 4226732"/>
              <a:gd name="connsiteX6" fmla="*/ 81857 w 4360645"/>
              <a:gd name="connsiteY6" fmla="*/ 2922202 h 4226732"/>
              <a:gd name="connsiteX0" fmla="*/ 81857 w 4360645"/>
              <a:gd name="connsiteY0" fmla="*/ 2922202 h 4211903"/>
              <a:gd name="connsiteX1" fmla="*/ 1091507 w 4360645"/>
              <a:gd name="connsiteY1" fmla="*/ 655252 h 4211903"/>
              <a:gd name="connsiteX2" fmla="*/ 3968057 w 4360645"/>
              <a:gd name="connsiteY2" fmla="*/ 458402 h 4211903"/>
              <a:gd name="connsiteX3" fmla="*/ 4336357 w 4360645"/>
              <a:gd name="connsiteY3" fmla="*/ 2084002 h 4211903"/>
              <a:gd name="connsiteX4" fmla="*/ 3002856 w 4360645"/>
              <a:gd name="connsiteY4" fmla="*/ 2769802 h 4211903"/>
              <a:gd name="connsiteX5" fmla="*/ 2209107 w 4360645"/>
              <a:gd name="connsiteY5" fmla="*/ 4211252 h 4211903"/>
              <a:gd name="connsiteX6" fmla="*/ 81857 w 4360645"/>
              <a:gd name="connsiteY6" fmla="*/ 2922202 h 4211903"/>
              <a:gd name="connsiteX0" fmla="*/ 81857 w 4551167"/>
              <a:gd name="connsiteY0" fmla="*/ 2922202 h 4211903"/>
              <a:gd name="connsiteX1" fmla="*/ 1091507 w 4551167"/>
              <a:gd name="connsiteY1" fmla="*/ 655252 h 4211903"/>
              <a:gd name="connsiteX2" fmla="*/ 3968057 w 4551167"/>
              <a:gd name="connsiteY2" fmla="*/ 458402 h 4211903"/>
              <a:gd name="connsiteX3" fmla="*/ 4539557 w 4551167"/>
              <a:gd name="connsiteY3" fmla="*/ 1804602 h 4211903"/>
              <a:gd name="connsiteX4" fmla="*/ 3002856 w 4551167"/>
              <a:gd name="connsiteY4" fmla="*/ 2769802 h 4211903"/>
              <a:gd name="connsiteX5" fmla="*/ 2209107 w 4551167"/>
              <a:gd name="connsiteY5" fmla="*/ 4211252 h 4211903"/>
              <a:gd name="connsiteX6" fmla="*/ 81857 w 4551167"/>
              <a:gd name="connsiteY6" fmla="*/ 2922202 h 4211903"/>
              <a:gd name="connsiteX0" fmla="*/ 81857 w 4551167"/>
              <a:gd name="connsiteY0" fmla="*/ 2922202 h 4211903"/>
              <a:gd name="connsiteX1" fmla="*/ 1091507 w 4551167"/>
              <a:gd name="connsiteY1" fmla="*/ 655252 h 4211903"/>
              <a:gd name="connsiteX2" fmla="*/ 3968057 w 4551167"/>
              <a:gd name="connsiteY2" fmla="*/ 458402 h 4211903"/>
              <a:gd name="connsiteX3" fmla="*/ 4539557 w 4551167"/>
              <a:gd name="connsiteY3" fmla="*/ 1804602 h 4211903"/>
              <a:gd name="connsiteX4" fmla="*/ 3002856 w 4551167"/>
              <a:gd name="connsiteY4" fmla="*/ 2769802 h 4211903"/>
              <a:gd name="connsiteX5" fmla="*/ 2209107 w 4551167"/>
              <a:gd name="connsiteY5" fmla="*/ 4211252 h 4211903"/>
              <a:gd name="connsiteX6" fmla="*/ 81857 w 4551167"/>
              <a:gd name="connsiteY6" fmla="*/ 2922202 h 4211903"/>
              <a:gd name="connsiteX0" fmla="*/ 28260 w 4497570"/>
              <a:gd name="connsiteY0" fmla="*/ 2922202 h 4491148"/>
              <a:gd name="connsiteX1" fmla="*/ 1037910 w 4497570"/>
              <a:gd name="connsiteY1" fmla="*/ 655252 h 4491148"/>
              <a:gd name="connsiteX2" fmla="*/ 3914460 w 4497570"/>
              <a:gd name="connsiteY2" fmla="*/ 458402 h 4491148"/>
              <a:gd name="connsiteX3" fmla="*/ 4485960 w 4497570"/>
              <a:gd name="connsiteY3" fmla="*/ 1804602 h 4491148"/>
              <a:gd name="connsiteX4" fmla="*/ 2949259 w 4497570"/>
              <a:gd name="connsiteY4" fmla="*/ 2769802 h 4491148"/>
              <a:gd name="connsiteX5" fmla="*/ 1393510 w 4497570"/>
              <a:gd name="connsiteY5" fmla="*/ 4490652 h 4491148"/>
              <a:gd name="connsiteX6" fmla="*/ 28260 w 4497570"/>
              <a:gd name="connsiteY6" fmla="*/ 2922202 h 4491148"/>
              <a:gd name="connsiteX0" fmla="*/ 28260 w 4497570"/>
              <a:gd name="connsiteY0" fmla="*/ 2922202 h 4496926"/>
              <a:gd name="connsiteX1" fmla="*/ 1037910 w 4497570"/>
              <a:gd name="connsiteY1" fmla="*/ 655252 h 4496926"/>
              <a:gd name="connsiteX2" fmla="*/ 3914460 w 4497570"/>
              <a:gd name="connsiteY2" fmla="*/ 458402 h 4496926"/>
              <a:gd name="connsiteX3" fmla="*/ 4485960 w 4497570"/>
              <a:gd name="connsiteY3" fmla="*/ 1804602 h 4496926"/>
              <a:gd name="connsiteX4" fmla="*/ 2949259 w 4497570"/>
              <a:gd name="connsiteY4" fmla="*/ 2769802 h 4496926"/>
              <a:gd name="connsiteX5" fmla="*/ 1393510 w 4497570"/>
              <a:gd name="connsiteY5" fmla="*/ 4490652 h 4496926"/>
              <a:gd name="connsiteX6" fmla="*/ 28260 w 4497570"/>
              <a:gd name="connsiteY6" fmla="*/ 2922202 h 4496926"/>
              <a:gd name="connsiteX0" fmla="*/ 17953 w 4487263"/>
              <a:gd name="connsiteY0" fmla="*/ 2922202 h 4496926"/>
              <a:gd name="connsiteX1" fmla="*/ 1027603 w 4487263"/>
              <a:gd name="connsiteY1" fmla="*/ 655252 h 4496926"/>
              <a:gd name="connsiteX2" fmla="*/ 3904153 w 4487263"/>
              <a:gd name="connsiteY2" fmla="*/ 458402 h 4496926"/>
              <a:gd name="connsiteX3" fmla="*/ 4475653 w 4487263"/>
              <a:gd name="connsiteY3" fmla="*/ 1804602 h 4496926"/>
              <a:gd name="connsiteX4" fmla="*/ 2938952 w 4487263"/>
              <a:gd name="connsiteY4" fmla="*/ 2769802 h 4496926"/>
              <a:gd name="connsiteX5" fmla="*/ 1383203 w 4487263"/>
              <a:gd name="connsiteY5" fmla="*/ 4490652 h 4496926"/>
              <a:gd name="connsiteX6" fmla="*/ 17953 w 4487263"/>
              <a:gd name="connsiteY6" fmla="*/ 2922202 h 4496926"/>
              <a:gd name="connsiteX0" fmla="*/ 1351 w 4724661"/>
              <a:gd name="connsiteY0" fmla="*/ 2639405 h 4233602"/>
              <a:gd name="connsiteX1" fmla="*/ 1265001 w 4724661"/>
              <a:gd name="connsiteY1" fmla="*/ 397855 h 4233602"/>
              <a:gd name="connsiteX2" fmla="*/ 4141551 w 4724661"/>
              <a:gd name="connsiteY2" fmla="*/ 201005 h 4233602"/>
              <a:gd name="connsiteX3" fmla="*/ 4713051 w 4724661"/>
              <a:gd name="connsiteY3" fmla="*/ 1547205 h 4233602"/>
              <a:gd name="connsiteX4" fmla="*/ 3176350 w 4724661"/>
              <a:gd name="connsiteY4" fmla="*/ 2512405 h 4233602"/>
              <a:gd name="connsiteX5" fmla="*/ 1620601 w 4724661"/>
              <a:gd name="connsiteY5" fmla="*/ 4233255 h 4233602"/>
              <a:gd name="connsiteX6" fmla="*/ 1351 w 4724661"/>
              <a:gd name="connsiteY6" fmla="*/ 2639405 h 4233602"/>
              <a:gd name="connsiteX0" fmla="*/ 2847 w 4726157"/>
              <a:gd name="connsiteY0" fmla="*/ 2639405 h 4233907"/>
              <a:gd name="connsiteX1" fmla="*/ 1266497 w 4726157"/>
              <a:gd name="connsiteY1" fmla="*/ 397855 h 4233907"/>
              <a:gd name="connsiteX2" fmla="*/ 4143047 w 4726157"/>
              <a:gd name="connsiteY2" fmla="*/ 201005 h 4233907"/>
              <a:gd name="connsiteX3" fmla="*/ 4714547 w 4726157"/>
              <a:gd name="connsiteY3" fmla="*/ 1547205 h 4233907"/>
              <a:gd name="connsiteX4" fmla="*/ 3177846 w 4726157"/>
              <a:gd name="connsiteY4" fmla="*/ 2512405 h 4233907"/>
              <a:gd name="connsiteX5" fmla="*/ 1622097 w 4726157"/>
              <a:gd name="connsiteY5" fmla="*/ 4233255 h 4233907"/>
              <a:gd name="connsiteX6" fmla="*/ 2847 w 4726157"/>
              <a:gd name="connsiteY6" fmla="*/ 2639405 h 4233907"/>
              <a:gd name="connsiteX0" fmla="*/ 5380 w 4728690"/>
              <a:gd name="connsiteY0" fmla="*/ 2639405 h 4249129"/>
              <a:gd name="connsiteX1" fmla="*/ 1269030 w 4728690"/>
              <a:gd name="connsiteY1" fmla="*/ 397855 h 4249129"/>
              <a:gd name="connsiteX2" fmla="*/ 4145580 w 4728690"/>
              <a:gd name="connsiteY2" fmla="*/ 201005 h 4249129"/>
              <a:gd name="connsiteX3" fmla="*/ 4717080 w 4728690"/>
              <a:gd name="connsiteY3" fmla="*/ 1547205 h 4249129"/>
              <a:gd name="connsiteX4" fmla="*/ 3180379 w 4728690"/>
              <a:gd name="connsiteY4" fmla="*/ 2512405 h 4249129"/>
              <a:gd name="connsiteX5" fmla="*/ 1624630 w 4728690"/>
              <a:gd name="connsiteY5" fmla="*/ 4233255 h 4249129"/>
              <a:gd name="connsiteX6" fmla="*/ 5380 w 4728690"/>
              <a:gd name="connsiteY6" fmla="*/ 2639405 h 4249129"/>
              <a:gd name="connsiteX0" fmla="*/ 2878 w 4726188"/>
              <a:gd name="connsiteY0" fmla="*/ 2639405 h 4233279"/>
              <a:gd name="connsiteX1" fmla="*/ 1266528 w 4726188"/>
              <a:gd name="connsiteY1" fmla="*/ 397855 h 4233279"/>
              <a:gd name="connsiteX2" fmla="*/ 4143078 w 4726188"/>
              <a:gd name="connsiteY2" fmla="*/ 201005 h 4233279"/>
              <a:gd name="connsiteX3" fmla="*/ 4714578 w 4726188"/>
              <a:gd name="connsiteY3" fmla="*/ 1547205 h 4233279"/>
              <a:gd name="connsiteX4" fmla="*/ 3254077 w 4726188"/>
              <a:gd name="connsiteY4" fmla="*/ 2677505 h 4233279"/>
              <a:gd name="connsiteX5" fmla="*/ 1622128 w 4726188"/>
              <a:gd name="connsiteY5" fmla="*/ 4233255 h 4233279"/>
              <a:gd name="connsiteX6" fmla="*/ 2878 w 4726188"/>
              <a:gd name="connsiteY6" fmla="*/ 2639405 h 4233279"/>
              <a:gd name="connsiteX0" fmla="*/ 5184 w 4728494"/>
              <a:gd name="connsiteY0" fmla="*/ 2639405 h 4233787"/>
              <a:gd name="connsiteX1" fmla="*/ 1268834 w 4728494"/>
              <a:gd name="connsiteY1" fmla="*/ 397855 h 4233787"/>
              <a:gd name="connsiteX2" fmla="*/ 4145384 w 4728494"/>
              <a:gd name="connsiteY2" fmla="*/ 201005 h 4233787"/>
              <a:gd name="connsiteX3" fmla="*/ 4716884 w 4728494"/>
              <a:gd name="connsiteY3" fmla="*/ 1547205 h 4233787"/>
              <a:gd name="connsiteX4" fmla="*/ 3256383 w 4728494"/>
              <a:gd name="connsiteY4" fmla="*/ 2677505 h 4233787"/>
              <a:gd name="connsiteX5" fmla="*/ 1624434 w 4728494"/>
              <a:gd name="connsiteY5" fmla="*/ 4233255 h 4233787"/>
              <a:gd name="connsiteX6" fmla="*/ 5184 w 4728494"/>
              <a:gd name="connsiteY6" fmla="*/ 2639405 h 4233787"/>
              <a:gd name="connsiteX0" fmla="*/ 5184 w 4730327"/>
              <a:gd name="connsiteY0" fmla="*/ 2547681 h 4142063"/>
              <a:gd name="connsiteX1" fmla="*/ 1268834 w 4730327"/>
              <a:gd name="connsiteY1" fmla="*/ 306131 h 4142063"/>
              <a:gd name="connsiteX2" fmla="*/ 4196184 w 4730327"/>
              <a:gd name="connsiteY2" fmla="*/ 248981 h 4142063"/>
              <a:gd name="connsiteX3" fmla="*/ 4716884 w 4730327"/>
              <a:gd name="connsiteY3" fmla="*/ 1455481 h 4142063"/>
              <a:gd name="connsiteX4" fmla="*/ 3256383 w 4730327"/>
              <a:gd name="connsiteY4" fmla="*/ 2585781 h 4142063"/>
              <a:gd name="connsiteX5" fmla="*/ 1624434 w 4730327"/>
              <a:gd name="connsiteY5" fmla="*/ 4141531 h 4142063"/>
              <a:gd name="connsiteX6" fmla="*/ 5184 w 4730327"/>
              <a:gd name="connsiteY6" fmla="*/ 2547681 h 4142063"/>
              <a:gd name="connsiteX0" fmla="*/ 5184 w 4734858"/>
              <a:gd name="connsiteY0" fmla="*/ 2547681 h 4142063"/>
              <a:gd name="connsiteX1" fmla="*/ 1268834 w 4734858"/>
              <a:gd name="connsiteY1" fmla="*/ 306131 h 4142063"/>
              <a:gd name="connsiteX2" fmla="*/ 4196184 w 4734858"/>
              <a:gd name="connsiteY2" fmla="*/ 248981 h 4142063"/>
              <a:gd name="connsiteX3" fmla="*/ 4716884 w 4734858"/>
              <a:gd name="connsiteY3" fmla="*/ 1455481 h 4142063"/>
              <a:gd name="connsiteX4" fmla="*/ 3256383 w 4734858"/>
              <a:gd name="connsiteY4" fmla="*/ 2585781 h 4142063"/>
              <a:gd name="connsiteX5" fmla="*/ 1624434 w 4734858"/>
              <a:gd name="connsiteY5" fmla="*/ 4141531 h 4142063"/>
              <a:gd name="connsiteX6" fmla="*/ 5184 w 4734858"/>
              <a:gd name="connsiteY6" fmla="*/ 2547681 h 4142063"/>
              <a:gd name="connsiteX0" fmla="*/ 5184 w 4734858"/>
              <a:gd name="connsiteY0" fmla="*/ 2701268 h 4295650"/>
              <a:gd name="connsiteX1" fmla="*/ 1268834 w 4734858"/>
              <a:gd name="connsiteY1" fmla="*/ 459718 h 4295650"/>
              <a:gd name="connsiteX2" fmla="*/ 4196184 w 4734858"/>
              <a:gd name="connsiteY2" fmla="*/ 402568 h 4295650"/>
              <a:gd name="connsiteX3" fmla="*/ 4716884 w 4734858"/>
              <a:gd name="connsiteY3" fmla="*/ 1609068 h 4295650"/>
              <a:gd name="connsiteX4" fmla="*/ 3256383 w 4734858"/>
              <a:gd name="connsiteY4" fmla="*/ 2739368 h 4295650"/>
              <a:gd name="connsiteX5" fmla="*/ 1624434 w 4734858"/>
              <a:gd name="connsiteY5" fmla="*/ 4295118 h 4295650"/>
              <a:gd name="connsiteX6" fmla="*/ 5184 w 4734858"/>
              <a:gd name="connsiteY6" fmla="*/ 2701268 h 4295650"/>
              <a:gd name="connsiteX0" fmla="*/ 5184 w 4741797"/>
              <a:gd name="connsiteY0" fmla="*/ 2764001 h 4358383"/>
              <a:gd name="connsiteX1" fmla="*/ 1268834 w 4741797"/>
              <a:gd name="connsiteY1" fmla="*/ 522451 h 4358383"/>
              <a:gd name="connsiteX2" fmla="*/ 4272384 w 4741797"/>
              <a:gd name="connsiteY2" fmla="*/ 376401 h 4358383"/>
              <a:gd name="connsiteX3" fmla="*/ 4716884 w 4741797"/>
              <a:gd name="connsiteY3" fmla="*/ 1671801 h 4358383"/>
              <a:gd name="connsiteX4" fmla="*/ 3256383 w 4741797"/>
              <a:gd name="connsiteY4" fmla="*/ 2802101 h 4358383"/>
              <a:gd name="connsiteX5" fmla="*/ 1624434 w 4741797"/>
              <a:gd name="connsiteY5" fmla="*/ 4357851 h 4358383"/>
              <a:gd name="connsiteX6" fmla="*/ 5184 w 4741797"/>
              <a:gd name="connsiteY6" fmla="*/ 2764001 h 4358383"/>
              <a:gd name="connsiteX0" fmla="*/ 5184 w 4741797"/>
              <a:gd name="connsiteY0" fmla="*/ 2747307 h 4341689"/>
              <a:gd name="connsiteX1" fmla="*/ 1268834 w 4741797"/>
              <a:gd name="connsiteY1" fmla="*/ 505757 h 4341689"/>
              <a:gd name="connsiteX2" fmla="*/ 4272384 w 4741797"/>
              <a:gd name="connsiteY2" fmla="*/ 359707 h 4341689"/>
              <a:gd name="connsiteX3" fmla="*/ 4716884 w 4741797"/>
              <a:gd name="connsiteY3" fmla="*/ 1655107 h 4341689"/>
              <a:gd name="connsiteX4" fmla="*/ 3256383 w 4741797"/>
              <a:gd name="connsiteY4" fmla="*/ 2785407 h 4341689"/>
              <a:gd name="connsiteX5" fmla="*/ 1624434 w 4741797"/>
              <a:gd name="connsiteY5" fmla="*/ 4341157 h 4341689"/>
              <a:gd name="connsiteX6" fmla="*/ 5184 w 4741797"/>
              <a:gd name="connsiteY6" fmla="*/ 2747307 h 4341689"/>
              <a:gd name="connsiteX0" fmla="*/ 19613 w 4756226"/>
              <a:gd name="connsiteY0" fmla="*/ 2735262 h 4329385"/>
              <a:gd name="connsiteX1" fmla="*/ 978463 w 4756226"/>
              <a:gd name="connsiteY1" fmla="*/ 531812 h 4329385"/>
              <a:gd name="connsiteX2" fmla="*/ 4286813 w 4756226"/>
              <a:gd name="connsiteY2" fmla="*/ 347662 h 4329385"/>
              <a:gd name="connsiteX3" fmla="*/ 4731313 w 4756226"/>
              <a:gd name="connsiteY3" fmla="*/ 1643062 h 4329385"/>
              <a:gd name="connsiteX4" fmla="*/ 3270812 w 4756226"/>
              <a:gd name="connsiteY4" fmla="*/ 2773362 h 4329385"/>
              <a:gd name="connsiteX5" fmla="*/ 1638863 w 4756226"/>
              <a:gd name="connsiteY5" fmla="*/ 4329112 h 4329385"/>
              <a:gd name="connsiteX6" fmla="*/ 19613 w 4756226"/>
              <a:gd name="connsiteY6" fmla="*/ 2735262 h 4329385"/>
              <a:gd name="connsiteX0" fmla="*/ 25633 w 4762246"/>
              <a:gd name="connsiteY0" fmla="*/ 2803910 h 4398033"/>
              <a:gd name="connsiteX1" fmla="*/ 984483 w 4762246"/>
              <a:gd name="connsiteY1" fmla="*/ 600460 h 4398033"/>
              <a:gd name="connsiteX2" fmla="*/ 4292833 w 4762246"/>
              <a:gd name="connsiteY2" fmla="*/ 416310 h 4398033"/>
              <a:gd name="connsiteX3" fmla="*/ 4737333 w 4762246"/>
              <a:gd name="connsiteY3" fmla="*/ 1711710 h 4398033"/>
              <a:gd name="connsiteX4" fmla="*/ 3276832 w 4762246"/>
              <a:gd name="connsiteY4" fmla="*/ 2842010 h 4398033"/>
              <a:gd name="connsiteX5" fmla="*/ 1644883 w 4762246"/>
              <a:gd name="connsiteY5" fmla="*/ 4397760 h 4398033"/>
              <a:gd name="connsiteX6" fmla="*/ 25633 w 4762246"/>
              <a:gd name="connsiteY6" fmla="*/ 2803910 h 439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246" h="4398033">
                <a:moveTo>
                  <a:pt x="25633" y="2803910"/>
                </a:moveTo>
                <a:cubicBezTo>
                  <a:pt x="-84434" y="2171027"/>
                  <a:pt x="146283" y="1239693"/>
                  <a:pt x="984483" y="600460"/>
                </a:cubicBezTo>
                <a:cubicBezTo>
                  <a:pt x="1822683" y="-38773"/>
                  <a:pt x="3531891" y="-268432"/>
                  <a:pt x="4292833" y="416310"/>
                </a:cubicBezTo>
                <a:cubicBezTo>
                  <a:pt x="4736275" y="783552"/>
                  <a:pt x="4811417" y="1246043"/>
                  <a:pt x="4737333" y="1711710"/>
                </a:cubicBezTo>
                <a:cubicBezTo>
                  <a:pt x="4498150" y="2494877"/>
                  <a:pt x="3631374" y="2487468"/>
                  <a:pt x="3276832" y="2842010"/>
                </a:cubicBezTo>
                <a:cubicBezTo>
                  <a:pt x="2922290" y="3196552"/>
                  <a:pt x="2732849" y="4378710"/>
                  <a:pt x="1644883" y="4397760"/>
                </a:cubicBezTo>
                <a:cubicBezTo>
                  <a:pt x="556917" y="4416810"/>
                  <a:pt x="135700" y="3436793"/>
                  <a:pt x="25633" y="2803910"/>
                </a:cubicBezTo>
                <a:close/>
              </a:path>
            </a:pathLst>
          </a:custGeom>
          <a:blipFill>
            <a:blip r:embed="rId3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10303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B42FB071-6B9B-2386-D89F-777A33FB7421}"/>
              </a:ext>
            </a:extLst>
          </p:cNvPr>
          <p:cNvSpPr txBox="1"/>
          <p:nvPr/>
        </p:nvSpPr>
        <p:spPr>
          <a:xfrm>
            <a:off x="3756931" y="298368"/>
            <a:ext cx="4678138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3">
                    <a:lumMod val="50000"/>
                  </a:schemeClr>
                </a:solidFill>
                <a:cs typeface="+mn-ea"/>
              </a:defRPr>
            </a:lvl1pPr>
          </a:lstStyle>
          <a:p>
            <a:pPr algn="ctr"/>
            <a:r>
              <a:rPr lang="zh-CN" altLang="en-US" sz="2500" b="1" dirty="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rPr>
              <a:t>选题背景与意义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24122E-82BC-FF5C-5987-30AC9F7358B3}"/>
              </a:ext>
            </a:extLst>
          </p:cNvPr>
          <p:cNvSpPr txBox="1"/>
          <p:nvPr/>
        </p:nvSpPr>
        <p:spPr>
          <a:xfrm>
            <a:off x="609063" y="75230"/>
            <a:ext cx="9829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5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BDF873-9B43-CFE7-F114-7DBCAA8E8B20}"/>
              </a:ext>
            </a:extLst>
          </p:cNvPr>
          <p:cNvSpPr txBox="1"/>
          <p:nvPr/>
        </p:nvSpPr>
        <p:spPr>
          <a:xfrm>
            <a:off x="3997551" y="775422"/>
            <a:ext cx="419689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rgbClr val="ACC4CE"/>
                </a:solidFill>
              </a:rPr>
              <a:t>CLICK HERE TO ADD TITLE TEXT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6099D70-33A7-2ACF-54BB-D5C4C35152F9}"/>
              </a:ext>
            </a:extLst>
          </p:cNvPr>
          <p:cNvGrpSpPr/>
          <p:nvPr/>
        </p:nvGrpSpPr>
        <p:grpSpPr>
          <a:xfrm>
            <a:off x="5527675" y="1964272"/>
            <a:ext cx="1136650" cy="1136650"/>
            <a:chOff x="4296076" y="925124"/>
            <a:chExt cx="1136650" cy="1136650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48EE6ABF-7858-0E2F-E98C-F45E6965D06D}"/>
                </a:ext>
              </a:extLst>
            </p:cNvPr>
            <p:cNvSpPr/>
            <p:nvPr/>
          </p:nvSpPr>
          <p:spPr>
            <a:xfrm>
              <a:off x="4296076" y="925124"/>
              <a:ext cx="1136650" cy="1136650"/>
            </a:xfrm>
            <a:prstGeom prst="ellipse">
              <a:avLst/>
            </a:prstGeom>
            <a:solidFill>
              <a:srgbClr val="D4DD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Freeform 157">
              <a:extLst>
                <a:ext uri="{FF2B5EF4-FFF2-40B4-BE49-F238E27FC236}">
                  <a16:creationId xmlns:a16="http://schemas.microsoft.com/office/drawing/2014/main" id="{1B178A0E-62E5-EAA1-6DE4-50FC97B6F3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41785" y="1270730"/>
              <a:ext cx="445232" cy="445438"/>
            </a:xfrm>
            <a:custGeom>
              <a:avLst/>
              <a:gdLst>
                <a:gd name="T0" fmla="*/ 819 w 2867"/>
                <a:gd name="T1" fmla="*/ 820 h 2868"/>
                <a:gd name="T2" fmla="*/ 1638 w 2867"/>
                <a:gd name="T3" fmla="*/ 820 h 2868"/>
                <a:gd name="T4" fmla="*/ 1740 w 2867"/>
                <a:gd name="T5" fmla="*/ 922 h 2868"/>
                <a:gd name="T6" fmla="*/ 1638 w 2867"/>
                <a:gd name="T7" fmla="*/ 1024 h 2868"/>
                <a:gd name="T8" fmla="*/ 819 w 2867"/>
                <a:gd name="T9" fmla="*/ 1024 h 2868"/>
                <a:gd name="T10" fmla="*/ 716 w 2867"/>
                <a:gd name="T11" fmla="*/ 922 h 2868"/>
                <a:gd name="T12" fmla="*/ 819 w 2867"/>
                <a:gd name="T13" fmla="*/ 820 h 2868"/>
                <a:gd name="T14" fmla="*/ 819 w 2867"/>
                <a:gd name="T15" fmla="*/ 410 h 2868"/>
                <a:gd name="T16" fmla="*/ 1228 w 2867"/>
                <a:gd name="T17" fmla="*/ 410 h 2868"/>
                <a:gd name="T18" fmla="*/ 1331 w 2867"/>
                <a:gd name="T19" fmla="*/ 512 h 2868"/>
                <a:gd name="T20" fmla="*/ 1228 w 2867"/>
                <a:gd name="T21" fmla="*/ 615 h 2868"/>
                <a:gd name="T22" fmla="*/ 819 w 2867"/>
                <a:gd name="T23" fmla="*/ 615 h 2868"/>
                <a:gd name="T24" fmla="*/ 716 w 2867"/>
                <a:gd name="T25" fmla="*/ 512 h 2868"/>
                <a:gd name="T26" fmla="*/ 819 w 2867"/>
                <a:gd name="T27" fmla="*/ 410 h 2868"/>
                <a:gd name="T28" fmla="*/ 204 w 2867"/>
                <a:gd name="T29" fmla="*/ 2560 h 2868"/>
                <a:gd name="T30" fmla="*/ 307 w 2867"/>
                <a:gd name="T31" fmla="*/ 2663 h 2868"/>
                <a:gd name="T32" fmla="*/ 2559 w 2867"/>
                <a:gd name="T33" fmla="*/ 2663 h 2868"/>
                <a:gd name="T34" fmla="*/ 2662 w 2867"/>
                <a:gd name="T35" fmla="*/ 2560 h 2868"/>
                <a:gd name="T36" fmla="*/ 2662 w 2867"/>
                <a:gd name="T37" fmla="*/ 1525 h 2868"/>
                <a:gd name="T38" fmla="*/ 1433 w 2867"/>
                <a:gd name="T39" fmla="*/ 1844 h 2868"/>
                <a:gd name="T40" fmla="*/ 204 w 2867"/>
                <a:gd name="T41" fmla="*/ 1525 h 2868"/>
                <a:gd name="T42" fmla="*/ 204 w 2867"/>
                <a:gd name="T43" fmla="*/ 2560 h 2868"/>
                <a:gd name="T44" fmla="*/ 512 w 2867"/>
                <a:gd name="T45" fmla="*/ 1440 h 2868"/>
                <a:gd name="T46" fmla="*/ 1433 w 2867"/>
                <a:gd name="T47" fmla="*/ 1639 h 2868"/>
                <a:gd name="T48" fmla="*/ 2355 w 2867"/>
                <a:gd name="T49" fmla="*/ 1440 h 2868"/>
                <a:gd name="T50" fmla="*/ 2355 w 2867"/>
                <a:gd name="T51" fmla="*/ 308 h 2868"/>
                <a:gd name="T52" fmla="*/ 2252 w 2867"/>
                <a:gd name="T53" fmla="*/ 205 h 2868"/>
                <a:gd name="T54" fmla="*/ 614 w 2867"/>
                <a:gd name="T55" fmla="*/ 205 h 2868"/>
                <a:gd name="T56" fmla="*/ 512 w 2867"/>
                <a:gd name="T57" fmla="*/ 308 h 2868"/>
                <a:gd name="T58" fmla="*/ 512 w 2867"/>
                <a:gd name="T59" fmla="*/ 1440 h 2868"/>
                <a:gd name="T60" fmla="*/ 2617 w 2867"/>
                <a:gd name="T61" fmla="*/ 1317 h 2868"/>
                <a:gd name="T62" fmla="*/ 2662 w 2867"/>
                <a:gd name="T63" fmla="*/ 1229 h 2868"/>
                <a:gd name="T64" fmla="*/ 2559 w 2867"/>
                <a:gd name="T65" fmla="*/ 1091 h 2868"/>
                <a:gd name="T66" fmla="*/ 2559 w 2867"/>
                <a:gd name="T67" fmla="*/ 1349 h 2868"/>
                <a:gd name="T68" fmla="*/ 2617 w 2867"/>
                <a:gd name="T69" fmla="*/ 1317 h 2868"/>
                <a:gd name="T70" fmla="*/ 0 w 2867"/>
                <a:gd name="T71" fmla="*/ 1229 h 2868"/>
                <a:gd name="T72" fmla="*/ 307 w 2867"/>
                <a:gd name="T73" fmla="*/ 849 h 2868"/>
                <a:gd name="T74" fmla="*/ 307 w 2867"/>
                <a:gd name="T75" fmla="*/ 308 h 2868"/>
                <a:gd name="T76" fmla="*/ 614 w 2867"/>
                <a:gd name="T77" fmla="*/ 0 h 2868"/>
                <a:gd name="T78" fmla="*/ 2252 w 2867"/>
                <a:gd name="T79" fmla="*/ 0 h 2868"/>
                <a:gd name="T80" fmla="*/ 2559 w 2867"/>
                <a:gd name="T81" fmla="*/ 308 h 2868"/>
                <a:gd name="T82" fmla="*/ 2559 w 2867"/>
                <a:gd name="T83" fmla="*/ 849 h 2868"/>
                <a:gd name="T84" fmla="*/ 2867 w 2867"/>
                <a:gd name="T85" fmla="*/ 1229 h 2868"/>
                <a:gd name="T86" fmla="*/ 2867 w 2867"/>
                <a:gd name="T87" fmla="*/ 2560 h 2868"/>
                <a:gd name="T88" fmla="*/ 2559 w 2867"/>
                <a:gd name="T89" fmla="*/ 2868 h 2868"/>
                <a:gd name="T90" fmla="*/ 307 w 2867"/>
                <a:gd name="T91" fmla="*/ 2868 h 2868"/>
                <a:gd name="T92" fmla="*/ 0 w 2867"/>
                <a:gd name="T93" fmla="*/ 2560 h 2868"/>
                <a:gd name="T94" fmla="*/ 0 w 2867"/>
                <a:gd name="T95" fmla="*/ 1229 h 2868"/>
                <a:gd name="T96" fmla="*/ 250 w 2867"/>
                <a:gd name="T97" fmla="*/ 1317 h 2868"/>
                <a:gd name="T98" fmla="*/ 307 w 2867"/>
                <a:gd name="T99" fmla="*/ 1349 h 2868"/>
                <a:gd name="T100" fmla="*/ 307 w 2867"/>
                <a:gd name="T101" fmla="*/ 1091 h 2868"/>
                <a:gd name="T102" fmla="*/ 204 w 2867"/>
                <a:gd name="T103" fmla="*/ 1229 h 2868"/>
                <a:gd name="T104" fmla="*/ 250 w 2867"/>
                <a:gd name="T105" fmla="*/ 1317 h 2868"/>
                <a:gd name="T106" fmla="*/ 250 w 2867"/>
                <a:gd name="T107" fmla="*/ 1317 h 2868"/>
                <a:gd name="T108" fmla="*/ 250 w 2867"/>
                <a:gd name="T109" fmla="*/ 1317 h 2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867" h="2868">
                  <a:moveTo>
                    <a:pt x="819" y="820"/>
                  </a:moveTo>
                  <a:cubicBezTo>
                    <a:pt x="1638" y="820"/>
                    <a:pt x="1638" y="820"/>
                    <a:pt x="1638" y="820"/>
                  </a:cubicBezTo>
                  <a:cubicBezTo>
                    <a:pt x="1694" y="820"/>
                    <a:pt x="1740" y="865"/>
                    <a:pt x="1740" y="922"/>
                  </a:cubicBezTo>
                  <a:cubicBezTo>
                    <a:pt x="1740" y="979"/>
                    <a:pt x="1694" y="1024"/>
                    <a:pt x="1638" y="1024"/>
                  </a:cubicBezTo>
                  <a:cubicBezTo>
                    <a:pt x="819" y="1024"/>
                    <a:pt x="819" y="1024"/>
                    <a:pt x="819" y="1024"/>
                  </a:cubicBezTo>
                  <a:cubicBezTo>
                    <a:pt x="762" y="1024"/>
                    <a:pt x="716" y="979"/>
                    <a:pt x="716" y="922"/>
                  </a:cubicBezTo>
                  <a:cubicBezTo>
                    <a:pt x="716" y="865"/>
                    <a:pt x="762" y="820"/>
                    <a:pt x="819" y="820"/>
                  </a:cubicBezTo>
                  <a:close/>
                  <a:moveTo>
                    <a:pt x="819" y="410"/>
                  </a:moveTo>
                  <a:cubicBezTo>
                    <a:pt x="1228" y="410"/>
                    <a:pt x="1228" y="410"/>
                    <a:pt x="1228" y="410"/>
                  </a:cubicBezTo>
                  <a:cubicBezTo>
                    <a:pt x="1285" y="410"/>
                    <a:pt x="1331" y="456"/>
                    <a:pt x="1331" y="512"/>
                  </a:cubicBezTo>
                  <a:cubicBezTo>
                    <a:pt x="1331" y="569"/>
                    <a:pt x="1285" y="615"/>
                    <a:pt x="1228" y="615"/>
                  </a:cubicBezTo>
                  <a:cubicBezTo>
                    <a:pt x="819" y="615"/>
                    <a:pt x="819" y="615"/>
                    <a:pt x="819" y="615"/>
                  </a:cubicBezTo>
                  <a:cubicBezTo>
                    <a:pt x="762" y="615"/>
                    <a:pt x="716" y="569"/>
                    <a:pt x="716" y="512"/>
                  </a:cubicBezTo>
                  <a:cubicBezTo>
                    <a:pt x="716" y="456"/>
                    <a:pt x="762" y="410"/>
                    <a:pt x="819" y="410"/>
                  </a:cubicBezTo>
                  <a:close/>
                  <a:moveTo>
                    <a:pt x="204" y="2560"/>
                  </a:moveTo>
                  <a:cubicBezTo>
                    <a:pt x="204" y="2617"/>
                    <a:pt x="250" y="2663"/>
                    <a:pt x="307" y="2663"/>
                  </a:cubicBezTo>
                  <a:cubicBezTo>
                    <a:pt x="2559" y="2663"/>
                    <a:pt x="2559" y="2663"/>
                    <a:pt x="2559" y="2663"/>
                  </a:cubicBezTo>
                  <a:cubicBezTo>
                    <a:pt x="2616" y="2663"/>
                    <a:pt x="2662" y="2617"/>
                    <a:pt x="2662" y="2560"/>
                  </a:cubicBezTo>
                  <a:cubicBezTo>
                    <a:pt x="2662" y="1525"/>
                    <a:pt x="2662" y="1525"/>
                    <a:pt x="2662" y="1525"/>
                  </a:cubicBezTo>
                  <a:cubicBezTo>
                    <a:pt x="2311" y="1708"/>
                    <a:pt x="1774" y="1844"/>
                    <a:pt x="1433" y="1844"/>
                  </a:cubicBezTo>
                  <a:cubicBezTo>
                    <a:pt x="1092" y="1844"/>
                    <a:pt x="555" y="1708"/>
                    <a:pt x="204" y="1525"/>
                  </a:cubicBezTo>
                  <a:lnTo>
                    <a:pt x="204" y="2560"/>
                  </a:lnTo>
                  <a:close/>
                  <a:moveTo>
                    <a:pt x="512" y="1440"/>
                  </a:moveTo>
                  <a:cubicBezTo>
                    <a:pt x="829" y="1562"/>
                    <a:pt x="1217" y="1639"/>
                    <a:pt x="1433" y="1639"/>
                  </a:cubicBezTo>
                  <a:cubicBezTo>
                    <a:pt x="1649" y="1639"/>
                    <a:pt x="2037" y="1562"/>
                    <a:pt x="2355" y="1440"/>
                  </a:cubicBezTo>
                  <a:cubicBezTo>
                    <a:pt x="2355" y="308"/>
                    <a:pt x="2355" y="308"/>
                    <a:pt x="2355" y="308"/>
                  </a:cubicBezTo>
                  <a:cubicBezTo>
                    <a:pt x="2355" y="251"/>
                    <a:pt x="2309" y="205"/>
                    <a:pt x="2252" y="205"/>
                  </a:cubicBezTo>
                  <a:cubicBezTo>
                    <a:pt x="614" y="205"/>
                    <a:pt x="614" y="205"/>
                    <a:pt x="614" y="205"/>
                  </a:cubicBezTo>
                  <a:cubicBezTo>
                    <a:pt x="557" y="205"/>
                    <a:pt x="512" y="251"/>
                    <a:pt x="512" y="308"/>
                  </a:cubicBezTo>
                  <a:lnTo>
                    <a:pt x="512" y="1440"/>
                  </a:lnTo>
                  <a:close/>
                  <a:moveTo>
                    <a:pt x="2617" y="1317"/>
                  </a:moveTo>
                  <a:cubicBezTo>
                    <a:pt x="2647" y="1285"/>
                    <a:pt x="2662" y="1254"/>
                    <a:pt x="2662" y="1229"/>
                  </a:cubicBezTo>
                  <a:cubicBezTo>
                    <a:pt x="2662" y="1192"/>
                    <a:pt x="2628" y="1142"/>
                    <a:pt x="2559" y="1091"/>
                  </a:cubicBezTo>
                  <a:cubicBezTo>
                    <a:pt x="2559" y="1349"/>
                    <a:pt x="2559" y="1349"/>
                    <a:pt x="2559" y="1349"/>
                  </a:cubicBezTo>
                  <a:cubicBezTo>
                    <a:pt x="2579" y="1339"/>
                    <a:pt x="2598" y="1328"/>
                    <a:pt x="2617" y="1317"/>
                  </a:cubicBezTo>
                  <a:close/>
                  <a:moveTo>
                    <a:pt x="0" y="1229"/>
                  </a:moveTo>
                  <a:cubicBezTo>
                    <a:pt x="0" y="1086"/>
                    <a:pt x="114" y="954"/>
                    <a:pt x="307" y="849"/>
                  </a:cubicBezTo>
                  <a:cubicBezTo>
                    <a:pt x="307" y="308"/>
                    <a:pt x="307" y="308"/>
                    <a:pt x="307" y="308"/>
                  </a:cubicBezTo>
                  <a:cubicBezTo>
                    <a:pt x="307" y="138"/>
                    <a:pt x="444" y="0"/>
                    <a:pt x="614" y="0"/>
                  </a:cubicBezTo>
                  <a:cubicBezTo>
                    <a:pt x="2252" y="0"/>
                    <a:pt x="2252" y="0"/>
                    <a:pt x="2252" y="0"/>
                  </a:cubicBezTo>
                  <a:cubicBezTo>
                    <a:pt x="2422" y="0"/>
                    <a:pt x="2559" y="138"/>
                    <a:pt x="2559" y="308"/>
                  </a:cubicBezTo>
                  <a:cubicBezTo>
                    <a:pt x="2559" y="849"/>
                    <a:pt x="2559" y="849"/>
                    <a:pt x="2559" y="849"/>
                  </a:cubicBezTo>
                  <a:cubicBezTo>
                    <a:pt x="2752" y="954"/>
                    <a:pt x="2867" y="1086"/>
                    <a:pt x="2867" y="1229"/>
                  </a:cubicBezTo>
                  <a:cubicBezTo>
                    <a:pt x="2867" y="2560"/>
                    <a:pt x="2867" y="2560"/>
                    <a:pt x="2867" y="2560"/>
                  </a:cubicBezTo>
                  <a:cubicBezTo>
                    <a:pt x="2867" y="2730"/>
                    <a:pt x="2729" y="2868"/>
                    <a:pt x="2559" y="2868"/>
                  </a:cubicBezTo>
                  <a:cubicBezTo>
                    <a:pt x="307" y="2868"/>
                    <a:pt x="307" y="2868"/>
                    <a:pt x="307" y="2868"/>
                  </a:cubicBezTo>
                  <a:cubicBezTo>
                    <a:pt x="137" y="2868"/>
                    <a:pt x="0" y="2730"/>
                    <a:pt x="0" y="2560"/>
                  </a:cubicBezTo>
                  <a:lnTo>
                    <a:pt x="0" y="1229"/>
                  </a:lnTo>
                  <a:close/>
                  <a:moveTo>
                    <a:pt x="250" y="1317"/>
                  </a:moveTo>
                  <a:cubicBezTo>
                    <a:pt x="268" y="1328"/>
                    <a:pt x="287" y="1339"/>
                    <a:pt x="307" y="1349"/>
                  </a:cubicBezTo>
                  <a:cubicBezTo>
                    <a:pt x="307" y="1091"/>
                    <a:pt x="307" y="1091"/>
                    <a:pt x="307" y="1091"/>
                  </a:cubicBezTo>
                  <a:cubicBezTo>
                    <a:pt x="238" y="1142"/>
                    <a:pt x="204" y="1192"/>
                    <a:pt x="204" y="1229"/>
                  </a:cubicBezTo>
                  <a:cubicBezTo>
                    <a:pt x="204" y="1254"/>
                    <a:pt x="219" y="1285"/>
                    <a:pt x="250" y="1317"/>
                  </a:cubicBezTo>
                  <a:close/>
                  <a:moveTo>
                    <a:pt x="250" y="1317"/>
                  </a:moveTo>
                  <a:cubicBezTo>
                    <a:pt x="250" y="1317"/>
                    <a:pt x="250" y="1317"/>
                    <a:pt x="250" y="131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159C96F-8908-4486-D535-CFD26EEDD67C}"/>
              </a:ext>
            </a:extLst>
          </p:cNvPr>
          <p:cNvGrpSpPr/>
          <p:nvPr/>
        </p:nvGrpSpPr>
        <p:grpSpPr>
          <a:xfrm>
            <a:off x="2626635" y="1964272"/>
            <a:ext cx="1136650" cy="1136650"/>
            <a:chOff x="4296076" y="2708275"/>
            <a:chExt cx="1136650" cy="113665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FCA36A6-8744-F279-41A3-ECC2ED05E91D}"/>
                </a:ext>
              </a:extLst>
            </p:cNvPr>
            <p:cNvSpPr/>
            <p:nvPr/>
          </p:nvSpPr>
          <p:spPr>
            <a:xfrm>
              <a:off x="4296076" y="2708275"/>
              <a:ext cx="1136650" cy="1136650"/>
            </a:xfrm>
            <a:prstGeom prst="ellipse">
              <a:avLst/>
            </a:prstGeom>
            <a:solidFill>
              <a:srgbClr val="E7E1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Freeform 41">
              <a:extLst>
                <a:ext uri="{FF2B5EF4-FFF2-40B4-BE49-F238E27FC236}">
                  <a16:creationId xmlns:a16="http://schemas.microsoft.com/office/drawing/2014/main" id="{E86BA1A3-9965-D46A-F129-08DEC9D274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6752" y="3028950"/>
              <a:ext cx="495298" cy="495300"/>
            </a:xfrm>
            <a:custGeom>
              <a:avLst/>
              <a:gdLst>
                <a:gd name="T0" fmla="*/ 1850 w 2878"/>
                <a:gd name="T1" fmla="*/ 1028 h 2878"/>
                <a:gd name="T2" fmla="*/ 1953 w 2878"/>
                <a:gd name="T3" fmla="*/ 1130 h 2878"/>
                <a:gd name="T4" fmla="*/ 1953 w 2878"/>
                <a:gd name="T5" fmla="*/ 1747 h 2878"/>
                <a:gd name="T6" fmla="*/ 1850 w 2878"/>
                <a:gd name="T7" fmla="*/ 1850 h 2878"/>
                <a:gd name="T8" fmla="*/ 1747 w 2878"/>
                <a:gd name="T9" fmla="*/ 1747 h 2878"/>
                <a:gd name="T10" fmla="*/ 1747 w 2878"/>
                <a:gd name="T11" fmla="*/ 1130 h 2878"/>
                <a:gd name="T12" fmla="*/ 1850 w 2878"/>
                <a:gd name="T13" fmla="*/ 1028 h 2878"/>
                <a:gd name="T14" fmla="*/ 2261 w 2878"/>
                <a:gd name="T15" fmla="*/ 1233 h 2878"/>
                <a:gd name="T16" fmla="*/ 2364 w 2878"/>
                <a:gd name="T17" fmla="*/ 1336 h 2878"/>
                <a:gd name="T18" fmla="*/ 2364 w 2878"/>
                <a:gd name="T19" fmla="*/ 1542 h 2878"/>
                <a:gd name="T20" fmla="*/ 2261 w 2878"/>
                <a:gd name="T21" fmla="*/ 1644 h 2878"/>
                <a:gd name="T22" fmla="*/ 2158 w 2878"/>
                <a:gd name="T23" fmla="*/ 1542 h 2878"/>
                <a:gd name="T24" fmla="*/ 2158 w 2878"/>
                <a:gd name="T25" fmla="*/ 1336 h 2878"/>
                <a:gd name="T26" fmla="*/ 2261 w 2878"/>
                <a:gd name="T27" fmla="*/ 1233 h 2878"/>
                <a:gd name="T28" fmla="*/ 617 w 2878"/>
                <a:gd name="T29" fmla="*/ 1233 h 2878"/>
                <a:gd name="T30" fmla="*/ 719 w 2878"/>
                <a:gd name="T31" fmla="*/ 1336 h 2878"/>
                <a:gd name="T32" fmla="*/ 719 w 2878"/>
                <a:gd name="T33" fmla="*/ 1542 h 2878"/>
                <a:gd name="T34" fmla="*/ 617 w 2878"/>
                <a:gd name="T35" fmla="*/ 1644 h 2878"/>
                <a:gd name="T36" fmla="*/ 514 w 2878"/>
                <a:gd name="T37" fmla="*/ 1542 h 2878"/>
                <a:gd name="T38" fmla="*/ 514 w 2878"/>
                <a:gd name="T39" fmla="*/ 1336 h 2878"/>
                <a:gd name="T40" fmla="*/ 617 w 2878"/>
                <a:gd name="T41" fmla="*/ 1233 h 2878"/>
                <a:gd name="T42" fmla="*/ 1028 w 2878"/>
                <a:gd name="T43" fmla="*/ 1028 h 2878"/>
                <a:gd name="T44" fmla="*/ 1130 w 2878"/>
                <a:gd name="T45" fmla="*/ 1130 h 2878"/>
                <a:gd name="T46" fmla="*/ 1130 w 2878"/>
                <a:gd name="T47" fmla="*/ 1747 h 2878"/>
                <a:gd name="T48" fmla="*/ 1028 w 2878"/>
                <a:gd name="T49" fmla="*/ 1850 h 2878"/>
                <a:gd name="T50" fmla="*/ 925 w 2878"/>
                <a:gd name="T51" fmla="*/ 1747 h 2878"/>
                <a:gd name="T52" fmla="*/ 925 w 2878"/>
                <a:gd name="T53" fmla="*/ 1130 h 2878"/>
                <a:gd name="T54" fmla="*/ 1028 w 2878"/>
                <a:gd name="T55" fmla="*/ 1028 h 2878"/>
                <a:gd name="T56" fmla="*/ 1439 w 2878"/>
                <a:gd name="T57" fmla="*/ 719 h 2878"/>
                <a:gd name="T58" fmla="*/ 1542 w 2878"/>
                <a:gd name="T59" fmla="*/ 822 h 2878"/>
                <a:gd name="T60" fmla="*/ 1542 w 2878"/>
                <a:gd name="T61" fmla="*/ 2055 h 2878"/>
                <a:gd name="T62" fmla="*/ 1439 w 2878"/>
                <a:gd name="T63" fmla="*/ 2158 h 2878"/>
                <a:gd name="T64" fmla="*/ 1336 w 2878"/>
                <a:gd name="T65" fmla="*/ 2055 h 2878"/>
                <a:gd name="T66" fmla="*/ 1336 w 2878"/>
                <a:gd name="T67" fmla="*/ 822 h 2878"/>
                <a:gd name="T68" fmla="*/ 1439 w 2878"/>
                <a:gd name="T69" fmla="*/ 719 h 2878"/>
                <a:gd name="T70" fmla="*/ 1439 w 2878"/>
                <a:gd name="T71" fmla="*/ 2672 h 2878"/>
                <a:gd name="T72" fmla="*/ 2672 w 2878"/>
                <a:gd name="T73" fmla="*/ 1439 h 2878"/>
                <a:gd name="T74" fmla="*/ 1439 w 2878"/>
                <a:gd name="T75" fmla="*/ 206 h 2878"/>
                <a:gd name="T76" fmla="*/ 206 w 2878"/>
                <a:gd name="T77" fmla="*/ 1439 h 2878"/>
                <a:gd name="T78" fmla="*/ 1439 w 2878"/>
                <a:gd name="T79" fmla="*/ 2672 h 2878"/>
                <a:gd name="T80" fmla="*/ 1439 w 2878"/>
                <a:gd name="T81" fmla="*/ 2878 h 2878"/>
                <a:gd name="T82" fmla="*/ 0 w 2878"/>
                <a:gd name="T83" fmla="*/ 1439 h 2878"/>
                <a:gd name="T84" fmla="*/ 1439 w 2878"/>
                <a:gd name="T85" fmla="*/ 0 h 2878"/>
                <a:gd name="T86" fmla="*/ 2878 w 2878"/>
                <a:gd name="T87" fmla="*/ 1439 h 2878"/>
                <a:gd name="T88" fmla="*/ 1439 w 2878"/>
                <a:gd name="T89" fmla="*/ 2878 h 2878"/>
                <a:gd name="T90" fmla="*/ 1439 w 2878"/>
                <a:gd name="T91" fmla="*/ 2878 h 2878"/>
                <a:gd name="T92" fmla="*/ 1439 w 2878"/>
                <a:gd name="T93" fmla="*/ 2878 h 2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78" h="2878">
                  <a:moveTo>
                    <a:pt x="1850" y="1028"/>
                  </a:moveTo>
                  <a:cubicBezTo>
                    <a:pt x="1907" y="1028"/>
                    <a:pt x="1953" y="1074"/>
                    <a:pt x="1953" y="1130"/>
                  </a:cubicBezTo>
                  <a:cubicBezTo>
                    <a:pt x="1953" y="1747"/>
                    <a:pt x="1953" y="1747"/>
                    <a:pt x="1953" y="1747"/>
                  </a:cubicBezTo>
                  <a:cubicBezTo>
                    <a:pt x="1953" y="1804"/>
                    <a:pt x="1907" y="1850"/>
                    <a:pt x="1850" y="1850"/>
                  </a:cubicBezTo>
                  <a:cubicBezTo>
                    <a:pt x="1793" y="1850"/>
                    <a:pt x="1747" y="1804"/>
                    <a:pt x="1747" y="1747"/>
                  </a:cubicBezTo>
                  <a:cubicBezTo>
                    <a:pt x="1747" y="1130"/>
                    <a:pt x="1747" y="1130"/>
                    <a:pt x="1747" y="1130"/>
                  </a:cubicBezTo>
                  <a:cubicBezTo>
                    <a:pt x="1747" y="1074"/>
                    <a:pt x="1793" y="1028"/>
                    <a:pt x="1850" y="1028"/>
                  </a:cubicBezTo>
                  <a:close/>
                  <a:moveTo>
                    <a:pt x="2261" y="1233"/>
                  </a:moveTo>
                  <a:cubicBezTo>
                    <a:pt x="2318" y="1233"/>
                    <a:pt x="2364" y="1279"/>
                    <a:pt x="2364" y="1336"/>
                  </a:cubicBezTo>
                  <a:cubicBezTo>
                    <a:pt x="2364" y="1542"/>
                    <a:pt x="2364" y="1542"/>
                    <a:pt x="2364" y="1542"/>
                  </a:cubicBezTo>
                  <a:cubicBezTo>
                    <a:pt x="2364" y="1598"/>
                    <a:pt x="2318" y="1644"/>
                    <a:pt x="2261" y="1644"/>
                  </a:cubicBezTo>
                  <a:cubicBezTo>
                    <a:pt x="2204" y="1644"/>
                    <a:pt x="2158" y="1598"/>
                    <a:pt x="2158" y="1542"/>
                  </a:cubicBezTo>
                  <a:cubicBezTo>
                    <a:pt x="2158" y="1336"/>
                    <a:pt x="2158" y="1336"/>
                    <a:pt x="2158" y="1336"/>
                  </a:cubicBezTo>
                  <a:cubicBezTo>
                    <a:pt x="2158" y="1279"/>
                    <a:pt x="2204" y="1233"/>
                    <a:pt x="2261" y="1233"/>
                  </a:cubicBezTo>
                  <a:close/>
                  <a:moveTo>
                    <a:pt x="617" y="1233"/>
                  </a:moveTo>
                  <a:cubicBezTo>
                    <a:pt x="673" y="1233"/>
                    <a:pt x="719" y="1279"/>
                    <a:pt x="719" y="1336"/>
                  </a:cubicBezTo>
                  <a:cubicBezTo>
                    <a:pt x="719" y="1542"/>
                    <a:pt x="719" y="1542"/>
                    <a:pt x="719" y="1542"/>
                  </a:cubicBezTo>
                  <a:cubicBezTo>
                    <a:pt x="719" y="1598"/>
                    <a:pt x="673" y="1644"/>
                    <a:pt x="617" y="1644"/>
                  </a:cubicBezTo>
                  <a:cubicBezTo>
                    <a:pt x="560" y="1644"/>
                    <a:pt x="514" y="1598"/>
                    <a:pt x="514" y="1542"/>
                  </a:cubicBezTo>
                  <a:cubicBezTo>
                    <a:pt x="514" y="1336"/>
                    <a:pt x="514" y="1336"/>
                    <a:pt x="514" y="1336"/>
                  </a:cubicBezTo>
                  <a:cubicBezTo>
                    <a:pt x="514" y="1279"/>
                    <a:pt x="560" y="1233"/>
                    <a:pt x="617" y="1233"/>
                  </a:cubicBezTo>
                  <a:close/>
                  <a:moveTo>
                    <a:pt x="1028" y="1028"/>
                  </a:moveTo>
                  <a:cubicBezTo>
                    <a:pt x="1084" y="1028"/>
                    <a:pt x="1130" y="1074"/>
                    <a:pt x="1130" y="1130"/>
                  </a:cubicBezTo>
                  <a:cubicBezTo>
                    <a:pt x="1130" y="1747"/>
                    <a:pt x="1130" y="1747"/>
                    <a:pt x="1130" y="1747"/>
                  </a:cubicBezTo>
                  <a:cubicBezTo>
                    <a:pt x="1130" y="1804"/>
                    <a:pt x="1084" y="1850"/>
                    <a:pt x="1028" y="1850"/>
                  </a:cubicBezTo>
                  <a:cubicBezTo>
                    <a:pt x="971" y="1850"/>
                    <a:pt x="925" y="1804"/>
                    <a:pt x="925" y="1747"/>
                  </a:cubicBezTo>
                  <a:cubicBezTo>
                    <a:pt x="925" y="1130"/>
                    <a:pt x="925" y="1130"/>
                    <a:pt x="925" y="1130"/>
                  </a:cubicBezTo>
                  <a:cubicBezTo>
                    <a:pt x="925" y="1074"/>
                    <a:pt x="971" y="1028"/>
                    <a:pt x="1028" y="1028"/>
                  </a:cubicBezTo>
                  <a:close/>
                  <a:moveTo>
                    <a:pt x="1439" y="719"/>
                  </a:moveTo>
                  <a:cubicBezTo>
                    <a:pt x="1496" y="719"/>
                    <a:pt x="1542" y="765"/>
                    <a:pt x="1542" y="822"/>
                  </a:cubicBezTo>
                  <a:cubicBezTo>
                    <a:pt x="1542" y="2055"/>
                    <a:pt x="1542" y="2055"/>
                    <a:pt x="1542" y="2055"/>
                  </a:cubicBezTo>
                  <a:cubicBezTo>
                    <a:pt x="1542" y="2112"/>
                    <a:pt x="1496" y="2158"/>
                    <a:pt x="1439" y="2158"/>
                  </a:cubicBezTo>
                  <a:cubicBezTo>
                    <a:pt x="1382" y="2158"/>
                    <a:pt x="1336" y="2112"/>
                    <a:pt x="1336" y="2055"/>
                  </a:cubicBezTo>
                  <a:cubicBezTo>
                    <a:pt x="1336" y="822"/>
                    <a:pt x="1336" y="822"/>
                    <a:pt x="1336" y="822"/>
                  </a:cubicBezTo>
                  <a:cubicBezTo>
                    <a:pt x="1336" y="765"/>
                    <a:pt x="1382" y="719"/>
                    <a:pt x="1439" y="719"/>
                  </a:cubicBezTo>
                  <a:close/>
                  <a:moveTo>
                    <a:pt x="1439" y="2672"/>
                  </a:moveTo>
                  <a:cubicBezTo>
                    <a:pt x="2120" y="2672"/>
                    <a:pt x="2672" y="2120"/>
                    <a:pt x="2672" y="1439"/>
                  </a:cubicBezTo>
                  <a:cubicBezTo>
                    <a:pt x="2672" y="758"/>
                    <a:pt x="2120" y="206"/>
                    <a:pt x="1439" y="206"/>
                  </a:cubicBezTo>
                  <a:cubicBezTo>
                    <a:pt x="758" y="206"/>
                    <a:pt x="206" y="758"/>
                    <a:pt x="206" y="1439"/>
                  </a:cubicBezTo>
                  <a:cubicBezTo>
                    <a:pt x="206" y="2120"/>
                    <a:pt x="758" y="2672"/>
                    <a:pt x="1439" y="2672"/>
                  </a:cubicBezTo>
                  <a:close/>
                  <a:moveTo>
                    <a:pt x="1439" y="2878"/>
                  </a:moveTo>
                  <a:cubicBezTo>
                    <a:pt x="644" y="2878"/>
                    <a:pt x="0" y="2233"/>
                    <a:pt x="0" y="1439"/>
                  </a:cubicBezTo>
                  <a:cubicBezTo>
                    <a:pt x="0" y="644"/>
                    <a:pt x="644" y="0"/>
                    <a:pt x="1439" y="0"/>
                  </a:cubicBezTo>
                  <a:cubicBezTo>
                    <a:pt x="2233" y="0"/>
                    <a:pt x="2878" y="644"/>
                    <a:pt x="2878" y="1439"/>
                  </a:cubicBezTo>
                  <a:cubicBezTo>
                    <a:pt x="2878" y="2233"/>
                    <a:pt x="2233" y="2878"/>
                    <a:pt x="1439" y="2878"/>
                  </a:cubicBezTo>
                  <a:close/>
                  <a:moveTo>
                    <a:pt x="1439" y="2878"/>
                  </a:moveTo>
                  <a:cubicBezTo>
                    <a:pt x="1439" y="2878"/>
                    <a:pt x="1439" y="2878"/>
                    <a:pt x="1439" y="287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8B89AD8-5B81-8947-2FDD-6D450E7BF720}"/>
              </a:ext>
            </a:extLst>
          </p:cNvPr>
          <p:cNvGrpSpPr/>
          <p:nvPr/>
        </p:nvGrpSpPr>
        <p:grpSpPr>
          <a:xfrm>
            <a:off x="8428715" y="1964272"/>
            <a:ext cx="1136650" cy="1136650"/>
            <a:chOff x="4296076" y="4491426"/>
            <a:chExt cx="1136650" cy="113665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FA32E2A-92CB-991A-EAF6-B5EAC9AC0CEE}"/>
                </a:ext>
              </a:extLst>
            </p:cNvPr>
            <p:cNvSpPr/>
            <p:nvPr/>
          </p:nvSpPr>
          <p:spPr>
            <a:xfrm>
              <a:off x="4296076" y="4491426"/>
              <a:ext cx="1136650" cy="1136650"/>
            </a:xfrm>
            <a:prstGeom prst="ellipse">
              <a:avLst/>
            </a:prstGeom>
            <a:solidFill>
              <a:srgbClr val="ACC4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Freeform 29">
              <a:extLst>
                <a:ext uri="{FF2B5EF4-FFF2-40B4-BE49-F238E27FC236}">
                  <a16:creationId xmlns:a16="http://schemas.microsoft.com/office/drawing/2014/main" id="{AB300A48-9F2D-F6B7-2274-AB752644B7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41166" y="4836413"/>
              <a:ext cx="446470" cy="446676"/>
            </a:xfrm>
            <a:custGeom>
              <a:avLst/>
              <a:gdLst>
                <a:gd name="T0" fmla="*/ 204 w 2867"/>
                <a:gd name="T1" fmla="*/ 359 h 2868"/>
                <a:gd name="T2" fmla="*/ 358 w 2867"/>
                <a:gd name="T3" fmla="*/ 1127 h 2868"/>
                <a:gd name="T4" fmla="*/ 1126 w 2867"/>
                <a:gd name="T5" fmla="*/ 973 h 2868"/>
                <a:gd name="T6" fmla="*/ 972 w 2867"/>
                <a:gd name="T7" fmla="*/ 205 h 2868"/>
                <a:gd name="T8" fmla="*/ 307 w 2867"/>
                <a:gd name="T9" fmla="*/ 0 h 2868"/>
                <a:gd name="T10" fmla="*/ 1331 w 2867"/>
                <a:gd name="T11" fmla="*/ 308 h 2868"/>
                <a:gd name="T12" fmla="*/ 1023 w 2867"/>
                <a:gd name="T13" fmla="*/ 1332 h 2868"/>
                <a:gd name="T14" fmla="*/ 0 w 2867"/>
                <a:gd name="T15" fmla="*/ 1024 h 2868"/>
                <a:gd name="T16" fmla="*/ 307 w 2867"/>
                <a:gd name="T17" fmla="*/ 0 h 2868"/>
                <a:gd name="T18" fmla="*/ 204 w 2867"/>
                <a:gd name="T19" fmla="*/ 1844 h 2868"/>
                <a:gd name="T20" fmla="*/ 307 w 2867"/>
                <a:gd name="T21" fmla="*/ 2663 h 2868"/>
                <a:gd name="T22" fmla="*/ 1126 w 2867"/>
                <a:gd name="T23" fmla="*/ 2560 h 2868"/>
                <a:gd name="T24" fmla="*/ 1023 w 2867"/>
                <a:gd name="T25" fmla="*/ 1741 h 2868"/>
                <a:gd name="T26" fmla="*/ 307 w 2867"/>
                <a:gd name="T27" fmla="*/ 1536 h 2868"/>
                <a:gd name="T28" fmla="*/ 1331 w 2867"/>
                <a:gd name="T29" fmla="*/ 1844 h 2868"/>
                <a:gd name="T30" fmla="*/ 1023 w 2867"/>
                <a:gd name="T31" fmla="*/ 2868 h 2868"/>
                <a:gd name="T32" fmla="*/ 0 w 2867"/>
                <a:gd name="T33" fmla="*/ 2560 h 2868"/>
                <a:gd name="T34" fmla="*/ 307 w 2867"/>
                <a:gd name="T35" fmla="*/ 1536 h 2868"/>
                <a:gd name="T36" fmla="*/ 1740 w 2867"/>
                <a:gd name="T37" fmla="*/ 308 h 2868"/>
                <a:gd name="T38" fmla="*/ 1843 w 2867"/>
                <a:gd name="T39" fmla="*/ 1127 h 2868"/>
                <a:gd name="T40" fmla="*/ 2662 w 2867"/>
                <a:gd name="T41" fmla="*/ 1024 h 2868"/>
                <a:gd name="T42" fmla="*/ 2559 w 2867"/>
                <a:gd name="T43" fmla="*/ 205 h 2868"/>
                <a:gd name="T44" fmla="*/ 1843 w 2867"/>
                <a:gd name="T45" fmla="*/ 0 h 2868"/>
                <a:gd name="T46" fmla="*/ 2867 w 2867"/>
                <a:gd name="T47" fmla="*/ 308 h 2868"/>
                <a:gd name="T48" fmla="*/ 2559 w 2867"/>
                <a:gd name="T49" fmla="*/ 1332 h 2868"/>
                <a:gd name="T50" fmla="*/ 1535 w 2867"/>
                <a:gd name="T51" fmla="*/ 1024 h 2868"/>
                <a:gd name="T52" fmla="*/ 1843 w 2867"/>
                <a:gd name="T53" fmla="*/ 0 h 2868"/>
                <a:gd name="T54" fmla="*/ 1740 w 2867"/>
                <a:gd name="T55" fmla="*/ 1844 h 2868"/>
                <a:gd name="T56" fmla="*/ 1843 w 2867"/>
                <a:gd name="T57" fmla="*/ 2663 h 2868"/>
                <a:gd name="T58" fmla="*/ 2662 w 2867"/>
                <a:gd name="T59" fmla="*/ 2560 h 2868"/>
                <a:gd name="T60" fmla="*/ 2559 w 2867"/>
                <a:gd name="T61" fmla="*/ 1741 h 2868"/>
                <a:gd name="T62" fmla="*/ 1843 w 2867"/>
                <a:gd name="T63" fmla="*/ 1536 h 2868"/>
                <a:gd name="T64" fmla="*/ 2867 w 2867"/>
                <a:gd name="T65" fmla="*/ 1844 h 2868"/>
                <a:gd name="T66" fmla="*/ 2559 w 2867"/>
                <a:gd name="T67" fmla="*/ 2868 h 2868"/>
                <a:gd name="T68" fmla="*/ 1535 w 2867"/>
                <a:gd name="T69" fmla="*/ 2560 h 2868"/>
                <a:gd name="T70" fmla="*/ 1843 w 2867"/>
                <a:gd name="T71" fmla="*/ 1536 h 2868"/>
                <a:gd name="T72" fmla="*/ 1843 w 2867"/>
                <a:gd name="T73" fmla="*/ 1536 h 2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67" h="2868">
                  <a:moveTo>
                    <a:pt x="358" y="205"/>
                  </a:moveTo>
                  <a:cubicBezTo>
                    <a:pt x="273" y="205"/>
                    <a:pt x="204" y="274"/>
                    <a:pt x="204" y="359"/>
                  </a:cubicBezTo>
                  <a:cubicBezTo>
                    <a:pt x="204" y="973"/>
                    <a:pt x="204" y="973"/>
                    <a:pt x="204" y="973"/>
                  </a:cubicBezTo>
                  <a:cubicBezTo>
                    <a:pt x="204" y="1058"/>
                    <a:pt x="273" y="1127"/>
                    <a:pt x="358" y="1127"/>
                  </a:cubicBezTo>
                  <a:cubicBezTo>
                    <a:pt x="972" y="1127"/>
                    <a:pt x="972" y="1127"/>
                    <a:pt x="972" y="1127"/>
                  </a:cubicBezTo>
                  <a:cubicBezTo>
                    <a:pt x="1057" y="1127"/>
                    <a:pt x="1126" y="1058"/>
                    <a:pt x="1126" y="973"/>
                  </a:cubicBezTo>
                  <a:cubicBezTo>
                    <a:pt x="1126" y="359"/>
                    <a:pt x="1126" y="359"/>
                    <a:pt x="1126" y="359"/>
                  </a:cubicBezTo>
                  <a:cubicBezTo>
                    <a:pt x="1126" y="274"/>
                    <a:pt x="1057" y="205"/>
                    <a:pt x="972" y="205"/>
                  </a:cubicBezTo>
                  <a:cubicBezTo>
                    <a:pt x="358" y="205"/>
                    <a:pt x="358" y="205"/>
                    <a:pt x="358" y="205"/>
                  </a:cubicBezTo>
                  <a:close/>
                  <a:moveTo>
                    <a:pt x="307" y="0"/>
                  </a:moveTo>
                  <a:cubicBezTo>
                    <a:pt x="1023" y="0"/>
                    <a:pt x="1023" y="0"/>
                    <a:pt x="1023" y="0"/>
                  </a:cubicBezTo>
                  <a:cubicBezTo>
                    <a:pt x="1193" y="0"/>
                    <a:pt x="1331" y="138"/>
                    <a:pt x="1331" y="308"/>
                  </a:cubicBezTo>
                  <a:cubicBezTo>
                    <a:pt x="1331" y="1024"/>
                    <a:pt x="1331" y="1024"/>
                    <a:pt x="1331" y="1024"/>
                  </a:cubicBezTo>
                  <a:cubicBezTo>
                    <a:pt x="1331" y="1194"/>
                    <a:pt x="1193" y="1332"/>
                    <a:pt x="1023" y="1332"/>
                  </a:cubicBezTo>
                  <a:cubicBezTo>
                    <a:pt x="307" y="1332"/>
                    <a:pt x="307" y="1332"/>
                    <a:pt x="307" y="1332"/>
                  </a:cubicBezTo>
                  <a:cubicBezTo>
                    <a:pt x="137" y="1332"/>
                    <a:pt x="0" y="1194"/>
                    <a:pt x="0" y="1024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138"/>
                    <a:pt x="137" y="0"/>
                    <a:pt x="307" y="0"/>
                  </a:cubicBezTo>
                  <a:close/>
                  <a:moveTo>
                    <a:pt x="307" y="1741"/>
                  </a:moveTo>
                  <a:cubicBezTo>
                    <a:pt x="250" y="1741"/>
                    <a:pt x="204" y="1787"/>
                    <a:pt x="204" y="1844"/>
                  </a:cubicBezTo>
                  <a:cubicBezTo>
                    <a:pt x="204" y="2560"/>
                    <a:pt x="204" y="2560"/>
                    <a:pt x="204" y="2560"/>
                  </a:cubicBezTo>
                  <a:cubicBezTo>
                    <a:pt x="204" y="2617"/>
                    <a:pt x="250" y="2663"/>
                    <a:pt x="307" y="2663"/>
                  </a:cubicBezTo>
                  <a:cubicBezTo>
                    <a:pt x="1023" y="2663"/>
                    <a:pt x="1023" y="2663"/>
                    <a:pt x="1023" y="2663"/>
                  </a:cubicBezTo>
                  <a:cubicBezTo>
                    <a:pt x="1080" y="2663"/>
                    <a:pt x="1126" y="2617"/>
                    <a:pt x="1126" y="2560"/>
                  </a:cubicBezTo>
                  <a:cubicBezTo>
                    <a:pt x="1126" y="1844"/>
                    <a:pt x="1126" y="1844"/>
                    <a:pt x="1126" y="1844"/>
                  </a:cubicBezTo>
                  <a:cubicBezTo>
                    <a:pt x="1126" y="1787"/>
                    <a:pt x="1080" y="1741"/>
                    <a:pt x="1023" y="1741"/>
                  </a:cubicBezTo>
                  <a:lnTo>
                    <a:pt x="307" y="1741"/>
                  </a:lnTo>
                  <a:close/>
                  <a:moveTo>
                    <a:pt x="307" y="1536"/>
                  </a:moveTo>
                  <a:cubicBezTo>
                    <a:pt x="1023" y="1536"/>
                    <a:pt x="1023" y="1536"/>
                    <a:pt x="1023" y="1536"/>
                  </a:cubicBezTo>
                  <a:cubicBezTo>
                    <a:pt x="1193" y="1536"/>
                    <a:pt x="1331" y="1674"/>
                    <a:pt x="1331" y="1844"/>
                  </a:cubicBezTo>
                  <a:cubicBezTo>
                    <a:pt x="1331" y="2560"/>
                    <a:pt x="1331" y="2560"/>
                    <a:pt x="1331" y="2560"/>
                  </a:cubicBezTo>
                  <a:cubicBezTo>
                    <a:pt x="1331" y="2730"/>
                    <a:pt x="1193" y="2868"/>
                    <a:pt x="1023" y="2868"/>
                  </a:cubicBezTo>
                  <a:cubicBezTo>
                    <a:pt x="307" y="2868"/>
                    <a:pt x="307" y="2868"/>
                    <a:pt x="307" y="2868"/>
                  </a:cubicBezTo>
                  <a:cubicBezTo>
                    <a:pt x="137" y="2868"/>
                    <a:pt x="0" y="2730"/>
                    <a:pt x="0" y="2560"/>
                  </a:cubicBezTo>
                  <a:cubicBezTo>
                    <a:pt x="0" y="1844"/>
                    <a:pt x="0" y="1844"/>
                    <a:pt x="0" y="1844"/>
                  </a:cubicBezTo>
                  <a:cubicBezTo>
                    <a:pt x="0" y="1674"/>
                    <a:pt x="137" y="1536"/>
                    <a:pt x="307" y="1536"/>
                  </a:cubicBezTo>
                  <a:close/>
                  <a:moveTo>
                    <a:pt x="1843" y="205"/>
                  </a:moveTo>
                  <a:cubicBezTo>
                    <a:pt x="1786" y="205"/>
                    <a:pt x="1740" y="251"/>
                    <a:pt x="1740" y="308"/>
                  </a:cubicBezTo>
                  <a:cubicBezTo>
                    <a:pt x="1740" y="1024"/>
                    <a:pt x="1740" y="1024"/>
                    <a:pt x="1740" y="1024"/>
                  </a:cubicBezTo>
                  <a:cubicBezTo>
                    <a:pt x="1740" y="1081"/>
                    <a:pt x="1786" y="1127"/>
                    <a:pt x="1843" y="1127"/>
                  </a:cubicBezTo>
                  <a:cubicBezTo>
                    <a:pt x="2559" y="1127"/>
                    <a:pt x="2559" y="1127"/>
                    <a:pt x="2559" y="1127"/>
                  </a:cubicBezTo>
                  <a:cubicBezTo>
                    <a:pt x="2616" y="1127"/>
                    <a:pt x="2662" y="1081"/>
                    <a:pt x="2662" y="1024"/>
                  </a:cubicBezTo>
                  <a:cubicBezTo>
                    <a:pt x="2662" y="308"/>
                    <a:pt x="2662" y="308"/>
                    <a:pt x="2662" y="308"/>
                  </a:cubicBezTo>
                  <a:cubicBezTo>
                    <a:pt x="2662" y="251"/>
                    <a:pt x="2616" y="205"/>
                    <a:pt x="2559" y="205"/>
                  </a:cubicBezTo>
                  <a:cubicBezTo>
                    <a:pt x="1843" y="205"/>
                    <a:pt x="1843" y="205"/>
                    <a:pt x="1843" y="205"/>
                  </a:cubicBezTo>
                  <a:close/>
                  <a:moveTo>
                    <a:pt x="1843" y="0"/>
                  </a:moveTo>
                  <a:cubicBezTo>
                    <a:pt x="2559" y="0"/>
                    <a:pt x="2559" y="0"/>
                    <a:pt x="2559" y="0"/>
                  </a:cubicBezTo>
                  <a:cubicBezTo>
                    <a:pt x="2729" y="0"/>
                    <a:pt x="2867" y="138"/>
                    <a:pt x="2867" y="308"/>
                  </a:cubicBezTo>
                  <a:cubicBezTo>
                    <a:pt x="2867" y="1024"/>
                    <a:pt x="2867" y="1024"/>
                    <a:pt x="2867" y="1024"/>
                  </a:cubicBezTo>
                  <a:cubicBezTo>
                    <a:pt x="2867" y="1194"/>
                    <a:pt x="2729" y="1332"/>
                    <a:pt x="2559" y="1332"/>
                  </a:cubicBezTo>
                  <a:cubicBezTo>
                    <a:pt x="1843" y="1332"/>
                    <a:pt x="1843" y="1332"/>
                    <a:pt x="1843" y="1332"/>
                  </a:cubicBezTo>
                  <a:cubicBezTo>
                    <a:pt x="1673" y="1332"/>
                    <a:pt x="1535" y="1194"/>
                    <a:pt x="1535" y="1024"/>
                  </a:cubicBezTo>
                  <a:cubicBezTo>
                    <a:pt x="1535" y="308"/>
                    <a:pt x="1535" y="308"/>
                    <a:pt x="1535" y="308"/>
                  </a:cubicBezTo>
                  <a:cubicBezTo>
                    <a:pt x="1535" y="138"/>
                    <a:pt x="1673" y="0"/>
                    <a:pt x="1843" y="0"/>
                  </a:cubicBezTo>
                  <a:close/>
                  <a:moveTo>
                    <a:pt x="1843" y="1741"/>
                  </a:moveTo>
                  <a:cubicBezTo>
                    <a:pt x="1786" y="1741"/>
                    <a:pt x="1740" y="1787"/>
                    <a:pt x="1740" y="1844"/>
                  </a:cubicBezTo>
                  <a:cubicBezTo>
                    <a:pt x="1740" y="2560"/>
                    <a:pt x="1740" y="2560"/>
                    <a:pt x="1740" y="2560"/>
                  </a:cubicBezTo>
                  <a:cubicBezTo>
                    <a:pt x="1740" y="2617"/>
                    <a:pt x="1786" y="2663"/>
                    <a:pt x="1843" y="2663"/>
                  </a:cubicBezTo>
                  <a:cubicBezTo>
                    <a:pt x="2559" y="2663"/>
                    <a:pt x="2559" y="2663"/>
                    <a:pt x="2559" y="2663"/>
                  </a:cubicBezTo>
                  <a:cubicBezTo>
                    <a:pt x="2616" y="2663"/>
                    <a:pt x="2662" y="2617"/>
                    <a:pt x="2662" y="2560"/>
                  </a:cubicBezTo>
                  <a:cubicBezTo>
                    <a:pt x="2662" y="1844"/>
                    <a:pt x="2662" y="1844"/>
                    <a:pt x="2662" y="1844"/>
                  </a:cubicBezTo>
                  <a:cubicBezTo>
                    <a:pt x="2662" y="1787"/>
                    <a:pt x="2616" y="1741"/>
                    <a:pt x="2559" y="1741"/>
                  </a:cubicBezTo>
                  <a:lnTo>
                    <a:pt x="1843" y="1741"/>
                  </a:lnTo>
                  <a:close/>
                  <a:moveTo>
                    <a:pt x="1843" y="1536"/>
                  </a:moveTo>
                  <a:cubicBezTo>
                    <a:pt x="2559" y="1536"/>
                    <a:pt x="2559" y="1536"/>
                    <a:pt x="2559" y="1536"/>
                  </a:cubicBezTo>
                  <a:cubicBezTo>
                    <a:pt x="2729" y="1536"/>
                    <a:pt x="2867" y="1674"/>
                    <a:pt x="2867" y="1844"/>
                  </a:cubicBezTo>
                  <a:cubicBezTo>
                    <a:pt x="2867" y="2560"/>
                    <a:pt x="2867" y="2560"/>
                    <a:pt x="2867" y="2560"/>
                  </a:cubicBezTo>
                  <a:cubicBezTo>
                    <a:pt x="2867" y="2730"/>
                    <a:pt x="2729" y="2868"/>
                    <a:pt x="2559" y="2868"/>
                  </a:cubicBezTo>
                  <a:cubicBezTo>
                    <a:pt x="1843" y="2868"/>
                    <a:pt x="1843" y="2868"/>
                    <a:pt x="1843" y="2868"/>
                  </a:cubicBezTo>
                  <a:cubicBezTo>
                    <a:pt x="1673" y="2868"/>
                    <a:pt x="1535" y="2730"/>
                    <a:pt x="1535" y="2560"/>
                  </a:cubicBezTo>
                  <a:cubicBezTo>
                    <a:pt x="1535" y="1844"/>
                    <a:pt x="1535" y="1844"/>
                    <a:pt x="1535" y="1844"/>
                  </a:cubicBezTo>
                  <a:cubicBezTo>
                    <a:pt x="1535" y="1674"/>
                    <a:pt x="1673" y="1536"/>
                    <a:pt x="1843" y="1536"/>
                  </a:cubicBezTo>
                  <a:close/>
                  <a:moveTo>
                    <a:pt x="1843" y="1536"/>
                  </a:moveTo>
                  <a:cubicBezTo>
                    <a:pt x="1843" y="1536"/>
                    <a:pt x="1843" y="1536"/>
                    <a:pt x="1843" y="15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DF309B1-0CBE-2E7D-F111-603A50B57E77}"/>
              </a:ext>
            </a:extLst>
          </p:cNvPr>
          <p:cNvGrpSpPr/>
          <p:nvPr/>
        </p:nvGrpSpPr>
        <p:grpSpPr>
          <a:xfrm>
            <a:off x="2281118" y="3421597"/>
            <a:ext cx="1827684" cy="1132618"/>
            <a:chOff x="864159" y="1818890"/>
            <a:chExt cx="1827684" cy="113261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C8CB2BA-3F88-6037-F3CF-99BC8A956EB2}"/>
                </a:ext>
              </a:extLst>
            </p:cNvPr>
            <p:cNvSpPr txBox="1"/>
            <p:nvPr/>
          </p:nvSpPr>
          <p:spPr>
            <a:xfrm>
              <a:off x="864159" y="2188222"/>
              <a:ext cx="182768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B2AD491-3A39-F363-1ECA-362DEA8F9498}"/>
                </a:ext>
              </a:extLst>
            </p:cNvPr>
            <p:cNvSpPr txBox="1"/>
            <p:nvPr/>
          </p:nvSpPr>
          <p:spPr>
            <a:xfrm>
              <a:off x="1002789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pPr algn="ctr"/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15C9AB4-BA96-5F77-A8BE-1464E6B89EA3}"/>
              </a:ext>
            </a:extLst>
          </p:cNvPr>
          <p:cNvGrpSpPr/>
          <p:nvPr/>
        </p:nvGrpSpPr>
        <p:grpSpPr>
          <a:xfrm>
            <a:off x="5182158" y="3421597"/>
            <a:ext cx="1827684" cy="1359347"/>
            <a:chOff x="864159" y="1818890"/>
            <a:chExt cx="1827684" cy="135934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9CD9B05-E3CA-73D5-9272-3E540CE98B30}"/>
                </a:ext>
              </a:extLst>
            </p:cNvPr>
            <p:cNvSpPr txBox="1"/>
            <p:nvPr/>
          </p:nvSpPr>
          <p:spPr>
            <a:xfrm>
              <a:off x="864159" y="2188222"/>
              <a:ext cx="1827684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1CC8E7F-12FE-E136-6A92-512F28BB56D1}"/>
                </a:ext>
              </a:extLst>
            </p:cNvPr>
            <p:cNvSpPr txBox="1"/>
            <p:nvPr/>
          </p:nvSpPr>
          <p:spPr>
            <a:xfrm>
              <a:off x="1002789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pPr algn="ctr"/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DD07B83-BD1C-0AE9-FA13-0765B82F1B03}"/>
              </a:ext>
            </a:extLst>
          </p:cNvPr>
          <p:cNvGrpSpPr/>
          <p:nvPr/>
        </p:nvGrpSpPr>
        <p:grpSpPr>
          <a:xfrm>
            <a:off x="8083198" y="3421597"/>
            <a:ext cx="1827684" cy="1132618"/>
            <a:chOff x="864159" y="1818890"/>
            <a:chExt cx="1827684" cy="113261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C97E08D-F820-90BE-EBB2-CAEFEF7016B0}"/>
                </a:ext>
              </a:extLst>
            </p:cNvPr>
            <p:cNvSpPr txBox="1"/>
            <p:nvPr/>
          </p:nvSpPr>
          <p:spPr>
            <a:xfrm>
              <a:off x="864159" y="2188222"/>
              <a:ext cx="182768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2BBF718-8918-5602-A2B9-B4C7841CDDBA}"/>
                </a:ext>
              </a:extLst>
            </p:cNvPr>
            <p:cNvSpPr txBox="1"/>
            <p:nvPr/>
          </p:nvSpPr>
          <p:spPr>
            <a:xfrm>
              <a:off x="1002789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pPr algn="ctr"/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65C0E15D-7842-8D15-5CD3-77337EB41AB1}"/>
              </a:ext>
            </a:extLst>
          </p:cNvPr>
          <p:cNvCxnSpPr/>
          <p:nvPr/>
        </p:nvCxnSpPr>
        <p:spPr>
          <a:xfrm>
            <a:off x="4615543" y="1538514"/>
            <a:ext cx="0" cy="351245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409A38CC-7320-65A1-E63E-DEB0E7AD9E21}"/>
              </a:ext>
            </a:extLst>
          </p:cNvPr>
          <p:cNvCxnSpPr/>
          <p:nvPr/>
        </p:nvCxnSpPr>
        <p:spPr>
          <a:xfrm>
            <a:off x="7576457" y="1538514"/>
            <a:ext cx="0" cy="351245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910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B42FB071-6B9B-2386-D89F-777A33FB7421}"/>
              </a:ext>
            </a:extLst>
          </p:cNvPr>
          <p:cNvSpPr txBox="1"/>
          <p:nvPr/>
        </p:nvSpPr>
        <p:spPr>
          <a:xfrm>
            <a:off x="3756931" y="298368"/>
            <a:ext cx="4678138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3">
                    <a:lumMod val="50000"/>
                  </a:schemeClr>
                </a:solidFill>
                <a:cs typeface="+mn-ea"/>
              </a:defRPr>
            </a:lvl1pPr>
          </a:lstStyle>
          <a:p>
            <a:pPr algn="ctr"/>
            <a:r>
              <a:rPr lang="zh-CN" altLang="en-US" sz="2500" b="1" dirty="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rPr>
              <a:t>选题背景与意义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24122E-82BC-FF5C-5987-30AC9F7358B3}"/>
              </a:ext>
            </a:extLst>
          </p:cNvPr>
          <p:cNvSpPr txBox="1"/>
          <p:nvPr/>
        </p:nvSpPr>
        <p:spPr>
          <a:xfrm>
            <a:off x="609063" y="75230"/>
            <a:ext cx="9829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5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BDF873-9B43-CFE7-F114-7DBCAA8E8B20}"/>
              </a:ext>
            </a:extLst>
          </p:cNvPr>
          <p:cNvSpPr txBox="1"/>
          <p:nvPr/>
        </p:nvSpPr>
        <p:spPr>
          <a:xfrm>
            <a:off x="3997551" y="775422"/>
            <a:ext cx="419689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rgbClr val="ACC4CE"/>
                </a:solidFill>
              </a:rPr>
              <a:t>CLICK HERE TO ADD TITLE TEXT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5DAC591-5928-012D-1C02-6B232ACE8900}"/>
              </a:ext>
            </a:extLst>
          </p:cNvPr>
          <p:cNvGrpSpPr/>
          <p:nvPr/>
        </p:nvGrpSpPr>
        <p:grpSpPr>
          <a:xfrm>
            <a:off x="4461669" y="1825966"/>
            <a:ext cx="3268662" cy="3264124"/>
            <a:chOff x="942975" y="1401763"/>
            <a:chExt cx="2287588" cy="2284412"/>
          </a:xfrm>
          <a:solidFill>
            <a:srgbClr val="CDBBB1"/>
          </a:solidFill>
        </p:grpSpPr>
        <p:sp>
          <p:nvSpPr>
            <p:cNvPr id="4" name="Freeform 27">
              <a:extLst>
                <a:ext uri="{FF2B5EF4-FFF2-40B4-BE49-F238E27FC236}">
                  <a16:creationId xmlns:a16="http://schemas.microsoft.com/office/drawing/2014/main" id="{B85A26DB-6863-3A44-ED65-FF943E4C71BA}"/>
                </a:ext>
              </a:extLst>
            </p:cNvPr>
            <p:cNvSpPr/>
            <p:nvPr/>
          </p:nvSpPr>
          <p:spPr bwMode="auto">
            <a:xfrm>
              <a:off x="2887663" y="2568575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2 h 2"/>
                <a:gd name="T4" fmla="*/ 0 h 2"/>
                <a:gd name="T5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28">
              <a:extLst>
                <a:ext uri="{FF2B5EF4-FFF2-40B4-BE49-F238E27FC236}">
                  <a16:creationId xmlns:a16="http://schemas.microsoft.com/office/drawing/2014/main" id="{517127C8-85C8-E102-9707-0156C5DB0AE9}"/>
                </a:ext>
              </a:extLst>
            </p:cNvPr>
            <p:cNvSpPr/>
            <p:nvPr/>
          </p:nvSpPr>
          <p:spPr bwMode="auto">
            <a:xfrm>
              <a:off x="3008313" y="2568575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  <a:gd name="T5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Rectangle 29">
              <a:extLst>
                <a:ext uri="{FF2B5EF4-FFF2-40B4-BE49-F238E27FC236}">
                  <a16:creationId xmlns:a16="http://schemas.microsoft.com/office/drawing/2014/main" id="{429D8341-101B-58EC-E510-3B303EBA84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0838" y="2578100"/>
              <a:ext cx="1588" cy="158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30">
              <a:extLst>
                <a:ext uri="{FF2B5EF4-FFF2-40B4-BE49-F238E27FC236}">
                  <a16:creationId xmlns:a16="http://schemas.microsoft.com/office/drawing/2014/main" id="{80E95DA5-BABE-F783-BCC2-5696D334DF52}"/>
                </a:ext>
              </a:extLst>
            </p:cNvPr>
            <p:cNvSpPr/>
            <p:nvPr/>
          </p:nvSpPr>
          <p:spPr bwMode="auto">
            <a:xfrm>
              <a:off x="2897188" y="26098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2ABB81B-BC8D-07EF-7157-AB77D145BBA0}"/>
                </a:ext>
              </a:extLst>
            </p:cNvPr>
            <p:cNvSpPr/>
            <p:nvPr/>
          </p:nvSpPr>
          <p:spPr bwMode="auto">
            <a:xfrm>
              <a:off x="3005138" y="2649538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2 h 2"/>
                <a:gd name="T4" fmla="*/ 0 h 2"/>
                <a:gd name="T5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F02D1065-EAE4-D06E-78DB-4662F3D42E55}"/>
                </a:ext>
              </a:extLst>
            </p:cNvPr>
            <p:cNvSpPr/>
            <p:nvPr/>
          </p:nvSpPr>
          <p:spPr bwMode="auto">
            <a:xfrm>
              <a:off x="2890838" y="25781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4A8F74A-38C2-1BC3-BCF7-ACD6D24D5523}"/>
                </a:ext>
              </a:extLst>
            </p:cNvPr>
            <p:cNvSpPr/>
            <p:nvPr/>
          </p:nvSpPr>
          <p:spPr bwMode="auto">
            <a:xfrm>
              <a:off x="2894013" y="26400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5D62C878-3163-C956-3CC3-3872C3544AD0}"/>
                </a:ext>
              </a:extLst>
            </p:cNvPr>
            <p:cNvSpPr/>
            <p:nvPr/>
          </p:nvSpPr>
          <p:spPr bwMode="auto">
            <a:xfrm>
              <a:off x="2887663" y="2649538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2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35">
              <a:extLst>
                <a:ext uri="{FF2B5EF4-FFF2-40B4-BE49-F238E27FC236}">
                  <a16:creationId xmlns:a16="http://schemas.microsoft.com/office/drawing/2014/main" id="{DE16787F-41A6-C774-A2FB-FF9948EA1513}"/>
                </a:ext>
              </a:extLst>
            </p:cNvPr>
            <p:cNvSpPr/>
            <p:nvPr/>
          </p:nvSpPr>
          <p:spPr bwMode="auto">
            <a:xfrm>
              <a:off x="3001963" y="26400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36">
              <a:extLst>
                <a:ext uri="{FF2B5EF4-FFF2-40B4-BE49-F238E27FC236}">
                  <a16:creationId xmlns:a16="http://schemas.microsoft.com/office/drawing/2014/main" id="{34BC7C18-C223-84E1-41AA-1AB70F6A2876}"/>
                </a:ext>
              </a:extLst>
            </p:cNvPr>
            <p:cNvSpPr/>
            <p:nvPr/>
          </p:nvSpPr>
          <p:spPr bwMode="auto">
            <a:xfrm>
              <a:off x="2897188" y="2619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37">
              <a:extLst>
                <a:ext uri="{FF2B5EF4-FFF2-40B4-BE49-F238E27FC236}">
                  <a16:creationId xmlns:a16="http://schemas.microsoft.com/office/drawing/2014/main" id="{1A5CCB4C-FFFE-B491-A006-032E95A10EC1}"/>
                </a:ext>
              </a:extLst>
            </p:cNvPr>
            <p:cNvSpPr/>
            <p:nvPr/>
          </p:nvSpPr>
          <p:spPr bwMode="auto">
            <a:xfrm>
              <a:off x="1790700" y="2578100"/>
              <a:ext cx="1439863" cy="1108075"/>
            </a:xfrm>
            <a:custGeom>
              <a:avLst/>
              <a:gdLst>
                <a:gd name="T0" fmla="*/ 813 w 907"/>
                <a:gd name="T1" fmla="*/ 4 h 698"/>
                <a:gd name="T2" fmla="*/ 805 w 907"/>
                <a:gd name="T3" fmla="*/ 12 h 698"/>
                <a:gd name="T4" fmla="*/ 805 w 907"/>
                <a:gd name="T5" fmla="*/ 35 h 698"/>
                <a:gd name="T6" fmla="*/ 827 w 907"/>
                <a:gd name="T7" fmla="*/ 85 h 698"/>
                <a:gd name="T8" fmla="*/ 829 w 907"/>
                <a:gd name="T9" fmla="*/ 107 h 698"/>
                <a:gd name="T10" fmla="*/ 813 w 907"/>
                <a:gd name="T11" fmla="*/ 157 h 698"/>
                <a:gd name="T12" fmla="*/ 767 w 907"/>
                <a:gd name="T13" fmla="*/ 189 h 698"/>
                <a:gd name="T14" fmla="*/ 729 w 907"/>
                <a:gd name="T15" fmla="*/ 195 h 698"/>
                <a:gd name="T16" fmla="*/ 674 w 907"/>
                <a:gd name="T17" fmla="*/ 181 h 698"/>
                <a:gd name="T18" fmla="*/ 636 w 907"/>
                <a:gd name="T19" fmla="*/ 141 h 698"/>
                <a:gd name="T20" fmla="*/ 628 w 907"/>
                <a:gd name="T21" fmla="*/ 107 h 698"/>
                <a:gd name="T22" fmla="*/ 640 w 907"/>
                <a:gd name="T23" fmla="*/ 63 h 698"/>
                <a:gd name="T24" fmla="*/ 656 w 907"/>
                <a:gd name="T25" fmla="*/ 24 h 698"/>
                <a:gd name="T26" fmla="*/ 654 w 907"/>
                <a:gd name="T27" fmla="*/ 12 h 698"/>
                <a:gd name="T28" fmla="*/ 632 w 907"/>
                <a:gd name="T29" fmla="*/ 0 h 698"/>
                <a:gd name="T30" fmla="*/ 556 w 907"/>
                <a:gd name="T31" fmla="*/ 35 h 698"/>
                <a:gd name="T32" fmla="*/ 526 w 907"/>
                <a:gd name="T33" fmla="*/ 133 h 698"/>
                <a:gd name="T34" fmla="*/ 472 w 907"/>
                <a:gd name="T35" fmla="*/ 219 h 698"/>
                <a:gd name="T36" fmla="*/ 399 w 907"/>
                <a:gd name="T37" fmla="*/ 286 h 698"/>
                <a:gd name="T38" fmla="*/ 309 w 907"/>
                <a:gd name="T39" fmla="*/ 332 h 698"/>
                <a:gd name="T40" fmla="*/ 207 w 907"/>
                <a:gd name="T41" fmla="*/ 352 h 698"/>
                <a:gd name="T42" fmla="*/ 203 w 907"/>
                <a:gd name="T43" fmla="*/ 440 h 698"/>
                <a:gd name="T44" fmla="*/ 185 w 907"/>
                <a:gd name="T45" fmla="*/ 473 h 698"/>
                <a:gd name="T46" fmla="*/ 173 w 907"/>
                <a:gd name="T47" fmla="*/ 483 h 698"/>
                <a:gd name="T48" fmla="*/ 151 w 907"/>
                <a:gd name="T49" fmla="*/ 491 h 698"/>
                <a:gd name="T50" fmla="*/ 108 w 907"/>
                <a:gd name="T51" fmla="*/ 483 h 698"/>
                <a:gd name="T52" fmla="*/ 62 w 907"/>
                <a:gd name="T53" fmla="*/ 463 h 698"/>
                <a:gd name="T54" fmla="*/ 42 w 907"/>
                <a:gd name="T55" fmla="*/ 463 h 698"/>
                <a:gd name="T56" fmla="*/ 16 w 907"/>
                <a:gd name="T57" fmla="*/ 481 h 698"/>
                <a:gd name="T58" fmla="*/ 2 w 907"/>
                <a:gd name="T59" fmla="*/ 513 h 698"/>
                <a:gd name="T60" fmla="*/ 2 w 907"/>
                <a:gd name="T61" fmla="*/ 539 h 698"/>
                <a:gd name="T62" fmla="*/ 16 w 907"/>
                <a:gd name="T63" fmla="*/ 571 h 698"/>
                <a:gd name="T64" fmla="*/ 42 w 907"/>
                <a:gd name="T65" fmla="*/ 587 h 698"/>
                <a:gd name="T66" fmla="*/ 62 w 907"/>
                <a:gd name="T67" fmla="*/ 587 h 698"/>
                <a:gd name="T68" fmla="*/ 108 w 907"/>
                <a:gd name="T69" fmla="*/ 569 h 698"/>
                <a:gd name="T70" fmla="*/ 151 w 907"/>
                <a:gd name="T71" fmla="*/ 561 h 698"/>
                <a:gd name="T72" fmla="*/ 173 w 907"/>
                <a:gd name="T73" fmla="*/ 569 h 698"/>
                <a:gd name="T74" fmla="*/ 185 w 907"/>
                <a:gd name="T75" fmla="*/ 579 h 698"/>
                <a:gd name="T76" fmla="*/ 203 w 907"/>
                <a:gd name="T77" fmla="*/ 609 h 698"/>
                <a:gd name="T78" fmla="*/ 207 w 907"/>
                <a:gd name="T79" fmla="*/ 631 h 698"/>
                <a:gd name="T80" fmla="*/ 207 w 907"/>
                <a:gd name="T81" fmla="*/ 698 h 698"/>
                <a:gd name="T82" fmla="*/ 277 w 907"/>
                <a:gd name="T83" fmla="*/ 692 h 698"/>
                <a:gd name="T84" fmla="*/ 379 w 907"/>
                <a:gd name="T85" fmla="*/ 672 h 698"/>
                <a:gd name="T86" fmla="*/ 476 w 907"/>
                <a:gd name="T87" fmla="*/ 639 h 698"/>
                <a:gd name="T88" fmla="*/ 564 w 907"/>
                <a:gd name="T89" fmla="*/ 591 h 698"/>
                <a:gd name="T90" fmla="*/ 646 w 907"/>
                <a:gd name="T91" fmla="*/ 533 h 698"/>
                <a:gd name="T92" fmla="*/ 719 w 907"/>
                <a:gd name="T93" fmla="*/ 463 h 698"/>
                <a:gd name="T94" fmla="*/ 781 w 907"/>
                <a:gd name="T95" fmla="*/ 386 h 698"/>
                <a:gd name="T96" fmla="*/ 831 w 907"/>
                <a:gd name="T97" fmla="*/ 298 h 698"/>
                <a:gd name="T98" fmla="*/ 871 w 907"/>
                <a:gd name="T99" fmla="*/ 205 h 698"/>
                <a:gd name="T100" fmla="*/ 897 w 907"/>
                <a:gd name="T101" fmla="*/ 105 h 698"/>
                <a:gd name="T102" fmla="*/ 907 w 907"/>
                <a:gd name="T103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07" h="698">
                  <a:moveTo>
                    <a:pt x="825" y="0"/>
                  </a:moveTo>
                  <a:lnTo>
                    <a:pt x="825" y="0"/>
                  </a:lnTo>
                  <a:lnTo>
                    <a:pt x="813" y="4"/>
                  </a:lnTo>
                  <a:lnTo>
                    <a:pt x="809" y="8"/>
                  </a:lnTo>
                  <a:lnTo>
                    <a:pt x="805" y="12"/>
                  </a:lnTo>
                  <a:lnTo>
                    <a:pt x="805" y="12"/>
                  </a:lnTo>
                  <a:lnTo>
                    <a:pt x="801" y="18"/>
                  </a:lnTo>
                  <a:lnTo>
                    <a:pt x="801" y="24"/>
                  </a:lnTo>
                  <a:lnTo>
                    <a:pt x="805" y="35"/>
                  </a:lnTo>
                  <a:lnTo>
                    <a:pt x="805" y="35"/>
                  </a:lnTo>
                  <a:lnTo>
                    <a:pt x="819" y="63"/>
                  </a:lnTo>
                  <a:lnTo>
                    <a:pt x="827" y="85"/>
                  </a:lnTo>
                  <a:lnTo>
                    <a:pt x="829" y="97"/>
                  </a:lnTo>
                  <a:lnTo>
                    <a:pt x="829" y="107"/>
                  </a:lnTo>
                  <a:lnTo>
                    <a:pt x="829" y="107"/>
                  </a:lnTo>
                  <a:lnTo>
                    <a:pt x="827" y="125"/>
                  </a:lnTo>
                  <a:lnTo>
                    <a:pt x="821" y="141"/>
                  </a:lnTo>
                  <a:lnTo>
                    <a:pt x="813" y="157"/>
                  </a:lnTo>
                  <a:lnTo>
                    <a:pt x="801" y="169"/>
                  </a:lnTo>
                  <a:lnTo>
                    <a:pt x="785" y="181"/>
                  </a:lnTo>
                  <a:lnTo>
                    <a:pt x="767" y="189"/>
                  </a:lnTo>
                  <a:lnTo>
                    <a:pt x="749" y="193"/>
                  </a:lnTo>
                  <a:lnTo>
                    <a:pt x="729" y="195"/>
                  </a:lnTo>
                  <a:lnTo>
                    <a:pt x="729" y="195"/>
                  </a:lnTo>
                  <a:lnTo>
                    <a:pt x="709" y="193"/>
                  </a:lnTo>
                  <a:lnTo>
                    <a:pt x="689" y="189"/>
                  </a:lnTo>
                  <a:lnTo>
                    <a:pt x="674" y="181"/>
                  </a:lnTo>
                  <a:lnTo>
                    <a:pt x="658" y="169"/>
                  </a:lnTo>
                  <a:lnTo>
                    <a:pt x="646" y="157"/>
                  </a:lnTo>
                  <a:lnTo>
                    <a:pt x="636" y="141"/>
                  </a:lnTo>
                  <a:lnTo>
                    <a:pt x="630" y="125"/>
                  </a:lnTo>
                  <a:lnTo>
                    <a:pt x="628" y="107"/>
                  </a:lnTo>
                  <a:lnTo>
                    <a:pt x="628" y="107"/>
                  </a:lnTo>
                  <a:lnTo>
                    <a:pt x="630" y="97"/>
                  </a:lnTo>
                  <a:lnTo>
                    <a:pt x="632" y="85"/>
                  </a:lnTo>
                  <a:lnTo>
                    <a:pt x="640" y="63"/>
                  </a:lnTo>
                  <a:lnTo>
                    <a:pt x="652" y="35"/>
                  </a:lnTo>
                  <a:lnTo>
                    <a:pt x="652" y="35"/>
                  </a:lnTo>
                  <a:lnTo>
                    <a:pt x="656" y="24"/>
                  </a:lnTo>
                  <a:lnTo>
                    <a:pt x="656" y="18"/>
                  </a:lnTo>
                  <a:lnTo>
                    <a:pt x="654" y="12"/>
                  </a:lnTo>
                  <a:lnTo>
                    <a:pt x="654" y="12"/>
                  </a:lnTo>
                  <a:lnTo>
                    <a:pt x="650" y="6"/>
                  </a:lnTo>
                  <a:lnTo>
                    <a:pt x="644" y="4"/>
                  </a:lnTo>
                  <a:lnTo>
                    <a:pt x="632" y="0"/>
                  </a:lnTo>
                  <a:lnTo>
                    <a:pt x="560" y="0"/>
                  </a:lnTo>
                  <a:lnTo>
                    <a:pt x="560" y="0"/>
                  </a:lnTo>
                  <a:lnTo>
                    <a:pt x="556" y="35"/>
                  </a:lnTo>
                  <a:lnTo>
                    <a:pt x="548" y="69"/>
                  </a:lnTo>
                  <a:lnTo>
                    <a:pt x="540" y="101"/>
                  </a:lnTo>
                  <a:lnTo>
                    <a:pt x="526" y="133"/>
                  </a:lnTo>
                  <a:lnTo>
                    <a:pt x="512" y="163"/>
                  </a:lnTo>
                  <a:lnTo>
                    <a:pt x="494" y="191"/>
                  </a:lnTo>
                  <a:lnTo>
                    <a:pt x="472" y="219"/>
                  </a:lnTo>
                  <a:lnTo>
                    <a:pt x="450" y="242"/>
                  </a:lnTo>
                  <a:lnTo>
                    <a:pt x="426" y="264"/>
                  </a:lnTo>
                  <a:lnTo>
                    <a:pt x="399" y="286"/>
                  </a:lnTo>
                  <a:lnTo>
                    <a:pt x="371" y="304"/>
                  </a:lnTo>
                  <a:lnTo>
                    <a:pt x="341" y="318"/>
                  </a:lnTo>
                  <a:lnTo>
                    <a:pt x="309" y="332"/>
                  </a:lnTo>
                  <a:lnTo>
                    <a:pt x="277" y="342"/>
                  </a:lnTo>
                  <a:lnTo>
                    <a:pt x="241" y="348"/>
                  </a:lnTo>
                  <a:lnTo>
                    <a:pt x="207" y="352"/>
                  </a:lnTo>
                  <a:lnTo>
                    <a:pt x="207" y="428"/>
                  </a:lnTo>
                  <a:lnTo>
                    <a:pt x="207" y="428"/>
                  </a:lnTo>
                  <a:lnTo>
                    <a:pt x="203" y="440"/>
                  </a:lnTo>
                  <a:lnTo>
                    <a:pt x="199" y="453"/>
                  </a:lnTo>
                  <a:lnTo>
                    <a:pt x="193" y="463"/>
                  </a:lnTo>
                  <a:lnTo>
                    <a:pt x="185" y="473"/>
                  </a:lnTo>
                  <a:lnTo>
                    <a:pt x="185" y="473"/>
                  </a:lnTo>
                  <a:lnTo>
                    <a:pt x="173" y="483"/>
                  </a:lnTo>
                  <a:lnTo>
                    <a:pt x="173" y="483"/>
                  </a:lnTo>
                  <a:lnTo>
                    <a:pt x="165" y="487"/>
                  </a:lnTo>
                  <a:lnTo>
                    <a:pt x="165" y="487"/>
                  </a:lnTo>
                  <a:lnTo>
                    <a:pt x="151" y="491"/>
                  </a:lnTo>
                  <a:lnTo>
                    <a:pt x="138" y="491"/>
                  </a:lnTo>
                  <a:lnTo>
                    <a:pt x="124" y="489"/>
                  </a:lnTo>
                  <a:lnTo>
                    <a:pt x="108" y="483"/>
                  </a:lnTo>
                  <a:lnTo>
                    <a:pt x="108" y="483"/>
                  </a:lnTo>
                  <a:lnTo>
                    <a:pt x="76" y="469"/>
                  </a:lnTo>
                  <a:lnTo>
                    <a:pt x="62" y="463"/>
                  </a:lnTo>
                  <a:lnTo>
                    <a:pt x="52" y="461"/>
                  </a:lnTo>
                  <a:lnTo>
                    <a:pt x="52" y="461"/>
                  </a:lnTo>
                  <a:lnTo>
                    <a:pt x="42" y="463"/>
                  </a:lnTo>
                  <a:lnTo>
                    <a:pt x="32" y="467"/>
                  </a:lnTo>
                  <a:lnTo>
                    <a:pt x="22" y="473"/>
                  </a:lnTo>
                  <a:lnTo>
                    <a:pt x="16" y="481"/>
                  </a:lnTo>
                  <a:lnTo>
                    <a:pt x="10" y="489"/>
                  </a:lnTo>
                  <a:lnTo>
                    <a:pt x="4" y="501"/>
                  </a:lnTo>
                  <a:lnTo>
                    <a:pt x="2" y="513"/>
                  </a:lnTo>
                  <a:lnTo>
                    <a:pt x="0" y="525"/>
                  </a:lnTo>
                  <a:lnTo>
                    <a:pt x="0" y="525"/>
                  </a:lnTo>
                  <a:lnTo>
                    <a:pt x="2" y="539"/>
                  </a:lnTo>
                  <a:lnTo>
                    <a:pt x="4" y="551"/>
                  </a:lnTo>
                  <a:lnTo>
                    <a:pt x="10" y="561"/>
                  </a:lnTo>
                  <a:lnTo>
                    <a:pt x="16" y="571"/>
                  </a:lnTo>
                  <a:lnTo>
                    <a:pt x="22" y="579"/>
                  </a:lnTo>
                  <a:lnTo>
                    <a:pt x="32" y="583"/>
                  </a:lnTo>
                  <a:lnTo>
                    <a:pt x="42" y="587"/>
                  </a:lnTo>
                  <a:lnTo>
                    <a:pt x="52" y="589"/>
                  </a:lnTo>
                  <a:lnTo>
                    <a:pt x="52" y="589"/>
                  </a:lnTo>
                  <a:lnTo>
                    <a:pt x="62" y="587"/>
                  </a:lnTo>
                  <a:lnTo>
                    <a:pt x="76" y="583"/>
                  </a:lnTo>
                  <a:lnTo>
                    <a:pt x="108" y="569"/>
                  </a:lnTo>
                  <a:lnTo>
                    <a:pt x="108" y="569"/>
                  </a:lnTo>
                  <a:lnTo>
                    <a:pt x="124" y="563"/>
                  </a:lnTo>
                  <a:lnTo>
                    <a:pt x="138" y="559"/>
                  </a:lnTo>
                  <a:lnTo>
                    <a:pt x="151" y="561"/>
                  </a:lnTo>
                  <a:lnTo>
                    <a:pt x="165" y="565"/>
                  </a:lnTo>
                  <a:lnTo>
                    <a:pt x="165" y="565"/>
                  </a:lnTo>
                  <a:lnTo>
                    <a:pt x="173" y="569"/>
                  </a:lnTo>
                  <a:lnTo>
                    <a:pt x="173" y="569"/>
                  </a:lnTo>
                  <a:lnTo>
                    <a:pt x="185" y="579"/>
                  </a:lnTo>
                  <a:lnTo>
                    <a:pt x="185" y="579"/>
                  </a:lnTo>
                  <a:lnTo>
                    <a:pt x="193" y="587"/>
                  </a:lnTo>
                  <a:lnTo>
                    <a:pt x="199" y="597"/>
                  </a:lnTo>
                  <a:lnTo>
                    <a:pt x="203" y="609"/>
                  </a:lnTo>
                  <a:lnTo>
                    <a:pt x="207" y="621"/>
                  </a:lnTo>
                  <a:lnTo>
                    <a:pt x="207" y="623"/>
                  </a:lnTo>
                  <a:lnTo>
                    <a:pt x="207" y="631"/>
                  </a:lnTo>
                  <a:lnTo>
                    <a:pt x="207" y="633"/>
                  </a:lnTo>
                  <a:lnTo>
                    <a:pt x="207" y="639"/>
                  </a:lnTo>
                  <a:lnTo>
                    <a:pt x="207" y="698"/>
                  </a:lnTo>
                  <a:lnTo>
                    <a:pt x="207" y="698"/>
                  </a:lnTo>
                  <a:lnTo>
                    <a:pt x="243" y="696"/>
                  </a:lnTo>
                  <a:lnTo>
                    <a:pt x="277" y="692"/>
                  </a:lnTo>
                  <a:lnTo>
                    <a:pt x="313" y="688"/>
                  </a:lnTo>
                  <a:lnTo>
                    <a:pt x="347" y="680"/>
                  </a:lnTo>
                  <a:lnTo>
                    <a:pt x="379" y="672"/>
                  </a:lnTo>
                  <a:lnTo>
                    <a:pt x="413" y="662"/>
                  </a:lnTo>
                  <a:lnTo>
                    <a:pt x="444" y="651"/>
                  </a:lnTo>
                  <a:lnTo>
                    <a:pt x="476" y="639"/>
                  </a:lnTo>
                  <a:lnTo>
                    <a:pt x="506" y="625"/>
                  </a:lnTo>
                  <a:lnTo>
                    <a:pt x="536" y="609"/>
                  </a:lnTo>
                  <a:lnTo>
                    <a:pt x="564" y="591"/>
                  </a:lnTo>
                  <a:lnTo>
                    <a:pt x="592" y="573"/>
                  </a:lnTo>
                  <a:lnTo>
                    <a:pt x="620" y="553"/>
                  </a:lnTo>
                  <a:lnTo>
                    <a:pt x="646" y="533"/>
                  </a:lnTo>
                  <a:lnTo>
                    <a:pt x="672" y="511"/>
                  </a:lnTo>
                  <a:lnTo>
                    <a:pt x="695" y="487"/>
                  </a:lnTo>
                  <a:lnTo>
                    <a:pt x="719" y="463"/>
                  </a:lnTo>
                  <a:lnTo>
                    <a:pt x="741" y="438"/>
                  </a:lnTo>
                  <a:lnTo>
                    <a:pt x="761" y="412"/>
                  </a:lnTo>
                  <a:lnTo>
                    <a:pt x="781" y="386"/>
                  </a:lnTo>
                  <a:lnTo>
                    <a:pt x="799" y="358"/>
                  </a:lnTo>
                  <a:lnTo>
                    <a:pt x="817" y="328"/>
                  </a:lnTo>
                  <a:lnTo>
                    <a:pt x="831" y="298"/>
                  </a:lnTo>
                  <a:lnTo>
                    <a:pt x="847" y="268"/>
                  </a:lnTo>
                  <a:lnTo>
                    <a:pt x="859" y="237"/>
                  </a:lnTo>
                  <a:lnTo>
                    <a:pt x="871" y="205"/>
                  </a:lnTo>
                  <a:lnTo>
                    <a:pt x="881" y="171"/>
                  </a:lnTo>
                  <a:lnTo>
                    <a:pt x="889" y="139"/>
                  </a:lnTo>
                  <a:lnTo>
                    <a:pt x="897" y="105"/>
                  </a:lnTo>
                  <a:lnTo>
                    <a:pt x="901" y="69"/>
                  </a:lnTo>
                  <a:lnTo>
                    <a:pt x="905" y="35"/>
                  </a:lnTo>
                  <a:lnTo>
                    <a:pt x="907" y="0"/>
                  </a:lnTo>
                  <a:lnTo>
                    <a:pt x="825" y="0"/>
                  </a:lnTo>
                  <a:close/>
                </a:path>
              </a:pathLst>
            </a:custGeom>
            <a:solidFill>
              <a:srgbClr val="ACC4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38">
              <a:extLst>
                <a:ext uri="{FF2B5EF4-FFF2-40B4-BE49-F238E27FC236}">
                  <a16:creationId xmlns:a16="http://schemas.microsoft.com/office/drawing/2014/main" id="{3EC1E9DB-67A1-0DC7-A59B-06B4068F3502}"/>
                </a:ext>
              </a:extLst>
            </p:cNvPr>
            <p:cNvSpPr/>
            <p:nvPr/>
          </p:nvSpPr>
          <p:spPr bwMode="auto">
            <a:xfrm>
              <a:off x="2884488" y="2562225"/>
              <a:ext cx="3175" cy="6350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4 h 4"/>
                <a:gd name="T6" fmla="*/ 2 w 2"/>
                <a:gd name="T7" fmla="*/ 4 h 4"/>
                <a:gd name="T8" fmla="*/ 0 w 2"/>
                <a:gd name="T9" fmla="*/ 0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39">
              <a:extLst>
                <a:ext uri="{FF2B5EF4-FFF2-40B4-BE49-F238E27FC236}">
                  <a16:creationId xmlns:a16="http://schemas.microsoft.com/office/drawing/2014/main" id="{FFE77C49-748E-582B-2D85-6A9E7B8C0172}"/>
                </a:ext>
              </a:extLst>
            </p:cNvPr>
            <p:cNvSpPr/>
            <p:nvPr/>
          </p:nvSpPr>
          <p:spPr bwMode="auto">
            <a:xfrm>
              <a:off x="3005138" y="2571750"/>
              <a:ext cx="3175" cy="6350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0 w 2"/>
                <a:gd name="T5" fmla="*/ 4 h 4"/>
                <a:gd name="T6" fmla="*/ 0 w 2"/>
                <a:gd name="T7" fmla="*/ 4 h 4"/>
                <a:gd name="T8" fmla="*/ 0 w 2"/>
                <a:gd name="T9" fmla="*/ 4 h 4"/>
                <a:gd name="T10" fmla="*/ 2 w 2"/>
                <a:gd name="T11" fmla="*/ 0 h 4"/>
                <a:gd name="T12" fmla="*/ 2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40">
              <a:extLst>
                <a:ext uri="{FF2B5EF4-FFF2-40B4-BE49-F238E27FC236}">
                  <a16:creationId xmlns:a16="http://schemas.microsoft.com/office/drawing/2014/main" id="{239EF672-5A34-6836-3927-10C3870C304C}"/>
                </a:ext>
              </a:extLst>
            </p:cNvPr>
            <p:cNvSpPr/>
            <p:nvPr/>
          </p:nvSpPr>
          <p:spPr bwMode="auto">
            <a:xfrm>
              <a:off x="3008313" y="2562225"/>
              <a:ext cx="3175" cy="635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2 w 2"/>
                <a:gd name="T5" fmla="*/ 0 h 4"/>
                <a:gd name="T6" fmla="*/ 2 w 2"/>
                <a:gd name="T7" fmla="*/ 0 h 4"/>
                <a:gd name="T8" fmla="*/ 0 w 2"/>
                <a:gd name="T9" fmla="*/ 4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41">
              <a:extLst>
                <a:ext uri="{FF2B5EF4-FFF2-40B4-BE49-F238E27FC236}">
                  <a16:creationId xmlns:a16="http://schemas.microsoft.com/office/drawing/2014/main" id="{5DFE13D2-6381-CB05-B68F-C726818C0B61}"/>
                </a:ext>
              </a:extLst>
            </p:cNvPr>
            <p:cNvSpPr/>
            <p:nvPr/>
          </p:nvSpPr>
          <p:spPr bwMode="auto">
            <a:xfrm>
              <a:off x="2887663" y="2571750"/>
              <a:ext cx="3175" cy="6350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4 h 4"/>
                <a:gd name="T6" fmla="*/ 2 w 2"/>
                <a:gd name="T7" fmla="*/ 4 h 4"/>
                <a:gd name="T8" fmla="*/ 0 w 2"/>
                <a:gd name="T9" fmla="*/ 0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42">
              <a:extLst>
                <a:ext uri="{FF2B5EF4-FFF2-40B4-BE49-F238E27FC236}">
                  <a16:creationId xmlns:a16="http://schemas.microsoft.com/office/drawing/2014/main" id="{F0F0750B-58B1-1ECE-49F9-9213FD31DF8A}"/>
                </a:ext>
              </a:extLst>
            </p:cNvPr>
            <p:cNvSpPr/>
            <p:nvPr/>
          </p:nvSpPr>
          <p:spPr bwMode="auto">
            <a:xfrm>
              <a:off x="2897188" y="2609850"/>
              <a:ext cx="0" cy="9525"/>
            </a:xfrm>
            <a:custGeom>
              <a:avLst/>
              <a:gdLst>
                <a:gd name="T0" fmla="*/ 0 h 6"/>
                <a:gd name="T1" fmla="*/ 0 h 6"/>
                <a:gd name="T2" fmla="*/ 6 h 6"/>
                <a:gd name="T3" fmla="*/ 6 h 6"/>
                <a:gd name="T4" fmla="*/ 0 h 6"/>
                <a:gd name="T5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43">
              <a:extLst>
                <a:ext uri="{FF2B5EF4-FFF2-40B4-BE49-F238E27FC236}">
                  <a16:creationId xmlns:a16="http://schemas.microsoft.com/office/drawing/2014/main" id="{AAD34765-AA2D-9FC8-8485-D776CAF65225}"/>
                </a:ext>
              </a:extLst>
            </p:cNvPr>
            <p:cNvSpPr/>
            <p:nvPr/>
          </p:nvSpPr>
          <p:spPr bwMode="auto">
            <a:xfrm>
              <a:off x="2890838" y="2578100"/>
              <a:ext cx="6350" cy="31750"/>
            </a:xfrm>
            <a:custGeom>
              <a:avLst/>
              <a:gdLst>
                <a:gd name="T0" fmla="*/ 4 w 4"/>
                <a:gd name="T1" fmla="*/ 20 h 20"/>
                <a:gd name="T2" fmla="*/ 4 w 4"/>
                <a:gd name="T3" fmla="*/ 20 h 20"/>
                <a:gd name="T4" fmla="*/ 4 w 4"/>
                <a:gd name="T5" fmla="*/ 10 h 20"/>
                <a:gd name="T6" fmla="*/ 0 w 4"/>
                <a:gd name="T7" fmla="*/ 0 h 20"/>
                <a:gd name="T8" fmla="*/ 0 w 4"/>
                <a:gd name="T9" fmla="*/ 0 h 20"/>
                <a:gd name="T10" fmla="*/ 4 w 4"/>
                <a:gd name="T11" fmla="*/ 10 h 20"/>
                <a:gd name="T12" fmla="*/ 4 w 4"/>
                <a:gd name="T13" fmla="*/ 20 h 20"/>
                <a:gd name="T14" fmla="*/ 4 w 4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lnTo>
                    <a:pt x="4" y="20"/>
                  </a:lnTo>
                  <a:lnTo>
                    <a:pt x="4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0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44">
              <a:extLst>
                <a:ext uri="{FF2B5EF4-FFF2-40B4-BE49-F238E27FC236}">
                  <a16:creationId xmlns:a16="http://schemas.microsoft.com/office/drawing/2014/main" id="{CF65450E-3B60-C422-6741-D4DC63490843}"/>
                </a:ext>
              </a:extLst>
            </p:cNvPr>
            <p:cNvSpPr/>
            <p:nvPr/>
          </p:nvSpPr>
          <p:spPr bwMode="auto">
            <a:xfrm>
              <a:off x="2119313" y="1401763"/>
              <a:ext cx="1111250" cy="1422400"/>
            </a:xfrm>
            <a:custGeom>
              <a:avLst/>
              <a:gdLst>
                <a:gd name="T0" fmla="*/ 4 w 700"/>
                <a:gd name="T1" fmla="*/ 94 h 896"/>
                <a:gd name="T2" fmla="*/ 18 w 700"/>
                <a:gd name="T3" fmla="*/ 106 h 896"/>
                <a:gd name="T4" fmla="*/ 38 w 700"/>
                <a:gd name="T5" fmla="*/ 104 h 896"/>
                <a:gd name="T6" fmla="*/ 114 w 700"/>
                <a:gd name="T7" fmla="*/ 78 h 896"/>
                <a:gd name="T8" fmla="*/ 166 w 700"/>
                <a:gd name="T9" fmla="*/ 96 h 896"/>
                <a:gd name="T10" fmla="*/ 204 w 700"/>
                <a:gd name="T11" fmla="*/ 161 h 896"/>
                <a:gd name="T12" fmla="*/ 200 w 700"/>
                <a:gd name="T13" fmla="*/ 223 h 896"/>
                <a:gd name="T14" fmla="*/ 150 w 700"/>
                <a:gd name="T15" fmla="*/ 279 h 896"/>
                <a:gd name="T16" fmla="*/ 104 w 700"/>
                <a:gd name="T17" fmla="*/ 287 h 896"/>
                <a:gd name="T18" fmla="*/ 38 w 700"/>
                <a:gd name="T19" fmla="*/ 263 h 896"/>
                <a:gd name="T20" fmla="*/ 12 w 700"/>
                <a:gd name="T21" fmla="*/ 261 h 896"/>
                <a:gd name="T22" fmla="*/ 0 w 700"/>
                <a:gd name="T23" fmla="*/ 285 h 896"/>
                <a:gd name="T24" fmla="*/ 70 w 700"/>
                <a:gd name="T25" fmla="*/ 359 h 896"/>
                <a:gd name="T26" fmla="*/ 192 w 700"/>
                <a:gd name="T27" fmla="*/ 412 h 896"/>
                <a:gd name="T28" fmla="*/ 287 w 700"/>
                <a:gd name="T29" fmla="*/ 508 h 896"/>
                <a:gd name="T30" fmla="*/ 341 w 700"/>
                <a:gd name="T31" fmla="*/ 629 h 896"/>
                <a:gd name="T32" fmla="*/ 429 w 700"/>
                <a:gd name="T33" fmla="*/ 699 h 896"/>
                <a:gd name="T34" fmla="*/ 473 w 700"/>
                <a:gd name="T35" fmla="*/ 721 h 896"/>
                <a:gd name="T36" fmla="*/ 484 w 700"/>
                <a:gd name="T37" fmla="*/ 735 h 896"/>
                <a:gd name="T38" fmla="*/ 486 w 700"/>
                <a:gd name="T39" fmla="*/ 741 h 896"/>
                <a:gd name="T40" fmla="*/ 490 w 700"/>
                <a:gd name="T41" fmla="*/ 751 h 896"/>
                <a:gd name="T42" fmla="*/ 490 w 700"/>
                <a:gd name="T43" fmla="*/ 761 h 896"/>
                <a:gd name="T44" fmla="*/ 490 w 700"/>
                <a:gd name="T45" fmla="*/ 767 h 896"/>
                <a:gd name="T46" fmla="*/ 488 w 700"/>
                <a:gd name="T47" fmla="*/ 780 h 896"/>
                <a:gd name="T48" fmla="*/ 484 w 700"/>
                <a:gd name="T49" fmla="*/ 788 h 896"/>
                <a:gd name="T50" fmla="*/ 465 w 700"/>
                <a:gd name="T51" fmla="*/ 838 h 896"/>
                <a:gd name="T52" fmla="*/ 469 w 700"/>
                <a:gd name="T53" fmla="*/ 866 h 896"/>
                <a:gd name="T54" fmla="*/ 498 w 700"/>
                <a:gd name="T55" fmla="*/ 892 h 896"/>
                <a:gd name="T56" fmla="*/ 534 w 700"/>
                <a:gd name="T57" fmla="*/ 894 h 896"/>
                <a:gd name="T58" fmla="*/ 570 w 700"/>
                <a:gd name="T59" fmla="*/ 874 h 896"/>
                <a:gd name="T60" fmla="*/ 582 w 700"/>
                <a:gd name="T61" fmla="*/ 848 h 896"/>
                <a:gd name="T62" fmla="*/ 562 w 700"/>
                <a:gd name="T63" fmla="*/ 794 h 896"/>
                <a:gd name="T64" fmla="*/ 558 w 700"/>
                <a:gd name="T65" fmla="*/ 786 h 896"/>
                <a:gd name="T66" fmla="*/ 556 w 700"/>
                <a:gd name="T67" fmla="*/ 780 h 896"/>
                <a:gd name="T68" fmla="*/ 554 w 700"/>
                <a:gd name="T69" fmla="*/ 767 h 896"/>
                <a:gd name="T70" fmla="*/ 554 w 700"/>
                <a:gd name="T71" fmla="*/ 761 h 896"/>
                <a:gd name="T72" fmla="*/ 560 w 700"/>
                <a:gd name="T73" fmla="*/ 737 h 896"/>
                <a:gd name="T74" fmla="*/ 562 w 700"/>
                <a:gd name="T75" fmla="*/ 731 h 896"/>
                <a:gd name="T76" fmla="*/ 580 w 700"/>
                <a:gd name="T77" fmla="*/ 713 h 896"/>
                <a:gd name="T78" fmla="*/ 614 w 700"/>
                <a:gd name="T79" fmla="*/ 699 h 896"/>
                <a:gd name="T80" fmla="*/ 700 w 700"/>
                <a:gd name="T81" fmla="*/ 699 h 896"/>
                <a:gd name="T82" fmla="*/ 690 w 700"/>
                <a:gd name="T83" fmla="*/ 593 h 896"/>
                <a:gd name="T84" fmla="*/ 652 w 700"/>
                <a:gd name="T85" fmla="*/ 462 h 896"/>
                <a:gd name="T86" fmla="*/ 592 w 700"/>
                <a:gd name="T87" fmla="*/ 343 h 896"/>
                <a:gd name="T88" fmla="*/ 512 w 700"/>
                <a:gd name="T89" fmla="*/ 235 h 896"/>
                <a:gd name="T90" fmla="*/ 413 w 700"/>
                <a:gd name="T91" fmla="*/ 146 h 896"/>
                <a:gd name="T92" fmla="*/ 299 w 700"/>
                <a:gd name="T93" fmla="*/ 76 h 896"/>
                <a:gd name="T94" fmla="*/ 172 w 700"/>
                <a:gd name="T95" fmla="*/ 26 h 896"/>
                <a:gd name="T96" fmla="*/ 36 w 700"/>
                <a:gd name="T97" fmla="*/ 2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0" h="896">
                  <a:moveTo>
                    <a:pt x="0" y="0"/>
                  </a:moveTo>
                  <a:lnTo>
                    <a:pt x="0" y="82"/>
                  </a:lnTo>
                  <a:lnTo>
                    <a:pt x="0" y="82"/>
                  </a:lnTo>
                  <a:lnTo>
                    <a:pt x="4" y="94"/>
                  </a:lnTo>
                  <a:lnTo>
                    <a:pt x="8" y="100"/>
                  </a:lnTo>
                  <a:lnTo>
                    <a:pt x="12" y="104"/>
                  </a:lnTo>
                  <a:lnTo>
                    <a:pt x="12" y="104"/>
                  </a:lnTo>
                  <a:lnTo>
                    <a:pt x="18" y="106"/>
                  </a:lnTo>
                  <a:lnTo>
                    <a:pt x="24" y="108"/>
                  </a:lnTo>
                  <a:lnTo>
                    <a:pt x="32" y="106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68" y="90"/>
                  </a:lnTo>
                  <a:lnTo>
                    <a:pt x="92" y="82"/>
                  </a:lnTo>
                  <a:lnTo>
                    <a:pt x="104" y="78"/>
                  </a:lnTo>
                  <a:lnTo>
                    <a:pt x="114" y="78"/>
                  </a:lnTo>
                  <a:lnTo>
                    <a:pt x="114" y="78"/>
                  </a:lnTo>
                  <a:lnTo>
                    <a:pt x="134" y="80"/>
                  </a:lnTo>
                  <a:lnTo>
                    <a:pt x="150" y="86"/>
                  </a:lnTo>
                  <a:lnTo>
                    <a:pt x="166" y="96"/>
                  </a:lnTo>
                  <a:lnTo>
                    <a:pt x="180" y="108"/>
                  </a:lnTo>
                  <a:lnTo>
                    <a:pt x="192" y="124"/>
                  </a:lnTo>
                  <a:lnTo>
                    <a:pt x="200" y="142"/>
                  </a:lnTo>
                  <a:lnTo>
                    <a:pt x="204" y="161"/>
                  </a:lnTo>
                  <a:lnTo>
                    <a:pt x="206" y="183"/>
                  </a:lnTo>
                  <a:lnTo>
                    <a:pt x="206" y="183"/>
                  </a:lnTo>
                  <a:lnTo>
                    <a:pt x="204" y="203"/>
                  </a:lnTo>
                  <a:lnTo>
                    <a:pt x="200" y="223"/>
                  </a:lnTo>
                  <a:lnTo>
                    <a:pt x="192" y="241"/>
                  </a:lnTo>
                  <a:lnTo>
                    <a:pt x="180" y="257"/>
                  </a:lnTo>
                  <a:lnTo>
                    <a:pt x="166" y="269"/>
                  </a:lnTo>
                  <a:lnTo>
                    <a:pt x="150" y="279"/>
                  </a:lnTo>
                  <a:lnTo>
                    <a:pt x="134" y="285"/>
                  </a:lnTo>
                  <a:lnTo>
                    <a:pt x="114" y="287"/>
                  </a:lnTo>
                  <a:lnTo>
                    <a:pt x="114" y="287"/>
                  </a:lnTo>
                  <a:lnTo>
                    <a:pt x="104" y="287"/>
                  </a:lnTo>
                  <a:lnTo>
                    <a:pt x="92" y="283"/>
                  </a:lnTo>
                  <a:lnTo>
                    <a:pt x="68" y="275"/>
                  </a:lnTo>
                  <a:lnTo>
                    <a:pt x="38" y="263"/>
                  </a:lnTo>
                  <a:lnTo>
                    <a:pt x="38" y="263"/>
                  </a:lnTo>
                  <a:lnTo>
                    <a:pt x="32" y="259"/>
                  </a:lnTo>
                  <a:lnTo>
                    <a:pt x="24" y="257"/>
                  </a:lnTo>
                  <a:lnTo>
                    <a:pt x="18" y="259"/>
                  </a:lnTo>
                  <a:lnTo>
                    <a:pt x="12" y="261"/>
                  </a:lnTo>
                  <a:lnTo>
                    <a:pt x="12" y="261"/>
                  </a:lnTo>
                  <a:lnTo>
                    <a:pt x="8" y="265"/>
                  </a:lnTo>
                  <a:lnTo>
                    <a:pt x="4" y="273"/>
                  </a:lnTo>
                  <a:lnTo>
                    <a:pt x="0" y="285"/>
                  </a:lnTo>
                  <a:lnTo>
                    <a:pt x="0" y="347"/>
                  </a:lnTo>
                  <a:lnTo>
                    <a:pt x="0" y="347"/>
                  </a:lnTo>
                  <a:lnTo>
                    <a:pt x="34" y="351"/>
                  </a:lnTo>
                  <a:lnTo>
                    <a:pt x="70" y="359"/>
                  </a:lnTo>
                  <a:lnTo>
                    <a:pt x="102" y="366"/>
                  </a:lnTo>
                  <a:lnTo>
                    <a:pt x="134" y="380"/>
                  </a:lnTo>
                  <a:lnTo>
                    <a:pt x="164" y="394"/>
                  </a:lnTo>
                  <a:lnTo>
                    <a:pt x="192" y="412"/>
                  </a:lnTo>
                  <a:lnTo>
                    <a:pt x="219" y="434"/>
                  </a:lnTo>
                  <a:lnTo>
                    <a:pt x="243" y="456"/>
                  </a:lnTo>
                  <a:lnTo>
                    <a:pt x="265" y="480"/>
                  </a:lnTo>
                  <a:lnTo>
                    <a:pt x="287" y="508"/>
                  </a:lnTo>
                  <a:lnTo>
                    <a:pt x="305" y="536"/>
                  </a:lnTo>
                  <a:lnTo>
                    <a:pt x="319" y="566"/>
                  </a:lnTo>
                  <a:lnTo>
                    <a:pt x="333" y="597"/>
                  </a:lnTo>
                  <a:lnTo>
                    <a:pt x="341" y="629"/>
                  </a:lnTo>
                  <a:lnTo>
                    <a:pt x="349" y="665"/>
                  </a:lnTo>
                  <a:lnTo>
                    <a:pt x="353" y="699"/>
                  </a:lnTo>
                  <a:lnTo>
                    <a:pt x="429" y="699"/>
                  </a:lnTo>
                  <a:lnTo>
                    <a:pt x="429" y="699"/>
                  </a:lnTo>
                  <a:lnTo>
                    <a:pt x="443" y="703"/>
                  </a:lnTo>
                  <a:lnTo>
                    <a:pt x="455" y="707"/>
                  </a:lnTo>
                  <a:lnTo>
                    <a:pt x="465" y="713"/>
                  </a:lnTo>
                  <a:lnTo>
                    <a:pt x="473" y="721"/>
                  </a:lnTo>
                  <a:lnTo>
                    <a:pt x="473" y="721"/>
                  </a:lnTo>
                  <a:lnTo>
                    <a:pt x="482" y="731"/>
                  </a:lnTo>
                  <a:lnTo>
                    <a:pt x="482" y="731"/>
                  </a:lnTo>
                  <a:lnTo>
                    <a:pt x="484" y="735"/>
                  </a:lnTo>
                  <a:lnTo>
                    <a:pt x="484" y="735"/>
                  </a:lnTo>
                  <a:lnTo>
                    <a:pt x="484" y="737"/>
                  </a:lnTo>
                  <a:lnTo>
                    <a:pt x="484" y="737"/>
                  </a:lnTo>
                  <a:lnTo>
                    <a:pt x="486" y="741"/>
                  </a:lnTo>
                  <a:lnTo>
                    <a:pt x="486" y="741"/>
                  </a:lnTo>
                  <a:lnTo>
                    <a:pt x="486" y="741"/>
                  </a:lnTo>
                  <a:lnTo>
                    <a:pt x="486" y="741"/>
                  </a:lnTo>
                  <a:lnTo>
                    <a:pt x="490" y="751"/>
                  </a:lnTo>
                  <a:lnTo>
                    <a:pt x="490" y="761"/>
                  </a:lnTo>
                  <a:lnTo>
                    <a:pt x="490" y="761"/>
                  </a:lnTo>
                  <a:lnTo>
                    <a:pt x="490" y="761"/>
                  </a:lnTo>
                  <a:lnTo>
                    <a:pt x="490" y="761"/>
                  </a:lnTo>
                  <a:lnTo>
                    <a:pt x="490" y="767"/>
                  </a:lnTo>
                  <a:lnTo>
                    <a:pt x="490" y="767"/>
                  </a:lnTo>
                  <a:lnTo>
                    <a:pt x="490" y="767"/>
                  </a:lnTo>
                  <a:lnTo>
                    <a:pt x="490" y="767"/>
                  </a:lnTo>
                  <a:lnTo>
                    <a:pt x="488" y="780"/>
                  </a:lnTo>
                  <a:lnTo>
                    <a:pt x="488" y="780"/>
                  </a:lnTo>
                  <a:lnTo>
                    <a:pt x="488" y="780"/>
                  </a:lnTo>
                  <a:lnTo>
                    <a:pt x="488" y="780"/>
                  </a:lnTo>
                  <a:lnTo>
                    <a:pt x="486" y="786"/>
                  </a:lnTo>
                  <a:lnTo>
                    <a:pt x="486" y="786"/>
                  </a:lnTo>
                  <a:lnTo>
                    <a:pt x="484" y="788"/>
                  </a:lnTo>
                  <a:lnTo>
                    <a:pt x="484" y="788"/>
                  </a:lnTo>
                  <a:lnTo>
                    <a:pt x="482" y="794"/>
                  </a:lnTo>
                  <a:lnTo>
                    <a:pt x="482" y="794"/>
                  </a:lnTo>
                  <a:lnTo>
                    <a:pt x="469" y="824"/>
                  </a:lnTo>
                  <a:lnTo>
                    <a:pt x="465" y="838"/>
                  </a:lnTo>
                  <a:lnTo>
                    <a:pt x="463" y="848"/>
                  </a:lnTo>
                  <a:lnTo>
                    <a:pt x="463" y="848"/>
                  </a:lnTo>
                  <a:lnTo>
                    <a:pt x="465" y="858"/>
                  </a:lnTo>
                  <a:lnTo>
                    <a:pt x="469" y="866"/>
                  </a:lnTo>
                  <a:lnTo>
                    <a:pt x="473" y="874"/>
                  </a:lnTo>
                  <a:lnTo>
                    <a:pt x="480" y="882"/>
                  </a:lnTo>
                  <a:lnTo>
                    <a:pt x="488" y="886"/>
                  </a:lnTo>
                  <a:lnTo>
                    <a:pt x="498" y="892"/>
                  </a:lnTo>
                  <a:lnTo>
                    <a:pt x="510" y="894"/>
                  </a:lnTo>
                  <a:lnTo>
                    <a:pt x="522" y="896"/>
                  </a:lnTo>
                  <a:lnTo>
                    <a:pt x="522" y="896"/>
                  </a:lnTo>
                  <a:lnTo>
                    <a:pt x="534" y="894"/>
                  </a:lnTo>
                  <a:lnTo>
                    <a:pt x="544" y="892"/>
                  </a:lnTo>
                  <a:lnTo>
                    <a:pt x="554" y="886"/>
                  </a:lnTo>
                  <a:lnTo>
                    <a:pt x="564" y="882"/>
                  </a:lnTo>
                  <a:lnTo>
                    <a:pt x="570" y="874"/>
                  </a:lnTo>
                  <a:lnTo>
                    <a:pt x="576" y="866"/>
                  </a:lnTo>
                  <a:lnTo>
                    <a:pt x="580" y="858"/>
                  </a:lnTo>
                  <a:lnTo>
                    <a:pt x="582" y="848"/>
                  </a:lnTo>
                  <a:lnTo>
                    <a:pt x="582" y="848"/>
                  </a:lnTo>
                  <a:lnTo>
                    <a:pt x="580" y="838"/>
                  </a:lnTo>
                  <a:lnTo>
                    <a:pt x="574" y="824"/>
                  </a:lnTo>
                  <a:lnTo>
                    <a:pt x="562" y="794"/>
                  </a:lnTo>
                  <a:lnTo>
                    <a:pt x="562" y="794"/>
                  </a:lnTo>
                  <a:lnTo>
                    <a:pt x="558" y="788"/>
                  </a:lnTo>
                  <a:lnTo>
                    <a:pt x="558" y="788"/>
                  </a:lnTo>
                  <a:lnTo>
                    <a:pt x="558" y="786"/>
                  </a:lnTo>
                  <a:lnTo>
                    <a:pt x="558" y="786"/>
                  </a:lnTo>
                  <a:lnTo>
                    <a:pt x="556" y="780"/>
                  </a:lnTo>
                  <a:lnTo>
                    <a:pt x="556" y="780"/>
                  </a:lnTo>
                  <a:lnTo>
                    <a:pt x="556" y="780"/>
                  </a:lnTo>
                  <a:lnTo>
                    <a:pt x="556" y="780"/>
                  </a:lnTo>
                  <a:lnTo>
                    <a:pt x="554" y="767"/>
                  </a:lnTo>
                  <a:lnTo>
                    <a:pt x="554" y="767"/>
                  </a:lnTo>
                  <a:lnTo>
                    <a:pt x="554" y="767"/>
                  </a:lnTo>
                  <a:lnTo>
                    <a:pt x="554" y="767"/>
                  </a:lnTo>
                  <a:lnTo>
                    <a:pt x="554" y="761"/>
                  </a:lnTo>
                  <a:lnTo>
                    <a:pt x="554" y="761"/>
                  </a:lnTo>
                  <a:lnTo>
                    <a:pt x="554" y="761"/>
                  </a:lnTo>
                  <a:lnTo>
                    <a:pt x="554" y="761"/>
                  </a:lnTo>
                  <a:lnTo>
                    <a:pt x="554" y="751"/>
                  </a:lnTo>
                  <a:lnTo>
                    <a:pt x="558" y="741"/>
                  </a:lnTo>
                  <a:lnTo>
                    <a:pt x="558" y="741"/>
                  </a:lnTo>
                  <a:lnTo>
                    <a:pt x="560" y="737"/>
                  </a:lnTo>
                  <a:lnTo>
                    <a:pt x="560" y="737"/>
                  </a:lnTo>
                  <a:lnTo>
                    <a:pt x="560" y="735"/>
                  </a:lnTo>
                  <a:lnTo>
                    <a:pt x="560" y="735"/>
                  </a:lnTo>
                  <a:lnTo>
                    <a:pt x="562" y="731"/>
                  </a:lnTo>
                  <a:lnTo>
                    <a:pt x="562" y="731"/>
                  </a:lnTo>
                  <a:lnTo>
                    <a:pt x="570" y="721"/>
                  </a:lnTo>
                  <a:lnTo>
                    <a:pt x="570" y="721"/>
                  </a:lnTo>
                  <a:lnTo>
                    <a:pt x="580" y="713"/>
                  </a:lnTo>
                  <a:lnTo>
                    <a:pt x="590" y="707"/>
                  </a:lnTo>
                  <a:lnTo>
                    <a:pt x="600" y="703"/>
                  </a:lnTo>
                  <a:lnTo>
                    <a:pt x="614" y="699"/>
                  </a:lnTo>
                  <a:lnTo>
                    <a:pt x="614" y="699"/>
                  </a:lnTo>
                  <a:lnTo>
                    <a:pt x="622" y="699"/>
                  </a:lnTo>
                  <a:lnTo>
                    <a:pt x="624" y="699"/>
                  </a:lnTo>
                  <a:lnTo>
                    <a:pt x="630" y="699"/>
                  </a:lnTo>
                  <a:lnTo>
                    <a:pt x="700" y="699"/>
                  </a:lnTo>
                  <a:lnTo>
                    <a:pt x="700" y="699"/>
                  </a:lnTo>
                  <a:lnTo>
                    <a:pt x="698" y="663"/>
                  </a:lnTo>
                  <a:lnTo>
                    <a:pt x="694" y="629"/>
                  </a:lnTo>
                  <a:lnTo>
                    <a:pt x="690" y="593"/>
                  </a:lnTo>
                  <a:lnTo>
                    <a:pt x="682" y="560"/>
                  </a:lnTo>
                  <a:lnTo>
                    <a:pt x="674" y="528"/>
                  </a:lnTo>
                  <a:lnTo>
                    <a:pt x="664" y="494"/>
                  </a:lnTo>
                  <a:lnTo>
                    <a:pt x="652" y="462"/>
                  </a:lnTo>
                  <a:lnTo>
                    <a:pt x="640" y="430"/>
                  </a:lnTo>
                  <a:lnTo>
                    <a:pt x="624" y="400"/>
                  </a:lnTo>
                  <a:lnTo>
                    <a:pt x="610" y="370"/>
                  </a:lnTo>
                  <a:lnTo>
                    <a:pt x="592" y="343"/>
                  </a:lnTo>
                  <a:lnTo>
                    <a:pt x="574" y="315"/>
                  </a:lnTo>
                  <a:lnTo>
                    <a:pt x="554" y="287"/>
                  </a:lnTo>
                  <a:lnTo>
                    <a:pt x="534" y="261"/>
                  </a:lnTo>
                  <a:lnTo>
                    <a:pt x="512" y="235"/>
                  </a:lnTo>
                  <a:lnTo>
                    <a:pt x="488" y="211"/>
                  </a:lnTo>
                  <a:lnTo>
                    <a:pt x="465" y="187"/>
                  </a:lnTo>
                  <a:lnTo>
                    <a:pt x="439" y="165"/>
                  </a:lnTo>
                  <a:lnTo>
                    <a:pt x="413" y="146"/>
                  </a:lnTo>
                  <a:lnTo>
                    <a:pt x="385" y="126"/>
                  </a:lnTo>
                  <a:lnTo>
                    <a:pt x="357" y="108"/>
                  </a:lnTo>
                  <a:lnTo>
                    <a:pt x="329" y="90"/>
                  </a:lnTo>
                  <a:lnTo>
                    <a:pt x="299" y="76"/>
                  </a:lnTo>
                  <a:lnTo>
                    <a:pt x="269" y="60"/>
                  </a:lnTo>
                  <a:lnTo>
                    <a:pt x="237" y="48"/>
                  </a:lnTo>
                  <a:lnTo>
                    <a:pt x="206" y="36"/>
                  </a:lnTo>
                  <a:lnTo>
                    <a:pt x="172" y="26"/>
                  </a:lnTo>
                  <a:lnTo>
                    <a:pt x="140" y="18"/>
                  </a:lnTo>
                  <a:lnTo>
                    <a:pt x="106" y="10"/>
                  </a:lnTo>
                  <a:lnTo>
                    <a:pt x="70" y="6"/>
                  </a:lnTo>
                  <a:lnTo>
                    <a:pt x="36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DDE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45">
              <a:extLst>
                <a:ext uri="{FF2B5EF4-FFF2-40B4-BE49-F238E27FC236}">
                  <a16:creationId xmlns:a16="http://schemas.microsoft.com/office/drawing/2014/main" id="{3DB91816-43B0-AC98-24F5-1B3B8F3BD6BC}"/>
                </a:ext>
              </a:extLst>
            </p:cNvPr>
            <p:cNvSpPr/>
            <p:nvPr/>
          </p:nvSpPr>
          <p:spPr bwMode="auto">
            <a:xfrm>
              <a:off x="2890838" y="2640013"/>
              <a:ext cx="3175" cy="9525"/>
            </a:xfrm>
            <a:custGeom>
              <a:avLst/>
              <a:gdLst>
                <a:gd name="T0" fmla="*/ 0 w 2"/>
                <a:gd name="T1" fmla="*/ 6 h 6"/>
                <a:gd name="T2" fmla="*/ 0 w 2"/>
                <a:gd name="T3" fmla="*/ 6 h 6"/>
                <a:gd name="T4" fmla="*/ 2 w 2"/>
                <a:gd name="T5" fmla="*/ 0 h 6"/>
                <a:gd name="T6" fmla="*/ 2 w 2"/>
                <a:gd name="T7" fmla="*/ 0 h 6"/>
                <a:gd name="T8" fmla="*/ 0 w 2"/>
                <a:gd name="T9" fmla="*/ 6 h 6"/>
                <a:gd name="T10" fmla="*/ 0 w 2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0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46">
              <a:extLst>
                <a:ext uri="{FF2B5EF4-FFF2-40B4-BE49-F238E27FC236}">
                  <a16:creationId xmlns:a16="http://schemas.microsoft.com/office/drawing/2014/main" id="{B0108E96-3811-84D3-9405-D6B619532CFF}"/>
                </a:ext>
              </a:extLst>
            </p:cNvPr>
            <p:cNvSpPr/>
            <p:nvPr/>
          </p:nvSpPr>
          <p:spPr bwMode="auto">
            <a:xfrm>
              <a:off x="2894013" y="2619375"/>
              <a:ext cx="3175" cy="20637"/>
            </a:xfrm>
            <a:custGeom>
              <a:avLst/>
              <a:gdLst>
                <a:gd name="T0" fmla="*/ 0 w 2"/>
                <a:gd name="T1" fmla="*/ 13 h 13"/>
                <a:gd name="T2" fmla="*/ 0 w 2"/>
                <a:gd name="T3" fmla="*/ 13 h 13"/>
                <a:gd name="T4" fmla="*/ 2 w 2"/>
                <a:gd name="T5" fmla="*/ 0 h 13"/>
                <a:gd name="T6" fmla="*/ 2 w 2"/>
                <a:gd name="T7" fmla="*/ 0 h 13"/>
                <a:gd name="T8" fmla="*/ 0 w 2"/>
                <a:gd name="T9" fmla="*/ 13 h 13"/>
                <a:gd name="T10" fmla="*/ 0 w 2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3">
                  <a:moveTo>
                    <a:pt x="0" y="13"/>
                  </a:moveTo>
                  <a:lnTo>
                    <a:pt x="0" y="13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3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47">
              <a:extLst>
                <a:ext uri="{FF2B5EF4-FFF2-40B4-BE49-F238E27FC236}">
                  <a16:creationId xmlns:a16="http://schemas.microsoft.com/office/drawing/2014/main" id="{D4BFE5F6-0F8E-C2A5-2DAB-5BE3BFF706E6}"/>
                </a:ext>
              </a:extLst>
            </p:cNvPr>
            <p:cNvSpPr/>
            <p:nvPr/>
          </p:nvSpPr>
          <p:spPr bwMode="auto">
            <a:xfrm>
              <a:off x="3001963" y="2640013"/>
              <a:ext cx="3175" cy="9525"/>
            </a:xfrm>
            <a:custGeom>
              <a:avLst/>
              <a:gdLst>
                <a:gd name="T0" fmla="*/ 0 w 2"/>
                <a:gd name="T1" fmla="*/ 0 h 6"/>
                <a:gd name="T2" fmla="*/ 0 w 2"/>
                <a:gd name="T3" fmla="*/ 0 h 6"/>
                <a:gd name="T4" fmla="*/ 2 w 2"/>
                <a:gd name="T5" fmla="*/ 6 h 6"/>
                <a:gd name="T6" fmla="*/ 2 w 2"/>
                <a:gd name="T7" fmla="*/ 6 h 6"/>
                <a:gd name="T8" fmla="*/ 0 w 2"/>
                <a:gd name="T9" fmla="*/ 0 h 6"/>
                <a:gd name="T10" fmla="*/ 0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0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48">
              <a:extLst>
                <a:ext uri="{FF2B5EF4-FFF2-40B4-BE49-F238E27FC236}">
                  <a16:creationId xmlns:a16="http://schemas.microsoft.com/office/drawing/2014/main" id="{CB63F8B7-2A90-E6AA-3E6A-E0F8A0B2CAF9}"/>
                </a:ext>
              </a:extLst>
            </p:cNvPr>
            <p:cNvSpPr/>
            <p:nvPr/>
          </p:nvSpPr>
          <p:spPr bwMode="auto">
            <a:xfrm>
              <a:off x="2884488" y="2652713"/>
              <a:ext cx="3175" cy="9525"/>
            </a:xfrm>
            <a:custGeom>
              <a:avLst/>
              <a:gdLst>
                <a:gd name="T0" fmla="*/ 0 w 2"/>
                <a:gd name="T1" fmla="*/ 6 h 6"/>
                <a:gd name="T2" fmla="*/ 0 w 2"/>
                <a:gd name="T3" fmla="*/ 6 h 6"/>
                <a:gd name="T4" fmla="*/ 2 w 2"/>
                <a:gd name="T5" fmla="*/ 0 h 6"/>
                <a:gd name="T6" fmla="*/ 2 w 2"/>
                <a:gd name="T7" fmla="*/ 0 h 6"/>
                <a:gd name="T8" fmla="*/ 0 w 2"/>
                <a:gd name="T9" fmla="*/ 6 h 6"/>
                <a:gd name="T10" fmla="*/ 0 w 2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0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49">
              <a:extLst>
                <a:ext uri="{FF2B5EF4-FFF2-40B4-BE49-F238E27FC236}">
                  <a16:creationId xmlns:a16="http://schemas.microsoft.com/office/drawing/2014/main" id="{9E7BF34D-AFD6-0E2F-FDD6-31CA299E378B}"/>
                </a:ext>
              </a:extLst>
            </p:cNvPr>
            <p:cNvSpPr/>
            <p:nvPr/>
          </p:nvSpPr>
          <p:spPr bwMode="auto">
            <a:xfrm>
              <a:off x="3005138" y="2652713"/>
              <a:ext cx="6350" cy="9525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4 w 4"/>
                <a:gd name="T5" fmla="*/ 6 h 6"/>
                <a:gd name="T6" fmla="*/ 4 w 4"/>
                <a:gd name="T7" fmla="*/ 6 h 6"/>
                <a:gd name="T8" fmla="*/ 0 w 4"/>
                <a:gd name="T9" fmla="*/ 0 h 6"/>
                <a:gd name="T10" fmla="*/ 0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50">
              <a:extLst>
                <a:ext uri="{FF2B5EF4-FFF2-40B4-BE49-F238E27FC236}">
                  <a16:creationId xmlns:a16="http://schemas.microsoft.com/office/drawing/2014/main" id="{CBE553D5-D708-89EB-F4DD-BB7EE04874FB}"/>
                </a:ext>
              </a:extLst>
            </p:cNvPr>
            <p:cNvSpPr/>
            <p:nvPr/>
          </p:nvSpPr>
          <p:spPr bwMode="auto">
            <a:xfrm>
              <a:off x="942975" y="1401763"/>
              <a:ext cx="1439863" cy="1109662"/>
            </a:xfrm>
            <a:custGeom>
              <a:avLst/>
              <a:gdLst>
                <a:gd name="T0" fmla="*/ 845 w 907"/>
                <a:gd name="T1" fmla="*/ 122 h 699"/>
                <a:gd name="T2" fmla="*/ 799 w 907"/>
                <a:gd name="T3" fmla="*/ 140 h 699"/>
                <a:gd name="T4" fmla="*/ 755 w 907"/>
                <a:gd name="T5" fmla="*/ 148 h 699"/>
                <a:gd name="T6" fmla="*/ 733 w 907"/>
                <a:gd name="T7" fmla="*/ 140 h 699"/>
                <a:gd name="T8" fmla="*/ 719 w 907"/>
                <a:gd name="T9" fmla="*/ 130 h 699"/>
                <a:gd name="T10" fmla="*/ 703 w 907"/>
                <a:gd name="T11" fmla="*/ 100 h 699"/>
                <a:gd name="T12" fmla="*/ 699 w 907"/>
                <a:gd name="T13" fmla="*/ 76 h 699"/>
                <a:gd name="T14" fmla="*/ 699 w 907"/>
                <a:gd name="T15" fmla="*/ 0 h 699"/>
                <a:gd name="T16" fmla="*/ 630 w 907"/>
                <a:gd name="T17" fmla="*/ 6 h 699"/>
                <a:gd name="T18" fmla="*/ 528 w 907"/>
                <a:gd name="T19" fmla="*/ 26 h 699"/>
                <a:gd name="T20" fmla="*/ 430 w 907"/>
                <a:gd name="T21" fmla="*/ 60 h 699"/>
                <a:gd name="T22" fmla="*/ 343 w 907"/>
                <a:gd name="T23" fmla="*/ 108 h 699"/>
                <a:gd name="T24" fmla="*/ 261 w 907"/>
                <a:gd name="T25" fmla="*/ 165 h 699"/>
                <a:gd name="T26" fmla="*/ 187 w 907"/>
                <a:gd name="T27" fmla="*/ 235 h 699"/>
                <a:gd name="T28" fmla="*/ 126 w 907"/>
                <a:gd name="T29" fmla="*/ 315 h 699"/>
                <a:gd name="T30" fmla="*/ 74 w 907"/>
                <a:gd name="T31" fmla="*/ 400 h 699"/>
                <a:gd name="T32" fmla="*/ 36 w 907"/>
                <a:gd name="T33" fmla="*/ 494 h 699"/>
                <a:gd name="T34" fmla="*/ 10 w 907"/>
                <a:gd name="T35" fmla="*/ 593 h 699"/>
                <a:gd name="T36" fmla="*/ 0 w 907"/>
                <a:gd name="T37" fmla="*/ 699 h 699"/>
                <a:gd name="T38" fmla="*/ 82 w 907"/>
                <a:gd name="T39" fmla="*/ 695 h 699"/>
                <a:gd name="T40" fmla="*/ 92 w 907"/>
                <a:gd name="T41" fmla="*/ 687 h 699"/>
                <a:gd name="T42" fmla="*/ 94 w 907"/>
                <a:gd name="T43" fmla="*/ 667 h 699"/>
                <a:gd name="T44" fmla="*/ 78 w 907"/>
                <a:gd name="T45" fmla="*/ 631 h 699"/>
                <a:gd name="T46" fmla="*/ 66 w 907"/>
                <a:gd name="T47" fmla="*/ 585 h 699"/>
                <a:gd name="T48" fmla="*/ 74 w 907"/>
                <a:gd name="T49" fmla="*/ 550 h 699"/>
                <a:gd name="T50" fmla="*/ 112 w 907"/>
                <a:gd name="T51" fmla="*/ 508 h 699"/>
                <a:gd name="T52" fmla="*/ 171 w 907"/>
                <a:gd name="T53" fmla="*/ 494 h 699"/>
                <a:gd name="T54" fmla="*/ 211 w 907"/>
                <a:gd name="T55" fmla="*/ 500 h 699"/>
                <a:gd name="T56" fmla="*/ 257 w 907"/>
                <a:gd name="T57" fmla="*/ 534 h 699"/>
                <a:gd name="T58" fmla="*/ 275 w 907"/>
                <a:gd name="T59" fmla="*/ 585 h 699"/>
                <a:gd name="T60" fmla="*/ 271 w 907"/>
                <a:gd name="T61" fmla="*/ 607 h 699"/>
                <a:gd name="T62" fmla="*/ 251 w 907"/>
                <a:gd name="T63" fmla="*/ 661 h 699"/>
                <a:gd name="T64" fmla="*/ 247 w 907"/>
                <a:gd name="T65" fmla="*/ 679 h 699"/>
                <a:gd name="T66" fmla="*/ 253 w 907"/>
                <a:gd name="T67" fmla="*/ 691 h 699"/>
                <a:gd name="T68" fmla="*/ 347 w 907"/>
                <a:gd name="T69" fmla="*/ 699 h 699"/>
                <a:gd name="T70" fmla="*/ 357 w 907"/>
                <a:gd name="T71" fmla="*/ 629 h 699"/>
                <a:gd name="T72" fmla="*/ 395 w 907"/>
                <a:gd name="T73" fmla="*/ 536 h 699"/>
                <a:gd name="T74" fmla="*/ 456 w 907"/>
                <a:gd name="T75" fmla="*/ 456 h 699"/>
                <a:gd name="T76" fmla="*/ 536 w 907"/>
                <a:gd name="T77" fmla="*/ 394 h 699"/>
                <a:gd name="T78" fmla="*/ 630 w 907"/>
                <a:gd name="T79" fmla="*/ 359 h 699"/>
                <a:gd name="T80" fmla="*/ 699 w 907"/>
                <a:gd name="T81" fmla="*/ 281 h 699"/>
                <a:gd name="T82" fmla="*/ 707 w 907"/>
                <a:gd name="T83" fmla="*/ 255 h 699"/>
                <a:gd name="T84" fmla="*/ 719 w 907"/>
                <a:gd name="T85" fmla="*/ 235 h 699"/>
                <a:gd name="T86" fmla="*/ 741 w 907"/>
                <a:gd name="T87" fmla="*/ 221 h 699"/>
                <a:gd name="T88" fmla="*/ 769 w 907"/>
                <a:gd name="T89" fmla="*/ 217 h 699"/>
                <a:gd name="T90" fmla="*/ 799 w 907"/>
                <a:gd name="T91" fmla="*/ 225 h 699"/>
                <a:gd name="T92" fmla="*/ 855 w 907"/>
                <a:gd name="T93" fmla="*/ 245 h 699"/>
                <a:gd name="T94" fmla="*/ 875 w 907"/>
                <a:gd name="T95" fmla="*/ 241 h 699"/>
                <a:gd name="T96" fmla="*/ 897 w 907"/>
                <a:gd name="T97" fmla="*/ 217 h 699"/>
                <a:gd name="T98" fmla="*/ 907 w 907"/>
                <a:gd name="T99" fmla="*/ 183 h 699"/>
                <a:gd name="T100" fmla="*/ 903 w 907"/>
                <a:gd name="T101" fmla="*/ 157 h 699"/>
                <a:gd name="T102" fmla="*/ 883 w 907"/>
                <a:gd name="T103" fmla="*/ 130 h 699"/>
                <a:gd name="T104" fmla="*/ 855 w 907"/>
                <a:gd name="T105" fmla="*/ 12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07" h="699">
                  <a:moveTo>
                    <a:pt x="855" y="120"/>
                  </a:moveTo>
                  <a:lnTo>
                    <a:pt x="855" y="120"/>
                  </a:lnTo>
                  <a:lnTo>
                    <a:pt x="845" y="122"/>
                  </a:lnTo>
                  <a:lnTo>
                    <a:pt x="831" y="126"/>
                  </a:lnTo>
                  <a:lnTo>
                    <a:pt x="799" y="140"/>
                  </a:lnTo>
                  <a:lnTo>
                    <a:pt x="799" y="140"/>
                  </a:lnTo>
                  <a:lnTo>
                    <a:pt x="783" y="146"/>
                  </a:lnTo>
                  <a:lnTo>
                    <a:pt x="769" y="148"/>
                  </a:lnTo>
                  <a:lnTo>
                    <a:pt x="755" y="148"/>
                  </a:lnTo>
                  <a:lnTo>
                    <a:pt x="741" y="144"/>
                  </a:lnTo>
                  <a:lnTo>
                    <a:pt x="741" y="144"/>
                  </a:lnTo>
                  <a:lnTo>
                    <a:pt x="733" y="140"/>
                  </a:lnTo>
                  <a:lnTo>
                    <a:pt x="733" y="140"/>
                  </a:lnTo>
                  <a:lnTo>
                    <a:pt x="719" y="130"/>
                  </a:lnTo>
                  <a:lnTo>
                    <a:pt x="719" y="130"/>
                  </a:lnTo>
                  <a:lnTo>
                    <a:pt x="713" y="122"/>
                  </a:lnTo>
                  <a:lnTo>
                    <a:pt x="707" y="110"/>
                  </a:lnTo>
                  <a:lnTo>
                    <a:pt x="703" y="100"/>
                  </a:lnTo>
                  <a:lnTo>
                    <a:pt x="699" y="86"/>
                  </a:lnTo>
                  <a:lnTo>
                    <a:pt x="699" y="84"/>
                  </a:lnTo>
                  <a:lnTo>
                    <a:pt x="699" y="76"/>
                  </a:lnTo>
                  <a:lnTo>
                    <a:pt x="699" y="74"/>
                  </a:lnTo>
                  <a:lnTo>
                    <a:pt x="699" y="70"/>
                  </a:lnTo>
                  <a:lnTo>
                    <a:pt x="699" y="0"/>
                  </a:lnTo>
                  <a:lnTo>
                    <a:pt x="699" y="0"/>
                  </a:lnTo>
                  <a:lnTo>
                    <a:pt x="664" y="2"/>
                  </a:lnTo>
                  <a:lnTo>
                    <a:pt x="630" y="6"/>
                  </a:lnTo>
                  <a:lnTo>
                    <a:pt x="594" y="10"/>
                  </a:lnTo>
                  <a:lnTo>
                    <a:pt x="560" y="18"/>
                  </a:lnTo>
                  <a:lnTo>
                    <a:pt x="528" y="26"/>
                  </a:lnTo>
                  <a:lnTo>
                    <a:pt x="494" y="36"/>
                  </a:lnTo>
                  <a:lnTo>
                    <a:pt x="462" y="48"/>
                  </a:lnTo>
                  <a:lnTo>
                    <a:pt x="430" y="60"/>
                  </a:lnTo>
                  <a:lnTo>
                    <a:pt x="401" y="76"/>
                  </a:lnTo>
                  <a:lnTo>
                    <a:pt x="371" y="90"/>
                  </a:lnTo>
                  <a:lnTo>
                    <a:pt x="343" y="108"/>
                  </a:lnTo>
                  <a:lnTo>
                    <a:pt x="313" y="126"/>
                  </a:lnTo>
                  <a:lnTo>
                    <a:pt x="287" y="146"/>
                  </a:lnTo>
                  <a:lnTo>
                    <a:pt x="261" y="165"/>
                  </a:lnTo>
                  <a:lnTo>
                    <a:pt x="235" y="187"/>
                  </a:lnTo>
                  <a:lnTo>
                    <a:pt x="211" y="211"/>
                  </a:lnTo>
                  <a:lnTo>
                    <a:pt x="187" y="235"/>
                  </a:lnTo>
                  <a:lnTo>
                    <a:pt x="165" y="261"/>
                  </a:lnTo>
                  <a:lnTo>
                    <a:pt x="145" y="287"/>
                  </a:lnTo>
                  <a:lnTo>
                    <a:pt x="126" y="315"/>
                  </a:lnTo>
                  <a:lnTo>
                    <a:pt x="108" y="343"/>
                  </a:lnTo>
                  <a:lnTo>
                    <a:pt x="90" y="370"/>
                  </a:lnTo>
                  <a:lnTo>
                    <a:pt x="74" y="400"/>
                  </a:lnTo>
                  <a:lnTo>
                    <a:pt x="60" y="430"/>
                  </a:lnTo>
                  <a:lnTo>
                    <a:pt x="48" y="462"/>
                  </a:lnTo>
                  <a:lnTo>
                    <a:pt x="36" y="494"/>
                  </a:lnTo>
                  <a:lnTo>
                    <a:pt x="26" y="528"/>
                  </a:lnTo>
                  <a:lnTo>
                    <a:pt x="18" y="560"/>
                  </a:lnTo>
                  <a:lnTo>
                    <a:pt x="10" y="593"/>
                  </a:lnTo>
                  <a:lnTo>
                    <a:pt x="6" y="629"/>
                  </a:lnTo>
                  <a:lnTo>
                    <a:pt x="2" y="663"/>
                  </a:lnTo>
                  <a:lnTo>
                    <a:pt x="0" y="699"/>
                  </a:lnTo>
                  <a:lnTo>
                    <a:pt x="70" y="699"/>
                  </a:lnTo>
                  <a:lnTo>
                    <a:pt x="70" y="699"/>
                  </a:lnTo>
                  <a:lnTo>
                    <a:pt x="82" y="695"/>
                  </a:lnTo>
                  <a:lnTo>
                    <a:pt x="88" y="691"/>
                  </a:lnTo>
                  <a:lnTo>
                    <a:pt x="92" y="687"/>
                  </a:lnTo>
                  <a:lnTo>
                    <a:pt x="92" y="687"/>
                  </a:lnTo>
                  <a:lnTo>
                    <a:pt x="96" y="679"/>
                  </a:lnTo>
                  <a:lnTo>
                    <a:pt x="96" y="673"/>
                  </a:lnTo>
                  <a:lnTo>
                    <a:pt x="94" y="667"/>
                  </a:lnTo>
                  <a:lnTo>
                    <a:pt x="92" y="661"/>
                  </a:lnTo>
                  <a:lnTo>
                    <a:pt x="92" y="661"/>
                  </a:lnTo>
                  <a:lnTo>
                    <a:pt x="78" y="631"/>
                  </a:lnTo>
                  <a:lnTo>
                    <a:pt x="70" y="607"/>
                  </a:lnTo>
                  <a:lnTo>
                    <a:pt x="68" y="595"/>
                  </a:lnTo>
                  <a:lnTo>
                    <a:pt x="66" y="585"/>
                  </a:lnTo>
                  <a:lnTo>
                    <a:pt x="66" y="585"/>
                  </a:lnTo>
                  <a:lnTo>
                    <a:pt x="68" y="566"/>
                  </a:lnTo>
                  <a:lnTo>
                    <a:pt x="74" y="550"/>
                  </a:lnTo>
                  <a:lnTo>
                    <a:pt x="84" y="534"/>
                  </a:lnTo>
                  <a:lnTo>
                    <a:pt x="98" y="520"/>
                  </a:lnTo>
                  <a:lnTo>
                    <a:pt x="112" y="508"/>
                  </a:lnTo>
                  <a:lnTo>
                    <a:pt x="130" y="500"/>
                  </a:lnTo>
                  <a:lnTo>
                    <a:pt x="149" y="496"/>
                  </a:lnTo>
                  <a:lnTo>
                    <a:pt x="171" y="494"/>
                  </a:lnTo>
                  <a:lnTo>
                    <a:pt x="171" y="494"/>
                  </a:lnTo>
                  <a:lnTo>
                    <a:pt x="191" y="496"/>
                  </a:lnTo>
                  <a:lnTo>
                    <a:pt x="211" y="500"/>
                  </a:lnTo>
                  <a:lnTo>
                    <a:pt x="229" y="508"/>
                  </a:lnTo>
                  <a:lnTo>
                    <a:pt x="245" y="520"/>
                  </a:lnTo>
                  <a:lnTo>
                    <a:pt x="257" y="534"/>
                  </a:lnTo>
                  <a:lnTo>
                    <a:pt x="267" y="550"/>
                  </a:lnTo>
                  <a:lnTo>
                    <a:pt x="273" y="566"/>
                  </a:lnTo>
                  <a:lnTo>
                    <a:pt x="275" y="585"/>
                  </a:lnTo>
                  <a:lnTo>
                    <a:pt x="275" y="585"/>
                  </a:lnTo>
                  <a:lnTo>
                    <a:pt x="275" y="595"/>
                  </a:lnTo>
                  <a:lnTo>
                    <a:pt x="271" y="607"/>
                  </a:lnTo>
                  <a:lnTo>
                    <a:pt x="263" y="631"/>
                  </a:lnTo>
                  <a:lnTo>
                    <a:pt x="251" y="661"/>
                  </a:lnTo>
                  <a:lnTo>
                    <a:pt x="251" y="661"/>
                  </a:lnTo>
                  <a:lnTo>
                    <a:pt x="247" y="667"/>
                  </a:lnTo>
                  <a:lnTo>
                    <a:pt x="247" y="673"/>
                  </a:lnTo>
                  <a:lnTo>
                    <a:pt x="247" y="679"/>
                  </a:lnTo>
                  <a:lnTo>
                    <a:pt x="249" y="687"/>
                  </a:lnTo>
                  <a:lnTo>
                    <a:pt x="249" y="687"/>
                  </a:lnTo>
                  <a:lnTo>
                    <a:pt x="253" y="691"/>
                  </a:lnTo>
                  <a:lnTo>
                    <a:pt x="261" y="695"/>
                  </a:lnTo>
                  <a:lnTo>
                    <a:pt x="273" y="699"/>
                  </a:lnTo>
                  <a:lnTo>
                    <a:pt x="347" y="699"/>
                  </a:lnTo>
                  <a:lnTo>
                    <a:pt x="347" y="699"/>
                  </a:lnTo>
                  <a:lnTo>
                    <a:pt x="351" y="665"/>
                  </a:lnTo>
                  <a:lnTo>
                    <a:pt x="357" y="629"/>
                  </a:lnTo>
                  <a:lnTo>
                    <a:pt x="367" y="597"/>
                  </a:lnTo>
                  <a:lnTo>
                    <a:pt x="381" y="566"/>
                  </a:lnTo>
                  <a:lnTo>
                    <a:pt x="395" y="536"/>
                  </a:lnTo>
                  <a:lnTo>
                    <a:pt x="412" y="508"/>
                  </a:lnTo>
                  <a:lnTo>
                    <a:pt x="434" y="480"/>
                  </a:lnTo>
                  <a:lnTo>
                    <a:pt x="456" y="456"/>
                  </a:lnTo>
                  <a:lnTo>
                    <a:pt x="480" y="434"/>
                  </a:lnTo>
                  <a:lnTo>
                    <a:pt x="508" y="412"/>
                  </a:lnTo>
                  <a:lnTo>
                    <a:pt x="536" y="394"/>
                  </a:lnTo>
                  <a:lnTo>
                    <a:pt x="566" y="380"/>
                  </a:lnTo>
                  <a:lnTo>
                    <a:pt x="598" y="366"/>
                  </a:lnTo>
                  <a:lnTo>
                    <a:pt x="630" y="359"/>
                  </a:lnTo>
                  <a:lnTo>
                    <a:pt x="664" y="351"/>
                  </a:lnTo>
                  <a:lnTo>
                    <a:pt x="699" y="347"/>
                  </a:lnTo>
                  <a:lnTo>
                    <a:pt x="699" y="281"/>
                  </a:lnTo>
                  <a:lnTo>
                    <a:pt x="699" y="281"/>
                  </a:lnTo>
                  <a:lnTo>
                    <a:pt x="701" y="267"/>
                  </a:lnTo>
                  <a:lnTo>
                    <a:pt x="707" y="255"/>
                  </a:lnTo>
                  <a:lnTo>
                    <a:pt x="713" y="245"/>
                  </a:lnTo>
                  <a:lnTo>
                    <a:pt x="719" y="235"/>
                  </a:lnTo>
                  <a:lnTo>
                    <a:pt x="719" y="235"/>
                  </a:lnTo>
                  <a:lnTo>
                    <a:pt x="733" y="225"/>
                  </a:lnTo>
                  <a:lnTo>
                    <a:pt x="733" y="225"/>
                  </a:lnTo>
                  <a:lnTo>
                    <a:pt x="741" y="221"/>
                  </a:lnTo>
                  <a:lnTo>
                    <a:pt x="741" y="221"/>
                  </a:lnTo>
                  <a:lnTo>
                    <a:pt x="755" y="217"/>
                  </a:lnTo>
                  <a:lnTo>
                    <a:pt x="769" y="217"/>
                  </a:lnTo>
                  <a:lnTo>
                    <a:pt x="783" y="219"/>
                  </a:lnTo>
                  <a:lnTo>
                    <a:pt x="799" y="225"/>
                  </a:lnTo>
                  <a:lnTo>
                    <a:pt x="799" y="225"/>
                  </a:lnTo>
                  <a:lnTo>
                    <a:pt x="831" y="239"/>
                  </a:lnTo>
                  <a:lnTo>
                    <a:pt x="845" y="243"/>
                  </a:lnTo>
                  <a:lnTo>
                    <a:pt x="855" y="245"/>
                  </a:lnTo>
                  <a:lnTo>
                    <a:pt x="855" y="245"/>
                  </a:lnTo>
                  <a:lnTo>
                    <a:pt x="865" y="245"/>
                  </a:lnTo>
                  <a:lnTo>
                    <a:pt x="875" y="241"/>
                  </a:lnTo>
                  <a:lnTo>
                    <a:pt x="883" y="235"/>
                  </a:lnTo>
                  <a:lnTo>
                    <a:pt x="891" y="227"/>
                  </a:lnTo>
                  <a:lnTo>
                    <a:pt x="897" y="217"/>
                  </a:lnTo>
                  <a:lnTo>
                    <a:pt x="903" y="207"/>
                  </a:lnTo>
                  <a:lnTo>
                    <a:pt x="905" y="195"/>
                  </a:lnTo>
                  <a:lnTo>
                    <a:pt x="907" y="183"/>
                  </a:lnTo>
                  <a:lnTo>
                    <a:pt x="907" y="183"/>
                  </a:lnTo>
                  <a:lnTo>
                    <a:pt x="905" y="169"/>
                  </a:lnTo>
                  <a:lnTo>
                    <a:pt x="903" y="157"/>
                  </a:lnTo>
                  <a:lnTo>
                    <a:pt x="897" y="148"/>
                  </a:lnTo>
                  <a:lnTo>
                    <a:pt x="891" y="138"/>
                  </a:lnTo>
                  <a:lnTo>
                    <a:pt x="883" y="130"/>
                  </a:lnTo>
                  <a:lnTo>
                    <a:pt x="875" y="124"/>
                  </a:lnTo>
                  <a:lnTo>
                    <a:pt x="865" y="120"/>
                  </a:lnTo>
                  <a:lnTo>
                    <a:pt x="855" y="120"/>
                  </a:lnTo>
                  <a:lnTo>
                    <a:pt x="855" y="120"/>
                  </a:lnTo>
                  <a:close/>
                </a:path>
              </a:pathLst>
            </a:custGeom>
            <a:solidFill>
              <a:srgbClr val="E7E1C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51">
              <a:extLst>
                <a:ext uri="{FF2B5EF4-FFF2-40B4-BE49-F238E27FC236}">
                  <a16:creationId xmlns:a16="http://schemas.microsoft.com/office/drawing/2014/main" id="{66DC3BE4-BFE0-4608-43D8-EB4557B5E426}"/>
                </a:ext>
              </a:extLst>
            </p:cNvPr>
            <p:cNvSpPr/>
            <p:nvPr/>
          </p:nvSpPr>
          <p:spPr bwMode="auto">
            <a:xfrm>
              <a:off x="942975" y="2249488"/>
              <a:ext cx="1109663" cy="1436687"/>
            </a:xfrm>
            <a:custGeom>
              <a:avLst/>
              <a:gdLst>
                <a:gd name="T0" fmla="*/ 596 w 699"/>
                <a:gd name="T1" fmla="*/ 629 h 905"/>
                <a:gd name="T2" fmla="*/ 662 w 699"/>
                <a:gd name="T3" fmla="*/ 653 h 905"/>
                <a:gd name="T4" fmla="*/ 676 w 699"/>
                <a:gd name="T5" fmla="*/ 657 h 905"/>
                <a:gd name="T6" fmla="*/ 685 w 699"/>
                <a:gd name="T7" fmla="*/ 655 h 905"/>
                <a:gd name="T8" fmla="*/ 699 w 699"/>
                <a:gd name="T9" fmla="*/ 631 h 905"/>
                <a:gd name="T10" fmla="*/ 664 w 699"/>
                <a:gd name="T11" fmla="*/ 555 h 905"/>
                <a:gd name="T12" fmla="*/ 566 w 699"/>
                <a:gd name="T13" fmla="*/ 525 h 905"/>
                <a:gd name="T14" fmla="*/ 480 w 699"/>
                <a:gd name="T15" fmla="*/ 471 h 905"/>
                <a:gd name="T16" fmla="*/ 412 w 699"/>
                <a:gd name="T17" fmla="*/ 398 h 905"/>
                <a:gd name="T18" fmla="*/ 367 w 699"/>
                <a:gd name="T19" fmla="*/ 308 h 905"/>
                <a:gd name="T20" fmla="*/ 347 w 699"/>
                <a:gd name="T21" fmla="*/ 207 h 905"/>
                <a:gd name="T22" fmla="*/ 251 w 699"/>
                <a:gd name="T23" fmla="*/ 203 h 905"/>
                <a:gd name="T24" fmla="*/ 213 w 699"/>
                <a:gd name="T25" fmla="*/ 173 h 905"/>
                <a:gd name="T26" fmla="*/ 209 w 699"/>
                <a:gd name="T27" fmla="*/ 165 h 905"/>
                <a:gd name="T28" fmla="*/ 207 w 699"/>
                <a:gd name="T29" fmla="*/ 123 h 905"/>
                <a:gd name="T30" fmla="*/ 227 w 699"/>
                <a:gd name="T31" fmla="*/ 75 h 905"/>
                <a:gd name="T32" fmla="*/ 235 w 699"/>
                <a:gd name="T33" fmla="*/ 51 h 905"/>
                <a:gd name="T34" fmla="*/ 223 w 699"/>
                <a:gd name="T35" fmla="*/ 24 h 905"/>
                <a:gd name="T36" fmla="*/ 195 w 699"/>
                <a:gd name="T37" fmla="*/ 4 h 905"/>
                <a:gd name="T38" fmla="*/ 171 w 699"/>
                <a:gd name="T39" fmla="*/ 0 h 905"/>
                <a:gd name="T40" fmla="*/ 136 w 699"/>
                <a:gd name="T41" fmla="*/ 10 h 905"/>
                <a:gd name="T42" fmla="*/ 112 w 699"/>
                <a:gd name="T43" fmla="*/ 32 h 905"/>
                <a:gd name="T44" fmla="*/ 108 w 699"/>
                <a:gd name="T45" fmla="*/ 51 h 905"/>
                <a:gd name="T46" fmla="*/ 128 w 699"/>
                <a:gd name="T47" fmla="*/ 107 h 905"/>
                <a:gd name="T48" fmla="*/ 136 w 699"/>
                <a:gd name="T49" fmla="*/ 137 h 905"/>
                <a:gd name="T50" fmla="*/ 132 w 699"/>
                <a:gd name="T51" fmla="*/ 165 h 905"/>
                <a:gd name="T52" fmla="*/ 118 w 699"/>
                <a:gd name="T53" fmla="*/ 185 h 905"/>
                <a:gd name="T54" fmla="*/ 74 w 699"/>
                <a:gd name="T55" fmla="*/ 207 h 905"/>
                <a:gd name="T56" fmla="*/ 62 w 699"/>
                <a:gd name="T57" fmla="*/ 207 h 905"/>
                <a:gd name="T58" fmla="*/ 0 w 699"/>
                <a:gd name="T59" fmla="*/ 207 h 905"/>
                <a:gd name="T60" fmla="*/ 10 w 699"/>
                <a:gd name="T61" fmla="*/ 312 h 905"/>
                <a:gd name="T62" fmla="*/ 36 w 699"/>
                <a:gd name="T63" fmla="*/ 412 h 905"/>
                <a:gd name="T64" fmla="*/ 74 w 699"/>
                <a:gd name="T65" fmla="*/ 505 h 905"/>
                <a:gd name="T66" fmla="*/ 126 w 699"/>
                <a:gd name="T67" fmla="*/ 593 h 905"/>
                <a:gd name="T68" fmla="*/ 187 w 699"/>
                <a:gd name="T69" fmla="*/ 670 h 905"/>
                <a:gd name="T70" fmla="*/ 261 w 699"/>
                <a:gd name="T71" fmla="*/ 740 h 905"/>
                <a:gd name="T72" fmla="*/ 341 w 699"/>
                <a:gd name="T73" fmla="*/ 798 h 905"/>
                <a:gd name="T74" fmla="*/ 430 w 699"/>
                <a:gd name="T75" fmla="*/ 846 h 905"/>
                <a:gd name="T76" fmla="*/ 528 w 699"/>
                <a:gd name="T77" fmla="*/ 879 h 905"/>
                <a:gd name="T78" fmla="*/ 630 w 699"/>
                <a:gd name="T79" fmla="*/ 899 h 905"/>
                <a:gd name="T80" fmla="*/ 699 w 699"/>
                <a:gd name="T81" fmla="*/ 834 h 905"/>
                <a:gd name="T82" fmla="*/ 691 w 699"/>
                <a:gd name="T83" fmla="*/ 816 h 905"/>
                <a:gd name="T84" fmla="*/ 681 w 699"/>
                <a:gd name="T85" fmla="*/ 808 h 905"/>
                <a:gd name="T86" fmla="*/ 662 w 699"/>
                <a:gd name="T87" fmla="*/ 812 h 905"/>
                <a:gd name="T88" fmla="*/ 608 w 699"/>
                <a:gd name="T89" fmla="*/ 834 h 905"/>
                <a:gd name="T90" fmla="*/ 586 w 699"/>
                <a:gd name="T91" fmla="*/ 838 h 905"/>
                <a:gd name="T92" fmla="*/ 534 w 699"/>
                <a:gd name="T93" fmla="*/ 820 h 905"/>
                <a:gd name="T94" fmla="*/ 500 w 699"/>
                <a:gd name="T95" fmla="*/ 774 h 905"/>
                <a:gd name="T96" fmla="*/ 492 w 699"/>
                <a:gd name="T97" fmla="*/ 732 h 905"/>
                <a:gd name="T98" fmla="*/ 508 w 699"/>
                <a:gd name="T99" fmla="*/ 674 h 905"/>
                <a:gd name="T100" fmla="*/ 550 w 699"/>
                <a:gd name="T101" fmla="*/ 637 h 905"/>
                <a:gd name="T102" fmla="*/ 586 w 699"/>
                <a:gd name="T103" fmla="*/ 629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99" h="905">
                  <a:moveTo>
                    <a:pt x="586" y="629"/>
                  </a:moveTo>
                  <a:lnTo>
                    <a:pt x="586" y="629"/>
                  </a:lnTo>
                  <a:lnTo>
                    <a:pt x="596" y="629"/>
                  </a:lnTo>
                  <a:lnTo>
                    <a:pt x="608" y="631"/>
                  </a:lnTo>
                  <a:lnTo>
                    <a:pt x="630" y="639"/>
                  </a:lnTo>
                  <a:lnTo>
                    <a:pt x="662" y="653"/>
                  </a:lnTo>
                  <a:lnTo>
                    <a:pt x="662" y="653"/>
                  </a:lnTo>
                  <a:lnTo>
                    <a:pt x="668" y="657"/>
                  </a:lnTo>
                  <a:lnTo>
                    <a:pt x="676" y="657"/>
                  </a:lnTo>
                  <a:lnTo>
                    <a:pt x="681" y="657"/>
                  </a:lnTo>
                  <a:lnTo>
                    <a:pt x="685" y="655"/>
                  </a:lnTo>
                  <a:lnTo>
                    <a:pt x="685" y="655"/>
                  </a:lnTo>
                  <a:lnTo>
                    <a:pt x="691" y="649"/>
                  </a:lnTo>
                  <a:lnTo>
                    <a:pt x="695" y="643"/>
                  </a:lnTo>
                  <a:lnTo>
                    <a:pt x="699" y="631"/>
                  </a:lnTo>
                  <a:lnTo>
                    <a:pt x="699" y="559"/>
                  </a:lnTo>
                  <a:lnTo>
                    <a:pt x="699" y="559"/>
                  </a:lnTo>
                  <a:lnTo>
                    <a:pt x="664" y="555"/>
                  </a:lnTo>
                  <a:lnTo>
                    <a:pt x="630" y="549"/>
                  </a:lnTo>
                  <a:lnTo>
                    <a:pt x="598" y="539"/>
                  </a:lnTo>
                  <a:lnTo>
                    <a:pt x="566" y="525"/>
                  </a:lnTo>
                  <a:lnTo>
                    <a:pt x="536" y="511"/>
                  </a:lnTo>
                  <a:lnTo>
                    <a:pt x="508" y="493"/>
                  </a:lnTo>
                  <a:lnTo>
                    <a:pt x="480" y="471"/>
                  </a:lnTo>
                  <a:lnTo>
                    <a:pt x="456" y="449"/>
                  </a:lnTo>
                  <a:lnTo>
                    <a:pt x="434" y="426"/>
                  </a:lnTo>
                  <a:lnTo>
                    <a:pt x="412" y="398"/>
                  </a:lnTo>
                  <a:lnTo>
                    <a:pt x="395" y="370"/>
                  </a:lnTo>
                  <a:lnTo>
                    <a:pt x="381" y="340"/>
                  </a:lnTo>
                  <a:lnTo>
                    <a:pt x="367" y="308"/>
                  </a:lnTo>
                  <a:lnTo>
                    <a:pt x="357" y="276"/>
                  </a:lnTo>
                  <a:lnTo>
                    <a:pt x="351" y="242"/>
                  </a:lnTo>
                  <a:lnTo>
                    <a:pt x="347" y="207"/>
                  </a:lnTo>
                  <a:lnTo>
                    <a:pt x="269" y="207"/>
                  </a:lnTo>
                  <a:lnTo>
                    <a:pt x="269" y="207"/>
                  </a:lnTo>
                  <a:lnTo>
                    <a:pt x="251" y="203"/>
                  </a:lnTo>
                  <a:lnTo>
                    <a:pt x="235" y="195"/>
                  </a:lnTo>
                  <a:lnTo>
                    <a:pt x="223" y="185"/>
                  </a:lnTo>
                  <a:lnTo>
                    <a:pt x="213" y="173"/>
                  </a:lnTo>
                  <a:lnTo>
                    <a:pt x="213" y="173"/>
                  </a:lnTo>
                  <a:lnTo>
                    <a:pt x="209" y="165"/>
                  </a:lnTo>
                  <a:lnTo>
                    <a:pt x="209" y="165"/>
                  </a:lnTo>
                  <a:lnTo>
                    <a:pt x="205" y="151"/>
                  </a:lnTo>
                  <a:lnTo>
                    <a:pt x="205" y="137"/>
                  </a:lnTo>
                  <a:lnTo>
                    <a:pt x="207" y="123"/>
                  </a:lnTo>
                  <a:lnTo>
                    <a:pt x="213" y="107"/>
                  </a:lnTo>
                  <a:lnTo>
                    <a:pt x="213" y="107"/>
                  </a:lnTo>
                  <a:lnTo>
                    <a:pt x="227" y="75"/>
                  </a:lnTo>
                  <a:lnTo>
                    <a:pt x="233" y="61"/>
                  </a:lnTo>
                  <a:lnTo>
                    <a:pt x="235" y="51"/>
                  </a:lnTo>
                  <a:lnTo>
                    <a:pt x="235" y="51"/>
                  </a:lnTo>
                  <a:lnTo>
                    <a:pt x="233" y="41"/>
                  </a:lnTo>
                  <a:lnTo>
                    <a:pt x="229" y="32"/>
                  </a:lnTo>
                  <a:lnTo>
                    <a:pt x="223" y="24"/>
                  </a:lnTo>
                  <a:lnTo>
                    <a:pt x="215" y="16"/>
                  </a:lnTo>
                  <a:lnTo>
                    <a:pt x="205" y="10"/>
                  </a:lnTo>
                  <a:lnTo>
                    <a:pt x="195" y="4"/>
                  </a:lnTo>
                  <a:lnTo>
                    <a:pt x="183" y="2"/>
                  </a:lnTo>
                  <a:lnTo>
                    <a:pt x="171" y="0"/>
                  </a:lnTo>
                  <a:lnTo>
                    <a:pt x="171" y="0"/>
                  </a:lnTo>
                  <a:lnTo>
                    <a:pt x="157" y="2"/>
                  </a:lnTo>
                  <a:lnTo>
                    <a:pt x="145" y="4"/>
                  </a:lnTo>
                  <a:lnTo>
                    <a:pt x="136" y="10"/>
                  </a:lnTo>
                  <a:lnTo>
                    <a:pt x="126" y="16"/>
                  </a:lnTo>
                  <a:lnTo>
                    <a:pt x="118" y="24"/>
                  </a:lnTo>
                  <a:lnTo>
                    <a:pt x="112" y="32"/>
                  </a:lnTo>
                  <a:lnTo>
                    <a:pt x="110" y="41"/>
                  </a:lnTo>
                  <a:lnTo>
                    <a:pt x="108" y="51"/>
                  </a:lnTo>
                  <a:lnTo>
                    <a:pt x="108" y="51"/>
                  </a:lnTo>
                  <a:lnTo>
                    <a:pt x="110" y="61"/>
                  </a:lnTo>
                  <a:lnTo>
                    <a:pt x="114" y="75"/>
                  </a:lnTo>
                  <a:lnTo>
                    <a:pt x="128" y="107"/>
                  </a:lnTo>
                  <a:lnTo>
                    <a:pt x="128" y="107"/>
                  </a:lnTo>
                  <a:lnTo>
                    <a:pt x="134" y="123"/>
                  </a:lnTo>
                  <a:lnTo>
                    <a:pt x="136" y="137"/>
                  </a:lnTo>
                  <a:lnTo>
                    <a:pt x="136" y="151"/>
                  </a:lnTo>
                  <a:lnTo>
                    <a:pt x="132" y="165"/>
                  </a:lnTo>
                  <a:lnTo>
                    <a:pt x="132" y="165"/>
                  </a:lnTo>
                  <a:lnTo>
                    <a:pt x="128" y="173"/>
                  </a:lnTo>
                  <a:lnTo>
                    <a:pt x="128" y="173"/>
                  </a:lnTo>
                  <a:lnTo>
                    <a:pt x="118" y="185"/>
                  </a:lnTo>
                  <a:lnTo>
                    <a:pt x="106" y="195"/>
                  </a:lnTo>
                  <a:lnTo>
                    <a:pt x="92" y="203"/>
                  </a:lnTo>
                  <a:lnTo>
                    <a:pt x="74" y="207"/>
                  </a:lnTo>
                  <a:lnTo>
                    <a:pt x="74" y="207"/>
                  </a:lnTo>
                  <a:lnTo>
                    <a:pt x="64" y="207"/>
                  </a:lnTo>
                  <a:lnTo>
                    <a:pt x="62" y="207"/>
                  </a:lnTo>
                  <a:lnTo>
                    <a:pt x="58" y="207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2" y="242"/>
                  </a:lnTo>
                  <a:lnTo>
                    <a:pt x="6" y="276"/>
                  </a:lnTo>
                  <a:lnTo>
                    <a:pt x="10" y="312"/>
                  </a:lnTo>
                  <a:lnTo>
                    <a:pt x="18" y="346"/>
                  </a:lnTo>
                  <a:lnTo>
                    <a:pt x="26" y="378"/>
                  </a:lnTo>
                  <a:lnTo>
                    <a:pt x="36" y="412"/>
                  </a:lnTo>
                  <a:lnTo>
                    <a:pt x="48" y="444"/>
                  </a:lnTo>
                  <a:lnTo>
                    <a:pt x="60" y="475"/>
                  </a:lnTo>
                  <a:lnTo>
                    <a:pt x="74" y="505"/>
                  </a:lnTo>
                  <a:lnTo>
                    <a:pt x="90" y="535"/>
                  </a:lnTo>
                  <a:lnTo>
                    <a:pt x="108" y="563"/>
                  </a:lnTo>
                  <a:lnTo>
                    <a:pt x="126" y="593"/>
                  </a:lnTo>
                  <a:lnTo>
                    <a:pt x="145" y="619"/>
                  </a:lnTo>
                  <a:lnTo>
                    <a:pt x="165" y="645"/>
                  </a:lnTo>
                  <a:lnTo>
                    <a:pt x="187" y="670"/>
                  </a:lnTo>
                  <a:lnTo>
                    <a:pt x="211" y="694"/>
                  </a:lnTo>
                  <a:lnTo>
                    <a:pt x="235" y="718"/>
                  </a:lnTo>
                  <a:lnTo>
                    <a:pt x="261" y="740"/>
                  </a:lnTo>
                  <a:lnTo>
                    <a:pt x="287" y="760"/>
                  </a:lnTo>
                  <a:lnTo>
                    <a:pt x="313" y="780"/>
                  </a:lnTo>
                  <a:lnTo>
                    <a:pt x="341" y="798"/>
                  </a:lnTo>
                  <a:lnTo>
                    <a:pt x="371" y="816"/>
                  </a:lnTo>
                  <a:lnTo>
                    <a:pt x="401" y="832"/>
                  </a:lnTo>
                  <a:lnTo>
                    <a:pt x="430" y="846"/>
                  </a:lnTo>
                  <a:lnTo>
                    <a:pt x="462" y="858"/>
                  </a:lnTo>
                  <a:lnTo>
                    <a:pt x="494" y="869"/>
                  </a:lnTo>
                  <a:lnTo>
                    <a:pt x="528" y="879"/>
                  </a:lnTo>
                  <a:lnTo>
                    <a:pt x="560" y="887"/>
                  </a:lnTo>
                  <a:lnTo>
                    <a:pt x="594" y="895"/>
                  </a:lnTo>
                  <a:lnTo>
                    <a:pt x="630" y="899"/>
                  </a:lnTo>
                  <a:lnTo>
                    <a:pt x="664" y="903"/>
                  </a:lnTo>
                  <a:lnTo>
                    <a:pt x="699" y="905"/>
                  </a:lnTo>
                  <a:lnTo>
                    <a:pt x="699" y="834"/>
                  </a:lnTo>
                  <a:lnTo>
                    <a:pt x="699" y="834"/>
                  </a:lnTo>
                  <a:lnTo>
                    <a:pt x="695" y="822"/>
                  </a:lnTo>
                  <a:lnTo>
                    <a:pt x="691" y="816"/>
                  </a:lnTo>
                  <a:lnTo>
                    <a:pt x="685" y="810"/>
                  </a:lnTo>
                  <a:lnTo>
                    <a:pt x="685" y="810"/>
                  </a:lnTo>
                  <a:lnTo>
                    <a:pt x="681" y="808"/>
                  </a:lnTo>
                  <a:lnTo>
                    <a:pt x="676" y="808"/>
                  </a:lnTo>
                  <a:lnTo>
                    <a:pt x="668" y="810"/>
                  </a:lnTo>
                  <a:lnTo>
                    <a:pt x="662" y="812"/>
                  </a:lnTo>
                  <a:lnTo>
                    <a:pt x="662" y="812"/>
                  </a:lnTo>
                  <a:lnTo>
                    <a:pt x="630" y="826"/>
                  </a:lnTo>
                  <a:lnTo>
                    <a:pt x="608" y="834"/>
                  </a:lnTo>
                  <a:lnTo>
                    <a:pt x="596" y="836"/>
                  </a:lnTo>
                  <a:lnTo>
                    <a:pt x="586" y="838"/>
                  </a:lnTo>
                  <a:lnTo>
                    <a:pt x="586" y="838"/>
                  </a:lnTo>
                  <a:lnTo>
                    <a:pt x="566" y="836"/>
                  </a:lnTo>
                  <a:lnTo>
                    <a:pt x="550" y="830"/>
                  </a:lnTo>
                  <a:lnTo>
                    <a:pt x="534" y="820"/>
                  </a:lnTo>
                  <a:lnTo>
                    <a:pt x="520" y="806"/>
                  </a:lnTo>
                  <a:lnTo>
                    <a:pt x="508" y="792"/>
                  </a:lnTo>
                  <a:lnTo>
                    <a:pt x="500" y="774"/>
                  </a:lnTo>
                  <a:lnTo>
                    <a:pt x="494" y="754"/>
                  </a:lnTo>
                  <a:lnTo>
                    <a:pt x="492" y="732"/>
                  </a:lnTo>
                  <a:lnTo>
                    <a:pt x="492" y="732"/>
                  </a:lnTo>
                  <a:lnTo>
                    <a:pt x="494" y="712"/>
                  </a:lnTo>
                  <a:lnTo>
                    <a:pt x="500" y="692"/>
                  </a:lnTo>
                  <a:lnTo>
                    <a:pt x="508" y="674"/>
                  </a:lnTo>
                  <a:lnTo>
                    <a:pt x="520" y="658"/>
                  </a:lnTo>
                  <a:lnTo>
                    <a:pt x="534" y="647"/>
                  </a:lnTo>
                  <a:lnTo>
                    <a:pt x="550" y="637"/>
                  </a:lnTo>
                  <a:lnTo>
                    <a:pt x="566" y="631"/>
                  </a:lnTo>
                  <a:lnTo>
                    <a:pt x="586" y="629"/>
                  </a:lnTo>
                  <a:lnTo>
                    <a:pt x="586" y="629"/>
                  </a:lnTo>
                  <a:close/>
                </a:path>
              </a:pathLst>
            </a:custGeom>
            <a:solidFill>
              <a:srgbClr val="FFB68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D856F86A-FA89-3078-042C-79D6E23148A9}"/>
              </a:ext>
            </a:extLst>
          </p:cNvPr>
          <p:cNvSpPr txBox="1"/>
          <p:nvPr/>
        </p:nvSpPr>
        <p:spPr>
          <a:xfrm rot="19267966">
            <a:off x="4789704" y="2262333"/>
            <a:ext cx="1174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0224102-E65C-A2FF-3D27-0B9288342C8A}"/>
              </a:ext>
            </a:extLst>
          </p:cNvPr>
          <p:cNvSpPr txBox="1"/>
          <p:nvPr/>
        </p:nvSpPr>
        <p:spPr>
          <a:xfrm rot="3441439">
            <a:off x="6493403" y="2559934"/>
            <a:ext cx="1174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>
                <a:sym typeface="+mn-lt"/>
              </a:rPr>
              <a:t>关键词 </a:t>
            </a:r>
            <a:r>
              <a:rPr lang="en-US" altLang="zh-CN" dirty="0">
                <a:sym typeface="+mn-lt"/>
              </a:rPr>
              <a:t>02</a:t>
            </a:r>
            <a:endParaRPr lang="zh-CN" altLang="en-US" dirty="0"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8580BD0-BD53-3AD9-0632-0F3FCF10A744}"/>
              </a:ext>
            </a:extLst>
          </p:cNvPr>
          <p:cNvSpPr txBox="1"/>
          <p:nvPr/>
        </p:nvSpPr>
        <p:spPr>
          <a:xfrm rot="8631880">
            <a:off x="6187627" y="4279961"/>
            <a:ext cx="1174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>
                <a:sym typeface="+mn-lt"/>
              </a:rPr>
              <a:t>关键词 </a:t>
            </a:r>
            <a:r>
              <a:rPr lang="en-US" altLang="zh-CN" dirty="0">
                <a:sym typeface="+mn-lt"/>
              </a:rPr>
              <a:t>03</a:t>
            </a:r>
            <a:endParaRPr lang="zh-CN" altLang="en-US" dirty="0"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DE02972-6290-49E5-D9BD-F8A238D956DD}"/>
              </a:ext>
            </a:extLst>
          </p:cNvPr>
          <p:cNvSpPr txBox="1"/>
          <p:nvPr/>
        </p:nvSpPr>
        <p:spPr>
          <a:xfrm rot="13862082">
            <a:off x="4500186" y="4037244"/>
            <a:ext cx="1174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>
                <a:sym typeface="+mn-lt"/>
              </a:rPr>
              <a:t>关键词 </a:t>
            </a:r>
            <a:r>
              <a:rPr lang="en-US" altLang="zh-CN" dirty="0">
                <a:sym typeface="+mn-lt"/>
              </a:rPr>
              <a:t>04</a:t>
            </a:r>
            <a:endParaRPr lang="zh-CN" altLang="en-US" dirty="0"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BBDC580-ADB1-4138-659D-85CB663537D8}"/>
              </a:ext>
            </a:extLst>
          </p:cNvPr>
          <p:cNvGrpSpPr/>
          <p:nvPr/>
        </p:nvGrpSpPr>
        <p:grpSpPr>
          <a:xfrm>
            <a:off x="7690277" y="1901304"/>
            <a:ext cx="3301573" cy="858243"/>
            <a:chOff x="859154" y="1818890"/>
            <a:chExt cx="3301573" cy="85824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EEA164A-8E0C-43F6-E26A-9DAE438838C1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BE17619-B1AD-AC62-1F29-35E00B085D64}"/>
                </a:ext>
              </a:extLst>
            </p:cNvPr>
            <p:cNvSpPr txBox="1"/>
            <p:nvPr/>
          </p:nvSpPr>
          <p:spPr>
            <a:xfrm>
              <a:off x="859154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C74A1AE-555E-8655-AFF8-EC819BE8103D}"/>
              </a:ext>
            </a:extLst>
          </p:cNvPr>
          <p:cNvGrpSpPr/>
          <p:nvPr/>
        </p:nvGrpSpPr>
        <p:grpSpPr>
          <a:xfrm>
            <a:off x="1165101" y="1901304"/>
            <a:ext cx="3296568" cy="858243"/>
            <a:chOff x="864159" y="1818890"/>
            <a:chExt cx="3296568" cy="85824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381F65B-CB9B-9DF2-8EE5-D5B31B287327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F88BFA0-4E6E-2F73-C773-E55263F8C41D}"/>
                </a:ext>
              </a:extLst>
            </p:cNvPr>
            <p:cNvSpPr txBox="1"/>
            <p:nvPr/>
          </p:nvSpPr>
          <p:spPr>
            <a:xfrm>
              <a:off x="2610303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pPr algn="r"/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6DBFA72-2793-E24E-4B3C-8E73F32624B8}"/>
              </a:ext>
            </a:extLst>
          </p:cNvPr>
          <p:cNvGrpSpPr/>
          <p:nvPr/>
        </p:nvGrpSpPr>
        <p:grpSpPr>
          <a:xfrm>
            <a:off x="7690277" y="4295699"/>
            <a:ext cx="3301573" cy="858243"/>
            <a:chOff x="859154" y="1818890"/>
            <a:chExt cx="3301573" cy="85824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5CA89CD-390D-CC37-EF9F-0BC85264E5D0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4EA571D-801D-A1CA-A7BE-CAD410FF7429}"/>
                </a:ext>
              </a:extLst>
            </p:cNvPr>
            <p:cNvSpPr txBox="1"/>
            <p:nvPr/>
          </p:nvSpPr>
          <p:spPr>
            <a:xfrm>
              <a:off x="859154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57A6684-8AA3-811A-8E62-71F4432B271F}"/>
              </a:ext>
            </a:extLst>
          </p:cNvPr>
          <p:cNvGrpSpPr/>
          <p:nvPr/>
        </p:nvGrpSpPr>
        <p:grpSpPr>
          <a:xfrm>
            <a:off x="1165101" y="4295699"/>
            <a:ext cx="3296568" cy="858243"/>
            <a:chOff x="864159" y="1818890"/>
            <a:chExt cx="3296568" cy="858243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3B11770-93F2-90CE-60CF-BCE8EC626C68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B60E3AE-CA15-D6D3-62AA-F302DE3893D5}"/>
                </a:ext>
              </a:extLst>
            </p:cNvPr>
            <p:cNvSpPr txBox="1"/>
            <p:nvPr/>
          </p:nvSpPr>
          <p:spPr>
            <a:xfrm>
              <a:off x="2610303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pPr algn="r"/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78432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57232192-1880-26E9-6F8D-4F463FD21165}"/>
              </a:ext>
            </a:extLst>
          </p:cNvPr>
          <p:cNvSpPr/>
          <p:nvPr/>
        </p:nvSpPr>
        <p:spPr>
          <a:xfrm>
            <a:off x="9144000" y="0"/>
            <a:ext cx="3048000" cy="5254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2A3B62E7-CD89-0E6C-E056-E2DB370C5ADE}"/>
              </a:ext>
            </a:extLst>
          </p:cNvPr>
          <p:cNvSpPr/>
          <p:nvPr/>
        </p:nvSpPr>
        <p:spPr>
          <a:xfrm>
            <a:off x="0" y="3468809"/>
            <a:ext cx="12192000" cy="3389191"/>
          </a:xfrm>
          <a:custGeom>
            <a:avLst/>
            <a:gdLst>
              <a:gd name="connsiteX0" fmla="*/ 2699657 w 12192000"/>
              <a:gd name="connsiteY0" fmla="*/ 105 h 3389191"/>
              <a:gd name="connsiteX1" fmla="*/ 5486400 w 12192000"/>
              <a:gd name="connsiteY1" fmla="*/ 348448 h 3389191"/>
              <a:gd name="connsiteX2" fmla="*/ 7968343 w 12192000"/>
              <a:gd name="connsiteY2" fmla="*/ 14620 h 3389191"/>
              <a:gd name="connsiteX3" fmla="*/ 11184561 w 12192000"/>
              <a:gd name="connsiteY3" fmla="*/ 266011 h 3389191"/>
              <a:gd name="connsiteX4" fmla="*/ 12192000 w 12192000"/>
              <a:gd name="connsiteY4" fmla="*/ 381539 h 3389191"/>
              <a:gd name="connsiteX5" fmla="*/ 12192000 w 12192000"/>
              <a:gd name="connsiteY5" fmla="*/ 3389191 h 3389191"/>
              <a:gd name="connsiteX6" fmla="*/ 0 w 12192000"/>
              <a:gd name="connsiteY6" fmla="*/ 3389191 h 3389191"/>
              <a:gd name="connsiteX7" fmla="*/ 0 w 12192000"/>
              <a:gd name="connsiteY7" fmla="*/ 278009 h 3389191"/>
              <a:gd name="connsiteX8" fmla="*/ 489177 w 12192000"/>
              <a:gd name="connsiteY8" fmla="*/ 200471 h 3389191"/>
              <a:gd name="connsiteX9" fmla="*/ 2699657 w 12192000"/>
              <a:gd name="connsiteY9" fmla="*/ 105 h 338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389191">
                <a:moveTo>
                  <a:pt x="2699657" y="105"/>
                </a:moveTo>
                <a:cubicBezTo>
                  <a:pt x="3657600" y="4943"/>
                  <a:pt x="4608286" y="346029"/>
                  <a:pt x="5486400" y="348448"/>
                </a:cubicBezTo>
                <a:cubicBezTo>
                  <a:pt x="6364514" y="350867"/>
                  <a:pt x="6814457" y="4944"/>
                  <a:pt x="7968343" y="14620"/>
                </a:cubicBezTo>
                <a:cubicBezTo>
                  <a:pt x="8833757" y="21877"/>
                  <a:pt x="9974716" y="131188"/>
                  <a:pt x="11184561" y="266011"/>
                </a:cubicBezTo>
                <a:lnTo>
                  <a:pt x="12192000" y="381539"/>
                </a:lnTo>
                <a:lnTo>
                  <a:pt x="12192000" y="3389191"/>
                </a:lnTo>
                <a:lnTo>
                  <a:pt x="0" y="3389191"/>
                </a:lnTo>
                <a:lnTo>
                  <a:pt x="0" y="278009"/>
                </a:lnTo>
                <a:lnTo>
                  <a:pt x="489177" y="200471"/>
                </a:lnTo>
                <a:cubicBezTo>
                  <a:pt x="1238250" y="86737"/>
                  <a:pt x="1981200" y="-3524"/>
                  <a:pt x="2699657" y="105"/>
                </a:cubicBezTo>
                <a:close/>
              </a:path>
            </a:pathLst>
          </a:custGeom>
          <a:blipFill dpi="0" rotWithShape="1"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tile tx="0" ty="-16827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2FB071-6B9B-2386-D89F-777A33FB7421}"/>
              </a:ext>
            </a:extLst>
          </p:cNvPr>
          <p:cNvSpPr txBox="1"/>
          <p:nvPr/>
        </p:nvSpPr>
        <p:spPr>
          <a:xfrm>
            <a:off x="3756931" y="298368"/>
            <a:ext cx="4678138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accent3">
                    <a:lumMod val="50000"/>
                  </a:schemeClr>
                </a:solidFill>
                <a:cs typeface="+mn-ea"/>
              </a:defRPr>
            </a:lvl1pPr>
          </a:lstStyle>
          <a:p>
            <a:pPr algn="ctr"/>
            <a:r>
              <a:rPr lang="zh-CN" altLang="en-US" sz="2500" b="1" dirty="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rPr>
              <a:t>选题背景与意义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24122E-82BC-FF5C-5987-30AC9F7358B3}"/>
              </a:ext>
            </a:extLst>
          </p:cNvPr>
          <p:cNvSpPr txBox="1"/>
          <p:nvPr/>
        </p:nvSpPr>
        <p:spPr>
          <a:xfrm>
            <a:off x="609063" y="75230"/>
            <a:ext cx="9829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5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BDF873-9B43-CFE7-F114-7DBCAA8E8B20}"/>
              </a:ext>
            </a:extLst>
          </p:cNvPr>
          <p:cNvSpPr txBox="1"/>
          <p:nvPr/>
        </p:nvSpPr>
        <p:spPr>
          <a:xfrm>
            <a:off x="3997551" y="775422"/>
            <a:ext cx="419689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rgbClr val="ACC4CE"/>
                </a:solidFill>
              </a:rPr>
              <a:t>CLICK HERE TO ADD TITLE TEXT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8582A57-F6AD-0473-8D52-764F2557AF27}"/>
              </a:ext>
            </a:extLst>
          </p:cNvPr>
          <p:cNvGrpSpPr/>
          <p:nvPr/>
        </p:nvGrpSpPr>
        <p:grpSpPr>
          <a:xfrm>
            <a:off x="3401178" y="3055696"/>
            <a:ext cx="1192746" cy="1192746"/>
            <a:chOff x="2693454" y="3055696"/>
            <a:chExt cx="1192746" cy="1192746"/>
          </a:xfrm>
        </p:grpSpPr>
        <p:sp>
          <p:nvSpPr>
            <p:cNvPr id="21" name="圆: 空心 20">
              <a:extLst>
                <a:ext uri="{FF2B5EF4-FFF2-40B4-BE49-F238E27FC236}">
                  <a16:creationId xmlns:a16="http://schemas.microsoft.com/office/drawing/2014/main" id="{9483A967-0072-D77C-03D5-37D6D0A7548F}"/>
                </a:ext>
              </a:extLst>
            </p:cNvPr>
            <p:cNvSpPr/>
            <p:nvPr/>
          </p:nvSpPr>
          <p:spPr>
            <a:xfrm>
              <a:off x="2693454" y="3055696"/>
              <a:ext cx="1192746" cy="1192746"/>
            </a:xfrm>
            <a:prstGeom prst="donut">
              <a:avLst>
                <a:gd name="adj" fmla="val 2215"/>
              </a:avLst>
            </a:prstGeom>
            <a:solidFill>
              <a:srgbClr val="E7E1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40FCA5A2-BF37-2917-103D-88D5690B76CF}"/>
                </a:ext>
              </a:extLst>
            </p:cNvPr>
            <p:cNvSpPr/>
            <p:nvPr/>
          </p:nvSpPr>
          <p:spPr>
            <a:xfrm>
              <a:off x="2832627" y="3199333"/>
              <a:ext cx="914400" cy="914400"/>
            </a:xfrm>
            <a:prstGeom prst="ellipse">
              <a:avLst/>
            </a:prstGeom>
            <a:solidFill>
              <a:srgbClr val="E7E1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7" name="1">
              <a:extLst>
                <a:ext uri="{FF2B5EF4-FFF2-40B4-BE49-F238E27FC236}">
                  <a16:creationId xmlns:a16="http://schemas.microsoft.com/office/drawing/2014/main" id="{AA5FD467-F2E3-D15E-0943-3E7620029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2424" y="3433528"/>
              <a:ext cx="414806" cy="461079"/>
            </a:xfrm>
            <a:custGeom>
              <a:avLst/>
              <a:gdLst>
                <a:gd name="T0" fmla="*/ 27 w 627"/>
                <a:gd name="T1" fmla="*/ 0 h 697"/>
                <a:gd name="T2" fmla="*/ 28 w 627"/>
                <a:gd name="T3" fmla="*/ 0 h 697"/>
                <a:gd name="T4" fmla="*/ 152 w 627"/>
                <a:gd name="T5" fmla="*/ 0 h 697"/>
                <a:gd name="T6" fmla="*/ 600 w 627"/>
                <a:gd name="T7" fmla="*/ 0 h 697"/>
                <a:gd name="T8" fmla="*/ 627 w 627"/>
                <a:gd name="T9" fmla="*/ 27 h 697"/>
                <a:gd name="T10" fmla="*/ 627 w 627"/>
                <a:gd name="T11" fmla="*/ 27 h 697"/>
                <a:gd name="T12" fmla="*/ 627 w 627"/>
                <a:gd name="T13" fmla="*/ 671 h 697"/>
                <a:gd name="T14" fmla="*/ 600 w 627"/>
                <a:gd name="T15" fmla="*/ 697 h 697"/>
                <a:gd name="T16" fmla="*/ 599 w 627"/>
                <a:gd name="T17" fmla="*/ 697 h 697"/>
                <a:gd name="T18" fmla="*/ 152 w 627"/>
                <a:gd name="T19" fmla="*/ 697 h 697"/>
                <a:gd name="T20" fmla="*/ 27 w 627"/>
                <a:gd name="T21" fmla="*/ 697 h 697"/>
                <a:gd name="T22" fmla="*/ 0 w 627"/>
                <a:gd name="T23" fmla="*/ 671 h 697"/>
                <a:gd name="T24" fmla="*/ 0 w 627"/>
                <a:gd name="T25" fmla="*/ 670 h 697"/>
                <a:gd name="T26" fmla="*/ 0 w 627"/>
                <a:gd name="T27" fmla="*/ 27 h 697"/>
                <a:gd name="T28" fmla="*/ 27 w 627"/>
                <a:gd name="T29" fmla="*/ 0 h 697"/>
                <a:gd name="T30" fmla="*/ 168 w 627"/>
                <a:gd name="T31" fmla="*/ 54 h 697"/>
                <a:gd name="T32" fmla="*/ 168 w 627"/>
                <a:gd name="T33" fmla="*/ 54 h 697"/>
                <a:gd name="T34" fmla="*/ 168 w 627"/>
                <a:gd name="T35" fmla="*/ 644 h 697"/>
                <a:gd name="T36" fmla="*/ 573 w 627"/>
                <a:gd name="T37" fmla="*/ 644 h 697"/>
                <a:gd name="T38" fmla="*/ 573 w 627"/>
                <a:gd name="T39" fmla="*/ 54 h 697"/>
                <a:gd name="T40" fmla="*/ 479 w 627"/>
                <a:gd name="T41" fmla="*/ 54 h 697"/>
                <a:gd name="T42" fmla="*/ 479 w 627"/>
                <a:gd name="T43" fmla="*/ 234 h 697"/>
                <a:gd name="T44" fmla="*/ 479 w 627"/>
                <a:gd name="T45" fmla="*/ 441 h 697"/>
                <a:gd name="T46" fmla="*/ 463 w 627"/>
                <a:gd name="T47" fmla="*/ 457 h 697"/>
                <a:gd name="T48" fmla="*/ 451 w 627"/>
                <a:gd name="T49" fmla="*/ 452 h 697"/>
                <a:gd name="T50" fmla="*/ 363 w 627"/>
                <a:gd name="T51" fmla="*/ 371 h 697"/>
                <a:gd name="T52" fmla="*/ 274 w 627"/>
                <a:gd name="T53" fmla="*/ 452 h 697"/>
                <a:gd name="T54" fmla="*/ 251 w 627"/>
                <a:gd name="T55" fmla="*/ 452 h 697"/>
                <a:gd name="T56" fmla="*/ 247 w 627"/>
                <a:gd name="T57" fmla="*/ 441 h 697"/>
                <a:gd name="T58" fmla="*/ 247 w 627"/>
                <a:gd name="T59" fmla="*/ 234 h 697"/>
                <a:gd name="T60" fmla="*/ 247 w 627"/>
                <a:gd name="T61" fmla="*/ 54 h 697"/>
                <a:gd name="T62" fmla="*/ 168 w 627"/>
                <a:gd name="T63" fmla="*/ 54 h 697"/>
                <a:gd name="T64" fmla="*/ 136 w 627"/>
                <a:gd name="T65" fmla="*/ 644 h 697"/>
                <a:gd name="T66" fmla="*/ 136 w 627"/>
                <a:gd name="T67" fmla="*/ 644 h 697"/>
                <a:gd name="T68" fmla="*/ 136 w 627"/>
                <a:gd name="T69" fmla="*/ 54 h 697"/>
                <a:gd name="T70" fmla="*/ 54 w 627"/>
                <a:gd name="T71" fmla="*/ 54 h 697"/>
                <a:gd name="T72" fmla="*/ 54 w 627"/>
                <a:gd name="T73" fmla="*/ 644 h 697"/>
                <a:gd name="T74" fmla="*/ 136 w 627"/>
                <a:gd name="T75" fmla="*/ 644 h 697"/>
                <a:gd name="T76" fmla="*/ 447 w 627"/>
                <a:gd name="T77" fmla="*/ 54 h 697"/>
                <a:gd name="T78" fmla="*/ 447 w 627"/>
                <a:gd name="T79" fmla="*/ 54 h 697"/>
                <a:gd name="T80" fmla="*/ 279 w 627"/>
                <a:gd name="T81" fmla="*/ 54 h 697"/>
                <a:gd name="T82" fmla="*/ 279 w 627"/>
                <a:gd name="T83" fmla="*/ 234 h 697"/>
                <a:gd name="T84" fmla="*/ 279 w 627"/>
                <a:gd name="T85" fmla="*/ 404 h 697"/>
                <a:gd name="T86" fmla="*/ 352 w 627"/>
                <a:gd name="T87" fmla="*/ 337 h 697"/>
                <a:gd name="T88" fmla="*/ 374 w 627"/>
                <a:gd name="T89" fmla="*/ 337 h 697"/>
                <a:gd name="T90" fmla="*/ 447 w 627"/>
                <a:gd name="T91" fmla="*/ 404 h 697"/>
                <a:gd name="T92" fmla="*/ 447 w 627"/>
                <a:gd name="T93" fmla="*/ 234 h 697"/>
                <a:gd name="T94" fmla="*/ 447 w 627"/>
                <a:gd name="T95" fmla="*/ 54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7" h="697">
                  <a:moveTo>
                    <a:pt x="2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615" y="0"/>
                    <a:pt x="627" y="12"/>
                    <a:pt x="627" y="27"/>
                  </a:cubicBezTo>
                  <a:cubicBezTo>
                    <a:pt x="627" y="27"/>
                    <a:pt x="627" y="27"/>
                    <a:pt x="627" y="27"/>
                  </a:cubicBezTo>
                  <a:cubicBezTo>
                    <a:pt x="627" y="671"/>
                    <a:pt x="627" y="671"/>
                    <a:pt x="627" y="671"/>
                  </a:cubicBezTo>
                  <a:cubicBezTo>
                    <a:pt x="627" y="686"/>
                    <a:pt x="615" y="697"/>
                    <a:pt x="600" y="697"/>
                  </a:cubicBezTo>
                  <a:cubicBezTo>
                    <a:pt x="599" y="697"/>
                    <a:pt x="599" y="697"/>
                    <a:pt x="599" y="697"/>
                  </a:cubicBezTo>
                  <a:cubicBezTo>
                    <a:pt x="152" y="697"/>
                    <a:pt x="152" y="697"/>
                    <a:pt x="152" y="697"/>
                  </a:cubicBezTo>
                  <a:cubicBezTo>
                    <a:pt x="27" y="697"/>
                    <a:pt x="27" y="697"/>
                    <a:pt x="27" y="697"/>
                  </a:cubicBezTo>
                  <a:cubicBezTo>
                    <a:pt x="12" y="697"/>
                    <a:pt x="0" y="686"/>
                    <a:pt x="0" y="671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lose/>
                  <a:moveTo>
                    <a:pt x="168" y="54"/>
                  </a:moveTo>
                  <a:cubicBezTo>
                    <a:pt x="168" y="54"/>
                    <a:pt x="168" y="54"/>
                    <a:pt x="168" y="54"/>
                  </a:cubicBezTo>
                  <a:cubicBezTo>
                    <a:pt x="168" y="644"/>
                    <a:pt x="168" y="644"/>
                    <a:pt x="168" y="644"/>
                  </a:cubicBezTo>
                  <a:cubicBezTo>
                    <a:pt x="573" y="644"/>
                    <a:pt x="573" y="644"/>
                    <a:pt x="573" y="644"/>
                  </a:cubicBezTo>
                  <a:cubicBezTo>
                    <a:pt x="573" y="54"/>
                    <a:pt x="573" y="54"/>
                    <a:pt x="573" y="54"/>
                  </a:cubicBezTo>
                  <a:cubicBezTo>
                    <a:pt x="479" y="54"/>
                    <a:pt x="479" y="54"/>
                    <a:pt x="479" y="54"/>
                  </a:cubicBezTo>
                  <a:cubicBezTo>
                    <a:pt x="479" y="234"/>
                    <a:pt x="479" y="234"/>
                    <a:pt x="479" y="234"/>
                  </a:cubicBezTo>
                  <a:cubicBezTo>
                    <a:pt x="479" y="441"/>
                    <a:pt x="479" y="441"/>
                    <a:pt x="479" y="441"/>
                  </a:cubicBezTo>
                  <a:cubicBezTo>
                    <a:pt x="479" y="450"/>
                    <a:pt x="472" y="457"/>
                    <a:pt x="463" y="457"/>
                  </a:cubicBezTo>
                  <a:cubicBezTo>
                    <a:pt x="458" y="457"/>
                    <a:pt x="454" y="455"/>
                    <a:pt x="451" y="452"/>
                  </a:cubicBezTo>
                  <a:cubicBezTo>
                    <a:pt x="363" y="371"/>
                    <a:pt x="363" y="371"/>
                    <a:pt x="363" y="371"/>
                  </a:cubicBezTo>
                  <a:cubicBezTo>
                    <a:pt x="274" y="452"/>
                    <a:pt x="274" y="452"/>
                    <a:pt x="274" y="452"/>
                  </a:cubicBezTo>
                  <a:cubicBezTo>
                    <a:pt x="267" y="459"/>
                    <a:pt x="257" y="458"/>
                    <a:pt x="251" y="452"/>
                  </a:cubicBezTo>
                  <a:cubicBezTo>
                    <a:pt x="248" y="448"/>
                    <a:pt x="247" y="445"/>
                    <a:pt x="247" y="441"/>
                  </a:cubicBezTo>
                  <a:cubicBezTo>
                    <a:pt x="247" y="234"/>
                    <a:pt x="247" y="234"/>
                    <a:pt x="247" y="234"/>
                  </a:cubicBezTo>
                  <a:cubicBezTo>
                    <a:pt x="247" y="54"/>
                    <a:pt x="247" y="54"/>
                    <a:pt x="247" y="54"/>
                  </a:cubicBezTo>
                  <a:cubicBezTo>
                    <a:pt x="168" y="54"/>
                    <a:pt x="168" y="54"/>
                    <a:pt x="168" y="54"/>
                  </a:cubicBezTo>
                  <a:close/>
                  <a:moveTo>
                    <a:pt x="136" y="644"/>
                  </a:moveTo>
                  <a:cubicBezTo>
                    <a:pt x="136" y="644"/>
                    <a:pt x="136" y="644"/>
                    <a:pt x="136" y="644"/>
                  </a:cubicBezTo>
                  <a:cubicBezTo>
                    <a:pt x="136" y="54"/>
                    <a:pt x="136" y="54"/>
                    <a:pt x="136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4" y="644"/>
                    <a:pt x="54" y="644"/>
                    <a:pt x="54" y="644"/>
                  </a:cubicBezTo>
                  <a:cubicBezTo>
                    <a:pt x="136" y="644"/>
                    <a:pt x="136" y="644"/>
                    <a:pt x="136" y="644"/>
                  </a:cubicBezTo>
                  <a:close/>
                  <a:moveTo>
                    <a:pt x="447" y="54"/>
                  </a:moveTo>
                  <a:cubicBezTo>
                    <a:pt x="447" y="54"/>
                    <a:pt x="447" y="54"/>
                    <a:pt x="447" y="54"/>
                  </a:cubicBezTo>
                  <a:cubicBezTo>
                    <a:pt x="279" y="54"/>
                    <a:pt x="279" y="54"/>
                    <a:pt x="279" y="54"/>
                  </a:cubicBezTo>
                  <a:cubicBezTo>
                    <a:pt x="279" y="234"/>
                    <a:pt x="279" y="234"/>
                    <a:pt x="279" y="234"/>
                  </a:cubicBezTo>
                  <a:cubicBezTo>
                    <a:pt x="279" y="404"/>
                    <a:pt x="279" y="404"/>
                    <a:pt x="279" y="404"/>
                  </a:cubicBezTo>
                  <a:cubicBezTo>
                    <a:pt x="352" y="337"/>
                    <a:pt x="352" y="337"/>
                    <a:pt x="352" y="337"/>
                  </a:cubicBezTo>
                  <a:cubicBezTo>
                    <a:pt x="358" y="331"/>
                    <a:pt x="368" y="331"/>
                    <a:pt x="374" y="337"/>
                  </a:cubicBezTo>
                  <a:cubicBezTo>
                    <a:pt x="447" y="404"/>
                    <a:pt x="447" y="404"/>
                    <a:pt x="447" y="404"/>
                  </a:cubicBezTo>
                  <a:cubicBezTo>
                    <a:pt x="447" y="234"/>
                    <a:pt x="447" y="234"/>
                    <a:pt x="447" y="234"/>
                  </a:cubicBezTo>
                  <a:cubicBezTo>
                    <a:pt x="447" y="54"/>
                    <a:pt x="447" y="54"/>
                    <a:pt x="447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EF48C96-CCCC-45EF-956B-E3FFE369FA82}"/>
              </a:ext>
            </a:extLst>
          </p:cNvPr>
          <p:cNvGrpSpPr/>
          <p:nvPr/>
        </p:nvGrpSpPr>
        <p:grpSpPr>
          <a:xfrm>
            <a:off x="5550018" y="3055696"/>
            <a:ext cx="1192746" cy="1192746"/>
            <a:chOff x="2693454" y="3055696"/>
            <a:chExt cx="1192746" cy="1192746"/>
          </a:xfrm>
        </p:grpSpPr>
        <p:sp>
          <p:nvSpPr>
            <p:cNvPr id="30" name="圆: 空心 29">
              <a:extLst>
                <a:ext uri="{FF2B5EF4-FFF2-40B4-BE49-F238E27FC236}">
                  <a16:creationId xmlns:a16="http://schemas.microsoft.com/office/drawing/2014/main" id="{C110B7CA-00D8-FBB0-B5FD-4E26C9DFB704}"/>
                </a:ext>
              </a:extLst>
            </p:cNvPr>
            <p:cNvSpPr/>
            <p:nvPr/>
          </p:nvSpPr>
          <p:spPr>
            <a:xfrm>
              <a:off x="2693454" y="3055696"/>
              <a:ext cx="1192746" cy="1192746"/>
            </a:xfrm>
            <a:prstGeom prst="donut">
              <a:avLst>
                <a:gd name="adj" fmla="val 2215"/>
              </a:avLst>
            </a:prstGeom>
            <a:solidFill>
              <a:srgbClr val="D4DD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9F25C050-3326-9202-08AA-2F5BAAACCD9F}"/>
                </a:ext>
              </a:extLst>
            </p:cNvPr>
            <p:cNvSpPr/>
            <p:nvPr/>
          </p:nvSpPr>
          <p:spPr>
            <a:xfrm>
              <a:off x="2832627" y="3199333"/>
              <a:ext cx="914400" cy="914400"/>
            </a:xfrm>
            <a:prstGeom prst="ellipse">
              <a:avLst/>
            </a:prstGeom>
            <a:solidFill>
              <a:srgbClr val="D4DD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425FD77-CE5F-6444-595D-1876EEDF7C2C}"/>
              </a:ext>
            </a:extLst>
          </p:cNvPr>
          <p:cNvGrpSpPr/>
          <p:nvPr/>
        </p:nvGrpSpPr>
        <p:grpSpPr>
          <a:xfrm>
            <a:off x="7698858" y="3055696"/>
            <a:ext cx="1192746" cy="1192746"/>
            <a:chOff x="2693454" y="3055696"/>
            <a:chExt cx="1192746" cy="1192746"/>
          </a:xfrm>
        </p:grpSpPr>
        <p:sp>
          <p:nvSpPr>
            <p:cNvPr id="34" name="圆: 空心 33">
              <a:extLst>
                <a:ext uri="{FF2B5EF4-FFF2-40B4-BE49-F238E27FC236}">
                  <a16:creationId xmlns:a16="http://schemas.microsoft.com/office/drawing/2014/main" id="{93CEF2BC-1B93-2A7C-07BF-01B9C04E92DD}"/>
                </a:ext>
              </a:extLst>
            </p:cNvPr>
            <p:cNvSpPr/>
            <p:nvPr/>
          </p:nvSpPr>
          <p:spPr>
            <a:xfrm>
              <a:off x="2693454" y="3055696"/>
              <a:ext cx="1192746" cy="1192746"/>
            </a:xfrm>
            <a:prstGeom prst="donut">
              <a:avLst>
                <a:gd name="adj" fmla="val 2215"/>
              </a:avLst>
            </a:prstGeom>
            <a:solidFill>
              <a:srgbClr val="ACC4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283AB753-DFB5-1E36-37F8-D1BDD98925FF}"/>
                </a:ext>
              </a:extLst>
            </p:cNvPr>
            <p:cNvSpPr/>
            <p:nvPr/>
          </p:nvSpPr>
          <p:spPr>
            <a:xfrm>
              <a:off x="2832627" y="3199333"/>
              <a:ext cx="914400" cy="914400"/>
            </a:xfrm>
            <a:prstGeom prst="ellipse">
              <a:avLst/>
            </a:prstGeom>
            <a:solidFill>
              <a:srgbClr val="ACC4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37" name="1">
            <a:extLst>
              <a:ext uri="{FF2B5EF4-FFF2-40B4-BE49-F238E27FC236}">
                <a16:creationId xmlns:a16="http://schemas.microsoft.com/office/drawing/2014/main" id="{F141CB85-D04F-1E7F-5B70-0711CC3F38B2}"/>
              </a:ext>
            </a:extLst>
          </p:cNvPr>
          <p:cNvSpPr>
            <a:spLocks noEditPoints="1"/>
          </p:cNvSpPr>
          <p:nvPr/>
        </p:nvSpPr>
        <p:spPr bwMode="auto">
          <a:xfrm>
            <a:off x="5932375" y="3432205"/>
            <a:ext cx="463062" cy="463723"/>
          </a:xfrm>
          <a:custGeom>
            <a:avLst/>
            <a:gdLst>
              <a:gd name="T0" fmla="*/ 476 w 700"/>
              <a:gd name="T1" fmla="*/ 11 h 701"/>
              <a:gd name="T2" fmla="*/ 437 w 700"/>
              <a:gd name="T3" fmla="*/ 11 h 701"/>
              <a:gd name="T4" fmla="*/ 7 w 700"/>
              <a:gd name="T5" fmla="*/ 441 h 701"/>
              <a:gd name="T6" fmla="*/ 6 w 700"/>
              <a:gd name="T7" fmla="*/ 442 h 701"/>
              <a:gd name="T8" fmla="*/ 6 w 700"/>
              <a:gd name="T9" fmla="*/ 442 h 701"/>
              <a:gd name="T10" fmla="*/ 5 w 700"/>
              <a:gd name="T11" fmla="*/ 442 h 701"/>
              <a:gd name="T12" fmla="*/ 5 w 700"/>
              <a:gd name="T13" fmla="*/ 443 h 701"/>
              <a:gd name="T14" fmla="*/ 5 w 700"/>
              <a:gd name="T15" fmla="*/ 443 h 701"/>
              <a:gd name="T16" fmla="*/ 4 w 700"/>
              <a:gd name="T17" fmla="*/ 444 h 701"/>
              <a:gd name="T18" fmla="*/ 4 w 700"/>
              <a:gd name="T19" fmla="*/ 445 h 701"/>
              <a:gd name="T20" fmla="*/ 3 w 700"/>
              <a:gd name="T21" fmla="*/ 445 h 701"/>
              <a:gd name="T22" fmla="*/ 3 w 700"/>
              <a:gd name="T23" fmla="*/ 446 h 701"/>
              <a:gd name="T24" fmla="*/ 3 w 700"/>
              <a:gd name="T25" fmla="*/ 446 h 701"/>
              <a:gd name="T26" fmla="*/ 2 w 700"/>
              <a:gd name="T27" fmla="*/ 447 h 701"/>
              <a:gd name="T28" fmla="*/ 2 w 700"/>
              <a:gd name="T29" fmla="*/ 448 h 701"/>
              <a:gd name="T30" fmla="*/ 2 w 700"/>
              <a:gd name="T31" fmla="*/ 448 h 701"/>
              <a:gd name="T32" fmla="*/ 2 w 700"/>
              <a:gd name="T33" fmla="*/ 449 h 701"/>
              <a:gd name="T34" fmla="*/ 2 w 700"/>
              <a:gd name="T35" fmla="*/ 450 h 701"/>
              <a:gd name="T36" fmla="*/ 1 w 700"/>
              <a:gd name="T37" fmla="*/ 450 h 701"/>
              <a:gd name="T38" fmla="*/ 1 w 700"/>
              <a:gd name="T39" fmla="*/ 451 h 701"/>
              <a:gd name="T40" fmla="*/ 1 w 700"/>
              <a:gd name="T41" fmla="*/ 451 h 701"/>
              <a:gd name="T42" fmla="*/ 0 w 700"/>
              <a:gd name="T43" fmla="*/ 452 h 701"/>
              <a:gd name="T44" fmla="*/ 0 w 700"/>
              <a:gd name="T45" fmla="*/ 453 h 701"/>
              <a:gd name="T46" fmla="*/ 0 w 700"/>
              <a:gd name="T47" fmla="*/ 453 h 701"/>
              <a:gd name="T48" fmla="*/ 0 w 700"/>
              <a:gd name="T49" fmla="*/ 454 h 701"/>
              <a:gd name="T50" fmla="*/ 0 w 700"/>
              <a:gd name="T51" fmla="*/ 454 h 701"/>
              <a:gd name="T52" fmla="*/ 0 w 700"/>
              <a:gd name="T53" fmla="*/ 455 h 701"/>
              <a:gd name="T54" fmla="*/ 0 w 700"/>
              <a:gd name="T55" fmla="*/ 456 h 701"/>
              <a:gd name="T56" fmla="*/ 0 w 700"/>
              <a:gd name="T57" fmla="*/ 457 h 701"/>
              <a:gd name="T58" fmla="*/ 0 w 700"/>
              <a:gd name="T59" fmla="*/ 457 h 701"/>
              <a:gd name="T60" fmla="*/ 0 w 700"/>
              <a:gd name="T61" fmla="*/ 458 h 701"/>
              <a:gd name="T62" fmla="*/ 27 w 700"/>
              <a:gd name="T63" fmla="*/ 701 h 701"/>
              <a:gd name="T64" fmla="*/ 243 w 700"/>
              <a:gd name="T65" fmla="*/ 701 h 701"/>
              <a:gd name="T66" fmla="*/ 244 w 700"/>
              <a:gd name="T67" fmla="*/ 700 h 701"/>
              <a:gd name="T68" fmla="*/ 245 w 700"/>
              <a:gd name="T69" fmla="*/ 700 h 701"/>
              <a:gd name="T70" fmla="*/ 247 w 700"/>
              <a:gd name="T71" fmla="*/ 700 h 701"/>
              <a:gd name="T72" fmla="*/ 248 w 700"/>
              <a:gd name="T73" fmla="*/ 700 h 701"/>
              <a:gd name="T74" fmla="*/ 249 w 700"/>
              <a:gd name="T75" fmla="*/ 699 h 701"/>
              <a:gd name="T76" fmla="*/ 252 w 700"/>
              <a:gd name="T77" fmla="*/ 699 h 701"/>
              <a:gd name="T78" fmla="*/ 253 w 700"/>
              <a:gd name="T79" fmla="*/ 698 h 701"/>
              <a:gd name="T80" fmla="*/ 254 w 700"/>
              <a:gd name="T81" fmla="*/ 698 h 701"/>
              <a:gd name="T82" fmla="*/ 255 w 700"/>
              <a:gd name="T83" fmla="*/ 697 h 701"/>
              <a:gd name="T84" fmla="*/ 256 w 700"/>
              <a:gd name="T85" fmla="*/ 696 h 701"/>
              <a:gd name="T86" fmla="*/ 257 w 700"/>
              <a:gd name="T87" fmla="*/ 695 h 701"/>
              <a:gd name="T88" fmla="*/ 258 w 700"/>
              <a:gd name="T89" fmla="*/ 695 h 701"/>
              <a:gd name="T90" fmla="*/ 259 w 700"/>
              <a:gd name="T91" fmla="*/ 694 h 701"/>
              <a:gd name="T92" fmla="*/ 260 w 700"/>
              <a:gd name="T93" fmla="*/ 693 h 701"/>
              <a:gd name="T94" fmla="*/ 690 w 700"/>
              <a:gd name="T95" fmla="*/ 225 h 701"/>
              <a:gd name="T96" fmla="*/ 456 w 700"/>
              <a:gd name="T97" fmla="*/ 68 h 701"/>
              <a:gd name="T98" fmla="*/ 97 w 700"/>
              <a:gd name="T99" fmla="*/ 491 h 701"/>
              <a:gd name="T100" fmla="*/ 456 w 700"/>
              <a:gd name="T101" fmla="*/ 68 h 701"/>
              <a:gd name="T102" fmla="*/ 53 w 700"/>
              <a:gd name="T103" fmla="*/ 647 h 701"/>
              <a:gd name="T104" fmla="*/ 176 w 700"/>
              <a:gd name="T105" fmla="*/ 647 h 701"/>
              <a:gd name="T106" fmla="*/ 119 w 700"/>
              <a:gd name="T107" fmla="*/ 514 h 701"/>
              <a:gd name="T108" fmla="*/ 511 w 700"/>
              <a:gd name="T109" fmla="*/ 122 h 701"/>
              <a:gd name="T110" fmla="*/ 186 w 700"/>
              <a:gd name="T111" fmla="*/ 581 h 701"/>
              <a:gd name="T112" fmla="*/ 241 w 700"/>
              <a:gd name="T113" fmla="*/ 636 h 701"/>
              <a:gd name="T114" fmla="*/ 209 w 700"/>
              <a:gd name="T115" fmla="*/ 604 h 701"/>
              <a:gd name="T116" fmla="*/ 633 w 700"/>
              <a:gd name="T117" fmla="*/ 245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0" h="701">
                <a:moveTo>
                  <a:pt x="690" y="225"/>
                </a:moveTo>
                <a:cubicBezTo>
                  <a:pt x="476" y="11"/>
                  <a:pt x="476" y="11"/>
                  <a:pt x="476" y="11"/>
                </a:cubicBezTo>
                <a:cubicBezTo>
                  <a:pt x="475" y="11"/>
                  <a:pt x="475" y="11"/>
                  <a:pt x="475" y="11"/>
                </a:cubicBezTo>
                <a:cubicBezTo>
                  <a:pt x="465" y="0"/>
                  <a:pt x="447" y="0"/>
                  <a:pt x="437" y="11"/>
                </a:cubicBezTo>
                <a:cubicBezTo>
                  <a:pt x="7" y="440"/>
                  <a:pt x="7" y="440"/>
                  <a:pt x="7" y="440"/>
                </a:cubicBezTo>
                <a:cubicBezTo>
                  <a:pt x="7" y="441"/>
                  <a:pt x="7" y="441"/>
                  <a:pt x="7" y="441"/>
                </a:cubicBezTo>
                <a:cubicBezTo>
                  <a:pt x="7" y="441"/>
                  <a:pt x="7" y="441"/>
                  <a:pt x="7" y="441"/>
                </a:cubicBezTo>
                <a:cubicBezTo>
                  <a:pt x="6" y="442"/>
                  <a:pt x="6" y="442"/>
                  <a:pt x="6" y="442"/>
                </a:cubicBezTo>
                <a:cubicBezTo>
                  <a:pt x="6" y="442"/>
                  <a:pt x="6" y="442"/>
                  <a:pt x="6" y="442"/>
                </a:cubicBezTo>
                <a:cubicBezTo>
                  <a:pt x="6" y="442"/>
                  <a:pt x="6" y="442"/>
                  <a:pt x="6" y="442"/>
                </a:cubicBezTo>
                <a:cubicBezTo>
                  <a:pt x="6" y="442"/>
                  <a:pt x="6" y="442"/>
                  <a:pt x="6" y="442"/>
                </a:cubicBezTo>
                <a:cubicBezTo>
                  <a:pt x="5" y="442"/>
                  <a:pt x="5" y="442"/>
                  <a:pt x="5" y="442"/>
                </a:cubicBezTo>
                <a:cubicBezTo>
                  <a:pt x="5" y="443"/>
                  <a:pt x="5" y="443"/>
                  <a:pt x="5" y="443"/>
                </a:cubicBezTo>
                <a:cubicBezTo>
                  <a:pt x="5" y="443"/>
                  <a:pt x="5" y="443"/>
                  <a:pt x="5" y="443"/>
                </a:cubicBezTo>
                <a:cubicBezTo>
                  <a:pt x="5" y="443"/>
                  <a:pt x="5" y="443"/>
                  <a:pt x="5" y="443"/>
                </a:cubicBezTo>
                <a:cubicBezTo>
                  <a:pt x="5" y="443"/>
                  <a:pt x="5" y="443"/>
                  <a:pt x="5" y="443"/>
                </a:cubicBezTo>
                <a:cubicBezTo>
                  <a:pt x="4" y="444"/>
                  <a:pt x="4" y="444"/>
                  <a:pt x="4" y="444"/>
                </a:cubicBezTo>
                <a:cubicBezTo>
                  <a:pt x="4" y="444"/>
                  <a:pt x="4" y="444"/>
                  <a:pt x="4" y="444"/>
                </a:cubicBezTo>
                <a:cubicBezTo>
                  <a:pt x="4" y="445"/>
                  <a:pt x="4" y="445"/>
                  <a:pt x="4" y="445"/>
                </a:cubicBezTo>
                <a:cubicBezTo>
                  <a:pt x="4" y="445"/>
                  <a:pt x="4" y="445"/>
                  <a:pt x="4" y="445"/>
                </a:cubicBezTo>
                <a:cubicBezTo>
                  <a:pt x="3" y="445"/>
                  <a:pt x="3" y="445"/>
                  <a:pt x="3" y="445"/>
                </a:cubicBezTo>
                <a:cubicBezTo>
                  <a:pt x="3" y="445"/>
                  <a:pt x="3" y="445"/>
                  <a:pt x="3" y="445"/>
                </a:cubicBezTo>
                <a:cubicBezTo>
                  <a:pt x="3" y="446"/>
                  <a:pt x="3" y="446"/>
                  <a:pt x="3" y="446"/>
                </a:cubicBezTo>
                <a:cubicBezTo>
                  <a:pt x="3" y="446"/>
                  <a:pt x="3" y="446"/>
                  <a:pt x="3" y="446"/>
                </a:cubicBezTo>
                <a:cubicBezTo>
                  <a:pt x="3" y="446"/>
                  <a:pt x="3" y="446"/>
                  <a:pt x="3" y="446"/>
                </a:cubicBezTo>
                <a:cubicBezTo>
                  <a:pt x="3" y="446"/>
                  <a:pt x="3" y="446"/>
                  <a:pt x="3" y="446"/>
                </a:cubicBezTo>
                <a:cubicBezTo>
                  <a:pt x="3" y="447"/>
                  <a:pt x="3" y="447"/>
                  <a:pt x="3" y="447"/>
                </a:cubicBezTo>
                <a:cubicBezTo>
                  <a:pt x="2" y="447"/>
                  <a:pt x="2" y="447"/>
                  <a:pt x="2" y="447"/>
                </a:cubicBezTo>
                <a:cubicBezTo>
                  <a:pt x="2" y="447"/>
                  <a:pt x="2" y="447"/>
                  <a:pt x="2" y="447"/>
                </a:cubicBezTo>
                <a:cubicBezTo>
                  <a:pt x="2" y="448"/>
                  <a:pt x="2" y="448"/>
                  <a:pt x="2" y="448"/>
                </a:cubicBezTo>
                <a:cubicBezTo>
                  <a:pt x="2" y="448"/>
                  <a:pt x="2" y="448"/>
                  <a:pt x="2" y="448"/>
                </a:cubicBezTo>
                <a:cubicBezTo>
                  <a:pt x="2" y="448"/>
                  <a:pt x="2" y="448"/>
                  <a:pt x="2" y="448"/>
                </a:cubicBezTo>
                <a:cubicBezTo>
                  <a:pt x="2" y="449"/>
                  <a:pt x="2" y="449"/>
                  <a:pt x="2" y="449"/>
                </a:cubicBezTo>
                <a:cubicBezTo>
                  <a:pt x="2" y="449"/>
                  <a:pt x="2" y="449"/>
                  <a:pt x="2" y="449"/>
                </a:cubicBezTo>
                <a:cubicBezTo>
                  <a:pt x="2" y="449"/>
                  <a:pt x="2" y="449"/>
                  <a:pt x="2" y="449"/>
                </a:cubicBezTo>
                <a:cubicBezTo>
                  <a:pt x="2" y="450"/>
                  <a:pt x="2" y="450"/>
                  <a:pt x="2" y="450"/>
                </a:cubicBezTo>
                <a:cubicBezTo>
                  <a:pt x="1" y="450"/>
                  <a:pt x="1" y="450"/>
                  <a:pt x="1" y="450"/>
                </a:cubicBezTo>
                <a:cubicBezTo>
                  <a:pt x="1" y="450"/>
                  <a:pt x="1" y="450"/>
                  <a:pt x="1" y="450"/>
                </a:cubicBezTo>
                <a:cubicBezTo>
                  <a:pt x="1" y="451"/>
                  <a:pt x="1" y="451"/>
                  <a:pt x="1" y="451"/>
                </a:cubicBezTo>
                <a:cubicBezTo>
                  <a:pt x="1" y="451"/>
                  <a:pt x="1" y="451"/>
                  <a:pt x="1" y="451"/>
                </a:cubicBezTo>
                <a:cubicBezTo>
                  <a:pt x="1" y="451"/>
                  <a:pt x="1" y="451"/>
                  <a:pt x="1" y="451"/>
                </a:cubicBezTo>
                <a:cubicBezTo>
                  <a:pt x="1" y="451"/>
                  <a:pt x="1" y="451"/>
                  <a:pt x="1" y="451"/>
                </a:cubicBezTo>
                <a:cubicBezTo>
                  <a:pt x="1" y="452"/>
                  <a:pt x="1" y="452"/>
                  <a:pt x="1" y="452"/>
                </a:cubicBezTo>
                <a:cubicBezTo>
                  <a:pt x="0" y="452"/>
                  <a:pt x="0" y="452"/>
                  <a:pt x="0" y="452"/>
                </a:cubicBezTo>
                <a:cubicBezTo>
                  <a:pt x="0" y="452"/>
                  <a:pt x="0" y="452"/>
                  <a:pt x="0" y="452"/>
                </a:cubicBezTo>
                <a:cubicBezTo>
                  <a:pt x="0" y="453"/>
                  <a:pt x="0" y="453"/>
                  <a:pt x="0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0" y="454"/>
                  <a:pt x="0" y="454"/>
                  <a:pt x="0" y="454"/>
                </a:cubicBezTo>
                <a:cubicBezTo>
                  <a:pt x="0" y="454"/>
                  <a:pt x="0" y="454"/>
                  <a:pt x="0" y="454"/>
                </a:cubicBezTo>
                <a:cubicBezTo>
                  <a:pt x="0" y="454"/>
                  <a:pt x="0" y="454"/>
                  <a:pt x="0" y="454"/>
                </a:cubicBezTo>
                <a:cubicBezTo>
                  <a:pt x="0" y="454"/>
                  <a:pt x="0" y="454"/>
                  <a:pt x="0" y="454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456"/>
                  <a:pt x="0" y="456"/>
                  <a:pt x="0" y="456"/>
                </a:cubicBezTo>
                <a:cubicBezTo>
                  <a:pt x="0" y="456"/>
                  <a:pt x="0" y="456"/>
                  <a:pt x="0" y="456"/>
                </a:cubicBezTo>
                <a:cubicBezTo>
                  <a:pt x="0" y="456"/>
                  <a:pt x="0" y="456"/>
                  <a:pt x="0" y="456"/>
                </a:cubicBezTo>
                <a:cubicBezTo>
                  <a:pt x="0" y="457"/>
                  <a:pt x="0" y="457"/>
                  <a:pt x="0" y="457"/>
                </a:cubicBezTo>
                <a:cubicBezTo>
                  <a:pt x="0" y="457"/>
                  <a:pt x="0" y="457"/>
                  <a:pt x="0" y="457"/>
                </a:cubicBezTo>
                <a:cubicBezTo>
                  <a:pt x="0" y="457"/>
                  <a:pt x="0" y="457"/>
                  <a:pt x="0" y="457"/>
                </a:cubicBezTo>
                <a:cubicBezTo>
                  <a:pt x="0" y="458"/>
                  <a:pt x="0" y="458"/>
                  <a:pt x="0" y="458"/>
                </a:cubicBezTo>
                <a:cubicBezTo>
                  <a:pt x="0" y="458"/>
                  <a:pt x="0" y="458"/>
                  <a:pt x="0" y="458"/>
                </a:cubicBezTo>
                <a:cubicBezTo>
                  <a:pt x="0" y="674"/>
                  <a:pt x="0" y="674"/>
                  <a:pt x="0" y="674"/>
                </a:cubicBezTo>
                <a:cubicBezTo>
                  <a:pt x="0" y="689"/>
                  <a:pt x="12" y="701"/>
                  <a:pt x="27" y="701"/>
                </a:cubicBezTo>
                <a:cubicBezTo>
                  <a:pt x="242" y="701"/>
                  <a:pt x="242" y="701"/>
                  <a:pt x="242" y="701"/>
                </a:cubicBezTo>
                <a:cubicBezTo>
                  <a:pt x="243" y="701"/>
                  <a:pt x="243" y="701"/>
                  <a:pt x="243" y="701"/>
                </a:cubicBezTo>
                <a:cubicBezTo>
                  <a:pt x="243" y="701"/>
                  <a:pt x="243" y="701"/>
                  <a:pt x="243" y="701"/>
                </a:cubicBezTo>
                <a:cubicBezTo>
                  <a:pt x="244" y="700"/>
                  <a:pt x="244" y="700"/>
                  <a:pt x="244" y="700"/>
                </a:cubicBezTo>
                <a:cubicBezTo>
                  <a:pt x="244" y="700"/>
                  <a:pt x="244" y="700"/>
                  <a:pt x="244" y="700"/>
                </a:cubicBezTo>
                <a:cubicBezTo>
                  <a:pt x="245" y="700"/>
                  <a:pt x="245" y="700"/>
                  <a:pt x="245" y="700"/>
                </a:cubicBezTo>
                <a:cubicBezTo>
                  <a:pt x="246" y="700"/>
                  <a:pt x="246" y="700"/>
                  <a:pt x="246" y="700"/>
                </a:cubicBezTo>
                <a:cubicBezTo>
                  <a:pt x="247" y="700"/>
                  <a:pt x="247" y="700"/>
                  <a:pt x="247" y="700"/>
                </a:cubicBezTo>
                <a:cubicBezTo>
                  <a:pt x="247" y="700"/>
                  <a:pt x="247" y="700"/>
                  <a:pt x="247" y="700"/>
                </a:cubicBezTo>
                <a:cubicBezTo>
                  <a:pt x="248" y="700"/>
                  <a:pt x="248" y="700"/>
                  <a:pt x="248" y="700"/>
                </a:cubicBezTo>
                <a:cubicBezTo>
                  <a:pt x="248" y="700"/>
                  <a:pt x="248" y="700"/>
                  <a:pt x="248" y="700"/>
                </a:cubicBezTo>
                <a:cubicBezTo>
                  <a:pt x="249" y="699"/>
                  <a:pt x="249" y="699"/>
                  <a:pt x="249" y="699"/>
                </a:cubicBezTo>
                <a:cubicBezTo>
                  <a:pt x="250" y="699"/>
                  <a:pt x="250" y="699"/>
                  <a:pt x="250" y="699"/>
                </a:cubicBezTo>
                <a:cubicBezTo>
                  <a:pt x="252" y="699"/>
                  <a:pt x="252" y="699"/>
                  <a:pt x="252" y="699"/>
                </a:cubicBezTo>
                <a:cubicBezTo>
                  <a:pt x="252" y="698"/>
                  <a:pt x="252" y="698"/>
                  <a:pt x="252" y="698"/>
                </a:cubicBezTo>
                <a:cubicBezTo>
                  <a:pt x="253" y="698"/>
                  <a:pt x="253" y="698"/>
                  <a:pt x="253" y="698"/>
                </a:cubicBezTo>
                <a:cubicBezTo>
                  <a:pt x="253" y="698"/>
                  <a:pt x="253" y="698"/>
                  <a:pt x="253" y="698"/>
                </a:cubicBezTo>
                <a:cubicBezTo>
                  <a:pt x="254" y="698"/>
                  <a:pt x="254" y="698"/>
                  <a:pt x="254" y="698"/>
                </a:cubicBezTo>
                <a:cubicBezTo>
                  <a:pt x="254" y="697"/>
                  <a:pt x="254" y="697"/>
                  <a:pt x="254" y="697"/>
                </a:cubicBezTo>
                <a:cubicBezTo>
                  <a:pt x="255" y="697"/>
                  <a:pt x="255" y="697"/>
                  <a:pt x="255" y="697"/>
                </a:cubicBezTo>
                <a:cubicBezTo>
                  <a:pt x="255" y="696"/>
                  <a:pt x="255" y="696"/>
                  <a:pt x="255" y="696"/>
                </a:cubicBezTo>
                <a:cubicBezTo>
                  <a:pt x="256" y="696"/>
                  <a:pt x="256" y="696"/>
                  <a:pt x="256" y="696"/>
                </a:cubicBezTo>
                <a:cubicBezTo>
                  <a:pt x="256" y="696"/>
                  <a:pt x="256" y="696"/>
                  <a:pt x="256" y="696"/>
                </a:cubicBezTo>
                <a:cubicBezTo>
                  <a:pt x="257" y="695"/>
                  <a:pt x="257" y="695"/>
                  <a:pt x="257" y="695"/>
                </a:cubicBezTo>
                <a:cubicBezTo>
                  <a:pt x="258" y="695"/>
                  <a:pt x="258" y="695"/>
                  <a:pt x="258" y="695"/>
                </a:cubicBezTo>
                <a:cubicBezTo>
                  <a:pt x="258" y="695"/>
                  <a:pt x="258" y="695"/>
                  <a:pt x="258" y="695"/>
                </a:cubicBezTo>
                <a:cubicBezTo>
                  <a:pt x="259" y="694"/>
                  <a:pt x="259" y="694"/>
                  <a:pt x="259" y="694"/>
                </a:cubicBezTo>
                <a:cubicBezTo>
                  <a:pt x="259" y="694"/>
                  <a:pt x="259" y="694"/>
                  <a:pt x="259" y="694"/>
                </a:cubicBezTo>
                <a:cubicBezTo>
                  <a:pt x="260" y="693"/>
                  <a:pt x="260" y="693"/>
                  <a:pt x="260" y="693"/>
                </a:cubicBezTo>
                <a:cubicBezTo>
                  <a:pt x="260" y="693"/>
                  <a:pt x="260" y="693"/>
                  <a:pt x="260" y="693"/>
                </a:cubicBezTo>
                <a:cubicBezTo>
                  <a:pt x="690" y="263"/>
                  <a:pt x="690" y="263"/>
                  <a:pt x="690" y="263"/>
                </a:cubicBezTo>
                <a:cubicBezTo>
                  <a:pt x="700" y="253"/>
                  <a:pt x="700" y="236"/>
                  <a:pt x="690" y="225"/>
                </a:cubicBezTo>
                <a:close/>
                <a:moveTo>
                  <a:pt x="456" y="68"/>
                </a:moveTo>
                <a:cubicBezTo>
                  <a:pt x="456" y="68"/>
                  <a:pt x="456" y="68"/>
                  <a:pt x="456" y="68"/>
                </a:cubicBezTo>
                <a:cubicBezTo>
                  <a:pt x="488" y="100"/>
                  <a:pt x="488" y="100"/>
                  <a:pt x="488" y="100"/>
                </a:cubicBezTo>
                <a:cubicBezTo>
                  <a:pt x="97" y="491"/>
                  <a:pt x="97" y="491"/>
                  <a:pt x="97" y="491"/>
                </a:cubicBezTo>
                <a:cubicBezTo>
                  <a:pt x="64" y="459"/>
                  <a:pt x="64" y="459"/>
                  <a:pt x="64" y="459"/>
                </a:cubicBezTo>
                <a:cubicBezTo>
                  <a:pt x="456" y="68"/>
                  <a:pt x="456" y="68"/>
                  <a:pt x="456" y="68"/>
                </a:cubicBezTo>
                <a:close/>
                <a:moveTo>
                  <a:pt x="53" y="647"/>
                </a:moveTo>
                <a:cubicBezTo>
                  <a:pt x="53" y="647"/>
                  <a:pt x="53" y="647"/>
                  <a:pt x="53" y="647"/>
                </a:cubicBezTo>
                <a:cubicBezTo>
                  <a:pt x="53" y="524"/>
                  <a:pt x="53" y="524"/>
                  <a:pt x="53" y="524"/>
                </a:cubicBezTo>
                <a:cubicBezTo>
                  <a:pt x="176" y="647"/>
                  <a:pt x="176" y="647"/>
                  <a:pt x="176" y="647"/>
                </a:cubicBezTo>
                <a:cubicBezTo>
                  <a:pt x="53" y="647"/>
                  <a:pt x="53" y="647"/>
                  <a:pt x="53" y="647"/>
                </a:cubicBezTo>
                <a:close/>
                <a:moveTo>
                  <a:pt x="119" y="514"/>
                </a:moveTo>
                <a:cubicBezTo>
                  <a:pt x="119" y="514"/>
                  <a:pt x="119" y="514"/>
                  <a:pt x="119" y="514"/>
                </a:cubicBezTo>
                <a:cubicBezTo>
                  <a:pt x="511" y="122"/>
                  <a:pt x="511" y="122"/>
                  <a:pt x="511" y="122"/>
                </a:cubicBezTo>
                <a:cubicBezTo>
                  <a:pt x="578" y="190"/>
                  <a:pt x="578" y="190"/>
                  <a:pt x="578" y="190"/>
                </a:cubicBezTo>
                <a:cubicBezTo>
                  <a:pt x="186" y="581"/>
                  <a:pt x="186" y="581"/>
                  <a:pt x="186" y="581"/>
                </a:cubicBezTo>
                <a:cubicBezTo>
                  <a:pt x="119" y="514"/>
                  <a:pt x="119" y="514"/>
                  <a:pt x="119" y="514"/>
                </a:cubicBezTo>
                <a:close/>
                <a:moveTo>
                  <a:pt x="241" y="636"/>
                </a:moveTo>
                <a:cubicBezTo>
                  <a:pt x="241" y="636"/>
                  <a:pt x="241" y="636"/>
                  <a:pt x="241" y="636"/>
                </a:cubicBezTo>
                <a:cubicBezTo>
                  <a:pt x="209" y="604"/>
                  <a:pt x="209" y="604"/>
                  <a:pt x="209" y="604"/>
                </a:cubicBezTo>
                <a:cubicBezTo>
                  <a:pt x="601" y="212"/>
                  <a:pt x="601" y="212"/>
                  <a:pt x="601" y="212"/>
                </a:cubicBezTo>
                <a:cubicBezTo>
                  <a:pt x="633" y="245"/>
                  <a:pt x="633" y="245"/>
                  <a:pt x="633" y="245"/>
                </a:cubicBezTo>
                <a:cubicBezTo>
                  <a:pt x="241" y="636"/>
                  <a:pt x="241" y="636"/>
                  <a:pt x="241" y="6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8" name="1">
            <a:extLst>
              <a:ext uri="{FF2B5EF4-FFF2-40B4-BE49-F238E27FC236}">
                <a16:creationId xmlns:a16="http://schemas.microsoft.com/office/drawing/2014/main" id="{3151C555-BF48-A0C8-2754-44FC2F124658}"/>
              </a:ext>
            </a:extLst>
          </p:cNvPr>
          <p:cNvSpPr>
            <a:spLocks noEditPoints="1"/>
          </p:cNvSpPr>
          <p:nvPr/>
        </p:nvSpPr>
        <p:spPr bwMode="auto">
          <a:xfrm>
            <a:off x="8093282" y="3421632"/>
            <a:ext cx="403897" cy="472975"/>
          </a:xfrm>
          <a:custGeom>
            <a:avLst/>
            <a:gdLst>
              <a:gd name="T0" fmla="*/ 510 w 611"/>
              <a:gd name="T1" fmla="*/ 112 h 715"/>
              <a:gd name="T2" fmla="*/ 494 w 611"/>
              <a:gd name="T3" fmla="*/ 81 h 715"/>
              <a:gd name="T4" fmla="*/ 380 w 611"/>
              <a:gd name="T5" fmla="*/ 31 h 715"/>
              <a:gd name="T6" fmla="*/ 230 w 611"/>
              <a:gd name="T7" fmla="*/ 31 h 715"/>
              <a:gd name="T8" fmla="*/ 117 w 611"/>
              <a:gd name="T9" fmla="*/ 81 h 715"/>
              <a:gd name="T10" fmla="*/ 101 w 611"/>
              <a:gd name="T11" fmla="*/ 112 h 715"/>
              <a:gd name="T12" fmla="*/ 0 w 611"/>
              <a:gd name="T13" fmla="*/ 139 h 715"/>
              <a:gd name="T14" fmla="*/ 27 w 611"/>
              <a:gd name="T15" fmla="*/ 715 h 715"/>
              <a:gd name="T16" fmla="*/ 611 w 611"/>
              <a:gd name="T17" fmla="*/ 688 h 715"/>
              <a:gd name="T18" fmla="*/ 584 w 611"/>
              <a:gd name="T19" fmla="*/ 112 h 715"/>
              <a:gd name="T20" fmla="*/ 253 w 611"/>
              <a:gd name="T21" fmla="*/ 54 h 715"/>
              <a:gd name="T22" fmla="*/ 357 w 611"/>
              <a:gd name="T23" fmla="*/ 54 h 715"/>
              <a:gd name="T24" fmla="*/ 236 w 611"/>
              <a:gd name="T25" fmla="*/ 81 h 715"/>
              <a:gd name="T26" fmla="*/ 133 w 611"/>
              <a:gd name="T27" fmla="*/ 113 h 715"/>
              <a:gd name="T28" fmla="*/ 478 w 611"/>
              <a:gd name="T29" fmla="*/ 113 h 715"/>
              <a:gd name="T30" fmla="*/ 133 w 611"/>
              <a:gd name="T31" fmla="*/ 164 h 715"/>
              <a:gd name="T32" fmla="*/ 557 w 611"/>
              <a:gd name="T33" fmla="*/ 661 h 715"/>
              <a:gd name="T34" fmla="*/ 54 w 611"/>
              <a:gd name="T35" fmla="*/ 661 h 715"/>
              <a:gd name="T36" fmla="*/ 101 w 611"/>
              <a:gd name="T37" fmla="*/ 166 h 715"/>
              <a:gd name="T38" fmla="*/ 117 w 611"/>
              <a:gd name="T39" fmla="*/ 196 h 715"/>
              <a:gd name="T40" fmla="*/ 510 w 611"/>
              <a:gd name="T41" fmla="*/ 180 h 715"/>
              <a:gd name="T42" fmla="*/ 557 w 611"/>
              <a:gd name="T43" fmla="*/ 166 h 715"/>
              <a:gd name="T44" fmla="*/ 148 w 611"/>
              <a:gd name="T45" fmla="*/ 395 h 715"/>
              <a:gd name="T46" fmla="*/ 121 w 611"/>
              <a:gd name="T47" fmla="*/ 422 h 715"/>
              <a:gd name="T48" fmla="*/ 175 w 611"/>
              <a:gd name="T49" fmla="*/ 422 h 715"/>
              <a:gd name="T50" fmla="*/ 148 w 611"/>
              <a:gd name="T51" fmla="*/ 509 h 715"/>
              <a:gd name="T52" fmla="*/ 121 w 611"/>
              <a:gd name="T53" fmla="*/ 535 h 715"/>
              <a:gd name="T54" fmla="*/ 175 w 611"/>
              <a:gd name="T55" fmla="*/ 535 h 715"/>
              <a:gd name="T56" fmla="*/ 461 w 611"/>
              <a:gd name="T57" fmla="*/ 292 h 715"/>
              <a:gd name="T58" fmla="*/ 228 w 611"/>
              <a:gd name="T59" fmla="*/ 292 h 715"/>
              <a:gd name="T60" fmla="*/ 228 w 611"/>
              <a:gd name="T61" fmla="*/ 325 h 715"/>
              <a:gd name="T62" fmla="*/ 477 w 611"/>
              <a:gd name="T63" fmla="*/ 308 h 715"/>
              <a:gd name="T64" fmla="*/ 148 w 611"/>
              <a:gd name="T65" fmla="*/ 281 h 715"/>
              <a:gd name="T66" fmla="*/ 121 w 611"/>
              <a:gd name="T67" fmla="*/ 308 h 715"/>
              <a:gd name="T68" fmla="*/ 175 w 611"/>
              <a:gd name="T69" fmla="*/ 308 h 715"/>
              <a:gd name="T70" fmla="*/ 461 w 611"/>
              <a:gd name="T71" fmla="*/ 519 h 715"/>
              <a:gd name="T72" fmla="*/ 228 w 611"/>
              <a:gd name="T73" fmla="*/ 519 h 715"/>
              <a:gd name="T74" fmla="*/ 228 w 611"/>
              <a:gd name="T75" fmla="*/ 551 h 715"/>
              <a:gd name="T76" fmla="*/ 477 w 611"/>
              <a:gd name="T77" fmla="*/ 535 h 715"/>
              <a:gd name="T78" fmla="*/ 461 w 611"/>
              <a:gd name="T79" fmla="*/ 406 h 715"/>
              <a:gd name="T80" fmla="*/ 228 w 611"/>
              <a:gd name="T81" fmla="*/ 406 h 715"/>
              <a:gd name="T82" fmla="*/ 228 w 611"/>
              <a:gd name="T83" fmla="*/ 438 h 715"/>
              <a:gd name="T84" fmla="*/ 477 w 611"/>
              <a:gd name="T85" fmla="*/ 422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11" h="715">
                <a:moveTo>
                  <a:pt x="584" y="112"/>
                </a:moveTo>
                <a:cubicBezTo>
                  <a:pt x="510" y="112"/>
                  <a:pt x="510" y="112"/>
                  <a:pt x="510" y="112"/>
                </a:cubicBezTo>
                <a:cubicBezTo>
                  <a:pt x="510" y="97"/>
                  <a:pt x="510" y="97"/>
                  <a:pt x="510" y="97"/>
                </a:cubicBezTo>
                <a:cubicBezTo>
                  <a:pt x="510" y="88"/>
                  <a:pt x="503" y="81"/>
                  <a:pt x="494" y="81"/>
                </a:cubicBezTo>
                <a:cubicBezTo>
                  <a:pt x="408" y="81"/>
                  <a:pt x="408" y="81"/>
                  <a:pt x="408" y="81"/>
                </a:cubicBezTo>
                <a:cubicBezTo>
                  <a:pt x="403" y="62"/>
                  <a:pt x="393" y="45"/>
                  <a:pt x="380" y="31"/>
                </a:cubicBezTo>
                <a:cubicBezTo>
                  <a:pt x="361" y="12"/>
                  <a:pt x="334" y="0"/>
                  <a:pt x="305" y="0"/>
                </a:cubicBezTo>
                <a:cubicBezTo>
                  <a:pt x="276" y="0"/>
                  <a:pt x="250" y="12"/>
                  <a:pt x="230" y="31"/>
                </a:cubicBezTo>
                <a:cubicBezTo>
                  <a:pt x="217" y="45"/>
                  <a:pt x="207" y="62"/>
                  <a:pt x="202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107" y="81"/>
                  <a:pt x="101" y="88"/>
                  <a:pt x="101" y="97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27" y="112"/>
                  <a:pt x="27" y="112"/>
                  <a:pt x="27" y="112"/>
                </a:cubicBezTo>
                <a:cubicBezTo>
                  <a:pt x="12" y="112"/>
                  <a:pt x="0" y="124"/>
                  <a:pt x="0" y="139"/>
                </a:cubicBezTo>
                <a:cubicBezTo>
                  <a:pt x="0" y="688"/>
                  <a:pt x="0" y="688"/>
                  <a:pt x="0" y="688"/>
                </a:cubicBezTo>
                <a:cubicBezTo>
                  <a:pt x="0" y="703"/>
                  <a:pt x="12" y="715"/>
                  <a:pt x="27" y="715"/>
                </a:cubicBezTo>
                <a:cubicBezTo>
                  <a:pt x="584" y="715"/>
                  <a:pt x="584" y="715"/>
                  <a:pt x="584" y="715"/>
                </a:cubicBezTo>
                <a:cubicBezTo>
                  <a:pt x="599" y="715"/>
                  <a:pt x="611" y="703"/>
                  <a:pt x="611" y="688"/>
                </a:cubicBezTo>
                <a:cubicBezTo>
                  <a:pt x="611" y="139"/>
                  <a:pt x="611" y="139"/>
                  <a:pt x="611" y="139"/>
                </a:cubicBezTo>
                <a:cubicBezTo>
                  <a:pt x="611" y="124"/>
                  <a:pt x="599" y="112"/>
                  <a:pt x="584" y="112"/>
                </a:cubicBezTo>
                <a:close/>
                <a:moveTo>
                  <a:pt x="253" y="54"/>
                </a:moveTo>
                <a:cubicBezTo>
                  <a:pt x="253" y="54"/>
                  <a:pt x="253" y="54"/>
                  <a:pt x="253" y="54"/>
                </a:cubicBezTo>
                <a:cubicBezTo>
                  <a:pt x="266" y="41"/>
                  <a:pt x="285" y="33"/>
                  <a:pt x="305" y="33"/>
                </a:cubicBezTo>
                <a:cubicBezTo>
                  <a:pt x="325" y="33"/>
                  <a:pt x="344" y="41"/>
                  <a:pt x="357" y="54"/>
                </a:cubicBezTo>
                <a:cubicBezTo>
                  <a:pt x="365" y="62"/>
                  <a:pt x="371" y="71"/>
                  <a:pt x="375" y="81"/>
                </a:cubicBezTo>
                <a:cubicBezTo>
                  <a:pt x="236" y="81"/>
                  <a:pt x="236" y="81"/>
                  <a:pt x="236" y="81"/>
                </a:cubicBezTo>
                <a:cubicBezTo>
                  <a:pt x="240" y="71"/>
                  <a:pt x="246" y="62"/>
                  <a:pt x="253" y="54"/>
                </a:cubicBezTo>
                <a:close/>
                <a:moveTo>
                  <a:pt x="133" y="113"/>
                </a:moveTo>
                <a:cubicBezTo>
                  <a:pt x="133" y="113"/>
                  <a:pt x="133" y="113"/>
                  <a:pt x="133" y="113"/>
                </a:cubicBezTo>
                <a:cubicBezTo>
                  <a:pt x="478" y="113"/>
                  <a:pt x="478" y="113"/>
                  <a:pt x="478" y="113"/>
                </a:cubicBezTo>
                <a:cubicBezTo>
                  <a:pt x="478" y="164"/>
                  <a:pt x="478" y="164"/>
                  <a:pt x="47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3" y="113"/>
                  <a:pt x="133" y="113"/>
                  <a:pt x="133" y="113"/>
                </a:cubicBezTo>
                <a:close/>
                <a:moveTo>
                  <a:pt x="557" y="661"/>
                </a:moveTo>
                <a:cubicBezTo>
                  <a:pt x="557" y="661"/>
                  <a:pt x="557" y="661"/>
                  <a:pt x="557" y="661"/>
                </a:cubicBezTo>
                <a:cubicBezTo>
                  <a:pt x="54" y="661"/>
                  <a:pt x="54" y="661"/>
                  <a:pt x="54" y="661"/>
                </a:cubicBezTo>
                <a:cubicBezTo>
                  <a:pt x="54" y="166"/>
                  <a:pt x="54" y="166"/>
                  <a:pt x="54" y="166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89"/>
                  <a:pt x="107" y="196"/>
                  <a:pt x="117" y="196"/>
                </a:cubicBezTo>
                <a:cubicBezTo>
                  <a:pt x="494" y="196"/>
                  <a:pt x="494" y="196"/>
                  <a:pt x="494" y="196"/>
                </a:cubicBezTo>
                <a:cubicBezTo>
                  <a:pt x="503" y="196"/>
                  <a:pt x="510" y="189"/>
                  <a:pt x="510" y="180"/>
                </a:cubicBezTo>
                <a:cubicBezTo>
                  <a:pt x="510" y="166"/>
                  <a:pt x="510" y="166"/>
                  <a:pt x="510" y="166"/>
                </a:cubicBezTo>
                <a:cubicBezTo>
                  <a:pt x="557" y="166"/>
                  <a:pt x="557" y="166"/>
                  <a:pt x="557" y="166"/>
                </a:cubicBezTo>
                <a:cubicBezTo>
                  <a:pt x="557" y="661"/>
                  <a:pt x="557" y="661"/>
                  <a:pt x="557" y="661"/>
                </a:cubicBezTo>
                <a:close/>
                <a:moveTo>
                  <a:pt x="148" y="395"/>
                </a:moveTo>
                <a:cubicBezTo>
                  <a:pt x="148" y="395"/>
                  <a:pt x="148" y="395"/>
                  <a:pt x="148" y="395"/>
                </a:cubicBezTo>
                <a:cubicBezTo>
                  <a:pt x="133" y="395"/>
                  <a:pt x="121" y="407"/>
                  <a:pt x="121" y="422"/>
                </a:cubicBezTo>
                <a:cubicBezTo>
                  <a:pt x="121" y="437"/>
                  <a:pt x="133" y="449"/>
                  <a:pt x="148" y="449"/>
                </a:cubicBezTo>
                <a:cubicBezTo>
                  <a:pt x="163" y="449"/>
                  <a:pt x="175" y="437"/>
                  <a:pt x="175" y="422"/>
                </a:cubicBezTo>
                <a:cubicBezTo>
                  <a:pt x="175" y="407"/>
                  <a:pt x="163" y="395"/>
                  <a:pt x="148" y="395"/>
                </a:cubicBezTo>
                <a:close/>
                <a:moveTo>
                  <a:pt x="148" y="509"/>
                </a:moveTo>
                <a:cubicBezTo>
                  <a:pt x="148" y="509"/>
                  <a:pt x="148" y="509"/>
                  <a:pt x="148" y="509"/>
                </a:cubicBezTo>
                <a:cubicBezTo>
                  <a:pt x="133" y="509"/>
                  <a:pt x="121" y="520"/>
                  <a:pt x="121" y="535"/>
                </a:cubicBezTo>
                <a:cubicBezTo>
                  <a:pt x="121" y="550"/>
                  <a:pt x="133" y="562"/>
                  <a:pt x="148" y="562"/>
                </a:cubicBezTo>
                <a:cubicBezTo>
                  <a:pt x="163" y="562"/>
                  <a:pt x="175" y="550"/>
                  <a:pt x="175" y="535"/>
                </a:cubicBezTo>
                <a:cubicBezTo>
                  <a:pt x="175" y="520"/>
                  <a:pt x="163" y="509"/>
                  <a:pt x="148" y="509"/>
                </a:cubicBezTo>
                <a:close/>
                <a:moveTo>
                  <a:pt x="461" y="292"/>
                </a:moveTo>
                <a:cubicBezTo>
                  <a:pt x="461" y="292"/>
                  <a:pt x="461" y="292"/>
                  <a:pt x="461" y="292"/>
                </a:cubicBezTo>
                <a:cubicBezTo>
                  <a:pt x="228" y="292"/>
                  <a:pt x="228" y="292"/>
                  <a:pt x="228" y="292"/>
                </a:cubicBezTo>
                <a:cubicBezTo>
                  <a:pt x="219" y="292"/>
                  <a:pt x="212" y="300"/>
                  <a:pt x="212" y="308"/>
                </a:cubicBezTo>
                <a:cubicBezTo>
                  <a:pt x="212" y="317"/>
                  <a:pt x="219" y="325"/>
                  <a:pt x="228" y="325"/>
                </a:cubicBezTo>
                <a:cubicBezTo>
                  <a:pt x="461" y="325"/>
                  <a:pt x="461" y="325"/>
                  <a:pt x="461" y="325"/>
                </a:cubicBezTo>
                <a:cubicBezTo>
                  <a:pt x="470" y="325"/>
                  <a:pt x="477" y="317"/>
                  <a:pt x="477" y="308"/>
                </a:cubicBezTo>
                <a:cubicBezTo>
                  <a:pt x="477" y="300"/>
                  <a:pt x="470" y="292"/>
                  <a:pt x="461" y="292"/>
                </a:cubicBezTo>
                <a:close/>
                <a:moveTo>
                  <a:pt x="148" y="281"/>
                </a:moveTo>
                <a:cubicBezTo>
                  <a:pt x="148" y="281"/>
                  <a:pt x="148" y="281"/>
                  <a:pt x="148" y="281"/>
                </a:cubicBezTo>
                <a:cubicBezTo>
                  <a:pt x="133" y="281"/>
                  <a:pt x="121" y="294"/>
                  <a:pt x="121" y="308"/>
                </a:cubicBezTo>
                <a:cubicBezTo>
                  <a:pt x="121" y="323"/>
                  <a:pt x="133" y="336"/>
                  <a:pt x="148" y="336"/>
                </a:cubicBezTo>
                <a:cubicBezTo>
                  <a:pt x="163" y="336"/>
                  <a:pt x="175" y="323"/>
                  <a:pt x="175" y="308"/>
                </a:cubicBezTo>
                <a:cubicBezTo>
                  <a:pt x="175" y="294"/>
                  <a:pt x="163" y="281"/>
                  <a:pt x="148" y="281"/>
                </a:cubicBezTo>
                <a:close/>
                <a:moveTo>
                  <a:pt x="461" y="519"/>
                </a:moveTo>
                <a:cubicBezTo>
                  <a:pt x="461" y="519"/>
                  <a:pt x="461" y="519"/>
                  <a:pt x="461" y="519"/>
                </a:cubicBezTo>
                <a:cubicBezTo>
                  <a:pt x="228" y="519"/>
                  <a:pt x="228" y="519"/>
                  <a:pt x="228" y="519"/>
                </a:cubicBezTo>
                <a:cubicBezTo>
                  <a:pt x="219" y="519"/>
                  <a:pt x="212" y="526"/>
                  <a:pt x="212" y="535"/>
                </a:cubicBezTo>
                <a:cubicBezTo>
                  <a:pt x="212" y="544"/>
                  <a:pt x="219" y="551"/>
                  <a:pt x="228" y="551"/>
                </a:cubicBezTo>
                <a:cubicBezTo>
                  <a:pt x="461" y="551"/>
                  <a:pt x="461" y="551"/>
                  <a:pt x="461" y="551"/>
                </a:cubicBezTo>
                <a:cubicBezTo>
                  <a:pt x="470" y="551"/>
                  <a:pt x="477" y="544"/>
                  <a:pt x="477" y="535"/>
                </a:cubicBezTo>
                <a:cubicBezTo>
                  <a:pt x="477" y="526"/>
                  <a:pt x="470" y="519"/>
                  <a:pt x="461" y="519"/>
                </a:cubicBezTo>
                <a:close/>
                <a:moveTo>
                  <a:pt x="461" y="406"/>
                </a:moveTo>
                <a:cubicBezTo>
                  <a:pt x="461" y="406"/>
                  <a:pt x="461" y="406"/>
                  <a:pt x="461" y="406"/>
                </a:cubicBezTo>
                <a:cubicBezTo>
                  <a:pt x="228" y="406"/>
                  <a:pt x="228" y="406"/>
                  <a:pt x="228" y="406"/>
                </a:cubicBezTo>
                <a:cubicBezTo>
                  <a:pt x="219" y="406"/>
                  <a:pt x="212" y="413"/>
                  <a:pt x="212" y="422"/>
                </a:cubicBezTo>
                <a:cubicBezTo>
                  <a:pt x="212" y="431"/>
                  <a:pt x="219" y="438"/>
                  <a:pt x="228" y="438"/>
                </a:cubicBezTo>
                <a:cubicBezTo>
                  <a:pt x="461" y="438"/>
                  <a:pt x="461" y="438"/>
                  <a:pt x="461" y="438"/>
                </a:cubicBezTo>
                <a:cubicBezTo>
                  <a:pt x="470" y="438"/>
                  <a:pt x="477" y="431"/>
                  <a:pt x="477" y="422"/>
                </a:cubicBezTo>
                <a:cubicBezTo>
                  <a:pt x="477" y="413"/>
                  <a:pt x="470" y="406"/>
                  <a:pt x="461" y="4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EEB13F5-E0A9-6121-8DFE-4DBE02553C8D}"/>
              </a:ext>
            </a:extLst>
          </p:cNvPr>
          <p:cNvSpPr txBox="1"/>
          <p:nvPr/>
        </p:nvSpPr>
        <p:spPr>
          <a:xfrm>
            <a:off x="1533385" y="1997349"/>
            <a:ext cx="912523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3590A79A-D3CF-75D3-2B5E-A61C91037A36}"/>
              </a:ext>
            </a:extLst>
          </p:cNvPr>
          <p:cNvSpPr/>
          <p:nvPr/>
        </p:nvSpPr>
        <p:spPr>
          <a:xfrm>
            <a:off x="3670927" y="1472807"/>
            <a:ext cx="4850146" cy="449988"/>
          </a:xfrm>
          <a:prstGeom prst="roundRect">
            <a:avLst/>
          </a:prstGeom>
          <a:solidFill>
            <a:srgbClr val="D4D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E3D4577-E4A0-460B-E6AB-A3ADE5456444}"/>
              </a:ext>
            </a:extLst>
          </p:cNvPr>
          <p:cNvSpPr txBox="1"/>
          <p:nvPr/>
        </p:nvSpPr>
        <p:spPr>
          <a:xfrm>
            <a:off x="4865535" y="1510114"/>
            <a:ext cx="2460930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buClr>
                <a:srgbClr val="4EBAB3"/>
              </a:buClr>
              <a:defRPr sz="2000" b="1">
                <a:solidFill>
                  <a:schemeClr val="accent3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sz="1800" dirty="0">
                <a:sym typeface="HarmonyOS Sans SC Light" panose="000004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955755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FEA25E90-8E61-C3CC-28AF-59BF914F4DF0}"/>
              </a:ext>
            </a:extLst>
          </p:cNvPr>
          <p:cNvSpPr/>
          <p:nvPr/>
        </p:nvSpPr>
        <p:spPr>
          <a:xfrm>
            <a:off x="561039" y="2700803"/>
            <a:ext cx="3226225" cy="3226225"/>
          </a:xfrm>
          <a:prstGeom prst="ellipse">
            <a:avLst/>
          </a:prstGeom>
          <a:solidFill>
            <a:srgbClr val="E7E1CD">
              <a:alpha val="33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18B79EAC-640F-3EBA-F844-757EE05054FA}"/>
              </a:ext>
            </a:extLst>
          </p:cNvPr>
          <p:cNvSpPr/>
          <p:nvPr/>
        </p:nvSpPr>
        <p:spPr>
          <a:xfrm>
            <a:off x="4419991" y="-2688365"/>
            <a:ext cx="4538532" cy="4538532"/>
          </a:xfrm>
          <a:prstGeom prst="ellipse">
            <a:avLst/>
          </a:prstGeom>
          <a:solidFill>
            <a:srgbClr val="D4DDE1">
              <a:alpha val="41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CA72B0F-8246-EA02-8282-26EF3ECAE326}"/>
              </a:ext>
            </a:extLst>
          </p:cNvPr>
          <p:cNvSpPr/>
          <p:nvPr/>
        </p:nvSpPr>
        <p:spPr>
          <a:xfrm>
            <a:off x="7138226" y="3960869"/>
            <a:ext cx="6170487" cy="6170487"/>
          </a:xfrm>
          <a:prstGeom prst="ellipse">
            <a:avLst/>
          </a:prstGeom>
          <a:solidFill>
            <a:srgbClr val="FFB681">
              <a:alpha val="18000"/>
            </a:srgbClr>
          </a:solidFill>
          <a:ln>
            <a:noFill/>
          </a:ln>
          <a:effectLst>
            <a:softEdge rad="660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2E55F28-F6AE-D8CB-1E45-63694F396A90}"/>
              </a:ext>
            </a:extLst>
          </p:cNvPr>
          <p:cNvSpPr/>
          <p:nvPr/>
        </p:nvSpPr>
        <p:spPr>
          <a:xfrm>
            <a:off x="10426159" y="224830"/>
            <a:ext cx="1765841" cy="4273509"/>
          </a:xfrm>
          <a:custGeom>
            <a:avLst/>
            <a:gdLst>
              <a:gd name="connsiteX0" fmla="*/ 2157013 w 2157013"/>
              <a:gd name="connsiteY0" fmla="*/ 0 h 5220184"/>
              <a:gd name="connsiteX1" fmla="*/ 2157013 w 2157013"/>
              <a:gd name="connsiteY1" fmla="*/ 5220184 h 5220184"/>
              <a:gd name="connsiteX2" fmla="*/ 2072124 w 2157013"/>
              <a:gd name="connsiteY2" fmla="*/ 5196963 h 5220184"/>
              <a:gd name="connsiteX3" fmla="*/ 988613 w 2157013"/>
              <a:gd name="connsiteY3" fmla="*/ 4419455 h 5220184"/>
              <a:gd name="connsiteX4" fmla="*/ 1217213 w 2157013"/>
              <a:gd name="connsiteY4" fmla="*/ 3174855 h 5220184"/>
              <a:gd name="connsiteX5" fmla="*/ 48813 w 2157013"/>
              <a:gd name="connsiteY5" fmla="*/ 507855 h 5220184"/>
              <a:gd name="connsiteX6" fmla="*/ 2105320 w 2157013"/>
              <a:gd name="connsiteY6" fmla="*/ 351 h 5220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7013" h="5220184">
                <a:moveTo>
                  <a:pt x="2157013" y="0"/>
                </a:moveTo>
                <a:lnTo>
                  <a:pt x="2157013" y="5220184"/>
                </a:lnTo>
                <a:lnTo>
                  <a:pt x="2072124" y="5196963"/>
                </a:lnTo>
                <a:cubicBezTo>
                  <a:pt x="1658555" y="5060475"/>
                  <a:pt x="1138500" y="4647923"/>
                  <a:pt x="988613" y="4419455"/>
                </a:cubicBezTo>
                <a:cubicBezTo>
                  <a:pt x="770596" y="4087138"/>
                  <a:pt x="1373846" y="3826788"/>
                  <a:pt x="1217213" y="3174855"/>
                </a:cubicBezTo>
                <a:cubicBezTo>
                  <a:pt x="1060580" y="2522922"/>
                  <a:pt x="-268687" y="1037022"/>
                  <a:pt x="48813" y="507855"/>
                </a:cubicBezTo>
                <a:cubicBezTo>
                  <a:pt x="286938" y="110980"/>
                  <a:pt x="1121566" y="17714"/>
                  <a:pt x="2105320" y="351"/>
                </a:cubicBezTo>
                <a:close/>
              </a:path>
            </a:pathLst>
          </a:custGeom>
          <a:solidFill>
            <a:srgbClr val="E7E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63F2FE16-E16F-1D87-C556-9B091D384B8D}"/>
              </a:ext>
            </a:extLst>
          </p:cNvPr>
          <p:cNvSpPr/>
          <p:nvPr/>
        </p:nvSpPr>
        <p:spPr>
          <a:xfrm rot="10800000">
            <a:off x="0" y="4973815"/>
            <a:ext cx="6604000" cy="1898698"/>
          </a:xfrm>
          <a:custGeom>
            <a:avLst/>
            <a:gdLst>
              <a:gd name="connsiteX0" fmla="*/ 7331648 w 8817548"/>
              <a:gd name="connsiteY0" fmla="*/ 2534684 h 2535109"/>
              <a:gd name="connsiteX1" fmla="*/ 4169348 w 8817548"/>
              <a:gd name="connsiteY1" fmla="*/ 972584 h 2535109"/>
              <a:gd name="connsiteX2" fmla="*/ 956249 w 8817548"/>
              <a:gd name="connsiteY2" fmla="*/ 896384 h 2535109"/>
              <a:gd name="connsiteX3" fmla="*/ 41688 w 8817548"/>
              <a:gd name="connsiteY3" fmla="*/ 36824 h 2535109"/>
              <a:gd name="connsiteX4" fmla="*/ 0 w 8817548"/>
              <a:gd name="connsiteY4" fmla="*/ 0 h 2535109"/>
              <a:gd name="connsiteX5" fmla="*/ 8817548 w 8817548"/>
              <a:gd name="connsiteY5" fmla="*/ 0 h 2535109"/>
              <a:gd name="connsiteX6" fmla="*/ 8817548 w 8817548"/>
              <a:gd name="connsiteY6" fmla="*/ 1477861 h 2535109"/>
              <a:gd name="connsiteX7" fmla="*/ 8637397 w 8817548"/>
              <a:gd name="connsiteY7" fmla="*/ 1720191 h 2535109"/>
              <a:gd name="connsiteX8" fmla="*/ 7331648 w 8817548"/>
              <a:gd name="connsiteY8" fmla="*/ 2534684 h 2535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17548" h="2535109">
                <a:moveTo>
                  <a:pt x="7331648" y="2534684"/>
                </a:moveTo>
                <a:cubicBezTo>
                  <a:pt x="6482865" y="2562201"/>
                  <a:pt x="5231915" y="1245634"/>
                  <a:pt x="4169348" y="972584"/>
                </a:cubicBezTo>
                <a:cubicBezTo>
                  <a:pt x="3106781" y="699534"/>
                  <a:pt x="1673798" y="1069951"/>
                  <a:pt x="956249" y="896384"/>
                </a:cubicBezTo>
                <a:cubicBezTo>
                  <a:pt x="373239" y="755361"/>
                  <a:pt x="262527" y="262211"/>
                  <a:pt x="41688" y="36824"/>
                </a:cubicBezTo>
                <a:lnTo>
                  <a:pt x="0" y="0"/>
                </a:lnTo>
                <a:lnTo>
                  <a:pt x="8817548" y="0"/>
                </a:lnTo>
                <a:lnTo>
                  <a:pt x="8817548" y="1477861"/>
                </a:lnTo>
                <a:lnTo>
                  <a:pt x="8637397" y="1720191"/>
                </a:lnTo>
                <a:cubicBezTo>
                  <a:pt x="8272324" y="2179067"/>
                  <a:pt x="7862137" y="2517486"/>
                  <a:pt x="7331648" y="2534684"/>
                </a:cubicBezTo>
                <a:close/>
              </a:path>
            </a:pathLst>
          </a:custGeom>
          <a:solidFill>
            <a:srgbClr val="AC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6B1F2F0B-9D8F-DF28-38A0-814271663E3C}"/>
              </a:ext>
            </a:extLst>
          </p:cNvPr>
          <p:cNvSpPr/>
          <p:nvPr/>
        </p:nvSpPr>
        <p:spPr>
          <a:xfrm>
            <a:off x="2" y="0"/>
            <a:ext cx="4150394" cy="1669223"/>
          </a:xfrm>
          <a:custGeom>
            <a:avLst/>
            <a:gdLst>
              <a:gd name="connsiteX0" fmla="*/ 0 w 8763537"/>
              <a:gd name="connsiteY0" fmla="*/ 0 h 3524556"/>
              <a:gd name="connsiteX1" fmla="*/ 8763537 w 8763537"/>
              <a:gd name="connsiteY1" fmla="*/ 0 h 3524556"/>
              <a:gd name="connsiteX2" fmla="*/ 8670925 w 8763537"/>
              <a:gd name="connsiteY2" fmla="*/ 30163 h 3524556"/>
              <a:gd name="connsiteX3" fmla="*/ 7772400 w 8763537"/>
              <a:gd name="connsiteY3" fmla="*/ 419100 h 3524556"/>
              <a:gd name="connsiteX4" fmla="*/ 7239000 w 8763537"/>
              <a:gd name="connsiteY4" fmla="*/ 1435100 h 3524556"/>
              <a:gd name="connsiteX5" fmla="*/ 5537201 w 8763537"/>
              <a:gd name="connsiteY5" fmla="*/ 1981200 h 3524556"/>
              <a:gd name="connsiteX6" fmla="*/ 3733800 w 8763537"/>
              <a:gd name="connsiteY6" fmla="*/ 3505200 h 3524556"/>
              <a:gd name="connsiteX7" fmla="*/ 2197100 w 8763537"/>
              <a:gd name="connsiteY7" fmla="*/ 2832100 h 3524556"/>
              <a:gd name="connsiteX8" fmla="*/ 825500 w 8763537"/>
              <a:gd name="connsiteY8" fmla="*/ 2692400 h 3524556"/>
              <a:gd name="connsiteX9" fmla="*/ 33883 w 8763537"/>
              <a:gd name="connsiteY9" fmla="*/ 2973983 h 3524556"/>
              <a:gd name="connsiteX10" fmla="*/ 0 w 8763537"/>
              <a:gd name="connsiteY10" fmla="*/ 2993636 h 3524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63537" h="3524556">
                <a:moveTo>
                  <a:pt x="0" y="0"/>
                </a:moveTo>
                <a:lnTo>
                  <a:pt x="8763537" y="0"/>
                </a:lnTo>
                <a:lnTo>
                  <a:pt x="8670925" y="30163"/>
                </a:lnTo>
                <a:cubicBezTo>
                  <a:pt x="8322733" y="145521"/>
                  <a:pt x="7958667" y="278342"/>
                  <a:pt x="7772400" y="419100"/>
                </a:cubicBezTo>
                <a:cubicBezTo>
                  <a:pt x="7399867" y="700617"/>
                  <a:pt x="7611533" y="1174750"/>
                  <a:pt x="7239000" y="1435100"/>
                </a:cubicBezTo>
                <a:cubicBezTo>
                  <a:pt x="6866467" y="1695450"/>
                  <a:pt x="6121400" y="1636183"/>
                  <a:pt x="5537201" y="1981200"/>
                </a:cubicBezTo>
                <a:cubicBezTo>
                  <a:pt x="4953000" y="2326217"/>
                  <a:pt x="4290483" y="3363383"/>
                  <a:pt x="3733800" y="3505200"/>
                </a:cubicBezTo>
                <a:cubicBezTo>
                  <a:pt x="3177117" y="3647017"/>
                  <a:pt x="2681817" y="2967567"/>
                  <a:pt x="2197100" y="2832100"/>
                </a:cubicBezTo>
                <a:cubicBezTo>
                  <a:pt x="1712383" y="2696633"/>
                  <a:pt x="1225550" y="2645833"/>
                  <a:pt x="825500" y="2692400"/>
                </a:cubicBezTo>
                <a:cubicBezTo>
                  <a:pt x="525463" y="2727326"/>
                  <a:pt x="273646" y="2840831"/>
                  <a:pt x="33883" y="2973983"/>
                </a:cubicBezTo>
                <a:lnTo>
                  <a:pt x="0" y="2993636"/>
                </a:lnTo>
                <a:close/>
              </a:path>
            </a:pathLst>
          </a:custGeom>
          <a:solidFill>
            <a:srgbClr val="D4D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B1D947D-5146-A61B-7F34-E54F60E3916D}"/>
              </a:ext>
            </a:extLst>
          </p:cNvPr>
          <p:cNvSpPr/>
          <p:nvPr/>
        </p:nvSpPr>
        <p:spPr>
          <a:xfrm>
            <a:off x="-304800" y="-419099"/>
            <a:ext cx="3483429" cy="1569010"/>
          </a:xfrm>
          <a:custGeom>
            <a:avLst/>
            <a:gdLst>
              <a:gd name="connsiteX0" fmla="*/ 0 w 5175700"/>
              <a:gd name="connsiteY0" fmla="*/ 1917700 h 2331245"/>
              <a:gd name="connsiteX1" fmla="*/ 2209800 w 5175700"/>
              <a:gd name="connsiteY1" fmla="*/ 2286000 h 2331245"/>
              <a:gd name="connsiteX2" fmla="*/ 5029200 w 5175700"/>
              <a:gd name="connsiteY2" fmla="*/ 1003300 h 2331245"/>
              <a:gd name="connsiteX3" fmla="*/ 4521200 w 5175700"/>
              <a:gd name="connsiteY3" fmla="*/ 0 h 2331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75700" h="2331245">
                <a:moveTo>
                  <a:pt x="0" y="1917700"/>
                </a:moveTo>
                <a:cubicBezTo>
                  <a:pt x="685800" y="2178050"/>
                  <a:pt x="1371600" y="2438400"/>
                  <a:pt x="2209800" y="2286000"/>
                </a:cubicBezTo>
                <a:cubicBezTo>
                  <a:pt x="3048000" y="2133600"/>
                  <a:pt x="4643967" y="1384300"/>
                  <a:pt x="5029200" y="1003300"/>
                </a:cubicBezTo>
                <a:cubicBezTo>
                  <a:pt x="5414433" y="622300"/>
                  <a:pt x="4967816" y="311150"/>
                  <a:pt x="4521200" y="0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C2F5E89-1344-8D90-8D1C-AC67F6C2D76D}"/>
              </a:ext>
            </a:extLst>
          </p:cNvPr>
          <p:cNvSpPr/>
          <p:nvPr/>
        </p:nvSpPr>
        <p:spPr>
          <a:xfrm>
            <a:off x="-74487" y="5785685"/>
            <a:ext cx="7264537" cy="910210"/>
          </a:xfrm>
          <a:custGeom>
            <a:avLst/>
            <a:gdLst>
              <a:gd name="connsiteX0" fmla="*/ 0 w 13462000"/>
              <a:gd name="connsiteY0" fmla="*/ 1410355 h 1686720"/>
              <a:gd name="connsiteX1" fmla="*/ 2527300 w 13462000"/>
              <a:gd name="connsiteY1" fmla="*/ 655 h 1686720"/>
              <a:gd name="connsiteX2" fmla="*/ 7848600 w 13462000"/>
              <a:gd name="connsiteY2" fmla="*/ 1562755 h 1686720"/>
              <a:gd name="connsiteX3" fmla="*/ 13462000 w 13462000"/>
              <a:gd name="connsiteY3" fmla="*/ 1473855 h 168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62000" h="1686720">
                <a:moveTo>
                  <a:pt x="0" y="1410355"/>
                </a:moveTo>
                <a:cubicBezTo>
                  <a:pt x="609600" y="692805"/>
                  <a:pt x="1219200" y="-24745"/>
                  <a:pt x="2527300" y="655"/>
                </a:cubicBezTo>
                <a:cubicBezTo>
                  <a:pt x="3835400" y="26055"/>
                  <a:pt x="6026150" y="1317222"/>
                  <a:pt x="7848600" y="1562755"/>
                </a:cubicBezTo>
                <a:cubicBezTo>
                  <a:pt x="9671050" y="1808288"/>
                  <a:pt x="11566525" y="1641071"/>
                  <a:pt x="13462000" y="1473855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055F1C8-5D71-08CA-0F59-B14098D9E7CF}"/>
              </a:ext>
            </a:extLst>
          </p:cNvPr>
          <p:cNvSpPr/>
          <p:nvPr/>
        </p:nvSpPr>
        <p:spPr>
          <a:xfrm>
            <a:off x="9854102" y="-228600"/>
            <a:ext cx="3112597" cy="3966400"/>
          </a:xfrm>
          <a:custGeom>
            <a:avLst/>
            <a:gdLst>
              <a:gd name="connsiteX0" fmla="*/ 0 w 3657600"/>
              <a:gd name="connsiteY0" fmla="*/ 0 h 4660900"/>
              <a:gd name="connsiteX1" fmla="*/ 1447800 w 3657600"/>
              <a:gd name="connsiteY1" fmla="*/ 723900 h 4660900"/>
              <a:gd name="connsiteX2" fmla="*/ 1892300 w 3657600"/>
              <a:gd name="connsiteY2" fmla="*/ 2997200 h 4660900"/>
              <a:gd name="connsiteX3" fmla="*/ 3657600 w 3657600"/>
              <a:gd name="connsiteY3" fmla="*/ 4660900 h 466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7600" h="4660900">
                <a:moveTo>
                  <a:pt x="0" y="0"/>
                </a:moveTo>
                <a:cubicBezTo>
                  <a:pt x="566208" y="112183"/>
                  <a:pt x="1132417" y="224367"/>
                  <a:pt x="1447800" y="723900"/>
                </a:cubicBezTo>
                <a:cubicBezTo>
                  <a:pt x="1763183" y="1223433"/>
                  <a:pt x="1524000" y="2341033"/>
                  <a:pt x="1892300" y="2997200"/>
                </a:cubicBezTo>
                <a:cubicBezTo>
                  <a:pt x="2260600" y="3653367"/>
                  <a:pt x="2959100" y="4157133"/>
                  <a:pt x="3657600" y="4660900"/>
                </a:cubicBez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099AA55-2F8B-2495-12BD-14AB81B8F12A}"/>
              </a:ext>
            </a:extLst>
          </p:cNvPr>
          <p:cNvSpPr txBox="1"/>
          <p:nvPr/>
        </p:nvSpPr>
        <p:spPr>
          <a:xfrm>
            <a:off x="824446" y="500618"/>
            <a:ext cx="14586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DOUYUFont2.0" pitchFamily="2" charset="-128"/>
                <a:ea typeface="DOUYUFont2.0" pitchFamily="2" charset="-128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DOUYUFont2.0" pitchFamily="2" charset="-128"/>
              <a:ea typeface="DOUYUFont2.0" pitchFamily="2" charset="-128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0BB94F80-FBCF-6F54-9E6C-25FC6DA047CE}"/>
              </a:ext>
            </a:extLst>
          </p:cNvPr>
          <p:cNvSpPr/>
          <p:nvPr/>
        </p:nvSpPr>
        <p:spPr>
          <a:xfrm>
            <a:off x="4866960" y="1365273"/>
            <a:ext cx="356856" cy="356856"/>
          </a:xfrm>
          <a:prstGeom prst="ellipse">
            <a:avLst/>
          </a:prstGeom>
          <a:solidFill>
            <a:srgbClr val="D4DDE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3126D1A-8991-985C-0C84-A9EDFFF171FB}"/>
              </a:ext>
            </a:extLst>
          </p:cNvPr>
          <p:cNvSpPr/>
          <p:nvPr/>
        </p:nvSpPr>
        <p:spPr>
          <a:xfrm>
            <a:off x="3620937" y="3123991"/>
            <a:ext cx="4950125" cy="63782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ACC4CE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0909 w 5916899"/>
                      <a:gd name="connsiteY0" fmla="*/ 2765497 h 4919748"/>
                      <a:gd name="connsiteX1" fmla="*/ 2590909 w 5916899"/>
                      <a:gd name="connsiteY1" fmla="*/ 2057200 h 4919748"/>
                      <a:gd name="connsiteX2" fmla="*/ 4184759 w 5916899"/>
                      <a:gd name="connsiteY2" fmla="*/ 72 h 4919748"/>
                      <a:gd name="connsiteX3" fmla="*/ 5105509 w 5916899"/>
                      <a:gd name="connsiteY3" fmla="*/ 1876497 h 4919748"/>
                      <a:gd name="connsiteX4" fmla="*/ 5740510 w 5916899"/>
                      <a:gd name="connsiteY4" fmla="*/ 4301925 h 4919748"/>
                      <a:gd name="connsiteX5" fmla="*/ 2724259 w 5916899"/>
                      <a:gd name="connsiteY5" fmla="*/ 4791147 h 4919748"/>
                      <a:gd name="connsiteX6" fmla="*/ 50909 w 5916899"/>
                      <a:gd name="connsiteY6" fmla="*/ 2765497 h 4919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16899" h="4919748" extrusionOk="0">
                        <a:moveTo>
                          <a:pt x="50909" y="2765497"/>
                        </a:moveTo>
                        <a:cubicBezTo>
                          <a:pt x="430406" y="1445520"/>
                          <a:pt x="2107424" y="2499804"/>
                          <a:pt x="2590909" y="2057200"/>
                        </a:cubicBezTo>
                        <a:cubicBezTo>
                          <a:pt x="3280913" y="1544681"/>
                          <a:pt x="2848102" y="12754"/>
                          <a:pt x="4184759" y="72"/>
                        </a:cubicBezTo>
                        <a:cubicBezTo>
                          <a:pt x="5404656" y="53437"/>
                          <a:pt x="4862411" y="1335938"/>
                          <a:pt x="5105509" y="1876497"/>
                        </a:cubicBezTo>
                        <a:cubicBezTo>
                          <a:pt x="5231061" y="2434384"/>
                          <a:pt x="6336643" y="3213533"/>
                          <a:pt x="5740510" y="4301925"/>
                        </a:cubicBezTo>
                        <a:cubicBezTo>
                          <a:pt x="5482424" y="4958018"/>
                          <a:pt x="3702110" y="4986335"/>
                          <a:pt x="2724259" y="4791147"/>
                        </a:cubicBezTo>
                        <a:cubicBezTo>
                          <a:pt x="1533134" y="4497886"/>
                          <a:pt x="-443319" y="4151569"/>
                          <a:pt x="50909" y="2765497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2FB071-6B9B-2386-D89F-777A33FB7421}"/>
              </a:ext>
            </a:extLst>
          </p:cNvPr>
          <p:cNvSpPr txBox="1"/>
          <p:nvPr/>
        </p:nvSpPr>
        <p:spPr>
          <a:xfrm>
            <a:off x="4351221" y="3218419"/>
            <a:ext cx="357358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500" b="1">
                <a:solidFill>
                  <a:schemeClr val="accent3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研究过程及方法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4A3E498-A83E-3F56-32FC-A1360A523F66}"/>
              </a:ext>
            </a:extLst>
          </p:cNvPr>
          <p:cNvSpPr/>
          <p:nvPr/>
        </p:nvSpPr>
        <p:spPr>
          <a:xfrm>
            <a:off x="5223816" y="1278846"/>
            <a:ext cx="1744366" cy="1744366"/>
          </a:xfrm>
          <a:prstGeom prst="ellipse">
            <a:avLst/>
          </a:prstGeom>
          <a:solidFill>
            <a:srgbClr val="D4DDE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CF6CEEB-CE24-517C-6BB2-D966A80DC77B}"/>
              </a:ext>
            </a:extLst>
          </p:cNvPr>
          <p:cNvSpPr/>
          <p:nvPr/>
        </p:nvSpPr>
        <p:spPr>
          <a:xfrm>
            <a:off x="7019524" y="2726826"/>
            <a:ext cx="118702" cy="118702"/>
          </a:xfrm>
          <a:prstGeom prst="ellipse">
            <a:avLst/>
          </a:prstGeom>
          <a:solidFill>
            <a:srgbClr val="D4DDE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BA85AF9-45FC-685B-38F4-0CEDF8A8B555}"/>
              </a:ext>
            </a:extLst>
          </p:cNvPr>
          <p:cNvSpPr txBox="1"/>
          <p:nvPr/>
        </p:nvSpPr>
        <p:spPr>
          <a:xfrm>
            <a:off x="5391758" y="1522089"/>
            <a:ext cx="150233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ACC4CE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8000" dirty="0">
              <a:solidFill>
                <a:srgbClr val="ACC4CE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D8BB800-44AA-3ED2-3C4A-68998EE457E4}"/>
              </a:ext>
            </a:extLst>
          </p:cNvPr>
          <p:cNvSpPr txBox="1"/>
          <p:nvPr/>
        </p:nvSpPr>
        <p:spPr>
          <a:xfrm>
            <a:off x="3922485" y="3904659"/>
            <a:ext cx="4347029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627488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B42FB071-6B9B-2386-D89F-777A33FB7421}"/>
              </a:ext>
            </a:extLst>
          </p:cNvPr>
          <p:cNvSpPr txBox="1"/>
          <p:nvPr/>
        </p:nvSpPr>
        <p:spPr>
          <a:xfrm>
            <a:off x="3756931" y="298368"/>
            <a:ext cx="4678138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500" b="1">
                <a:solidFill>
                  <a:schemeClr val="accent3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研究过程及方法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24122E-82BC-FF5C-5987-30AC9F7358B3}"/>
              </a:ext>
            </a:extLst>
          </p:cNvPr>
          <p:cNvSpPr txBox="1"/>
          <p:nvPr/>
        </p:nvSpPr>
        <p:spPr>
          <a:xfrm>
            <a:off x="609063" y="75230"/>
            <a:ext cx="10743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5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BDF873-9B43-CFE7-F114-7DBCAA8E8B20}"/>
              </a:ext>
            </a:extLst>
          </p:cNvPr>
          <p:cNvSpPr txBox="1"/>
          <p:nvPr/>
        </p:nvSpPr>
        <p:spPr>
          <a:xfrm>
            <a:off x="3997551" y="775422"/>
            <a:ext cx="419689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900" dirty="0">
                <a:solidFill>
                  <a:srgbClr val="ACC4CE"/>
                </a:solidFill>
              </a:rPr>
              <a:t>CLICK HERE TO ADD TITLE TEXT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DCE68C08-43EB-B9F4-E295-C065BB7507DF}"/>
              </a:ext>
            </a:extLst>
          </p:cNvPr>
          <p:cNvSpPr/>
          <p:nvPr/>
        </p:nvSpPr>
        <p:spPr>
          <a:xfrm rot="13500000">
            <a:off x="3683153" y="2435250"/>
            <a:ext cx="3633926" cy="2272800"/>
          </a:xfrm>
          <a:custGeom>
            <a:avLst/>
            <a:gdLst>
              <a:gd name="connsiteX0" fmla="*/ 3559480 w 3633926"/>
              <a:gd name="connsiteY0" fmla="*/ 1638721 h 2272800"/>
              <a:gd name="connsiteX1" fmla="*/ 3379755 w 3633926"/>
              <a:gd name="connsiteY1" fmla="*/ 1713167 h 2272800"/>
              <a:gd name="connsiteX2" fmla="*/ 3285303 w 3633926"/>
              <a:gd name="connsiteY2" fmla="*/ 1713166 h 2272800"/>
              <a:gd name="connsiteX3" fmla="*/ 2885782 w 3633926"/>
              <a:gd name="connsiteY3" fmla="*/ 2112687 h 2272800"/>
              <a:gd name="connsiteX4" fmla="*/ 2112684 w 3633926"/>
              <a:gd name="connsiteY4" fmla="*/ 2112687 h 2272800"/>
              <a:gd name="connsiteX5" fmla="*/ 578982 w 3633926"/>
              <a:gd name="connsiteY5" fmla="*/ 578983 h 2272800"/>
              <a:gd name="connsiteX6" fmla="*/ 578982 w 3633926"/>
              <a:gd name="connsiteY6" fmla="*/ 578982 h 2272800"/>
              <a:gd name="connsiteX7" fmla="*/ 0 w 3633926"/>
              <a:gd name="connsiteY7" fmla="*/ 0 h 2272800"/>
              <a:gd name="connsiteX8" fmla="*/ 313447 w 3633926"/>
              <a:gd name="connsiteY8" fmla="*/ 1 h 2272800"/>
              <a:gd name="connsiteX9" fmla="*/ 737547 w 3633926"/>
              <a:gd name="connsiteY9" fmla="*/ 424099 h 2272800"/>
              <a:gd name="connsiteX10" fmla="*/ 736941 w 3633926"/>
              <a:gd name="connsiteY10" fmla="*/ 424704 h 2272800"/>
              <a:gd name="connsiteX11" fmla="*/ 2221316 w 3633926"/>
              <a:gd name="connsiteY11" fmla="*/ 1909081 h 2272800"/>
              <a:gd name="connsiteX12" fmla="*/ 2799689 w 3633926"/>
              <a:gd name="connsiteY12" fmla="*/ 1909080 h 2272800"/>
              <a:gd name="connsiteX13" fmla="*/ 3125585 w 3633926"/>
              <a:gd name="connsiteY13" fmla="*/ 1583184 h 2272800"/>
              <a:gd name="connsiteX14" fmla="*/ 3125585 w 3633926"/>
              <a:gd name="connsiteY14" fmla="*/ 1458995 h 2272800"/>
              <a:gd name="connsiteX15" fmla="*/ 3379756 w 3633926"/>
              <a:gd name="connsiteY15" fmla="*/ 1204826 h 2272800"/>
              <a:gd name="connsiteX16" fmla="*/ 3633926 w 3633926"/>
              <a:gd name="connsiteY16" fmla="*/ 1458996 h 2272800"/>
              <a:gd name="connsiteX17" fmla="*/ 3633925 w 3633926"/>
              <a:gd name="connsiteY17" fmla="*/ 1458996 h 2272800"/>
              <a:gd name="connsiteX18" fmla="*/ 3559480 w 3633926"/>
              <a:gd name="connsiteY18" fmla="*/ 1638721 h 227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633926" h="2272800">
                <a:moveTo>
                  <a:pt x="3559480" y="1638721"/>
                </a:moveTo>
                <a:cubicBezTo>
                  <a:pt x="3513485" y="1684717"/>
                  <a:pt x="3449942" y="1713166"/>
                  <a:pt x="3379755" y="1713167"/>
                </a:cubicBezTo>
                <a:lnTo>
                  <a:pt x="3285303" y="1713166"/>
                </a:lnTo>
                <a:lnTo>
                  <a:pt x="2885782" y="2112687"/>
                </a:lnTo>
                <a:cubicBezTo>
                  <a:pt x="2672297" y="2326172"/>
                  <a:pt x="2326170" y="2326172"/>
                  <a:pt x="2112684" y="2112687"/>
                </a:cubicBezTo>
                <a:lnTo>
                  <a:pt x="578982" y="578983"/>
                </a:lnTo>
                <a:lnTo>
                  <a:pt x="578982" y="578982"/>
                </a:lnTo>
                <a:lnTo>
                  <a:pt x="0" y="0"/>
                </a:lnTo>
                <a:lnTo>
                  <a:pt x="313447" y="1"/>
                </a:lnTo>
                <a:lnTo>
                  <a:pt x="737547" y="424099"/>
                </a:lnTo>
                <a:lnTo>
                  <a:pt x="736941" y="424704"/>
                </a:lnTo>
                <a:lnTo>
                  <a:pt x="2221316" y="1909081"/>
                </a:lnTo>
                <a:cubicBezTo>
                  <a:pt x="2381030" y="2068794"/>
                  <a:pt x="2639976" y="2068793"/>
                  <a:pt x="2799689" y="1909080"/>
                </a:cubicBezTo>
                <a:lnTo>
                  <a:pt x="3125585" y="1583184"/>
                </a:lnTo>
                <a:lnTo>
                  <a:pt x="3125585" y="1458995"/>
                </a:lnTo>
                <a:cubicBezTo>
                  <a:pt x="3125585" y="1318622"/>
                  <a:pt x="3239382" y="1204826"/>
                  <a:pt x="3379756" y="1204826"/>
                </a:cubicBezTo>
                <a:cubicBezTo>
                  <a:pt x="3520129" y="1204826"/>
                  <a:pt x="3633926" y="1318622"/>
                  <a:pt x="3633926" y="1458996"/>
                </a:cubicBezTo>
                <a:lnTo>
                  <a:pt x="3633925" y="1458996"/>
                </a:lnTo>
                <a:cubicBezTo>
                  <a:pt x="3633925" y="1529183"/>
                  <a:pt x="3605477" y="1592725"/>
                  <a:pt x="3559480" y="1638721"/>
                </a:cubicBezTo>
                <a:close/>
              </a:path>
            </a:pathLst>
          </a:custGeom>
          <a:solidFill>
            <a:srgbClr val="D4D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1159E8B2-1081-A916-5FD2-5FE3548CBA75}"/>
              </a:ext>
            </a:extLst>
          </p:cNvPr>
          <p:cNvSpPr/>
          <p:nvPr/>
        </p:nvSpPr>
        <p:spPr>
          <a:xfrm rot="13500000">
            <a:off x="6138969" y="2654466"/>
            <a:ext cx="1447197" cy="2643223"/>
          </a:xfrm>
          <a:custGeom>
            <a:avLst/>
            <a:gdLst>
              <a:gd name="connsiteX0" fmla="*/ 985179 w 1447197"/>
              <a:gd name="connsiteY0" fmla="*/ 2568778 h 2643223"/>
              <a:gd name="connsiteX1" fmla="*/ 805454 w 1447197"/>
              <a:gd name="connsiteY1" fmla="*/ 2643223 h 2643223"/>
              <a:gd name="connsiteX2" fmla="*/ 625728 w 1447197"/>
              <a:gd name="connsiteY2" fmla="*/ 2568778 h 2643223"/>
              <a:gd name="connsiteX3" fmla="*/ 551284 w 1447197"/>
              <a:gd name="connsiteY3" fmla="*/ 2389053 h 2643223"/>
              <a:gd name="connsiteX4" fmla="*/ 551284 w 1447197"/>
              <a:gd name="connsiteY4" fmla="*/ 2389052 h 2643223"/>
              <a:gd name="connsiteX5" fmla="*/ 805455 w 1447197"/>
              <a:gd name="connsiteY5" fmla="*/ 2134882 h 2643223"/>
              <a:gd name="connsiteX6" fmla="*/ 922685 w 1447197"/>
              <a:gd name="connsiteY6" fmla="*/ 2134882 h 2643223"/>
              <a:gd name="connsiteX7" fmla="*/ 1083478 w 1447197"/>
              <a:gd name="connsiteY7" fmla="*/ 1974090 h 2643223"/>
              <a:gd name="connsiteX8" fmla="*/ 1083477 w 1447197"/>
              <a:gd name="connsiteY8" fmla="*/ 1395717 h 2643223"/>
              <a:gd name="connsiteX9" fmla="*/ 150853 w 1447197"/>
              <a:gd name="connsiteY9" fmla="*/ 463092 h 2643223"/>
              <a:gd name="connsiteX10" fmla="*/ 0 w 1447197"/>
              <a:gd name="connsiteY10" fmla="*/ 613945 h 2643223"/>
              <a:gd name="connsiteX11" fmla="*/ 0 w 1447197"/>
              <a:gd name="connsiteY11" fmla="*/ 0 h 2643223"/>
              <a:gd name="connsiteX12" fmla="*/ 305132 w 1447197"/>
              <a:gd name="connsiteY12" fmla="*/ 305132 h 2643223"/>
              <a:gd name="connsiteX13" fmla="*/ 306973 w 1447197"/>
              <a:gd name="connsiteY13" fmla="*/ 306972 h 2643223"/>
              <a:gd name="connsiteX14" fmla="*/ 1287084 w 1447197"/>
              <a:gd name="connsiteY14" fmla="*/ 1287084 h 2643223"/>
              <a:gd name="connsiteX15" fmla="*/ 1287084 w 1447197"/>
              <a:gd name="connsiteY15" fmla="*/ 2060182 h 2643223"/>
              <a:gd name="connsiteX16" fmla="*/ 1059624 w 1447197"/>
              <a:gd name="connsiteY16" fmla="*/ 2287642 h 2643223"/>
              <a:gd name="connsiteX17" fmla="*/ 1059624 w 1447197"/>
              <a:gd name="connsiteY17" fmla="*/ 2389053 h 2643223"/>
              <a:gd name="connsiteX18" fmla="*/ 985179 w 1447197"/>
              <a:gd name="connsiteY18" fmla="*/ 2568778 h 2643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447197" h="2643223">
                <a:moveTo>
                  <a:pt x="985179" y="2568778"/>
                </a:moveTo>
                <a:cubicBezTo>
                  <a:pt x="939183" y="2614774"/>
                  <a:pt x="875641" y="2643223"/>
                  <a:pt x="805454" y="2643223"/>
                </a:cubicBezTo>
                <a:cubicBezTo>
                  <a:pt x="735267" y="2643223"/>
                  <a:pt x="671724" y="2614774"/>
                  <a:pt x="625728" y="2568778"/>
                </a:cubicBezTo>
                <a:cubicBezTo>
                  <a:pt x="579732" y="2522782"/>
                  <a:pt x="551283" y="2459239"/>
                  <a:pt x="551284" y="2389053"/>
                </a:cubicBezTo>
                <a:lnTo>
                  <a:pt x="551284" y="2389052"/>
                </a:lnTo>
                <a:cubicBezTo>
                  <a:pt x="551284" y="2248678"/>
                  <a:pt x="665081" y="2134882"/>
                  <a:pt x="805455" y="2134882"/>
                </a:cubicBezTo>
                <a:lnTo>
                  <a:pt x="922685" y="2134882"/>
                </a:lnTo>
                <a:lnTo>
                  <a:pt x="1083478" y="1974090"/>
                </a:lnTo>
                <a:cubicBezTo>
                  <a:pt x="1243191" y="1814376"/>
                  <a:pt x="1243191" y="1555429"/>
                  <a:pt x="1083477" y="1395717"/>
                </a:cubicBezTo>
                <a:lnTo>
                  <a:pt x="150853" y="463092"/>
                </a:lnTo>
                <a:lnTo>
                  <a:pt x="0" y="613945"/>
                </a:lnTo>
                <a:lnTo>
                  <a:pt x="0" y="0"/>
                </a:lnTo>
                <a:lnTo>
                  <a:pt x="305132" y="305132"/>
                </a:lnTo>
                <a:lnTo>
                  <a:pt x="306973" y="306972"/>
                </a:lnTo>
                <a:lnTo>
                  <a:pt x="1287084" y="1287084"/>
                </a:lnTo>
                <a:cubicBezTo>
                  <a:pt x="1500569" y="1500570"/>
                  <a:pt x="1500569" y="1846697"/>
                  <a:pt x="1287084" y="2060182"/>
                </a:cubicBezTo>
                <a:lnTo>
                  <a:pt x="1059624" y="2287642"/>
                </a:lnTo>
                <a:lnTo>
                  <a:pt x="1059624" y="2389053"/>
                </a:lnTo>
                <a:cubicBezTo>
                  <a:pt x="1059624" y="2459239"/>
                  <a:pt x="1031175" y="2522782"/>
                  <a:pt x="985179" y="2568778"/>
                </a:cubicBezTo>
                <a:close/>
              </a:path>
            </a:pathLst>
          </a:custGeom>
          <a:solidFill>
            <a:srgbClr val="FFB6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45271BCB-A21A-9F32-1D29-95095719F156}"/>
              </a:ext>
            </a:extLst>
          </p:cNvPr>
          <p:cNvSpPr/>
          <p:nvPr/>
        </p:nvSpPr>
        <p:spPr>
          <a:xfrm>
            <a:off x="4369357" y="2924323"/>
            <a:ext cx="1269687" cy="2503999"/>
          </a:xfrm>
          <a:custGeom>
            <a:avLst/>
            <a:gdLst>
              <a:gd name="connsiteX0" fmla="*/ 254170 w 1269687"/>
              <a:gd name="connsiteY0" fmla="*/ 0 h 2503999"/>
              <a:gd name="connsiteX1" fmla="*/ 433897 w 1269687"/>
              <a:gd name="connsiteY1" fmla="*/ 74445 h 2503999"/>
              <a:gd name="connsiteX2" fmla="*/ 497076 w 1269687"/>
              <a:gd name="connsiteY2" fmla="*/ 137625 h 2503999"/>
              <a:gd name="connsiteX3" fmla="*/ 723024 w 1269687"/>
              <a:gd name="connsiteY3" fmla="*/ 137625 h 2503999"/>
              <a:gd name="connsiteX4" fmla="*/ 1269687 w 1269687"/>
              <a:gd name="connsiteY4" fmla="*/ 684287 h 2503999"/>
              <a:gd name="connsiteX5" fmla="*/ 1269687 w 1269687"/>
              <a:gd name="connsiteY5" fmla="*/ 2072978 h 2503999"/>
              <a:gd name="connsiteX6" fmla="*/ 1269472 w 1269687"/>
              <a:gd name="connsiteY6" fmla="*/ 2072978 h 2503999"/>
              <a:gd name="connsiteX7" fmla="*/ 1269473 w 1269687"/>
              <a:gd name="connsiteY7" fmla="*/ 2503999 h 2503999"/>
              <a:gd name="connsiteX8" fmla="*/ 835850 w 1269687"/>
              <a:gd name="connsiteY8" fmla="*/ 2070374 h 2503999"/>
              <a:gd name="connsiteX9" fmla="*/ 1048901 w 1269687"/>
              <a:gd name="connsiteY9" fmla="*/ 2070374 h 2503999"/>
              <a:gd name="connsiteX10" fmla="*/ 1048901 w 1269687"/>
              <a:gd name="connsiteY10" fmla="*/ 751445 h 2503999"/>
              <a:gd name="connsiteX11" fmla="*/ 639929 w 1269687"/>
              <a:gd name="connsiteY11" fmla="*/ 342473 h 2503999"/>
              <a:gd name="connsiteX12" fmla="*/ 525319 w 1269687"/>
              <a:gd name="connsiteY12" fmla="*/ 342473 h 2503999"/>
              <a:gd name="connsiteX13" fmla="*/ 433896 w 1269687"/>
              <a:gd name="connsiteY13" fmla="*/ 433896 h 2503999"/>
              <a:gd name="connsiteX14" fmla="*/ 74445 w 1269687"/>
              <a:gd name="connsiteY14" fmla="*/ 433896 h 2503999"/>
              <a:gd name="connsiteX15" fmla="*/ 74445 w 1269687"/>
              <a:gd name="connsiteY15" fmla="*/ 74445 h 2503999"/>
              <a:gd name="connsiteX16" fmla="*/ 254170 w 1269687"/>
              <a:gd name="connsiteY16" fmla="*/ 0 h 250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69687" h="2503999">
                <a:moveTo>
                  <a:pt x="254170" y="0"/>
                </a:moveTo>
                <a:cubicBezTo>
                  <a:pt x="319218" y="0"/>
                  <a:pt x="384267" y="24815"/>
                  <a:pt x="433897" y="74445"/>
                </a:cubicBezTo>
                <a:lnTo>
                  <a:pt x="497076" y="137625"/>
                </a:lnTo>
                <a:lnTo>
                  <a:pt x="723024" y="137625"/>
                </a:lnTo>
                <a:cubicBezTo>
                  <a:pt x="1024938" y="137625"/>
                  <a:pt x="1269687" y="382374"/>
                  <a:pt x="1269687" y="684287"/>
                </a:cubicBezTo>
                <a:lnTo>
                  <a:pt x="1269687" y="2072978"/>
                </a:lnTo>
                <a:lnTo>
                  <a:pt x="1269472" y="2072978"/>
                </a:lnTo>
                <a:lnTo>
                  <a:pt x="1269473" y="2503999"/>
                </a:lnTo>
                <a:lnTo>
                  <a:pt x="835850" y="2070374"/>
                </a:lnTo>
                <a:lnTo>
                  <a:pt x="1048901" y="2070374"/>
                </a:lnTo>
                <a:lnTo>
                  <a:pt x="1048901" y="751445"/>
                </a:lnTo>
                <a:cubicBezTo>
                  <a:pt x="1048901" y="525576"/>
                  <a:pt x="865798" y="342473"/>
                  <a:pt x="639929" y="342473"/>
                </a:cubicBezTo>
                <a:lnTo>
                  <a:pt x="525319" y="342473"/>
                </a:lnTo>
                <a:lnTo>
                  <a:pt x="433896" y="433896"/>
                </a:lnTo>
                <a:cubicBezTo>
                  <a:pt x="334636" y="533155"/>
                  <a:pt x="173703" y="533155"/>
                  <a:pt x="74445" y="433896"/>
                </a:cubicBezTo>
                <a:cubicBezTo>
                  <a:pt x="-24815" y="334637"/>
                  <a:pt x="-24815" y="173704"/>
                  <a:pt x="74445" y="74445"/>
                </a:cubicBezTo>
                <a:cubicBezTo>
                  <a:pt x="124075" y="24815"/>
                  <a:pt x="189122" y="0"/>
                  <a:pt x="254170" y="0"/>
                </a:cubicBezTo>
                <a:close/>
              </a:path>
            </a:pathLst>
          </a:custGeom>
          <a:solidFill>
            <a:srgbClr val="E7E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D7F511FF-A00B-AA21-ADB1-BA04EBD33697}"/>
              </a:ext>
            </a:extLst>
          </p:cNvPr>
          <p:cNvSpPr/>
          <p:nvPr/>
        </p:nvSpPr>
        <p:spPr>
          <a:xfrm>
            <a:off x="6101023" y="2131892"/>
            <a:ext cx="1712994" cy="3688368"/>
          </a:xfrm>
          <a:custGeom>
            <a:avLst/>
            <a:gdLst>
              <a:gd name="connsiteX0" fmla="*/ 1458823 w 1712994"/>
              <a:gd name="connsiteY0" fmla="*/ 0 h 3688368"/>
              <a:gd name="connsiteX1" fmla="*/ 1638549 w 1712994"/>
              <a:gd name="connsiteY1" fmla="*/ 74445 h 3688368"/>
              <a:gd name="connsiteX2" fmla="*/ 1712994 w 1712994"/>
              <a:gd name="connsiteY2" fmla="*/ 254171 h 3688368"/>
              <a:gd name="connsiteX3" fmla="*/ 1638549 w 1712994"/>
              <a:gd name="connsiteY3" fmla="*/ 433896 h 3688368"/>
              <a:gd name="connsiteX4" fmla="*/ 1638548 w 1712994"/>
              <a:gd name="connsiteY4" fmla="*/ 433896 h 3688368"/>
              <a:gd name="connsiteX5" fmla="*/ 1279097 w 1712994"/>
              <a:gd name="connsiteY5" fmla="*/ 433896 h 3688368"/>
              <a:gd name="connsiteX6" fmla="*/ 1199811 w 1712994"/>
              <a:gd name="connsiteY6" fmla="*/ 354609 h 3688368"/>
              <a:gd name="connsiteX7" fmla="*/ 629860 w 1712994"/>
              <a:gd name="connsiteY7" fmla="*/ 354609 h 3688368"/>
              <a:gd name="connsiteX8" fmla="*/ 220888 w 1712994"/>
              <a:gd name="connsiteY8" fmla="*/ 763581 h 3688368"/>
              <a:gd name="connsiteX9" fmla="*/ 220888 w 1712994"/>
              <a:gd name="connsiteY9" fmla="*/ 2862804 h 3688368"/>
              <a:gd name="connsiteX10" fmla="*/ 221367 w 1712994"/>
              <a:gd name="connsiteY10" fmla="*/ 2862804 h 3688368"/>
              <a:gd name="connsiteX11" fmla="*/ 221367 w 1712994"/>
              <a:gd name="connsiteY11" fmla="*/ 3463073 h 3688368"/>
              <a:gd name="connsiteX12" fmla="*/ 0 w 1712994"/>
              <a:gd name="connsiteY12" fmla="*/ 3688368 h 3688368"/>
              <a:gd name="connsiteX13" fmla="*/ 0 w 1712994"/>
              <a:gd name="connsiteY13" fmla="*/ 2862804 h 3688368"/>
              <a:gd name="connsiteX14" fmla="*/ 102 w 1712994"/>
              <a:gd name="connsiteY14" fmla="*/ 2862804 h 3688368"/>
              <a:gd name="connsiteX15" fmla="*/ 102 w 1712994"/>
              <a:gd name="connsiteY15" fmla="*/ 696423 h 3688368"/>
              <a:gd name="connsiteX16" fmla="*/ 546764 w 1712994"/>
              <a:gd name="connsiteY16" fmla="*/ 149761 h 3688368"/>
              <a:gd name="connsiteX17" fmla="*/ 1203781 w 1712994"/>
              <a:gd name="connsiteY17" fmla="*/ 149761 h 3688368"/>
              <a:gd name="connsiteX18" fmla="*/ 1279097 w 1712994"/>
              <a:gd name="connsiteY18" fmla="*/ 74445 h 3688368"/>
              <a:gd name="connsiteX19" fmla="*/ 1458823 w 1712994"/>
              <a:gd name="connsiteY19" fmla="*/ 0 h 3688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712994" h="3688368">
                <a:moveTo>
                  <a:pt x="1458823" y="0"/>
                </a:moveTo>
                <a:cubicBezTo>
                  <a:pt x="1523871" y="0"/>
                  <a:pt x="1588919" y="24815"/>
                  <a:pt x="1638549" y="74445"/>
                </a:cubicBezTo>
                <a:cubicBezTo>
                  <a:pt x="1688179" y="124074"/>
                  <a:pt x="1712994" y="189123"/>
                  <a:pt x="1712994" y="254171"/>
                </a:cubicBezTo>
                <a:cubicBezTo>
                  <a:pt x="1712994" y="319219"/>
                  <a:pt x="1688179" y="384267"/>
                  <a:pt x="1638549" y="433896"/>
                </a:cubicBezTo>
                <a:lnTo>
                  <a:pt x="1638548" y="433896"/>
                </a:lnTo>
                <a:cubicBezTo>
                  <a:pt x="1539289" y="533155"/>
                  <a:pt x="1378356" y="533155"/>
                  <a:pt x="1279097" y="433896"/>
                </a:cubicBezTo>
                <a:lnTo>
                  <a:pt x="1199811" y="354609"/>
                </a:lnTo>
                <a:lnTo>
                  <a:pt x="629860" y="354609"/>
                </a:lnTo>
                <a:cubicBezTo>
                  <a:pt x="403991" y="354609"/>
                  <a:pt x="220888" y="537712"/>
                  <a:pt x="220888" y="763581"/>
                </a:cubicBezTo>
                <a:lnTo>
                  <a:pt x="220888" y="2862804"/>
                </a:lnTo>
                <a:lnTo>
                  <a:pt x="221367" y="2862804"/>
                </a:lnTo>
                <a:lnTo>
                  <a:pt x="221367" y="3463073"/>
                </a:lnTo>
                <a:lnTo>
                  <a:pt x="0" y="3688368"/>
                </a:lnTo>
                <a:lnTo>
                  <a:pt x="0" y="2862804"/>
                </a:lnTo>
                <a:lnTo>
                  <a:pt x="102" y="2862804"/>
                </a:lnTo>
                <a:lnTo>
                  <a:pt x="102" y="696423"/>
                </a:lnTo>
                <a:cubicBezTo>
                  <a:pt x="102" y="394510"/>
                  <a:pt x="244851" y="149761"/>
                  <a:pt x="546764" y="149761"/>
                </a:cubicBezTo>
                <a:lnTo>
                  <a:pt x="1203781" y="149761"/>
                </a:lnTo>
                <a:lnTo>
                  <a:pt x="1279097" y="74445"/>
                </a:lnTo>
                <a:cubicBezTo>
                  <a:pt x="1328727" y="24815"/>
                  <a:pt x="1393775" y="0"/>
                  <a:pt x="1458823" y="0"/>
                </a:cubicBezTo>
                <a:close/>
              </a:path>
            </a:pathLst>
          </a:custGeom>
          <a:solidFill>
            <a:srgbClr val="AC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F6B47A6-E480-E90E-D986-FF042EB2276E}"/>
              </a:ext>
            </a:extLst>
          </p:cNvPr>
          <p:cNvGrpSpPr/>
          <p:nvPr/>
        </p:nvGrpSpPr>
        <p:grpSpPr>
          <a:xfrm>
            <a:off x="8050439" y="2026813"/>
            <a:ext cx="3301573" cy="858243"/>
            <a:chOff x="859154" y="1818890"/>
            <a:chExt cx="3301573" cy="85824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32153B7-6B3A-978D-3B37-B81A97F80538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5666F6A-E6E2-15F0-3617-A6B73F7DFDD6}"/>
                </a:ext>
              </a:extLst>
            </p:cNvPr>
            <p:cNvSpPr txBox="1"/>
            <p:nvPr/>
          </p:nvSpPr>
          <p:spPr>
            <a:xfrm>
              <a:off x="859154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9C6FEBD-D5F5-0E9A-35A9-5A93000B9F65}"/>
              </a:ext>
            </a:extLst>
          </p:cNvPr>
          <p:cNvGrpSpPr/>
          <p:nvPr/>
        </p:nvGrpSpPr>
        <p:grpSpPr>
          <a:xfrm>
            <a:off x="860790" y="2026813"/>
            <a:ext cx="3296568" cy="858243"/>
            <a:chOff x="864159" y="1818890"/>
            <a:chExt cx="3296568" cy="85824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D7E0B93-F85F-C3BC-FCF0-FAC00863C652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2891738-15DC-C4D5-6465-36A2ED325706}"/>
                </a:ext>
              </a:extLst>
            </p:cNvPr>
            <p:cNvSpPr txBox="1"/>
            <p:nvPr/>
          </p:nvSpPr>
          <p:spPr>
            <a:xfrm>
              <a:off x="2610303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pPr algn="r"/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DDEB77F-8839-95D0-2737-0BE8A3E40FDD}"/>
              </a:ext>
            </a:extLst>
          </p:cNvPr>
          <p:cNvGrpSpPr/>
          <p:nvPr/>
        </p:nvGrpSpPr>
        <p:grpSpPr>
          <a:xfrm>
            <a:off x="8050439" y="3230709"/>
            <a:ext cx="3301573" cy="858243"/>
            <a:chOff x="859154" y="1818890"/>
            <a:chExt cx="3301573" cy="85824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EA1C2E5-587C-334C-55E9-A09F0C901E7D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E8F9529-5CC4-EC40-4190-8E92D02A02D9}"/>
                </a:ext>
              </a:extLst>
            </p:cNvPr>
            <p:cNvSpPr txBox="1"/>
            <p:nvPr/>
          </p:nvSpPr>
          <p:spPr>
            <a:xfrm>
              <a:off x="859154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D86F75F-1881-69E1-11F1-2E64F53452AC}"/>
              </a:ext>
            </a:extLst>
          </p:cNvPr>
          <p:cNvGrpSpPr/>
          <p:nvPr/>
        </p:nvGrpSpPr>
        <p:grpSpPr>
          <a:xfrm>
            <a:off x="860790" y="3230709"/>
            <a:ext cx="3296568" cy="858243"/>
            <a:chOff x="864159" y="1818890"/>
            <a:chExt cx="3296568" cy="85824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32E2133-CE27-12D5-6F43-584743A6D6BC}"/>
                </a:ext>
              </a:extLst>
            </p:cNvPr>
            <p:cNvSpPr txBox="1"/>
            <p:nvPr/>
          </p:nvSpPr>
          <p:spPr>
            <a:xfrm>
              <a:off x="864159" y="2144680"/>
              <a:ext cx="329656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7CB192B-3395-3BF6-E2BE-01E5A2EA0DD6}"/>
                </a:ext>
              </a:extLst>
            </p:cNvPr>
            <p:cNvSpPr txBox="1"/>
            <p:nvPr/>
          </p:nvSpPr>
          <p:spPr>
            <a:xfrm>
              <a:off x="2610303" y="1818890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buClr>
                  <a:srgbClr val="4EBAB3"/>
                </a:buClr>
                <a:defRPr sz="2000" b="1">
                  <a:solidFill>
                    <a:schemeClr val="accent3">
                      <a:lumMod val="50000"/>
                    </a:schemeClr>
                  </a:solidFill>
                  <a:cs typeface="+mn-ea"/>
                </a:defRPr>
              </a:lvl1pPr>
            </a:lstStyle>
            <a:p>
              <a:pPr algn="r"/>
              <a:r>
                <a:rPr lang="zh-CN" altLang="en-US" sz="18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00337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qtcusu3v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4DDE1"/>
        </a:solidFill>
        <a:ln>
          <a:noFill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2259</Words>
  <Application>Microsoft Office PowerPoint</Application>
  <PresentationFormat>宽屏</PresentationFormat>
  <Paragraphs>240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DOUYUFont2.0</vt:lpstr>
      <vt:lpstr>HarmonyOS Sans SC Light</vt:lpstr>
      <vt:lpstr>MiSans Light</vt:lpstr>
      <vt:lpstr>MiSans Semibold</vt:lpstr>
      <vt:lpstr>阿里巴巴普惠体 2.0 55 Regular</vt:lpstr>
      <vt:lpstr>阿里巴巴普惠体 2.0 65 Medium</vt:lpstr>
      <vt:lpstr>等线</vt:lpstr>
      <vt:lpstr>华文中宋</vt:lpstr>
      <vt:lpstr>Arial</vt:lpstr>
      <vt:lpstr>Wingdings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流体几何莫兰迪配色论文答辩ppt模板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92</cp:revision>
  <dcterms:created xsi:type="dcterms:W3CDTF">2021-05-22T11:42:53Z</dcterms:created>
  <dcterms:modified xsi:type="dcterms:W3CDTF">2023-04-27T14:10:21Z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2052-2.3.2.3823</vt:lpwstr>
  </property>
  <property fmtid="{D5CDD505-2E9C-101B-9397-08002B2CF9AE}" pid="3" name="KSOTemplateUUID">
    <vt:lpwstr>v1.0_mb_lfuMpuwRkwg9SSW1uCawfQ==</vt:lpwstr>
  </property>
</Properties>
</file>