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10751" r:id="rId2"/>
    <p:sldId id="10752" r:id="rId3"/>
    <p:sldId id="10753" r:id="rId4"/>
    <p:sldId id="10754" r:id="rId5"/>
    <p:sldId id="10755" r:id="rId6"/>
    <p:sldId id="10756" r:id="rId7"/>
    <p:sldId id="10757" r:id="rId8"/>
    <p:sldId id="10759" r:id="rId9"/>
    <p:sldId id="10760" r:id="rId10"/>
    <p:sldId id="10761" r:id="rId11"/>
    <p:sldId id="10762" r:id="rId12"/>
    <p:sldId id="10763" r:id="rId13"/>
    <p:sldId id="10765" r:id="rId14"/>
    <p:sldId id="10764" r:id="rId15"/>
    <p:sldId id="10766" r:id="rId16"/>
    <p:sldId id="10767" r:id="rId17"/>
    <p:sldId id="10768" r:id="rId18"/>
    <p:sldId id="10770" r:id="rId19"/>
    <p:sldId id="10773" r:id="rId20"/>
    <p:sldId id="10771" r:id="rId21"/>
    <p:sldId id="10772" r:id="rId22"/>
    <p:sldId id="10769" r:id="rId23"/>
    <p:sldId id="337" r:id="rId24"/>
    <p:sldId id="1077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51BC"/>
    <a:srgbClr val="2ECBA0"/>
    <a:srgbClr val="F0FCFF"/>
    <a:srgbClr val="4383A5"/>
    <a:srgbClr val="F4FDFF"/>
    <a:srgbClr val="F9FEFF"/>
    <a:srgbClr val="5486CD"/>
    <a:srgbClr val="224271"/>
    <a:srgbClr val="22294E"/>
    <a:srgbClr val="94B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3" autoAdjust="0"/>
    <p:restoredTop sz="95694" autoAdjust="0"/>
  </p:normalViewPr>
  <p:slideViewPr>
    <p:cSldViewPr snapToGrid="0" showGuides="1">
      <p:cViewPr>
        <p:scale>
          <a:sx n="75" d="100"/>
          <a:sy n="75" d="100"/>
        </p:scale>
        <p:origin x="2220" y="145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AEDAD-4AAA-4332-A122-8B882694D4C8}" type="datetimeFigureOut">
              <a:rPr lang="zh-CN" altLang="en-US" smtClean="0"/>
              <a:t>2023/5/3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E80F16-C61B-45B6-A628-A02C6E8471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002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71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3211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1304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9406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6824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1453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3038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875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529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190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056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171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075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6255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118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 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811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450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04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132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739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25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80F16-C61B-45B6-A628-A02C6E84714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00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72366D32-3319-67C2-F13D-CE3192070AA3}"/>
              </a:ext>
            </a:extLst>
          </p:cNvPr>
          <p:cNvSpPr/>
          <p:nvPr userDrawn="1"/>
        </p:nvSpPr>
        <p:spPr>
          <a:xfrm rot="18811670">
            <a:off x="10402054" y="5510764"/>
            <a:ext cx="2627292" cy="2275374"/>
          </a:xfrm>
          <a:prstGeom prst="roundRect">
            <a:avLst>
              <a:gd name="adj" fmla="val 5970"/>
            </a:avLst>
          </a:prstGeom>
          <a:solidFill>
            <a:srgbClr val="2C51BC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31">
            <a:extLst>
              <a:ext uri="{FF2B5EF4-FFF2-40B4-BE49-F238E27FC236}">
                <a16:creationId xmlns:a16="http://schemas.microsoft.com/office/drawing/2014/main" id="{89DD611C-AB31-3467-0F13-2F3F48E246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10277858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813A6605-9260-E1E1-EB2A-70A0121B6555}"/>
              </a:ext>
            </a:extLst>
          </p:cNvPr>
          <p:cNvSpPr/>
          <p:nvPr userDrawn="1"/>
        </p:nvSpPr>
        <p:spPr>
          <a:xfrm rot="18811670">
            <a:off x="10825641" y="5049993"/>
            <a:ext cx="1455078" cy="3196914"/>
          </a:xfrm>
          <a:prstGeom prst="roundRect">
            <a:avLst>
              <a:gd name="adj" fmla="val 5970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F021BFD-418E-44D5-68DB-7AC9F3CBBBDC}"/>
              </a:ext>
            </a:extLst>
          </p:cNvPr>
          <p:cNvSpPr/>
          <p:nvPr userDrawn="1"/>
        </p:nvSpPr>
        <p:spPr>
          <a:xfrm rot="18811670">
            <a:off x="11871935" y="5511174"/>
            <a:ext cx="996882" cy="2274554"/>
          </a:xfrm>
          <a:prstGeom prst="roundRect">
            <a:avLst>
              <a:gd name="adj" fmla="val 213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00852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2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1">
            <a:extLst>
              <a:ext uri="{FF2B5EF4-FFF2-40B4-BE49-F238E27FC236}">
                <a16:creationId xmlns:a16="http://schemas.microsoft.com/office/drawing/2014/main" id="{486296B8-B8E1-7127-BA42-2EF2C8E97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0277858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7D3443-0EC4-2285-AD95-99EC4AF70629}"/>
              </a:ext>
            </a:extLst>
          </p:cNvPr>
          <p:cNvSpPr txBox="1"/>
          <p:nvPr/>
        </p:nvSpPr>
        <p:spPr>
          <a:xfrm>
            <a:off x="1374790" y="1835336"/>
            <a:ext cx="58496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年中述职报告</a:t>
            </a:r>
          </a:p>
        </p:txBody>
      </p:sp>
      <p:sp>
        <p:nvSpPr>
          <p:cNvPr id="27" name="矩形: 圆角 2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F956807-E5AA-0A86-42DA-46F75A7A1B58}"/>
              </a:ext>
            </a:extLst>
          </p:cNvPr>
          <p:cNvSpPr/>
          <p:nvPr/>
        </p:nvSpPr>
        <p:spPr>
          <a:xfrm rot="18811670">
            <a:off x="8092845" y="2404924"/>
            <a:ext cx="3450374" cy="6082035"/>
          </a:xfrm>
          <a:prstGeom prst="roundRect">
            <a:avLst>
              <a:gd name="adj" fmla="val 5970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ABE1A0B-4873-405C-B64F-C8530D47A295}"/>
              </a:ext>
            </a:extLst>
          </p:cNvPr>
          <p:cNvSpPr/>
          <p:nvPr/>
        </p:nvSpPr>
        <p:spPr>
          <a:xfrm rot="18811670">
            <a:off x="633260" y="-1530530"/>
            <a:ext cx="2003518" cy="3017573"/>
          </a:xfrm>
          <a:prstGeom prst="roundRect">
            <a:avLst>
              <a:gd name="adj" fmla="val 12237"/>
            </a:avLst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AC364DE-9792-D722-A3F6-792AC9BB0625}"/>
              </a:ext>
            </a:extLst>
          </p:cNvPr>
          <p:cNvSpPr/>
          <p:nvPr/>
        </p:nvSpPr>
        <p:spPr>
          <a:xfrm rot="18811670">
            <a:off x="10553413" y="2143956"/>
            <a:ext cx="996882" cy="3817155"/>
          </a:xfrm>
          <a:prstGeom prst="roundRect">
            <a:avLst>
              <a:gd name="adj" fmla="val 213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C72DF03-F0AC-A2F8-7E98-1E8FF67DA8DE}"/>
              </a:ext>
            </a:extLst>
          </p:cNvPr>
          <p:cNvSpPr/>
          <p:nvPr/>
        </p:nvSpPr>
        <p:spPr>
          <a:xfrm rot="18811670">
            <a:off x="7884714" y="5003890"/>
            <a:ext cx="2627292" cy="3721304"/>
          </a:xfrm>
          <a:prstGeom prst="roundRect">
            <a:avLst>
              <a:gd name="adj" fmla="val 5970"/>
            </a:avLst>
          </a:prstGeom>
          <a:solidFill>
            <a:srgbClr val="2C51BC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F0BB49-F8C5-16E4-A829-A5C157E75C12}"/>
              </a:ext>
            </a:extLst>
          </p:cNvPr>
          <p:cNvSpPr txBox="1"/>
          <p:nvPr/>
        </p:nvSpPr>
        <p:spPr>
          <a:xfrm>
            <a:off x="1398176" y="2974109"/>
            <a:ext cx="5571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 Mid year Work Report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4AD7C9-8878-9C67-18F4-B0ED9EF1A222}"/>
              </a:ext>
            </a:extLst>
          </p:cNvPr>
          <p:cNvSpPr txBox="1"/>
          <p:nvPr/>
        </p:nvSpPr>
        <p:spPr>
          <a:xfrm flipH="1">
            <a:off x="1456232" y="682924"/>
            <a:ext cx="1233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78643-13E1-CC81-22AC-879D70969205}"/>
              </a:ext>
            </a:extLst>
          </p:cNvPr>
          <p:cNvGrpSpPr/>
          <p:nvPr/>
        </p:nvGrpSpPr>
        <p:grpSpPr>
          <a:xfrm>
            <a:off x="1374790" y="4882442"/>
            <a:ext cx="4430006" cy="342544"/>
            <a:chOff x="4289813" y="5868701"/>
            <a:chExt cx="2391457" cy="34254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E577D82-7E87-0D5E-E945-7CDA1258572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70BAA89-4982-BE13-FF89-3C58B49FCF29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2023.05.06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34FAC83-2C56-1245-1458-59B57C412222}"/>
              </a:ext>
            </a:extLst>
          </p:cNvPr>
          <p:cNvSpPr txBox="1"/>
          <p:nvPr/>
        </p:nvSpPr>
        <p:spPr>
          <a:xfrm>
            <a:off x="1456232" y="3618703"/>
            <a:ext cx="481756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336276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60AA7F4B-C832-6860-BF4A-90296ABF9F4E}"/>
              </a:ext>
            </a:extLst>
          </p:cNvPr>
          <p:cNvSpPr/>
          <p:nvPr/>
        </p:nvSpPr>
        <p:spPr>
          <a:xfrm rot="18811670">
            <a:off x="4359036" y="2800866"/>
            <a:ext cx="1372020" cy="1386869"/>
          </a:xfrm>
          <a:prstGeom prst="roundRect">
            <a:avLst>
              <a:gd name="adj" fmla="val 5970"/>
            </a:avLst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99C4510-9721-E2E3-3811-EF540BB7AE61}"/>
              </a:ext>
            </a:extLst>
          </p:cNvPr>
          <p:cNvSpPr/>
          <p:nvPr/>
        </p:nvSpPr>
        <p:spPr>
          <a:xfrm rot="18811670">
            <a:off x="5435832" y="3851819"/>
            <a:ext cx="1372020" cy="1386869"/>
          </a:xfrm>
          <a:prstGeom prst="roundRect">
            <a:avLst>
              <a:gd name="adj" fmla="val 5970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DB71DF8-F862-EC5E-9A6A-C0323FE2D0C4}"/>
              </a:ext>
            </a:extLst>
          </p:cNvPr>
          <p:cNvSpPr/>
          <p:nvPr/>
        </p:nvSpPr>
        <p:spPr>
          <a:xfrm rot="18811670">
            <a:off x="5384147" y="1749912"/>
            <a:ext cx="1372020" cy="1386869"/>
          </a:xfrm>
          <a:prstGeom prst="roundRect">
            <a:avLst>
              <a:gd name="adj" fmla="val 5970"/>
            </a:avLst>
          </a:prstGeom>
          <a:blipFill dpi="0" rotWithShape="0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F8ECFA5-5242-C6F2-860D-0089D3E78EE9}"/>
              </a:ext>
            </a:extLst>
          </p:cNvPr>
          <p:cNvSpPr/>
          <p:nvPr/>
        </p:nvSpPr>
        <p:spPr>
          <a:xfrm rot="18811670">
            <a:off x="6460943" y="2800865"/>
            <a:ext cx="1372020" cy="1386869"/>
          </a:xfrm>
          <a:prstGeom prst="roundRect">
            <a:avLst>
              <a:gd name="adj" fmla="val 5970"/>
            </a:avLst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0180BE2-D467-F087-CDD6-06DE33EB745F}"/>
              </a:ext>
            </a:extLst>
          </p:cNvPr>
          <p:cNvGrpSpPr/>
          <p:nvPr/>
        </p:nvGrpSpPr>
        <p:grpSpPr>
          <a:xfrm>
            <a:off x="6817512" y="1316398"/>
            <a:ext cx="2821788" cy="799873"/>
            <a:chOff x="460375" y="1856096"/>
            <a:chExt cx="2821788" cy="79987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4299145-D2CD-C652-6953-224842008A7A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8F60936-E3BC-45D7-5962-A7BA0641116B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19CC55-9BF3-1966-288A-2E5FA49F5C31}"/>
              </a:ext>
            </a:extLst>
          </p:cNvPr>
          <p:cNvGrpSpPr/>
          <p:nvPr/>
        </p:nvGrpSpPr>
        <p:grpSpPr>
          <a:xfrm>
            <a:off x="8273632" y="3170358"/>
            <a:ext cx="3143668" cy="1026602"/>
            <a:chOff x="460375" y="1856096"/>
            <a:chExt cx="3143668" cy="102660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19A8C6E-3C21-C5A2-8636-E3C7D18DF032}"/>
                </a:ext>
              </a:extLst>
            </p:cNvPr>
            <p:cNvSpPr txBox="1"/>
            <p:nvPr/>
          </p:nvSpPr>
          <p:spPr>
            <a:xfrm>
              <a:off x="460375" y="2123516"/>
              <a:ext cx="3143668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ED25B7C-07D2-CB35-97E7-41CCE66F25EB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F383A88-E130-B5C1-D536-DC8EC5833715}"/>
              </a:ext>
            </a:extLst>
          </p:cNvPr>
          <p:cNvGrpSpPr/>
          <p:nvPr/>
        </p:nvGrpSpPr>
        <p:grpSpPr>
          <a:xfrm>
            <a:off x="1171849" y="3094362"/>
            <a:ext cx="2833992" cy="799873"/>
            <a:chOff x="460375" y="1856096"/>
            <a:chExt cx="2833992" cy="79987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02FD1B4-C81E-BBD1-D5DF-6309552AC793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1A30F15-A1B0-4920-FACF-323F427BB439}"/>
                </a:ext>
              </a:extLst>
            </p:cNvPr>
            <p:cNvSpPr txBox="1"/>
            <p:nvPr/>
          </p:nvSpPr>
          <p:spPr>
            <a:xfrm>
              <a:off x="1275066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63BE47F-645F-F384-DD4C-9F3E7D69D268}"/>
              </a:ext>
            </a:extLst>
          </p:cNvPr>
          <p:cNvGrpSpPr/>
          <p:nvPr/>
        </p:nvGrpSpPr>
        <p:grpSpPr>
          <a:xfrm>
            <a:off x="2576641" y="4947972"/>
            <a:ext cx="2833992" cy="799873"/>
            <a:chOff x="460375" y="1856096"/>
            <a:chExt cx="2833992" cy="79987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3056EE1-7F44-C18D-F71C-6015C7E3664C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93FC0EC-A479-34B3-0F2C-D47CE41502A3}"/>
                </a:ext>
              </a:extLst>
            </p:cNvPr>
            <p:cNvSpPr txBox="1"/>
            <p:nvPr/>
          </p:nvSpPr>
          <p:spPr>
            <a:xfrm>
              <a:off x="1275066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36899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CDF3EC17-0538-995F-4AEA-47CC265C743E}"/>
              </a:ext>
            </a:extLst>
          </p:cNvPr>
          <p:cNvSpPr>
            <a:spLocks/>
          </p:cNvSpPr>
          <p:nvPr/>
        </p:nvSpPr>
        <p:spPr bwMode="auto">
          <a:xfrm>
            <a:off x="2927350" y="1981807"/>
            <a:ext cx="1089025" cy="1025525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4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4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2C51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18">
            <a:extLst>
              <a:ext uri="{FF2B5EF4-FFF2-40B4-BE49-F238E27FC236}">
                <a16:creationId xmlns:a16="http://schemas.microsoft.com/office/drawing/2014/main" id="{FBC354A0-0132-9AA3-EEB0-3267F2916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350" y="2525461"/>
            <a:ext cx="2439987" cy="479425"/>
          </a:xfrm>
          <a:prstGeom prst="rect">
            <a:avLst/>
          </a:prstGeom>
          <a:solidFill>
            <a:srgbClr val="2ECB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DA529AE2-E3C0-D5D4-F019-338D7E8D4FAB}"/>
              </a:ext>
            </a:extLst>
          </p:cNvPr>
          <p:cNvSpPr>
            <a:spLocks/>
          </p:cNvSpPr>
          <p:nvPr/>
        </p:nvSpPr>
        <p:spPr bwMode="auto">
          <a:xfrm>
            <a:off x="4278312" y="2531725"/>
            <a:ext cx="1089025" cy="1025525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5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5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2C51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50E8279B-44F0-F870-73CD-83B7825FE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8312" y="3069115"/>
            <a:ext cx="2439987" cy="479425"/>
          </a:xfrm>
          <a:prstGeom prst="rect">
            <a:avLst/>
          </a:prstGeom>
          <a:solidFill>
            <a:srgbClr val="2ECB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">
            <a:extLst>
              <a:ext uri="{FF2B5EF4-FFF2-40B4-BE49-F238E27FC236}">
                <a16:creationId xmlns:a16="http://schemas.microsoft.com/office/drawing/2014/main" id="{614EF163-8957-2722-081D-C0234379E564}"/>
              </a:ext>
            </a:extLst>
          </p:cNvPr>
          <p:cNvSpPr>
            <a:spLocks/>
          </p:cNvSpPr>
          <p:nvPr/>
        </p:nvSpPr>
        <p:spPr bwMode="auto">
          <a:xfrm>
            <a:off x="5629274" y="3077181"/>
            <a:ext cx="1089025" cy="1025525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4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4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2C51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4406D3E2-4F6C-B505-384F-A72912480D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9274" y="3623281"/>
            <a:ext cx="2439987" cy="479425"/>
          </a:xfrm>
          <a:prstGeom prst="rect">
            <a:avLst/>
          </a:prstGeom>
          <a:solidFill>
            <a:srgbClr val="2ECB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9">
            <a:extLst>
              <a:ext uri="{FF2B5EF4-FFF2-40B4-BE49-F238E27FC236}">
                <a16:creationId xmlns:a16="http://schemas.microsoft.com/office/drawing/2014/main" id="{D391AED0-320A-2418-E90D-311652F63694}"/>
              </a:ext>
            </a:extLst>
          </p:cNvPr>
          <p:cNvSpPr>
            <a:spLocks/>
          </p:cNvSpPr>
          <p:nvPr/>
        </p:nvSpPr>
        <p:spPr bwMode="auto">
          <a:xfrm>
            <a:off x="6980236" y="3623281"/>
            <a:ext cx="1089025" cy="1025525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4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4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2C51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C4ADED5C-D69C-62B0-9083-FE15B0EB5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0236" y="4169381"/>
            <a:ext cx="2439987" cy="479425"/>
          </a:xfrm>
          <a:prstGeom prst="rect">
            <a:avLst/>
          </a:prstGeom>
          <a:solidFill>
            <a:srgbClr val="2ECB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5662EBB5-E154-8516-A05B-9965A4579553}"/>
              </a:ext>
            </a:extLst>
          </p:cNvPr>
          <p:cNvSpPr txBox="1"/>
          <p:nvPr/>
        </p:nvSpPr>
        <p:spPr>
          <a:xfrm>
            <a:off x="3052676" y="2603855"/>
            <a:ext cx="184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lt"/>
              </a:rPr>
              <a:t>关键词</a:t>
            </a:r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01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id="{5B9BACEF-4A0F-FA91-D7F9-504EA1F43A92}"/>
              </a:ext>
            </a:extLst>
          </p:cNvPr>
          <p:cNvSpPr txBox="1"/>
          <p:nvPr/>
        </p:nvSpPr>
        <p:spPr>
          <a:xfrm>
            <a:off x="4424275" y="3139550"/>
            <a:ext cx="184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关键词</a:t>
            </a:r>
            <a:r>
              <a:rPr lang="en-US" altLang="zh-CN" sz="16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C90BE6E7-9335-1530-D42A-BD9DF29A01EF}"/>
              </a:ext>
            </a:extLst>
          </p:cNvPr>
          <p:cNvSpPr txBox="1"/>
          <p:nvPr/>
        </p:nvSpPr>
        <p:spPr>
          <a:xfrm>
            <a:off x="5795875" y="3693716"/>
            <a:ext cx="184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关键词</a:t>
            </a:r>
            <a:r>
              <a:rPr lang="en-US" altLang="zh-CN" sz="1600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7" name="TextBox 25">
            <a:extLst>
              <a:ext uri="{FF2B5EF4-FFF2-40B4-BE49-F238E27FC236}">
                <a16:creationId xmlns:a16="http://schemas.microsoft.com/office/drawing/2014/main" id="{9DE880B8-06B8-EACF-EA40-881E9C67A099}"/>
              </a:ext>
            </a:extLst>
          </p:cNvPr>
          <p:cNvSpPr txBox="1"/>
          <p:nvPr/>
        </p:nvSpPr>
        <p:spPr>
          <a:xfrm>
            <a:off x="7167475" y="4239816"/>
            <a:ext cx="184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关键词</a:t>
            </a:r>
            <a:r>
              <a:rPr lang="en-US" altLang="zh-CN" sz="1600" dirty="0">
                <a:solidFill>
                  <a:schemeClr val="bg1"/>
                </a:solidFill>
              </a:rPr>
              <a:t>04</a:t>
            </a:r>
          </a:p>
        </p:txBody>
      </p:sp>
      <p:grpSp>
        <p:nvGrpSpPr>
          <p:cNvPr id="18" name="Group 26">
            <a:extLst>
              <a:ext uri="{FF2B5EF4-FFF2-40B4-BE49-F238E27FC236}">
                <a16:creationId xmlns:a16="http://schemas.microsoft.com/office/drawing/2014/main" id="{B7C9268A-87B5-1E1F-A8FB-75E691A8EFA3}"/>
              </a:ext>
            </a:extLst>
          </p:cNvPr>
          <p:cNvGrpSpPr/>
          <p:nvPr/>
        </p:nvGrpSpPr>
        <p:grpSpPr>
          <a:xfrm>
            <a:off x="8413750" y="3296501"/>
            <a:ext cx="718202" cy="653560"/>
            <a:chOff x="8805863" y="4170363"/>
            <a:chExt cx="476250" cy="433387"/>
          </a:xfrm>
          <a:solidFill>
            <a:srgbClr val="2ECBA0"/>
          </a:solidFill>
        </p:grpSpPr>
        <p:sp>
          <p:nvSpPr>
            <p:cNvPr id="19" name="Freeform 27">
              <a:extLst>
                <a:ext uri="{FF2B5EF4-FFF2-40B4-BE49-F238E27FC236}">
                  <a16:creationId xmlns:a16="http://schemas.microsoft.com/office/drawing/2014/main" id="{9042E0E2-28AE-A40D-9040-3F961F816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5863" y="4352925"/>
              <a:ext cx="292100" cy="250825"/>
            </a:xfrm>
            <a:custGeom>
              <a:avLst/>
              <a:gdLst>
                <a:gd name="T0" fmla="*/ 21 w 78"/>
                <a:gd name="T1" fmla="*/ 0 h 67"/>
                <a:gd name="T2" fmla="*/ 32 w 78"/>
                <a:gd name="T3" fmla="*/ 0 h 67"/>
                <a:gd name="T4" fmla="*/ 34 w 78"/>
                <a:gd name="T5" fmla="*/ 9 h 67"/>
                <a:gd name="T6" fmla="*/ 32 w 78"/>
                <a:gd name="T7" fmla="*/ 46 h 67"/>
                <a:gd name="T8" fmla="*/ 39 w 78"/>
                <a:gd name="T9" fmla="*/ 59 h 67"/>
                <a:gd name="T10" fmla="*/ 46 w 78"/>
                <a:gd name="T11" fmla="*/ 46 h 67"/>
                <a:gd name="T12" fmla="*/ 42 w 78"/>
                <a:gd name="T13" fmla="*/ 9 h 67"/>
                <a:gd name="T14" fmla="*/ 45 w 78"/>
                <a:gd name="T15" fmla="*/ 0 h 67"/>
                <a:gd name="T16" fmla="*/ 57 w 78"/>
                <a:gd name="T17" fmla="*/ 0 h 67"/>
                <a:gd name="T18" fmla="*/ 57 w 78"/>
                <a:gd name="T19" fmla="*/ 0 h 67"/>
                <a:gd name="T20" fmla="*/ 76 w 78"/>
                <a:gd name="T21" fmla="*/ 22 h 67"/>
                <a:gd name="T22" fmla="*/ 73 w 78"/>
                <a:gd name="T23" fmla="*/ 45 h 67"/>
                <a:gd name="T24" fmla="*/ 54 w 78"/>
                <a:gd name="T25" fmla="*/ 67 h 67"/>
                <a:gd name="T26" fmla="*/ 24 w 78"/>
                <a:gd name="T27" fmla="*/ 67 h 67"/>
                <a:gd name="T28" fmla="*/ 4 w 78"/>
                <a:gd name="T29" fmla="*/ 44 h 67"/>
                <a:gd name="T30" fmla="*/ 1 w 78"/>
                <a:gd name="T31" fmla="*/ 22 h 67"/>
                <a:gd name="T32" fmla="*/ 21 w 78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67">
                  <a:moveTo>
                    <a:pt x="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1" y="6"/>
                    <a:pt x="34" y="9"/>
                  </a:cubicBezTo>
                  <a:cubicBezTo>
                    <a:pt x="34" y="9"/>
                    <a:pt x="30" y="37"/>
                    <a:pt x="32" y="46"/>
                  </a:cubicBezTo>
                  <a:cubicBezTo>
                    <a:pt x="32" y="50"/>
                    <a:pt x="35" y="59"/>
                    <a:pt x="39" y="59"/>
                  </a:cubicBezTo>
                  <a:cubicBezTo>
                    <a:pt x="42" y="59"/>
                    <a:pt x="45" y="50"/>
                    <a:pt x="46" y="46"/>
                  </a:cubicBezTo>
                  <a:cubicBezTo>
                    <a:pt x="47" y="37"/>
                    <a:pt x="42" y="9"/>
                    <a:pt x="42" y="9"/>
                  </a:cubicBezTo>
                  <a:cubicBezTo>
                    <a:pt x="43" y="8"/>
                    <a:pt x="44" y="7"/>
                    <a:pt x="4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7" y="0"/>
                    <a:pt x="78" y="10"/>
                    <a:pt x="76" y="22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1" y="57"/>
                    <a:pt x="65" y="67"/>
                    <a:pt x="54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13" y="67"/>
                    <a:pt x="6" y="57"/>
                    <a:pt x="4" y="4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0" name="Oval 28">
              <a:extLst>
                <a:ext uri="{FF2B5EF4-FFF2-40B4-BE49-F238E27FC236}">
                  <a16:creationId xmlns:a16="http://schemas.microsoft.com/office/drawing/2014/main" id="{8568E7D7-C9DE-A08C-1E6F-16DB9C5CC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75713" y="4170363"/>
              <a:ext cx="147638" cy="146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1" name="Freeform 29">
              <a:extLst>
                <a:ext uri="{FF2B5EF4-FFF2-40B4-BE49-F238E27FC236}">
                  <a16:creationId xmlns:a16="http://schemas.microsoft.com/office/drawing/2014/main" id="{65087B0C-E784-1525-CA6A-4B1D977BA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4788" y="4364038"/>
              <a:ext cx="187325" cy="239712"/>
            </a:xfrm>
            <a:custGeom>
              <a:avLst/>
              <a:gdLst>
                <a:gd name="T0" fmla="*/ 19 w 50"/>
                <a:gd name="T1" fmla="*/ 0 h 64"/>
                <a:gd name="T2" fmla="*/ 5 w 50"/>
                <a:gd name="T3" fmla="*/ 4 h 64"/>
                <a:gd name="T4" fmla="*/ 7 w 50"/>
                <a:gd name="T5" fmla="*/ 9 h 64"/>
                <a:gd name="T6" fmla="*/ 19 w 50"/>
                <a:gd name="T7" fmla="*/ 6 h 64"/>
                <a:gd name="T8" fmla="*/ 44 w 50"/>
                <a:gd name="T9" fmla="*/ 32 h 64"/>
                <a:gd name="T10" fmla="*/ 19 w 50"/>
                <a:gd name="T11" fmla="*/ 58 h 64"/>
                <a:gd name="T12" fmla="*/ 3 w 50"/>
                <a:gd name="T13" fmla="*/ 52 h 64"/>
                <a:gd name="T14" fmla="*/ 0 w 50"/>
                <a:gd name="T15" fmla="*/ 58 h 64"/>
                <a:gd name="T16" fmla="*/ 19 w 50"/>
                <a:gd name="T17" fmla="*/ 64 h 64"/>
                <a:gd name="T18" fmla="*/ 50 w 50"/>
                <a:gd name="T19" fmla="*/ 32 h 64"/>
                <a:gd name="T20" fmla="*/ 19 w 5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4">
                  <a:moveTo>
                    <a:pt x="19" y="0"/>
                  </a:moveTo>
                  <a:cubicBezTo>
                    <a:pt x="14" y="0"/>
                    <a:pt x="9" y="1"/>
                    <a:pt x="5" y="4"/>
                  </a:cubicBezTo>
                  <a:cubicBezTo>
                    <a:pt x="6" y="5"/>
                    <a:pt x="7" y="7"/>
                    <a:pt x="7" y="9"/>
                  </a:cubicBezTo>
                  <a:cubicBezTo>
                    <a:pt x="11" y="7"/>
                    <a:pt x="15" y="6"/>
                    <a:pt x="19" y="6"/>
                  </a:cubicBezTo>
                  <a:cubicBezTo>
                    <a:pt x="33" y="6"/>
                    <a:pt x="44" y="18"/>
                    <a:pt x="44" y="32"/>
                  </a:cubicBezTo>
                  <a:cubicBezTo>
                    <a:pt x="44" y="46"/>
                    <a:pt x="33" y="58"/>
                    <a:pt x="19" y="58"/>
                  </a:cubicBezTo>
                  <a:cubicBezTo>
                    <a:pt x="13" y="58"/>
                    <a:pt x="7" y="56"/>
                    <a:pt x="3" y="52"/>
                  </a:cubicBezTo>
                  <a:cubicBezTo>
                    <a:pt x="2" y="54"/>
                    <a:pt x="1" y="56"/>
                    <a:pt x="0" y="58"/>
                  </a:cubicBezTo>
                  <a:cubicBezTo>
                    <a:pt x="5" y="61"/>
                    <a:pt x="12" y="64"/>
                    <a:pt x="19" y="64"/>
                  </a:cubicBezTo>
                  <a:cubicBezTo>
                    <a:pt x="36" y="64"/>
                    <a:pt x="50" y="49"/>
                    <a:pt x="50" y="32"/>
                  </a:cubicBezTo>
                  <a:cubicBezTo>
                    <a:pt x="50" y="14"/>
                    <a:pt x="36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Freeform 30">
              <a:extLst>
                <a:ext uri="{FF2B5EF4-FFF2-40B4-BE49-F238E27FC236}">
                  <a16:creationId xmlns:a16="http://schemas.microsoft.com/office/drawing/2014/main" id="{5ED8EC7C-B346-83B0-0ED1-C8ACA2DF4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4788" y="4416425"/>
              <a:ext cx="107950" cy="134937"/>
            </a:xfrm>
            <a:custGeom>
              <a:avLst/>
              <a:gdLst>
                <a:gd name="T0" fmla="*/ 29 w 29"/>
                <a:gd name="T1" fmla="*/ 34 h 36"/>
                <a:gd name="T2" fmla="*/ 27 w 29"/>
                <a:gd name="T3" fmla="*/ 28 h 36"/>
                <a:gd name="T4" fmla="*/ 21 w 29"/>
                <a:gd name="T5" fmla="*/ 29 h 36"/>
                <a:gd name="T6" fmla="*/ 14 w 29"/>
                <a:gd name="T7" fmla="*/ 27 h 36"/>
                <a:gd name="T8" fmla="*/ 12 w 29"/>
                <a:gd name="T9" fmla="*/ 23 h 36"/>
                <a:gd name="T10" fmla="*/ 25 w 29"/>
                <a:gd name="T11" fmla="*/ 23 h 36"/>
                <a:gd name="T12" fmla="*/ 27 w 29"/>
                <a:gd name="T13" fmla="*/ 21 h 36"/>
                <a:gd name="T14" fmla="*/ 25 w 29"/>
                <a:gd name="T15" fmla="*/ 19 h 36"/>
                <a:gd name="T16" fmla="*/ 25 w 29"/>
                <a:gd name="T17" fmla="*/ 19 h 36"/>
                <a:gd name="T18" fmla="*/ 25 w 29"/>
                <a:gd name="T19" fmla="*/ 19 h 36"/>
                <a:gd name="T20" fmla="*/ 12 w 29"/>
                <a:gd name="T21" fmla="*/ 19 h 36"/>
                <a:gd name="T22" fmla="*/ 12 w 29"/>
                <a:gd name="T23" fmla="*/ 18 h 36"/>
                <a:gd name="T24" fmla="*/ 12 w 29"/>
                <a:gd name="T25" fmla="*/ 17 h 36"/>
                <a:gd name="T26" fmla="*/ 26 w 29"/>
                <a:gd name="T27" fmla="*/ 17 h 36"/>
                <a:gd name="T28" fmla="*/ 28 w 29"/>
                <a:gd name="T29" fmla="*/ 15 h 36"/>
                <a:gd name="T30" fmla="*/ 26 w 29"/>
                <a:gd name="T31" fmla="*/ 13 h 36"/>
                <a:gd name="T32" fmla="*/ 12 w 29"/>
                <a:gd name="T33" fmla="*/ 13 h 36"/>
                <a:gd name="T34" fmla="*/ 14 w 29"/>
                <a:gd name="T35" fmla="*/ 9 h 36"/>
                <a:gd name="T36" fmla="*/ 21 w 29"/>
                <a:gd name="T37" fmla="*/ 6 h 36"/>
                <a:gd name="T38" fmla="*/ 27 w 29"/>
                <a:gd name="T39" fmla="*/ 8 h 36"/>
                <a:gd name="T40" fmla="*/ 28 w 29"/>
                <a:gd name="T41" fmla="*/ 1 h 36"/>
                <a:gd name="T42" fmla="*/ 20 w 29"/>
                <a:gd name="T43" fmla="*/ 0 h 36"/>
                <a:gd name="T44" fmla="*/ 8 w 29"/>
                <a:gd name="T45" fmla="*/ 5 h 36"/>
                <a:gd name="T46" fmla="*/ 4 w 29"/>
                <a:gd name="T47" fmla="*/ 13 h 36"/>
                <a:gd name="T48" fmla="*/ 3 w 29"/>
                <a:gd name="T49" fmla="*/ 13 h 36"/>
                <a:gd name="T50" fmla="*/ 1 w 29"/>
                <a:gd name="T51" fmla="*/ 15 h 36"/>
                <a:gd name="T52" fmla="*/ 3 w 29"/>
                <a:gd name="T53" fmla="*/ 17 h 36"/>
                <a:gd name="T54" fmla="*/ 4 w 29"/>
                <a:gd name="T55" fmla="*/ 17 h 36"/>
                <a:gd name="T56" fmla="*/ 3 w 29"/>
                <a:gd name="T57" fmla="*/ 18 h 36"/>
                <a:gd name="T58" fmla="*/ 3 w 29"/>
                <a:gd name="T59" fmla="*/ 19 h 36"/>
                <a:gd name="T60" fmla="*/ 3 w 29"/>
                <a:gd name="T61" fmla="*/ 19 h 36"/>
                <a:gd name="T62" fmla="*/ 3 w 29"/>
                <a:gd name="T63" fmla="*/ 19 h 36"/>
                <a:gd name="T64" fmla="*/ 2 w 29"/>
                <a:gd name="T65" fmla="*/ 19 h 36"/>
                <a:gd name="T66" fmla="*/ 0 w 29"/>
                <a:gd name="T67" fmla="*/ 21 h 36"/>
                <a:gd name="T68" fmla="*/ 2 w 29"/>
                <a:gd name="T69" fmla="*/ 23 h 36"/>
                <a:gd name="T70" fmla="*/ 4 w 29"/>
                <a:gd name="T71" fmla="*/ 23 h 36"/>
                <a:gd name="T72" fmla="*/ 7 w 29"/>
                <a:gd name="T73" fmla="*/ 30 h 36"/>
                <a:gd name="T74" fmla="*/ 20 w 29"/>
                <a:gd name="T75" fmla="*/ 36 h 36"/>
                <a:gd name="T76" fmla="*/ 29 w 29"/>
                <a:gd name="T7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36">
                  <a:moveTo>
                    <a:pt x="29" y="34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6" y="29"/>
                    <a:pt x="24" y="29"/>
                    <a:pt x="21" y="29"/>
                  </a:cubicBezTo>
                  <a:cubicBezTo>
                    <a:pt x="18" y="29"/>
                    <a:pt x="16" y="29"/>
                    <a:pt x="14" y="27"/>
                  </a:cubicBezTo>
                  <a:cubicBezTo>
                    <a:pt x="13" y="26"/>
                    <a:pt x="13" y="25"/>
                    <a:pt x="12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7" y="22"/>
                    <a:pt x="27" y="21"/>
                  </a:cubicBezTo>
                  <a:cubicBezTo>
                    <a:pt x="27" y="20"/>
                    <a:pt x="26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7"/>
                    <a:pt x="28" y="16"/>
                    <a:pt x="28" y="15"/>
                  </a:cubicBezTo>
                  <a:cubicBezTo>
                    <a:pt x="28" y="14"/>
                    <a:pt x="27" y="13"/>
                    <a:pt x="26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1"/>
                    <a:pt x="13" y="10"/>
                    <a:pt x="14" y="9"/>
                  </a:cubicBezTo>
                  <a:cubicBezTo>
                    <a:pt x="16" y="7"/>
                    <a:pt x="18" y="6"/>
                    <a:pt x="21" y="6"/>
                  </a:cubicBezTo>
                  <a:cubicBezTo>
                    <a:pt x="23" y="6"/>
                    <a:pt x="25" y="7"/>
                    <a:pt x="27" y="8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1"/>
                    <a:pt x="24" y="0"/>
                    <a:pt x="20" y="0"/>
                  </a:cubicBezTo>
                  <a:cubicBezTo>
                    <a:pt x="15" y="0"/>
                    <a:pt x="11" y="2"/>
                    <a:pt x="8" y="5"/>
                  </a:cubicBezTo>
                  <a:cubicBezTo>
                    <a:pt x="6" y="7"/>
                    <a:pt x="5" y="10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1" y="14"/>
                    <a:pt x="1" y="15"/>
                  </a:cubicBezTo>
                  <a:cubicBezTo>
                    <a:pt x="1" y="16"/>
                    <a:pt x="2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6"/>
                    <a:pt x="6" y="28"/>
                    <a:pt x="7" y="30"/>
                  </a:cubicBezTo>
                  <a:cubicBezTo>
                    <a:pt x="10" y="34"/>
                    <a:pt x="15" y="36"/>
                    <a:pt x="20" y="36"/>
                  </a:cubicBezTo>
                  <a:cubicBezTo>
                    <a:pt x="24" y="36"/>
                    <a:pt x="27" y="35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3" name="Group 31">
            <a:extLst>
              <a:ext uri="{FF2B5EF4-FFF2-40B4-BE49-F238E27FC236}">
                <a16:creationId xmlns:a16="http://schemas.microsoft.com/office/drawing/2014/main" id="{C3F2B6DC-BA19-B0EC-7F70-C20B17B86308}"/>
              </a:ext>
            </a:extLst>
          </p:cNvPr>
          <p:cNvGrpSpPr/>
          <p:nvPr/>
        </p:nvGrpSpPr>
        <p:grpSpPr>
          <a:xfrm>
            <a:off x="7056515" y="2667607"/>
            <a:ext cx="693486" cy="688802"/>
            <a:chOff x="10213975" y="4567238"/>
            <a:chExt cx="469900" cy="466726"/>
          </a:xfrm>
          <a:solidFill>
            <a:srgbClr val="2ECBA0"/>
          </a:solidFill>
        </p:grpSpPr>
        <p:sp>
          <p:nvSpPr>
            <p:cNvPr id="24" name="Oval 32">
              <a:extLst>
                <a:ext uri="{FF2B5EF4-FFF2-40B4-BE49-F238E27FC236}">
                  <a16:creationId xmlns:a16="http://schemas.microsoft.com/office/drawing/2014/main" id="{960A61C4-CD1A-C056-84B9-0034F83D37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3063" y="4567238"/>
              <a:ext cx="82550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668C10B0-5C8A-4C0B-0DC1-D6756ADC7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8613" y="4654551"/>
              <a:ext cx="173038" cy="357188"/>
            </a:xfrm>
            <a:custGeom>
              <a:avLst/>
              <a:gdLst>
                <a:gd name="T0" fmla="*/ 45 w 46"/>
                <a:gd name="T1" fmla="*/ 15 h 95"/>
                <a:gd name="T2" fmla="*/ 45 w 46"/>
                <a:gd name="T3" fmla="*/ 14 h 95"/>
                <a:gd name="T4" fmla="*/ 32 w 46"/>
                <a:gd name="T5" fmla="*/ 0 h 95"/>
                <a:gd name="T6" fmla="*/ 32 w 46"/>
                <a:gd name="T7" fmla="*/ 0 h 95"/>
                <a:gd name="T8" fmla="*/ 32 w 46"/>
                <a:gd name="T9" fmla="*/ 0 h 95"/>
                <a:gd name="T10" fmla="*/ 30 w 46"/>
                <a:gd name="T11" fmla="*/ 0 h 95"/>
                <a:gd name="T12" fmla="*/ 25 w 46"/>
                <a:gd name="T13" fmla="*/ 0 h 95"/>
                <a:gd name="T14" fmla="*/ 24 w 46"/>
                <a:gd name="T15" fmla="*/ 4 h 95"/>
                <a:gd name="T16" fmla="*/ 26 w 46"/>
                <a:gd name="T17" fmla="*/ 19 h 95"/>
                <a:gd name="T18" fmla="*/ 23 w 46"/>
                <a:gd name="T19" fmla="*/ 24 h 95"/>
                <a:gd name="T20" fmla="*/ 20 w 46"/>
                <a:gd name="T21" fmla="*/ 19 h 95"/>
                <a:gd name="T22" fmla="*/ 21 w 46"/>
                <a:gd name="T23" fmla="*/ 4 h 95"/>
                <a:gd name="T24" fmla="*/ 20 w 46"/>
                <a:gd name="T25" fmla="*/ 0 h 95"/>
                <a:gd name="T26" fmla="*/ 16 w 46"/>
                <a:gd name="T27" fmla="*/ 0 h 95"/>
                <a:gd name="T28" fmla="*/ 14 w 46"/>
                <a:gd name="T29" fmla="*/ 0 h 95"/>
                <a:gd name="T30" fmla="*/ 13 w 46"/>
                <a:gd name="T31" fmla="*/ 0 h 95"/>
                <a:gd name="T32" fmla="*/ 13 w 46"/>
                <a:gd name="T33" fmla="*/ 0 h 95"/>
                <a:gd name="T34" fmla="*/ 0 w 46"/>
                <a:gd name="T35" fmla="*/ 14 h 95"/>
                <a:gd name="T36" fmla="*/ 0 w 46"/>
                <a:gd name="T37" fmla="*/ 15 h 95"/>
                <a:gd name="T38" fmla="*/ 0 w 46"/>
                <a:gd name="T39" fmla="*/ 16 h 95"/>
                <a:gd name="T40" fmla="*/ 0 w 46"/>
                <a:gd name="T41" fmla="*/ 45 h 95"/>
                <a:gd name="T42" fmla="*/ 4 w 46"/>
                <a:gd name="T43" fmla="*/ 50 h 95"/>
                <a:gd name="T44" fmla="*/ 9 w 46"/>
                <a:gd name="T45" fmla="*/ 45 h 95"/>
                <a:gd name="T46" fmla="*/ 9 w 46"/>
                <a:gd name="T47" fmla="*/ 17 h 95"/>
                <a:gd name="T48" fmla="*/ 10 w 46"/>
                <a:gd name="T49" fmla="*/ 17 h 95"/>
                <a:gd name="T50" fmla="*/ 10 w 46"/>
                <a:gd name="T51" fmla="*/ 45 h 95"/>
                <a:gd name="T52" fmla="*/ 10 w 46"/>
                <a:gd name="T53" fmla="*/ 45 h 95"/>
                <a:gd name="T54" fmla="*/ 10 w 46"/>
                <a:gd name="T55" fmla="*/ 95 h 95"/>
                <a:gd name="T56" fmla="*/ 22 w 46"/>
                <a:gd name="T57" fmla="*/ 95 h 95"/>
                <a:gd name="T58" fmla="*/ 22 w 46"/>
                <a:gd name="T59" fmla="*/ 51 h 95"/>
                <a:gd name="T60" fmla="*/ 24 w 46"/>
                <a:gd name="T61" fmla="*/ 51 h 95"/>
                <a:gd name="T62" fmla="*/ 24 w 46"/>
                <a:gd name="T63" fmla="*/ 95 h 95"/>
                <a:gd name="T64" fmla="*/ 35 w 46"/>
                <a:gd name="T65" fmla="*/ 95 h 95"/>
                <a:gd name="T66" fmla="*/ 35 w 46"/>
                <a:gd name="T67" fmla="*/ 45 h 95"/>
                <a:gd name="T68" fmla="*/ 35 w 46"/>
                <a:gd name="T69" fmla="*/ 43 h 95"/>
                <a:gd name="T70" fmla="*/ 35 w 46"/>
                <a:gd name="T71" fmla="*/ 17 h 95"/>
                <a:gd name="T72" fmla="*/ 37 w 46"/>
                <a:gd name="T73" fmla="*/ 17 h 95"/>
                <a:gd name="T74" fmla="*/ 37 w 46"/>
                <a:gd name="T75" fmla="*/ 45 h 95"/>
                <a:gd name="T76" fmla="*/ 41 w 46"/>
                <a:gd name="T77" fmla="*/ 50 h 95"/>
                <a:gd name="T78" fmla="*/ 46 w 46"/>
                <a:gd name="T79" fmla="*/ 45 h 95"/>
                <a:gd name="T80" fmla="*/ 46 w 46"/>
                <a:gd name="T81" fmla="*/ 16 h 95"/>
                <a:gd name="T82" fmla="*/ 45 w 46"/>
                <a:gd name="T83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" h="95">
                  <a:moveTo>
                    <a:pt x="45" y="15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7"/>
                    <a:pt x="39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4"/>
                    <a:pt x="26" y="15"/>
                    <a:pt x="26" y="19"/>
                  </a:cubicBezTo>
                  <a:cubicBezTo>
                    <a:pt x="25" y="21"/>
                    <a:pt x="24" y="24"/>
                    <a:pt x="23" y="24"/>
                  </a:cubicBezTo>
                  <a:cubicBezTo>
                    <a:pt x="22" y="25"/>
                    <a:pt x="20" y="21"/>
                    <a:pt x="20" y="19"/>
                  </a:cubicBezTo>
                  <a:cubicBezTo>
                    <a:pt x="19" y="15"/>
                    <a:pt x="21" y="4"/>
                    <a:pt x="21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2" y="50"/>
                    <a:pt x="4" y="50"/>
                  </a:cubicBezTo>
                  <a:cubicBezTo>
                    <a:pt x="7" y="50"/>
                    <a:pt x="9" y="48"/>
                    <a:pt x="9" y="4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8"/>
                    <a:pt x="39" y="50"/>
                    <a:pt x="41" y="50"/>
                  </a:cubicBezTo>
                  <a:cubicBezTo>
                    <a:pt x="44" y="50"/>
                    <a:pt x="46" y="48"/>
                    <a:pt x="46" y="4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" name="Freeform 34">
              <a:extLst>
                <a:ext uri="{FF2B5EF4-FFF2-40B4-BE49-F238E27FC236}">
                  <a16:creationId xmlns:a16="http://schemas.microsoft.com/office/drawing/2014/main" id="{B8D01A2F-0DD0-EB21-BC9A-C0B94D04C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8913" y="4687888"/>
              <a:ext cx="112713" cy="323850"/>
            </a:xfrm>
            <a:custGeom>
              <a:avLst/>
              <a:gdLst>
                <a:gd name="T0" fmla="*/ 29 w 30"/>
                <a:gd name="T1" fmla="*/ 13 h 86"/>
                <a:gd name="T2" fmla="*/ 16 w 30"/>
                <a:gd name="T3" fmla="*/ 1 h 86"/>
                <a:gd name="T4" fmla="*/ 14 w 30"/>
                <a:gd name="T5" fmla="*/ 1 h 86"/>
                <a:gd name="T6" fmla="*/ 1 w 30"/>
                <a:gd name="T7" fmla="*/ 13 h 86"/>
                <a:gd name="T8" fmla="*/ 2 w 30"/>
                <a:gd name="T9" fmla="*/ 16 h 86"/>
                <a:gd name="T10" fmla="*/ 8 w 30"/>
                <a:gd name="T11" fmla="*/ 16 h 86"/>
                <a:gd name="T12" fmla="*/ 8 w 30"/>
                <a:gd name="T13" fmla="*/ 86 h 86"/>
                <a:gd name="T14" fmla="*/ 22 w 30"/>
                <a:gd name="T15" fmla="*/ 86 h 86"/>
                <a:gd name="T16" fmla="*/ 22 w 30"/>
                <a:gd name="T17" fmla="*/ 16 h 86"/>
                <a:gd name="T18" fmla="*/ 27 w 30"/>
                <a:gd name="T19" fmla="*/ 16 h 86"/>
                <a:gd name="T20" fmla="*/ 29 w 30"/>
                <a:gd name="T21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86">
                  <a:moveTo>
                    <a:pt x="29" y="13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6"/>
                    <a:pt x="30" y="14"/>
                    <a:pt x="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35">
              <a:extLst>
                <a:ext uri="{FF2B5EF4-FFF2-40B4-BE49-F238E27FC236}">
                  <a16:creationId xmlns:a16="http://schemas.microsoft.com/office/drawing/2014/main" id="{31802B16-C343-48D0-22C3-6D1D47CB8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0963" y="4800601"/>
              <a:ext cx="111125" cy="211138"/>
            </a:xfrm>
            <a:custGeom>
              <a:avLst/>
              <a:gdLst>
                <a:gd name="T0" fmla="*/ 29 w 30"/>
                <a:gd name="T1" fmla="*/ 13 h 56"/>
                <a:gd name="T2" fmla="*/ 16 w 30"/>
                <a:gd name="T3" fmla="*/ 0 h 56"/>
                <a:gd name="T4" fmla="*/ 14 w 30"/>
                <a:gd name="T5" fmla="*/ 0 h 56"/>
                <a:gd name="T6" fmla="*/ 1 w 30"/>
                <a:gd name="T7" fmla="*/ 13 h 56"/>
                <a:gd name="T8" fmla="*/ 3 w 30"/>
                <a:gd name="T9" fmla="*/ 16 h 56"/>
                <a:gd name="T10" fmla="*/ 8 w 30"/>
                <a:gd name="T11" fmla="*/ 16 h 56"/>
                <a:gd name="T12" fmla="*/ 8 w 30"/>
                <a:gd name="T13" fmla="*/ 56 h 56"/>
                <a:gd name="T14" fmla="*/ 22 w 30"/>
                <a:gd name="T15" fmla="*/ 56 h 56"/>
                <a:gd name="T16" fmla="*/ 22 w 30"/>
                <a:gd name="T17" fmla="*/ 16 h 56"/>
                <a:gd name="T18" fmla="*/ 28 w 30"/>
                <a:gd name="T19" fmla="*/ 16 h 56"/>
                <a:gd name="T20" fmla="*/ 29 w 30"/>
                <a:gd name="T21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6">
                  <a:moveTo>
                    <a:pt x="29" y="13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6"/>
                    <a:pt x="3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30" y="14"/>
                    <a:pt x="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36">
              <a:extLst>
                <a:ext uri="{FF2B5EF4-FFF2-40B4-BE49-F238E27FC236}">
                  <a16:creationId xmlns:a16="http://schemas.microsoft.com/office/drawing/2014/main" id="{281B75C7-D4A9-0BAD-BA9A-14864B38B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3975" y="5006976"/>
              <a:ext cx="469900" cy="26988"/>
            </a:xfrm>
            <a:custGeom>
              <a:avLst/>
              <a:gdLst>
                <a:gd name="T0" fmla="*/ 125 w 125"/>
                <a:gd name="T1" fmla="*/ 6 h 7"/>
                <a:gd name="T2" fmla="*/ 123 w 125"/>
                <a:gd name="T3" fmla="*/ 7 h 7"/>
                <a:gd name="T4" fmla="*/ 2 w 125"/>
                <a:gd name="T5" fmla="*/ 7 h 7"/>
                <a:gd name="T6" fmla="*/ 0 w 125"/>
                <a:gd name="T7" fmla="*/ 6 h 7"/>
                <a:gd name="T8" fmla="*/ 0 w 125"/>
                <a:gd name="T9" fmla="*/ 2 h 7"/>
                <a:gd name="T10" fmla="*/ 2 w 125"/>
                <a:gd name="T11" fmla="*/ 0 h 7"/>
                <a:gd name="T12" fmla="*/ 123 w 125"/>
                <a:gd name="T13" fmla="*/ 0 h 7"/>
                <a:gd name="T14" fmla="*/ 125 w 125"/>
                <a:gd name="T15" fmla="*/ 2 h 7"/>
                <a:gd name="T16" fmla="*/ 125 w 12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7">
                  <a:moveTo>
                    <a:pt x="125" y="6"/>
                  </a:moveTo>
                  <a:cubicBezTo>
                    <a:pt x="125" y="7"/>
                    <a:pt x="124" y="7"/>
                    <a:pt x="12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0"/>
                    <a:pt x="125" y="1"/>
                    <a:pt x="125" y="2"/>
                  </a:cubicBezTo>
                  <a:lnTo>
                    <a:pt x="12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9" name="Group 37">
            <a:extLst>
              <a:ext uri="{FF2B5EF4-FFF2-40B4-BE49-F238E27FC236}">
                <a16:creationId xmlns:a16="http://schemas.microsoft.com/office/drawing/2014/main" id="{5D547B3C-89CD-3E24-6C86-E39BC7D52723}"/>
              </a:ext>
            </a:extLst>
          </p:cNvPr>
          <p:cNvGrpSpPr/>
          <p:nvPr/>
        </p:nvGrpSpPr>
        <p:grpSpPr>
          <a:xfrm>
            <a:off x="5769124" y="2154122"/>
            <a:ext cx="659700" cy="625994"/>
            <a:chOff x="949325" y="4389438"/>
            <a:chExt cx="434975" cy="412751"/>
          </a:xfrm>
          <a:solidFill>
            <a:srgbClr val="2ECBA0"/>
          </a:solidFill>
        </p:grpSpPr>
        <p:sp>
          <p:nvSpPr>
            <p:cNvPr id="30" name="Freeform 38">
              <a:extLst>
                <a:ext uri="{FF2B5EF4-FFF2-40B4-BE49-F238E27FC236}">
                  <a16:creationId xmlns:a16="http://schemas.microsoft.com/office/drawing/2014/main" id="{854F7439-1471-5A68-8100-2F527F9014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4100" y="4389438"/>
              <a:ext cx="330200" cy="285750"/>
            </a:xfrm>
            <a:custGeom>
              <a:avLst/>
              <a:gdLst>
                <a:gd name="T0" fmla="*/ 74 w 88"/>
                <a:gd name="T1" fmla="*/ 0 h 76"/>
                <a:gd name="T2" fmla="*/ 66 w 88"/>
                <a:gd name="T3" fmla="*/ 0 h 76"/>
                <a:gd name="T4" fmla="*/ 22 w 88"/>
                <a:gd name="T5" fmla="*/ 0 h 76"/>
                <a:gd name="T6" fmla="*/ 14 w 88"/>
                <a:gd name="T7" fmla="*/ 0 h 76"/>
                <a:gd name="T8" fmla="*/ 0 w 88"/>
                <a:gd name="T9" fmla="*/ 14 h 76"/>
                <a:gd name="T10" fmla="*/ 0 w 88"/>
                <a:gd name="T11" fmla="*/ 29 h 76"/>
                <a:gd name="T12" fmla="*/ 0 w 88"/>
                <a:gd name="T13" fmla="*/ 47 h 76"/>
                <a:gd name="T14" fmla="*/ 14 w 88"/>
                <a:gd name="T15" fmla="*/ 60 h 76"/>
                <a:gd name="T16" fmla="*/ 25 w 88"/>
                <a:gd name="T17" fmla="*/ 60 h 76"/>
                <a:gd name="T18" fmla="*/ 25 w 88"/>
                <a:gd name="T19" fmla="*/ 70 h 76"/>
                <a:gd name="T20" fmla="*/ 28 w 88"/>
                <a:gd name="T21" fmla="*/ 75 h 76"/>
                <a:gd name="T22" fmla="*/ 30 w 88"/>
                <a:gd name="T23" fmla="*/ 76 h 76"/>
                <a:gd name="T24" fmla="*/ 34 w 88"/>
                <a:gd name="T25" fmla="*/ 74 h 76"/>
                <a:gd name="T26" fmla="*/ 48 w 88"/>
                <a:gd name="T27" fmla="*/ 60 h 76"/>
                <a:gd name="T28" fmla="*/ 74 w 88"/>
                <a:gd name="T29" fmla="*/ 60 h 76"/>
                <a:gd name="T30" fmla="*/ 88 w 88"/>
                <a:gd name="T31" fmla="*/ 47 h 76"/>
                <a:gd name="T32" fmla="*/ 88 w 88"/>
                <a:gd name="T33" fmla="*/ 29 h 76"/>
                <a:gd name="T34" fmla="*/ 88 w 88"/>
                <a:gd name="T35" fmla="*/ 14 h 76"/>
                <a:gd name="T36" fmla="*/ 74 w 88"/>
                <a:gd name="T37" fmla="*/ 0 h 76"/>
                <a:gd name="T38" fmla="*/ 21 w 88"/>
                <a:gd name="T39" fmla="*/ 38 h 76"/>
                <a:gd name="T40" fmla="*/ 13 w 88"/>
                <a:gd name="T41" fmla="*/ 29 h 76"/>
                <a:gd name="T42" fmla="*/ 21 w 88"/>
                <a:gd name="T43" fmla="*/ 21 h 76"/>
                <a:gd name="T44" fmla="*/ 29 w 88"/>
                <a:gd name="T45" fmla="*/ 29 h 76"/>
                <a:gd name="T46" fmla="*/ 21 w 88"/>
                <a:gd name="T47" fmla="*/ 38 h 76"/>
                <a:gd name="T48" fmla="*/ 44 w 88"/>
                <a:gd name="T49" fmla="*/ 38 h 76"/>
                <a:gd name="T50" fmla="*/ 36 w 88"/>
                <a:gd name="T51" fmla="*/ 29 h 76"/>
                <a:gd name="T52" fmla="*/ 44 w 88"/>
                <a:gd name="T53" fmla="*/ 21 h 76"/>
                <a:gd name="T54" fmla="*/ 52 w 88"/>
                <a:gd name="T55" fmla="*/ 29 h 76"/>
                <a:gd name="T56" fmla="*/ 44 w 88"/>
                <a:gd name="T57" fmla="*/ 38 h 76"/>
                <a:gd name="T58" fmla="*/ 67 w 88"/>
                <a:gd name="T59" fmla="*/ 38 h 76"/>
                <a:gd name="T60" fmla="*/ 58 w 88"/>
                <a:gd name="T61" fmla="*/ 29 h 76"/>
                <a:gd name="T62" fmla="*/ 67 w 88"/>
                <a:gd name="T63" fmla="*/ 21 h 76"/>
                <a:gd name="T64" fmla="*/ 75 w 88"/>
                <a:gd name="T65" fmla="*/ 29 h 76"/>
                <a:gd name="T66" fmla="*/ 67 w 88"/>
                <a:gd name="T6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76">
                  <a:moveTo>
                    <a:pt x="74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2"/>
                    <a:pt x="26" y="74"/>
                    <a:pt x="28" y="75"/>
                  </a:cubicBezTo>
                  <a:cubicBezTo>
                    <a:pt x="29" y="76"/>
                    <a:pt x="30" y="76"/>
                    <a:pt x="30" y="76"/>
                  </a:cubicBezTo>
                  <a:cubicBezTo>
                    <a:pt x="32" y="76"/>
                    <a:pt x="33" y="75"/>
                    <a:pt x="34" y="74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82" y="60"/>
                    <a:pt x="88" y="54"/>
                    <a:pt x="88" y="47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6"/>
                    <a:pt x="82" y="0"/>
                    <a:pt x="74" y="0"/>
                  </a:cubicBezTo>
                  <a:close/>
                  <a:moveTo>
                    <a:pt x="21" y="38"/>
                  </a:moveTo>
                  <a:cubicBezTo>
                    <a:pt x="16" y="38"/>
                    <a:pt x="13" y="34"/>
                    <a:pt x="13" y="29"/>
                  </a:cubicBezTo>
                  <a:cubicBezTo>
                    <a:pt x="13" y="25"/>
                    <a:pt x="16" y="21"/>
                    <a:pt x="21" y="21"/>
                  </a:cubicBezTo>
                  <a:cubicBezTo>
                    <a:pt x="25" y="21"/>
                    <a:pt x="29" y="25"/>
                    <a:pt x="29" y="29"/>
                  </a:cubicBezTo>
                  <a:cubicBezTo>
                    <a:pt x="29" y="34"/>
                    <a:pt x="25" y="38"/>
                    <a:pt x="21" y="38"/>
                  </a:cubicBezTo>
                  <a:close/>
                  <a:moveTo>
                    <a:pt x="44" y="38"/>
                  </a:moveTo>
                  <a:cubicBezTo>
                    <a:pt x="39" y="38"/>
                    <a:pt x="36" y="34"/>
                    <a:pt x="36" y="29"/>
                  </a:cubicBezTo>
                  <a:cubicBezTo>
                    <a:pt x="36" y="25"/>
                    <a:pt x="39" y="21"/>
                    <a:pt x="44" y="21"/>
                  </a:cubicBezTo>
                  <a:cubicBezTo>
                    <a:pt x="49" y="21"/>
                    <a:pt x="52" y="25"/>
                    <a:pt x="52" y="29"/>
                  </a:cubicBezTo>
                  <a:cubicBezTo>
                    <a:pt x="52" y="34"/>
                    <a:pt x="49" y="38"/>
                    <a:pt x="44" y="38"/>
                  </a:cubicBezTo>
                  <a:close/>
                  <a:moveTo>
                    <a:pt x="67" y="38"/>
                  </a:moveTo>
                  <a:cubicBezTo>
                    <a:pt x="62" y="38"/>
                    <a:pt x="58" y="34"/>
                    <a:pt x="58" y="29"/>
                  </a:cubicBezTo>
                  <a:cubicBezTo>
                    <a:pt x="58" y="25"/>
                    <a:pt x="62" y="21"/>
                    <a:pt x="67" y="21"/>
                  </a:cubicBezTo>
                  <a:cubicBezTo>
                    <a:pt x="71" y="21"/>
                    <a:pt x="75" y="25"/>
                    <a:pt x="75" y="29"/>
                  </a:cubicBezTo>
                  <a:cubicBezTo>
                    <a:pt x="75" y="34"/>
                    <a:pt x="71" y="38"/>
                    <a:pt x="6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39">
              <a:extLst>
                <a:ext uri="{FF2B5EF4-FFF2-40B4-BE49-F238E27FC236}">
                  <a16:creationId xmlns:a16="http://schemas.microsoft.com/office/drawing/2014/main" id="{0C1E68B8-FCBF-CA20-4542-B5574E503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325" y="4518026"/>
              <a:ext cx="327025" cy="284163"/>
            </a:xfrm>
            <a:custGeom>
              <a:avLst/>
              <a:gdLst>
                <a:gd name="T0" fmla="*/ 79 w 87"/>
                <a:gd name="T1" fmla="*/ 33 h 76"/>
                <a:gd name="T2" fmla="*/ 79 w 87"/>
                <a:gd name="T3" fmla="*/ 46 h 76"/>
                <a:gd name="T4" fmla="*/ 72 w 87"/>
                <a:gd name="T5" fmla="*/ 53 h 76"/>
                <a:gd name="T6" fmla="*/ 62 w 87"/>
                <a:gd name="T7" fmla="*/ 53 h 76"/>
                <a:gd name="T8" fmla="*/ 55 w 87"/>
                <a:gd name="T9" fmla="*/ 59 h 76"/>
                <a:gd name="T10" fmla="*/ 55 w 87"/>
                <a:gd name="T11" fmla="*/ 66 h 76"/>
                <a:gd name="T12" fmla="*/ 44 w 87"/>
                <a:gd name="T13" fmla="*/ 55 h 76"/>
                <a:gd name="T14" fmla="*/ 39 w 87"/>
                <a:gd name="T15" fmla="*/ 53 h 76"/>
                <a:gd name="T16" fmla="*/ 14 w 87"/>
                <a:gd name="T17" fmla="*/ 53 h 76"/>
                <a:gd name="T18" fmla="*/ 8 w 87"/>
                <a:gd name="T19" fmla="*/ 46 h 76"/>
                <a:gd name="T20" fmla="*/ 8 w 87"/>
                <a:gd name="T21" fmla="*/ 29 h 76"/>
                <a:gd name="T22" fmla="*/ 8 w 87"/>
                <a:gd name="T23" fmla="*/ 14 h 76"/>
                <a:gd name="T24" fmla="*/ 14 w 87"/>
                <a:gd name="T25" fmla="*/ 8 h 76"/>
                <a:gd name="T26" fmla="*/ 22 w 87"/>
                <a:gd name="T27" fmla="*/ 8 h 76"/>
                <a:gd name="T28" fmla="*/ 22 w 87"/>
                <a:gd name="T29" fmla="*/ 0 h 76"/>
                <a:gd name="T30" fmla="*/ 14 w 87"/>
                <a:gd name="T31" fmla="*/ 0 h 76"/>
                <a:gd name="T32" fmla="*/ 0 w 87"/>
                <a:gd name="T33" fmla="*/ 14 h 76"/>
                <a:gd name="T34" fmla="*/ 0 w 87"/>
                <a:gd name="T35" fmla="*/ 29 h 76"/>
                <a:gd name="T36" fmla="*/ 0 w 87"/>
                <a:gd name="T37" fmla="*/ 46 h 76"/>
                <a:gd name="T38" fmla="*/ 14 w 87"/>
                <a:gd name="T39" fmla="*/ 61 h 76"/>
                <a:gd name="T40" fmla="*/ 39 w 87"/>
                <a:gd name="T41" fmla="*/ 61 h 76"/>
                <a:gd name="T42" fmla="*/ 52 w 87"/>
                <a:gd name="T43" fmla="*/ 74 h 76"/>
                <a:gd name="T44" fmla="*/ 57 w 87"/>
                <a:gd name="T45" fmla="*/ 76 h 76"/>
                <a:gd name="T46" fmla="*/ 59 w 87"/>
                <a:gd name="T47" fmla="*/ 75 h 76"/>
                <a:gd name="T48" fmla="*/ 63 w 87"/>
                <a:gd name="T49" fmla="*/ 69 h 76"/>
                <a:gd name="T50" fmla="*/ 63 w 87"/>
                <a:gd name="T51" fmla="*/ 61 h 76"/>
                <a:gd name="T52" fmla="*/ 72 w 87"/>
                <a:gd name="T53" fmla="*/ 61 h 76"/>
                <a:gd name="T54" fmla="*/ 87 w 87"/>
                <a:gd name="T55" fmla="*/ 46 h 76"/>
                <a:gd name="T56" fmla="*/ 87 w 87"/>
                <a:gd name="T57" fmla="*/ 33 h 76"/>
                <a:gd name="T58" fmla="*/ 79 w 87"/>
                <a:gd name="T5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7" h="76">
                  <a:moveTo>
                    <a:pt x="79" y="33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79" y="50"/>
                    <a:pt x="76" y="53"/>
                    <a:pt x="7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58" y="53"/>
                    <a:pt x="55" y="56"/>
                    <a:pt x="55" y="59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3" y="53"/>
                    <a:pt x="41" y="53"/>
                    <a:pt x="39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1" y="53"/>
                    <a:pt x="8" y="50"/>
                    <a:pt x="8" y="4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1" y="8"/>
                    <a:pt x="14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4"/>
                    <a:pt x="6" y="61"/>
                    <a:pt x="14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3" y="75"/>
                    <a:pt x="55" y="76"/>
                    <a:pt x="57" y="76"/>
                  </a:cubicBezTo>
                  <a:cubicBezTo>
                    <a:pt x="58" y="76"/>
                    <a:pt x="58" y="75"/>
                    <a:pt x="59" y="75"/>
                  </a:cubicBezTo>
                  <a:cubicBezTo>
                    <a:pt x="62" y="74"/>
                    <a:pt x="63" y="72"/>
                    <a:pt x="63" y="69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81" y="61"/>
                    <a:pt x="87" y="54"/>
                    <a:pt x="87" y="46"/>
                  </a:cubicBezTo>
                  <a:cubicBezTo>
                    <a:pt x="87" y="33"/>
                    <a:pt x="87" y="33"/>
                    <a:pt x="87" y="33"/>
                  </a:cubicBezTo>
                  <a:lnTo>
                    <a:pt x="7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2" name="Group 40">
            <a:extLst>
              <a:ext uri="{FF2B5EF4-FFF2-40B4-BE49-F238E27FC236}">
                <a16:creationId xmlns:a16="http://schemas.microsoft.com/office/drawing/2014/main" id="{9A998BFD-C0C4-CEC3-CA18-7FF818F0C1F8}"/>
              </a:ext>
            </a:extLst>
          </p:cNvPr>
          <p:cNvGrpSpPr/>
          <p:nvPr/>
        </p:nvGrpSpPr>
        <p:grpSpPr>
          <a:xfrm>
            <a:off x="4290669" y="1509552"/>
            <a:ext cx="784800" cy="764554"/>
            <a:chOff x="6480175" y="4365625"/>
            <a:chExt cx="492126" cy="479426"/>
          </a:xfrm>
          <a:solidFill>
            <a:srgbClr val="2ECBA0"/>
          </a:solidFill>
        </p:grpSpPr>
        <p:sp>
          <p:nvSpPr>
            <p:cNvPr id="33" name="Freeform 41">
              <a:extLst>
                <a:ext uri="{FF2B5EF4-FFF2-40B4-BE49-F238E27FC236}">
                  <a16:creationId xmlns:a16="http://schemas.microsoft.com/office/drawing/2014/main" id="{37BF535D-2593-F05D-1802-8CECC9ED0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7338" y="4789488"/>
              <a:ext cx="176213" cy="55563"/>
            </a:xfrm>
            <a:custGeom>
              <a:avLst/>
              <a:gdLst>
                <a:gd name="T0" fmla="*/ 43 w 47"/>
                <a:gd name="T1" fmla="*/ 7 h 15"/>
                <a:gd name="T2" fmla="*/ 35 w 47"/>
                <a:gd name="T3" fmla="*/ 7 h 15"/>
                <a:gd name="T4" fmla="*/ 35 w 47"/>
                <a:gd name="T5" fmla="*/ 0 h 15"/>
                <a:gd name="T6" fmla="*/ 12 w 47"/>
                <a:gd name="T7" fmla="*/ 0 h 15"/>
                <a:gd name="T8" fmla="*/ 12 w 47"/>
                <a:gd name="T9" fmla="*/ 7 h 15"/>
                <a:gd name="T10" fmla="*/ 4 w 47"/>
                <a:gd name="T11" fmla="*/ 7 h 15"/>
                <a:gd name="T12" fmla="*/ 2 w 47"/>
                <a:gd name="T13" fmla="*/ 8 h 15"/>
                <a:gd name="T14" fmla="*/ 22 w 47"/>
                <a:gd name="T15" fmla="*/ 15 h 15"/>
                <a:gd name="T16" fmla="*/ 23 w 47"/>
                <a:gd name="T17" fmla="*/ 15 h 15"/>
                <a:gd name="T18" fmla="*/ 26 w 47"/>
                <a:gd name="T19" fmla="*/ 15 h 15"/>
                <a:gd name="T20" fmla="*/ 45 w 47"/>
                <a:gd name="T21" fmla="*/ 8 h 15"/>
                <a:gd name="T22" fmla="*/ 43 w 47"/>
                <a:gd name="T2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15">
                  <a:moveTo>
                    <a:pt x="43" y="7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0" y="8"/>
                    <a:pt x="2" y="8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8"/>
                    <a:pt x="46" y="7"/>
                    <a:pt x="4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" name="Freeform 42">
              <a:extLst>
                <a:ext uri="{FF2B5EF4-FFF2-40B4-BE49-F238E27FC236}">
                  <a16:creationId xmlns:a16="http://schemas.microsoft.com/office/drawing/2014/main" id="{D11EEC78-E9D6-EA9C-C81D-69730F2C4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9263" y="4745038"/>
              <a:ext cx="173038" cy="55563"/>
            </a:xfrm>
            <a:custGeom>
              <a:avLst/>
              <a:gdLst>
                <a:gd name="T0" fmla="*/ 45 w 46"/>
                <a:gd name="T1" fmla="*/ 7 h 15"/>
                <a:gd name="T2" fmla="*/ 25 w 46"/>
                <a:gd name="T3" fmla="*/ 0 h 15"/>
                <a:gd name="T4" fmla="*/ 23 w 46"/>
                <a:gd name="T5" fmla="*/ 0 h 15"/>
                <a:gd name="T6" fmla="*/ 20 w 46"/>
                <a:gd name="T7" fmla="*/ 1 h 15"/>
                <a:gd name="T8" fmla="*/ 20 w 46"/>
                <a:gd name="T9" fmla="*/ 4 h 15"/>
                <a:gd name="T10" fmla="*/ 0 w 46"/>
                <a:gd name="T11" fmla="*/ 4 h 15"/>
                <a:gd name="T12" fmla="*/ 0 w 46"/>
                <a:gd name="T13" fmla="*/ 11 h 15"/>
                <a:gd name="T14" fmla="*/ 20 w 46"/>
                <a:gd name="T15" fmla="*/ 11 h 15"/>
                <a:gd name="T16" fmla="*/ 20 w 46"/>
                <a:gd name="T17" fmla="*/ 14 h 15"/>
                <a:gd name="T18" fmla="*/ 23 w 46"/>
                <a:gd name="T19" fmla="*/ 15 h 15"/>
                <a:gd name="T20" fmla="*/ 25 w 46"/>
                <a:gd name="T21" fmla="*/ 15 h 15"/>
                <a:gd name="T22" fmla="*/ 45 w 46"/>
                <a:gd name="T23" fmla="*/ 8 h 15"/>
                <a:gd name="T24" fmla="*/ 45 w 46"/>
                <a:gd name="T2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15">
                  <a:moveTo>
                    <a:pt x="45" y="7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22" y="0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6" y="8"/>
                    <a:pt x="46" y="7"/>
                    <a:pt x="4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" name="Freeform 43">
              <a:extLst>
                <a:ext uri="{FF2B5EF4-FFF2-40B4-BE49-F238E27FC236}">
                  <a16:creationId xmlns:a16="http://schemas.microsoft.com/office/drawing/2014/main" id="{9077817E-532C-62D1-3A3E-7BC52EFB2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0175" y="4745038"/>
              <a:ext cx="173038" cy="55563"/>
            </a:xfrm>
            <a:custGeom>
              <a:avLst/>
              <a:gdLst>
                <a:gd name="T0" fmla="*/ 46 w 46"/>
                <a:gd name="T1" fmla="*/ 4 h 15"/>
                <a:gd name="T2" fmla="*/ 26 w 46"/>
                <a:gd name="T3" fmla="*/ 4 h 15"/>
                <a:gd name="T4" fmla="*/ 26 w 46"/>
                <a:gd name="T5" fmla="*/ 1 h 15"/>
                <a:gd name="T6" fmla="*/ 23 w 46"/>
                <a:gd name="T7" fmla="*/ 0 h 15"/>
                <a:gd name="T8" fmla="*/ 21 w 46"/>
                <a:gd name="T9" fmla="*/ 0 h 15"/>
                <a:gd name="T10" fmla="*/ 1 w 46"/>
                <a:gd name="T11" fmla="*/ 7 h 15"/>
                <a:gd name="T12" fmla="*/ 1 w 46"/>
                <a:gd name="T13" fmla="*/ 8 h 15"/>
                <a:gd name="T14" fmla="*/ 21 w 46"/>
                <a:gd name="T15" fmla="*/ 15 h 15"/>
                <a:gd name="T16" fmla="*/ 23 w 46"/>
                <a:gd name="T17" fmla="*/ 15 h 15"/>
                <a:gd name="T18" fmla="*/ 26 w 46"/>
                <a:gd name="T19" fmla="*/ 14 h 15"/>
                <a:gd name="T20" fmla="*/ 26 w 46"/>
                <a:gd name="T21" fmla="*/ 11 h 15"/>
                <a:gd name="T22" fmla="*/ 46 w 46"/>
                <a:gd name="T23" fmla="*/ 11 h 15"/>
                <a:gd name="T24" fmla="*/ 46 w 46"/>
                <a:gd name="T25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15">
                  <a:moveTo>
                    <a:pt x="4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3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2" y="15"/>
                    <a:pt x="23" y="15"/>
                  </a:cubicBezTo>
                  <a:cubicBezTo>
                    <a:pt x="24" y="15"/>
                    <a:pt x="26" y="15"/>
                    <a:pt x="26" y="1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" name="Oval 44">
              <a:extLst>
                <a:ext uri="{FF2B5EF4-FFF2-40B4-BE49-F238E27FC236}">
                  <a16:creationId xmlns:a16="http://schemas.microsoft.com/office/drawing/2014/main" id="{D2F4171E-EEB3-033E-F35D-A3B9B6B5D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9725" y="4365625"/>
              <a:ext cx="7620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" name="Freeform 45">
              <a:extLst>
                <a:ext uri="{FF2B5EF4-FFF2-40B4-BE49-F238E27FC236}">
                  <a16:creationId xmlns:a16="http://schemas.microsoft.com/office/drawing/2014/main" id="{4E200831-E08A-6494-4F38-60BBFFA1A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75" y="4443413"/>
              <a:ext cx="161925" cy="323850"/>
            </a:xfrm>
            <a:custGeom>
              <a:avLst/>
              <a:gdLst>
                <a:gd name="T0" fmla="*/ 43 w 43"/>
                <a:gd name="T1" fmla="*/ 14 h 86"/>
                <a:gd name="T2" fmla="*/ 43 w 43"/>
                <a:gd name="T3" fmla="*/ 13 h 86"/>
                <a:gd name="T4" fmla="*/ 30 w 43"/>
                <a:gd name="T5" fmla="*/ 0 h 86"/>
                <a:gd name="T6" fmla="*/ 30 w 43"/>
                <a:gd name="T7" fmla="*/ 0 h 86"/>
                <a:gd name="T8" fmla="*/ 30 w 43"/>
                <a:gd name="T9" fmla="*/ 0 h 86"/>
                <a:gd name="T10" fmla="*/ 28 w 43"/>
                <a:gd name="T11" fmla="*/ 0 h 86"/>
                <a:gd name="T12" fmla="*/ 24 w 43"/>
                <a:gd name="T13" fmla="*/ 0 h 86"/>
                <a:gd name="T14" fmla="*/ 23 w 43"/>
                <a:gd name="T15" fmla="*/ 4 h 86"/>
                <a:gd name="T16" fmla="*/ 24 w 43"/>
                <a:gd name="T17" fmla="*/ 18 h 86"/>
                <a:gd name="T18" fmla="*/ 22 w 43"/>
                <a:gd name="T19" fmla="*/ 23 h 86"/>
                <a:gd name="T20" fmla="*/ 19 w 43"/>
                <a:gd name="T21" fmla="*/ 18 h 86"/>
                <a:gd name="T22" fmla="*/ 20 w 43"/>
                <a:gd name="T23" fmla="*/ 4 h 86"/>
                <a:gd name="T24" fmla="*/ 19 w 43"/>
                <a:gd name="T25" fmla="*/ 0 h 86"/>
                <a:gd name="T26" fmla="*/ 15 w 43"/>
                <a:gd name="T27" fmla="*/ 0 h 86"/>
                <a:gd name="T28" fmla="*/ 13 w 43"/>
                <a:gd name="T29" fmla="*/ 0 h 86"/>
                <a:gd name="T30" fmla="*/ 13 w 43"/>
                <a:gd name="T31" fmla="*/ 0 h 86"/>
                <a:gd name="T32" fmla="*/ 13 w 43"/>
                <a:gd name="T33" fmla="*/ 0 h 86"/>
                <a:gd name="T34" fmla="*/ 0 w 43"/>
                <a:gd name="T35" fmla="*/ 13 h 86"/>
                <a:gd name="T36" fmla="*/ 0 w 43"/>
                <a:gd name="T37" fmla="*/ 14 h 86"/>
                <a:gd name="T38" fmla="*/ 0 w 43"/>
                <a:gd name="T39" fmla="*/ 15 h 86"/>
                <a:gd name="T40" fmla="*/ 0 w 43"/>
                <a:gd name="T41" fmla="*/ 41 h 86"/>
                <a:gd name="T42" fmla="*/ 4 w 43"/>
                <a:gd name="T43" fmla="*/ 46 h 86"/>
                <a:gd name="T44" fmla="*/ 8 w 43"/>
                <a:gd name="T45" fmla="*/ 41 h 86"/>
                <a:gd name="T46" fmla="*/ 8 w 43"/>
                <a:gd name="T47" fmla="*/ 16 h 86"/>
                <a:gd name="T48" fmla="*/ 10 w 43"/>
                <a:gd name="T49" fmla="*/ 16 h 86"/>
                <a:gd name="T50" fmla="*/ 10 w 43"/>
                <a:gd name="T51" fmla="*/ 41 h 86"/>
                <a:gd name="T52" fmla="*/ 10 w 43"/>
                <a:gd name="T53" fmla="*/ 41 h 86"/>
                <a:gd name="T54" fmla="*/ 10 w 43"/>
                <a:gd name="T55" fmla="*/ 81 h 86"/>
                <a:gd name="T56" fmla="*/ 15 w 43"/>
                <a:gd name="T57" fmla="*/ 86 h 86"/>
                <a:gd name="T58" fmla="*/ 15 w 43"/>
                <a:gd name="T59" fmla="*/ 86 h 86"/>
                <a:gd name="T60" fmla="*/ 15 w 43"/>
                <a:gd name="T61" fmla="*/ 86 h 86"/>
                <a:gd name="T62" fmla="*/ 20 w 43"/>
                <a:gd name="T63" fmla="*/ 81 h 86"/>
                <a:gd name="T64" fmla="*/ 20 w 43"/>
                <a:gd name="T65" fmla="*/ 47 h 86"/>
                <a:gd name="T66" fmla="*/ 23 w 43"/>
                <a:gd name="T67" fmla="*/ 47 h 86"/>
                <a:gd name="T68" fmla="*/ 23 w 43"/>
                <a:gd name="T69" fmla="*/ 81 h 86"/>
                <a:gd name="T70" fmla="*/ 28 w 43"/>
                <a:gd name="T71" fmla="*/ 86 h 86"/>
                <a:gd name="T72" fmla="*/ 28 w 43"/>
                <a:gd name="T73" fmla="*/ 86 h 86"/>
                <a:gd name="T74" fmla="*/ 28 w 43"/>
                <a:gd name="T75" fmla="*/ 86 h 86"/>
                <a:gd name="T76" fmla="*/ 33 w 43"/>
                <a:gd name="T77" fmla="*/ 81 h 86"/>
                <a:gd name="T78" fmla="*/ 33 w 43"/>
                <a:gd name="T79" fmla="*/ 39 h 86"/>
                <a:gd name="T80" fmla="*/ 33 w 43"/>
                <a:gd name="T81" fmla="*/ 41 h 86"/>
                <a:gd name="T82" fmla="*/ 33 w 43"/>
                <a:gd name="T83" fmla="*/ 16 h 86"/>
                <a:gd name="T84" fmla="*/ 35 w 43"/>
                <a:gd name="T85" fmla="*/ 16 h 86"/>
                <a:gd name="T86" fmla="*/ 35 w 43"/>
                <a:gd name="T87" fmla="*/ 41 h 86"/>
                <a:gd name="T88" fmla="*/ 39 w 43"/>
                <a:gd name="T89" fmla="*/ 46 h 86"/>
                <a:gd name="T90" fmla="*/ 43 w 43"/>
                <a:gd name="T91" fmla="*/ 41 h 86"/>
                <a:gd name="T92" fmla="*/ 43 w 43"/>
                <a:gd name="T93" fmla="*/ 15 h 86"/>
                <a:gd name="T94" fmla="*/ 43 w 43"/>
                <a:gd name="T95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86">
                  <a:moveTo>
                    <a:pt x="43" y="14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3" y="6"/>
                    <a:pt x="37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3" y="4"/>
                    <a:pt x="23" y="4"/>
                  </a:cubicBezTo>
                  <a:cubicBezTo>
                    <a:pt x="23" y="4"/>
                    <a:pt x="25" y="14"/>
                    <a:pt x="24" y="18"/>
                  </a:cubicBezTo>
                  <a:cubicBezTo>
                    <a:pt x="24" y="19"/>
                    <a:pt x="23" y="23"/>
                    <a:pt x="22" y="23"/>
                  </a:cubicBezTo>
                  <a:cubicBezTo>
                    <a:pt x="20" y="23"/>
                    <a:pt x="19" y="19"/>
                    <a:pt x="19" y="18"/>
                  </a:cubicBezTo>
                  <a:cubicBezTo>
                    <a:pt x="18" y="14"/>
                    <a:pt x="20" y="4"/>
                    <a:pt x="20" y="4"/>
                  </a:cubicBezTo>
                  <a:cubicBezTo>
                    <a:pt x="19" y="3"/>
                    <a:pt x="19" y="1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4" y="46"/>
                  </a:cubicBezTo>
                  <a:cubicBezTo>
                    <a:pt x="7" y="46"/>
                    <a:pt x="8" y="44"/>
                    <a:pt x="8" y="4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4"/>
                    <a:pt x="12" y="86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8" y="86"/>
                    <a:pt x="20" y="84"/>
                    <a:pt x="20" y="81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4"/>
                    <a:pt x="25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1" y="86"/>
                    <a:pt x="33" y="84"/>
                    <a:pt x="33" y="8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4"/>
                    <a:pt x="36" y="46"/>
                    <a:pt x="39" y="46"/>
                  </a:cubicBezTo>
                  <a:cubicBezTo>
                    <a:pt x="41" y="46"/>
                    <a:pt x="43" y="44"/>
                    <a:pt x="43" y="4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4"/>
                    <a:pt x="43" y="14"/>
                    <a:pt x="4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D2B62EA1-7CCD-C10B-4175-246026C68110}"/>
              </a:ext>
            </a:extLst>
          </p:cNvPr>
          <p:cNvSpPr txBox="1"/>
          <p:nvPr/>
        </p:nvSpPr>
        <p:spPr>
          <a:xfrm>
            <a:off x="2827876" y="3102357"/>
            <a:ext cx="1258183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BD8FF8C-6CB3-5871-64EB-32D28AF8B8E4}"/>
              </a:ext>
            </a:extLst>
          </p:cNvPr>
          <p:cNvSpPr txBox="1"/>
          <p:nvPr/>
        </p:nvSpPr>
        <p:spPr>
          <a:xfrm>
            <a:off x="4204413" y="3635644"/>
            <a:ext cx="1258183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B8FE1C7-BEC3-6712-75D1-F8C8E3545D0C}"/>
              </a:ext>
            </a:extLst>
          </p:cNvPr>
          <p:cNvSpPr txBox="1"/>
          <p:nvPr/>
        </p:nvSpPr>
        <p:spPr>
          <a:xfrm>
            <a:off x="5508985" y="4248119"/>
            <a:ext cx="1258183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A041830-614A-489A-DF91-EE5667CB6A80}"/>
              </a:ext>
            </a:extLst>
          </p:cNvPr>
          <p:cNvSpPr txBox="1"/>
          <p:nvPr/>
        </p:nvSpPr>
        <p:spPr>
          <a:xfrm>
            <a:off x="6869918" y="4727850"/>
            <a:ext cx="2642382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269266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2" grpId="0" animBg="1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ïślïḍe">
            <a:extLst>
              <a:ext uri="{FF2B5EF4-FFF2-40B4-BE49-F238E27FC236}">
                <a16:creationId xmlns:a16="http://schemas.microsoft.com/office/drawing/2014/main" id="{90DA1557-3363-DCA8-177C-A72B05BD6342}"/>
              </a:ext>
            </a:extLst>
          </p:cNvPr>
          <p:cNvSpPr/>
          <p:nvPr/>
        </p:nvSpPr>
        <p:spPr>
          <a:xfrm>
            <a:off x="4198730" y="1721916"/>
            <a:ext cx="1833230" cy="1833230"/>
          </a:xfrm>
          <a:prstGeom prst="roundRect">
            <a:avLst>
              <a:gd name="adj" fmla="val 506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íṥḷïḍè">
            <a:extLst>
              <a:ext uri="{FF2B5EF4-FFF2-40B4-BE49-F238E27FC236}">
                <a16:creationId xmlns:a16="http://schemas.microsoft.com/office/drawing/2014/main" id="{7EC6A1C7-D6D1-7581-D4E2-A21216AA8957}"/>
              </a:ext>
            </a:extLst>
          </p:cNvPr>
          <p:cNvSpPr/>
          <p:nvPr/>
        </p:nvSpPr>
        <p:spPr>
          <a:xfrm>
            <a:off x="4693017" y="2211773"/>
            <a:ext cx="1338943" cy="1338943"/>
          </a:xfrm>
          <a:prstGeom prst="roundRect">
            <a:avLst>
              <a:gd name="adj" fmla="val 5067"/>
            </a:avLst>
          </a:prstGeom>
          <a:solidFill>
            <a:srgbClr val="2EC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iSḷíḑè">
            <a:extLst>
              <a:ext uri="{FF2B5EF4-FFF2-40B4-BE49-F238E27FC236}">
                <a16:creationId xmlns:a16="http://schemas.microsoft.com/office/drawing/2014/main" id="{07F14CD3-04DB-C6CC-6F66-9B21130251F3}"/>
              </a:ext>
            </a:extLst>
          </p:cNvPr>
          <p:cNvSpPr/>
          <p:nvPr/>
        </p:nvSpPr>
        <p:spPr>
          <a:xfrm>
            <a:off x="6161424" y="2350212"/>
            <a:ext cx="1204933" cy="1204933"/>
          </a:xfrm>
          <a:prstGeom prst="roundRect">
            <a:avLst>
              <a:gd name="adj" fmla="val 5067"/>
            </a:avLst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iṧ1ïḓè">
            <a:extLst>
              <a:ext uri="{FF2B5EF4-FFF2-40B4-BE49-F238E27FC236}">
                <a16:creationId xmlns:a16="http://schemas.microsoft.com/office/drawing/2014/main" id="{C8180FBD-9739-7C3C-3734-9832493F0C90}"/>
              </a:ext>
            </a:extLst>
          </p:cNvPr>
          <p:cNvSpPr/>
          <p:nvPr/>
        </p:nvSpPr>
        <p:spPr>
          <a:xfrm>
            <a:off x="6161424" y="2891052"/>
            <a:ext cx="664094" cy="664094"/>
          </a:xfrm>
          <a:prstGeom prst="roundRect">
            <a:avLst>
              <a:gd name="adj" fmla="val 5067"/>
            </a:avLst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$1îḓé">
            <a:extLst>
              <a:ext uri="{FF2B5EF4-FFF2-40B4-BE49-F238E27FC236}">
                <a16:creationId xmlns:a16="http://schemas.microsoft.com/office/drawing/2014/main" id="{927EF45E-9125-8202-A222-66E2E85A01B2}"/>
              </a:ext>
            </a:extLst>
          </p:cNvPr>
          <p:cNvSpPr/>
          <p:nvPr/>
        </p:nvSpPr>
        <p:spPr>
          <a:xfrm>
            <a:off x="4551926" y="3675223"/>
            <a:ext cx="1480034" cy="1480034"/>
          </a:xfrm>
          <a:prstGeom prst="roundRect">
            <a:avLst>
              <a:gd name="adj" fmla="val 5067"/>
            </a:avLst>
          </a:pr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$ľîďè">
            <a:extLst>
              <a:ext uri="{FF2B5EF4-FFF2-40B4-BE49-F238E27FC236}">
                <a16:creationId xmlns:a16="http://schemas.microsoft.com/office/drawing/2014/main" id="{D0D5E40E-C8C0-EC26-13EC-3F15CE61A442}"/>
              </a:ext>
            </a:extLst>
          </p:cNvPr>
          <p:cNvSpPr/>
          <p:nvPr/>
        </p:nvSpPr>
        <p:spPr>
          <a:xfrm>
            <a:off x="5043714" y="3675223"/>
            <a:ext cx="988246" cy="988246"/>
          </a:xfrm>
          <a:prstGeom prst="roundRect">
            <a:avLst>
              <a:gd name="adj" fmla="val 5067"/>
            </a:avLst>
          </a:prstGeom>
          <a:solidFill>
            <a:srgbClr val="2EC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ïṧ1iḓê">
            <a:extLst>
              <a:ext uri="{FF2B5EF4-FFF2-40B4-BE49-F238E27FC236}">
                <a16:creationId xmlns:a16="http://schemas.microsoft.com/office/drawing/2014/main" id="{02150BFC-AE14-C5D4-2C6B-97D3F5B8BAF1}"/>
              </a:ext>
            </a:extLst>
          </p:cNvPr>
          <p:cNvSpPr/>
          <p:nvPr/>
        </p:nvSpPr>
        <p:spPr>
          <a:xfrm>
            <a:off x="6161424" y="3675223"/>
            <a:ext cx="1675850" cy="1675850"/>
          </a:xfrm>
          <a:prstGeom prst="roundRect">
            <a:avLst>
              <a:gd name="adj" fmla="val 5067"/>
            </a:avLst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îS1îḑè">
            <a:extLst>
              <a:ext uri="{FF2B5EF4-FFF2-40B4-BE49-F238E27FC236}">
                <a16:creationId xmlns:a16="http://schemas.microsoft.com/office/drawing/2014/main" id="{F6DA92D8-8ED7-4088-377E-009D0B09B873}"/>
              </a:ext>
            </a:extLst>
          </p:cNvPr>
          <p:cNvSpPr/>
          <p:nvPr/>
        </p:nvSpPr>
        <p:spPr>
          <a:xfrm>
            <a:off x="6161424" y="3675223"/>
            <a:ext cx="1252694" cy="1252694"/>
          </a:xfrm>
          <a:prstGeom prst="roundRect">
            <a:avLst>
              <a:gd name="adj" fmla="val 5067"/>
            </a:avLst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işļíḓè">
            <a:extLst>
              <a:ext uri="{FF2B5EF4-FFF2-40B4-BE49-F238E27FC236}">
                <a16:creationId xmlns:a16="http://schemas.microsoft.com/office/drawing/2014/main" id="{5D59FABF-165C-ABA2-5D42-29E07B232BEF}"/>
              </a:ext>
            </a:extLst>
          </p:cNvPr>
          <p:cNvSpPr txBox="1"/>
          <p:nvPr/>
        </p:nvSpPr>
        <p:spPr>
          <a:xfrm>
            <a:off x="6137938" y="3062908"/>
            <a:ext cx="580608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br>
              <a:rPr lang="en-US" sz="1000">
                <a:solidFill>
                  <a:schemeClr val="bg1"/>
                </a:solidFill>
                <a:latin typeface="Impact" panose="020B0806030902050204" pitchFamily="34" charset="0"/>
              </a:rPr>
            </a:br>
            <a:r>
              <a:rPr lang="en-US" sz="1000">
                <a:solidFill>
                  <a:schemeClr val="bg1"/>
                </a:solidFill>
                <a:latin typeface="Impact" panose="020B0806030902050204" pitchFamily="34" charset="0"/>
              </a:rPr>
              <a:t>15%</a:t>
            </a:r>
          </a:p>
        </p:txBody>
      </p:sp>
      <p:sp>
        <p:nvSpPr>
          <p:cNvPr id="16" name="îSļïḋè">
            <a:extLst>
              <a:ext uri="{FF2B5EF4-FFF2-40B4-BE49-F238E27FC236}">
                <a16:creationId xmlns:a16="http://schemas.microsoft.com/office/drawing/2014/main" id="{AD70D181-D702-294D-C8BE-67BD4838728B}"/>
              </a:ext>
            </a:extLst>
          </p:cNvPr>
          <p:cNvSpPr txBox="1"/>
          <p:nvPr/>
        </p:nvSpPr>
        <p:spPr>
          <a:xfrm>
            <a:off x="6142508" y="3678593"/>
            <a:ext cx="580608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050">
                <a:solidFill>
                  <a:schemeClr val="bg1"/>
                </a:solidFill>
                <a:latin typeface="Impact" panose="020B0806030902050204" pitchFamily="34" charset="0"/>
              </a:rPr>
              <a:t>70%</a:t>
            </a:r>
          </a:p>
        </p:txBody>
      </p:sp>
      <p:sp>
        <p:nvSpPr>
          <p:cNvPr id="17" name="ïŝḷide">
            <a:extLst>
              <a:ext uri="{FF2B5EF4-FFF2-40B4-BE49-F238E27FC236}">
                <a16:creationId xmlns:a16="http://schemas.microsoft.com/office/drawing/2014/main" id="{BD572C1B-A6A7-1E49-4FF6-FD63AC3C1704}"/>
              </a:ext>
            </a:extLst>
          </p:cNvPr>
          <p:cNvSpPr txBox="1"/>
          <p:nvPr/>
        </p:nvSpPr>
        <p:spPr>
          <a:xfrm>
            <a:off x="5451353" y="3678594"/>
            <a:ext cx="580607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sz="1050">
                <a:solidFill>
                  <a:schemeClr val="bg1"/>
                </a:solidFill>
                <a:latin typeface="Impact" panose="020B0806030902050204" pitchFamily="34" charset="0"/>
              </a:rPr>
              <a:t>60%</a:t>
            </a:r>
          </a:p>
        </p:txBody>
      </p:sp>
      <p:sp>
        <p:nvSpPr>
          <p:cNvPr id="18" name="ïṥlíḍê">
            <a:extLst>
              <a:ext uri="{FF2B5EF4-FFF2-40B4-BE49-F238E27FC236}">
                <a16:creationId xmlns:a16="http://schemas.microsoft.com/office/drawing/2014/main" id="{60E413A1-52C1-22FB-13B5-8C9BE980421A}"/>
              </a:ext>
            </a:extLst>
          </p:cNvPr>
          <p:cNvSpPr txBox="1"/>
          <p:nvPr/>
        </p:nvSpPr>
        <p:spPr>
          <a:xfrm>
            <a:off x="5449835" y="3181384"/>
            <a:ext cx="580607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sz="1050">
                <a:solidFill>
                  <a:schemeClr val="bg1"/>
                </a:solidFill>
                <a:latin typeface="Impact" panose="020B0806030902050204" pitchFamily="34" charset="0"/>
              </a:rPr>
              <a:t>80%</a:t>
            </a:r>
          </a:p>
        </p:txBody>
      </p:sp>
      <p:sp>
        <p:nvSpPr>
          <p:cNvPr id="19" name="íş1ídé">
            <a:extLst>
              <a:ext uri="{FF2B5EF4-FFF2-40B4-BE49-F238E27FC236}">
                <a16:creationId xmlns:a16="http://schemas.microsoft.com/office/drawing/2014/main" id="{ED75B7AE-37DF-408A-D9EF-152412D901A4}"/>
              </a:ext>
            </a:extLst>
          </p:cNvPr>
          <p:cNvSpPr txBox="1"/>
          <p:nvPr/>
        </p:nvSpPr>
        <p:spPr>
          <a:xfrm>
            <a:off x="3390476" y="3042885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20%</a:t>
            </a:r>
          </a:p>
        </p:txBody>
      </p:sp>
      <p:sp>
        <p:nvSpPr>
          <p:cNvPr id="20" name="i$ļîḍê">
            <a:extLst>
              <a:ext uri="{FF2B5EF4-FFF2-40B4-BE49-F238E27FC236}">
                <a16:creationId xmlns:a16="http://schemas.microsoft.com/office/drawing/2014/main" id="{279E7CE1-9E29-1FB1-BDAD-F9D9286E5089}"/>
              </a:ext>
            </a:extLst>
          </p:cNvPr>
          <p:cNvSpPr txBox="1"/>
          <p:nvPr/>
        </p:nvSpPr>
        <p:spPr>
          <a:xfrm>
            <a:off x="7462054" y="3042885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85%</a:t>
            </a:r>
          </a:p>
        </p:txBody>
      </p:sp>
      <p:sp>
        <p:nvSpPr>
          <p:cNvPr id="21" name="iṥļidê">
            <a:extLst>
              <a:ext uri="{FF2B5EF4-FFF2-40B4-BE49-F238E27FC236}">
                <a16:creationId xmlns:a16="http://schemas.microsoft.com/office/drawing/2014/main" id="{BBDA9FB0-FA5E-9A80-3892-E0EC63C3B1A4}"/>
              </a:ext>
            </a:extLst>
          </p:cNvPr>
          <p:cNvSpPr txBox="1"/>
          <p:nvPr/>
        </p:nvSpPr>
        <p:spPr>
          <a:xfrm>
            <a:off x="7932971" y="4843242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30%</a:t>
            </a:r>
          </a:p>
        </p:txBody>
      </p:sp>
      <p:sp>
        <p:nvSpPr>
          <p:cNvPr id="22" name="îsľïḋe">
            <a:extLst>
              <a:ext uri="{FF2B5EF4-FFF2-40B4-BE49-F238E27FC236}">
                <a16:creationId xmlns:a16="http://schemas.microsoft.com/office/drawing/2014/main" id="{DF97FAF8-A42F-902B-59E1-F372B6F3C836}"/>
              </a:ext>
            </a:extLst>
          </p:cNvPr>
          <p:cNvSpPr txBox="1"/>
          <p:nvPr/>
        </p:nvSpPr>
        <p:spPr>
          <a:xfrm>
            <a:off x="3745190" y="4644260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40%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5DC3B3A-22E5-916D-0920-D24C0AAE16A0}"/>
              </a:ext>
            </a:extLst>
          </p:cNvPr>
          <p:cNvGrpSpPr/>
          <p:nvPr/>
        </p:nvGrpSpPr>
        <p:grpSpPr>
          <a:xfrm>
            <a:off x="7495821" y="2134592"/>
            <a:ext cx="2821788" cy="799873"/>
            <a:chOff x="460375" y="1856096"/>
            <a:chExt cx="2821788" cy="799873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67781BB2-7733-D4D2-98DE-CDF7DCF75B7F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85158FBE-D72F-DDAE-FCBA-CD819A126E1F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E6A9841E-7589-E924-6415-BEDA6A7F9DCC}"/>
              </a:ext>
            </a:extLst>
          </p:cNvPr>
          <p:cNvGrpSpPr/>
          <p:nvPr/>
        </p:nvGrpSpPr>
        <p:grpSpPr>
          <a:xfrm>
            <a:off x="1234362" y="1857008"/>
            <a:ext cx="2833992" cy="799873"/>
            <a:chOff x="460375" y="1856096"/>
            <a:chExt cx="2833992" cy="799873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4FD345C1-9750-0183-A310-FC957DF988AC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63E56AD2-E742-8EAD-D9EA-E635162790E3}"/>
                </a:ext>
              </a:extLst>
            </p:cNvPr>
            <p:cNvSpPr txBox="1"/>
            <p:nvPr/>
          </p:nvSpPr>
          <p:spPr>
            <a:xfrm>
              <a:off x="1275066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FA793205-DC8B-10CB-5689-1018F69F1BB9}"/>
              </a:ext>
            </a:extLst>
          </p:cNvPr>
          <p:cNvGrpSpPr/>
          <p:nvPr/>
        </p:nvGrpSpPr>
        <p:grpSpPr>
          <a:xfrm>
            <a:off x="7966738" y="3844387"/>
            <a:ext cx="4136362" cy="799873"/>
            <a:chOff x="460375" y="1856096"/>
            <a:chExt cx="4136362" cy="799873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E62FCAD-7064-0ECC-5F4D-A80D2C143B58}"/>
                </a:ext>
              </a:extLst>
            </p:cNvPr>
            <p:cNvSpPr txBox="1"/>
            <p:nvPr/>
          </p:nvSpPr>
          <p:spPr>
            <a:xfrm>
              <a:off x="460375" y="2123516"/>
              <a:ext cx="41363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0DC28B9C-5389-9D94-C8C5-0DAF3815BB61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2BBE0438-C873-DAD4-BB3A-813E79171109}"/>
              </a:ext>
            </a:extLst>
          </p:cNvPr>
          <p:cNvGrpSpPr/>
          <p:nvPr/>
        </p:nvGrpSpPr>
        <p:grpSpPr>
          <a:xfrm>
            <a:off x="1587558" y="3755564"/>
            <a:ext cx="2833992" cy="799873"/>
            <a:chOff x="460375" y="1856096"/>
            <a:chExt cx="2833992" cy="799873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79850000-E358-ABE5-7FCA-1093CBB7D2CE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3794DDBF-9DFE-2707-FB5C-9FB385A3691B}"/>
                </a:ext>
              </a:extLst>
            </p:cNvPr>
            <p:cNvSpPr txBox="1"/>
            <p:nvPr/>
          </p:nvSpPr>
          <p:spPr>
            <a:xfrm>
              <a:off x="1275066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8360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2C72DF03-F0AC-A2F8-7E98-1E8FF67DA8DE}"/>
              </a:ext>
            </a:extLst>
          </p:cNvPr>
          <p:cNvSpPr/>
          <p:nvPr/>
        </p:nvSpPr>
        <p:spPr>
          <a:xfrm rot="18811670">
            <a:off x="8405460" y="5278925"/>
            <a:ext cx="2627292" cy="2275374"/>
          </a:xfrm>
          <a:prstGeom prst="roundRect">
            <a:avLst>
              <a:gd name="adj" fmla="val 5970"/>
            </a:avLst>
          </a:prstGeom>
          <a:solidFill>
            <a:srgbClr val="2C51BC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Picture 31">
            <a:extLst>
              <a:ext uri="{FF2B5EF4-FFF2-40B4-BE49-F238E27FC236}">
                <a16:creationId xmlns:a16="http://schemas.microsoft.com/office/drawing/2014/main" id="{486296B8-B8E1-7127-BA42-2EF2C8E97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0277858" cy="6858000"/>
          </a:xfrm>
          <a:prstGeom prst="rect">
            <a:avLst/>
          </a:pr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F956807-E5AA-0A86-42DA-46F75A7A1B58}"/>
              </a:ext>
            </a:extLst>
          </p:cNvPr>
          <p:cNvSpPr/>
          <p:nvPr/>
        </p:nvSpPr>
        <p:spPr>
          <a:xfrm rot="18811670">
            <a:off x="9523802" y="3257755"/>
            <a:ext cx="3450374" cy="6082035"/>
          </a:xfrm>
          <a:prstGeom prst="roundRect">
            <a:avLst>
              <a:gd name="adj" fmla="val 5970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ABE1A0B-4873-405C-B64F-C8530D47A295}"/>
              </a:ext>
            </a:extLst>
          </p:cNvPr>
          <p:cNvSpPr/>
          <p:nvPr/>
        </p:nvSpPr>
        <p:spPr>
          <a:xfrm rot="18811670">
            <a:off x="633260" y="-1530530"/>
            <a:ext cx="2003518" cy="3017573"/>
          </a:xfrm>
          <a:prstGeom prst="roundRect">
            <a:avLst>
              <a:gd name="adj" fmla="val 12237"/>
            </a:avLst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AC364DE-9792-D722-A3F6-792AC9BB0625}"/>
              </a:ext>
            </a:extLst>
          </p:cNvPr>
          <p:cNvSpPr/>
          <p:nvPr/>
        </p:nvSpPr>
        <p:spPr>
          <a:xfrm rot="18811670">
            <a:off x="11439383" y="3408177"/>
            <a:ext cx="996882" cy="2274554"/>
          </a:xfrm>
          <a:prstGeom prst="roundRect">
            <a:avLst>
              <a:gd name="adj" fmla="val 213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4AD7C9-8878-9C67-18F4-B0ED9EF1A222}"/>
              </a:ext>
            </a:extLst>
          </p:cNvPr>
          <p:cNvSpPr txBox="1"/>
          <p:nvPr/>
        </p:nvSpPr>
        <p:spPr>
          <a:xfrm flipH="1">
            <a:off x="1456232" y="682924"/>
            <a:ext cx="1233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3442141" y="1886526"/>
            <a:ext cx="1647456" cy="164745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5474168" y="2420149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5499568" y="2930669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6476" y="2156256"/>
            <a:ext cx="140936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6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CA3684-B798-A298-8B0A-8B8A45B9974D}"/>
              </a:ext>
            </a:extLst>
          </p:cNvPr>
          <p:cNvSpPr txBox="1"/>
          <p:nvPr/>
        </p:nvSpPr>
        <p:spPr>
          <a:xfrm>
            <a:off x="5499568" y="3264604"/>
            <a:ext cx="3873032" cy="1025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51PPT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模板网 唯一访问网址：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www.51pptmob an.com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502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îṣlîḓe">
            <a:extLst>
              <a:ext uri="{FF2B5EF4-FFF2-40B4-BE49-F238E27FC236}">
                <a16:creationId xmlns:a16="http://schemas.microsoft.com/office/drawing/2014/main" id="{210B34AE-27CC-6B62-0A29-130DFEE23A53}"/>
              </a:ext>
            </a:extLst>
          </p:cNvPr>
          <p:cNvSpPr/>
          <p:nvPr/>
        </p:nvSpPr>
        <p:spPr>
          <a:xfrm rot="16200000" flipH="1">
            <a:off x="4744668" y="3430048"/>
            <a:ext cx="1324509" cy="1274863"/>
          </a:xfrm>
          <a:custGeom>
            <a:avLst/>
            <a:gdLst>
              <a:gd name="connsiteX0" fmla="*/ 0 w 1324509"/>
              <a:gd name="connsiteY0" fmla="*/ 0 h 1274862"/>
              <a:gd name="connsiteX1" fmla="*/ 0 w 1324509"/>
              <a:gd name="connsiteY1" fmla="*/ 4455 h 1274862"/>
              <a:gd name="connsiteX2" fmla="*/ 12700 w 1324509"/>
              <a:gd name="connsiteY2" fmla="*/ 3175 h 1274862"/>
              <a:gd name="connsiteX3" fmla="*/ 675235 w 1324509"/>
              <a:gd name="connsiteY3" fmla="*/ 543157 h 1274862"/>
              <a:gd name="connsiteX4" fmla="*/ 685041 w 1324509"/>
              <a:gd name="connsiteY4" fmla="*/ 640434 h 1274862"/>
              <a:gd name="connsiteX5" fmla="*/ 771873 w 1324509"/>
              <a:gd name="connsiteY5" fmla="*/ 648096 h 1274862"/>
              <a:gd name="connsiteX6" fmla="*/ 1314696 w 1324509"/>
              <a:gd name="connsiteY6" fmla="*/ 1177515 h 1274862"/>
              <a:gd name="connsiteX7" fmla="*/ 1324509 w 1324509"/>
              <a:gd name="connsiteY7" fmla="*/ 1274862 h 1274862"/>
              <a:gd name="connsiteX8" fmla="*/ 1320298 w 1324509"/>
              <a:gd name="connsiteY8" fmla="*/ 1191457 h 1274862"/>
              <a:gd name="connsiteX9" fmla="*/ 938437 w 1324509"/>
              <a:gd name="connsiteY9" fmla="*/ 388713 h 1274862"/>
              <a:gd name="connsiteX10" fmla="*/ 844477 w 1324509"/>
              <a:gd name="connsiteY10" fmla="*/ 303316 h 1274862"/>
              <a:gd name="connsiteX11" fmla="*/ 843918 w 1324509"/>
              <a:gd name="connsiteY11" fmla="*/ 302852 h 1274862"/>
              <a:gd name="connsiteX12" fmla="*/ 742776 w 1324509"/>
              <a:gd name="connsiteY12" fmla="*/ 227219 h 1274862"/>
              <a:gd name="connsiteX13" fmla="*/ 741473 w 1324509"/>
              <a:gd name="connsiteY13" fmla="*/ 226322 h 1274862"/>
              <a:gd name="connsiteX14" fmla="*/ 633212 w 1324509"/>
              <a:gd name="connsiteY14" fmla="*/ 160552 h 1274862"/>
              <a:gd name="connsiteX15" fmla="*/ 632262 w 1324509"/>
              <a:gd name="connsiteY15" fmla="*/ 160017 h 1274862"/>
              <a:gd name="connsiteX16" fmla="*/ 516587 w 1324509"/>
              <a:gd name="connsiteY16" fmla="*/ 104294 h 1274862"/>
              <a:gd name="connsiteX17" fmla="*/ 0 w 1324509"/>
              <a:gd name="connsiteY17" fmla="*/ 0 h 1274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24509" h="1274862">
                <a:moveTo>
                  <a:pt x="0" y="0"/>
                </a:moveTo>
                <a:lnTo>
                  <a:pt x="0" y="4455"/>
                </a:lnTo>
                <a:lnTo>
                  <a:pt x="12700" y="3175"/>
                </a:lnTo>
                <a:cubicBezTo>
                  <a:pt x="339509" y="3175"/>
                  <a:pt x="612175" y="234990"/>
                  <a:pt x="675235" y="543157"/>
                </a:cubicBezTo>
                <a:lnTo>
                  <a:pt x="685041" y="640434"/>
                </a:lnTo>
                <a:lnTo>
                  <a:pt x="771873" y="648096"/>
                </a:lnTo>
                <a:cubicBezTo>
                  <a:pt x="1043861" y="696679"/>
                  <a:pt x="1259519" y="907868"/>
                  <a:pt x="1314696" y="1177515"/>
                </a:cubicBezTo>
                <a:lnTo>
                  <a:pt x="1324509" y="1274862"/>
                </a:lnTo>
                <a:lnTo>
                  <a:pt x="1320298" y="1191457"/>
                </a:lnTo>
                <a:cubicBezTo>
                  <a:pt x="1288582" y="879152"/>
                  <a:pt x="1148583" y="598859"/>
                  <a:pt x="938437" y="388713"/>
                </a:cubicBezTo>
                <a:lnTo>
                  <a:pt x="844477" y="303316"/>
                </a:lnTo>
                <a:lnTo>
                  <a:pt x="843918" y="302852"/>
                </a:lnTo>
                <a:lnTo>
                  <a:pt x="742776" y="227219"/>
                </a:lnTo>
                <a:lnTo>
                  <a:pt x="741473" y="226322"/>
                </a:lnTo>
                <a:lnTo>
                  <a:pt x="633212" y="160552"/>
                </a:lnTo>
                <a:lnTo>
                  <a:pt x="632262" y="160017"/>
                </a:lnTo>
                <a:lnTo>
                  <a:pt x="516587" y="104294"/>
                </a:lnTo>
                <a:cubicBezTo>
                  <a:pt x="357808" y="37136"/>
                  <a:pt x="183241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isļîďé">
            <a:extLst>
              <a:ext uri="{FF2B5EF4-FFF2-40B4-BE49-F238E27FC236}">
                <a16:creationId xmlns:a16="http://schemas.microsoft.com/office/drawing/2014/main" id="{E7CE5FAF-7295-F1B0-78C3-CCBF685116E5}"/>
              </a:ext>
            </a:extLst>
          </p:cNvPr>
          <p:cNvSpPr/>
          <p:nvPr/>
        </p:nvSpPr>
        <p:spPr>
          <a:xfrm flipV="1">
            <a:off x="4770139" y="3405224"/>
            <a:ext cx="2653015" cy="1327151"/>
          </a:xfrm>
          <a:custGeom>
            <a:avLst/>
            <a:gdLst>
              <a:gd name="connsiteX0" fmla="*/ 1327150 w 2653015"/>
              <a:gd name="connsiteY0" fmla="*/ 0 h 1327150"/>
              <a:gd name="connsiteX1" fmla="*/ 2647448 w 2653015"/>
              <a:gd name="connsiteY1" fmla="*/ 1191457 h 1327150"/>
              <a:gd name="connsiteX2" fmla="*/ 2653015 w 2653015"/>
              <a:gd name="connsiteY2" fmla="*/ 1301705 h 1327150"/>
              <a:gd name="connsiteX3" fmla="*/ 2640560 w 2653015"/>
              <a:gd name="connsiteY3" fmla="*/ 1178157 h 1327150"/>
              <a:gd name="connsiteX4" fmla="*/ 1978025 w 2653015"/>
              <a:gd name="connsiteY4" fmla="*/ 638175 h 1327150"/>
              <a:gd name="connsiteX5" fmla="*/ 1354895 w 2653015"/>
              <a:gd name="connsiteY5" fmla="*/ 1051213 h 1327150"/>
              <a:gd name="connsiteX6" fmla="*/ 1328738 w 2653015"/>
              <a:gd name="connsiteY6" fmla="*/ 1135480 h 1327150"/>
              <a:gd name="connsiteX7" fmla="*/ 1302580 w 2653015"/>
              <a:gd name="connsiteY7" fmla="*/ 1051213 h 1327150"/>
              <a:gd name="connsiteX8" fmla="*/ 679450 w 2653015"/>
              <a:gd name="connsiteY8" fmla="*/ 638175 h 1327150"/>
              <a:gd name="connsiteX9" fmla="*/ 3175 w 2653015"/>
              <a:gd name="connsiteY9" fmla="*/ 1314450 h 1327150"/>
              <a:gd name="connsiteX10" fmla="*/ 4455 w 2653015"/>
              <a:gd name="connsiteY10" fmla="*/ 1327150 h 1327150"/>
              <a:gd name="connsiteX11" fmla="*/ 0 w 2653015"/>
              <a:gd name="connsiteY11" fmla="*/ 1327150 h 1327150"/>
              <a:gd name="connsiteX12" fmla="*/ 1327150 w 2653015"/>
              <a:gd name="connsiteY12" fmla="*/ 0 h 132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53015" h="1327150">
                <a:moveTo>
                  <a:pt x="1327150" y="0"/>
                </a:moveTo>
                <a:cubicBezTo>
                  <a:pt x="2014305" y="0"/>
                  <a:pt x="2579485" y="522233"/>
                  <a:pt x="2647448" y="1191457"/>
                </a:cubicBezTo>
                <a:lnTo>
                  <a:pt x="2653015" y="1301705"/>
                </a:lnTo>
                <a:lnTo>
                  <a:pt x="2640560" y="1178157"/>
                </a:lnTo>
                <a:cubicBezTo>
                  <a:pt x="2577501" y="869990"/>
                  <a:pt x="2304834" y="638175"/>
                  <a:pt x="1978025" y="638175"/>
                </a:cubicBezTo>
                <a:cubicBezTo>
                  <a:pt x="1697903" y="638175"/>
                  <a:pt x="1457560" y="808488"/>
                  <a:pt x="1354895" y="1051213"/>
                </a:cubicBezTo>
                <a:lnTo>
                  <a:pt x="1328738" y="1135480"/>
                </a:lnTo>
                <a:lnTo>
                  <a:pt x="1302580" y="1051213"/>
                </a:lnTo>
                <a:cubicBezTo>
                  <a:pt x="1199916" y="808488"/>
                  <a:pt x="959572" y="638175"/>
                  <a:pt x="679450" y="638175"/>
                </a:cubicBezTo>
                <a:cubicBezTo>
                  <a:pt x="305954" y="638175"/>
                  <a:pt x="3175" y="940954"/>
                  <a:pt x="3175" y="1314450"/>
                </a:cubicBezTo>
                <a:lnTo>
                  <a:pt x="4455" y="1327150"/>
                </a:lnTo>
                <a:lnTo>
                  <a:pt x="0" y="1327150"/>
                </a:lnTo>
                <a:cubicBezTo>
                  <a:pt x="0" y="594185"/>
                  <a:pt x="594185" y="0"/>
                  <a:pt x="1327150" y="0"/>
                </a:cubicBez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ṡḻïḓé">
            <a:extLst>
              <a:ext uri="{FF2B5EF4-FFF2-40B4-BE49-F238E27FC236}">
                <a16:creationId xmlns:a16="http://schemas.microsoft.com/office/drawing/2014/main" id="{CC49E514-7AC7-E78A-1FB7-C0DBE29EC98B}"/>
              </a:ext>
            </a:extLst>
          </p:cNvPr>
          <p:cNvSpPr/>
          <p:nvPr/>
        </p:nvSpPr>
        <p:spPr>
          <a:xfrm rot="5400000">
            <a:off x="5433071" y="2742292"/>
            <a:ext cx="2653015" cy="1327151"/>
          </a:xfrm>
          <a:custGeom>
            <a:avLst/>
            <a:gdLst>
              <a:gd name="connsiteX0" fmla="*/ 1327150 w 2653015"/>
              <a:gd name="connsiteY0" fmla="*/ 0 h 1327150"/>
              <a:gd name="connsiteX1" fmla="*/ 2647448 w 2653015"/>
              <a:gd name="connsiteY1" fmla="*/ 1191457 h 1327150"/>
              <a:gd name="connsiteX2" fmla="*/ 2653015 w 2653015"/>
              <a:gd name="connsiteY2" fmla="*/ 1301705 h 1327150"/>
              <a:gd name="connsiteX3" fmla="*/ 2640560 w 2653015"/>
              <a:gd name="connsiteY3" fmla="*/ 1178157 h 1327150"/>
              <a:gd name="connsiteX4" fmla="*/ 1978025 w 2653015"/>
              <a:gd name="connsiteY4" fmla="*/ 638175 h 1327150"/>
              <a:gd name="connsiteX5" fmla="*/ 1354895 w 2653015"/>
              <a:gd name="connsiteY5" fmla="*/ 1051213 h 1327150"/>
              <a:gd name="connsiteX6" fmla="*/ 1328738 w 2653015"/>
              <a:gd name="connsiteY6" fmla="*/ 1135480 h 1327150"/>
              <a:gd name="connsiteX7" fmla="*/ 1302580 w 2653015"/>
              <a:gd name="connsiteY7" fmla="*/ 1051213 h 1327150"/>
              <a:gd name="connsiteX8" fmla="*/ 679450 w 2653015"/>
              <a:gd name="connsiteY8" fmla="*/ 638175 h 1327150"/>
              <a:gd name="connsiteX9" fmla="*/ 3175 w 2653015"/>
              <a:gd name="connsiteY9" fmla="*/ 1314450 h 1327150"/>
              <a:gd name="connsiteX10" fmla="*/ 4455 w 2653015"/>
              <a:gd name="connsiteY10" fmla="*/ 1327150 h 1327150"/>
              <a:gd name="connsiteX11" fmla="*/ 0 w 2653015"/>
              <a:gd name="connsiteY11" fmla="*/ 1327150 h 1327150"/>
              <a:gd name="connsiteX12" fmla="*/ 1327150 w 2653015"/>
              <a:gd name="connsiteY12" fmla="*/ 0 h 132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53015" h="1327150">
                <a:moveTo>
                  <a:pt x="1327150" y="0"/>
                </a:moveTo>
                <a:cubicBezTo>
                  <a:pt x="2014305" y="0"/>
                  <a:pt x="2579485" y="522233"/>
                  <a:pt x="2647448" y="1191457"/>
                </a:cubicBezTo>
                <a:lnTo>
                  <a:pt x="2653015" y="1301705"/>
                </a:lnTo>
                <a:lnTo>
                  <a:pt x="2640560" y="1178157"/>
                </a:lnTo>
                <a:cubicBezTo>
                  <a:pt x="2577501" y="869990"/>
                  <a:pt x="2304834" y="638175"/>
                  <a:pt x="1978025" y="638175"/>
                </a:cubicBezTo>
                <a:cubicBezTo>
                  <a:pt x="1697903" y="638175"/>
                  <a:pt x="1457560" y="808488"/>
                  <a:pt x="1354895" y="1051213"/>
                </a:cubicBezTo>
                <a:lnTo>
                  <a:pt x="1328738" y="1135480"/>
                </a:lnTo>
                <a:lnTo>
                  <a:pt x="1302580" y="1051213"/>
                </a:lnTo>
                <a:cubicBezTo>
                  <a:pt x="1199916" y="808488"/>
                  <a:pt x="959572" y="638175"/>
                  <a:pt x="679450" y="638175"/>
                </a:cubicBezTo>
                <a:cubicBezTo>
                  <a:pt x="305954" y="638175"/>
                  <a:pt x="3175" y="940954"/>
                  <a:pt x="3175" y="1314450"/>
                </a:cubicBezTo>
                <a:lnTo>
                  <a:pt x="4455" y="1327150"/>
                </a:lnTo>
                <a:lnTo>
                  <a:pt x="0" y="1327150"/>
                </a:lnTo>
                <a:cubicBezTo>
                  <a:pt x="0" y="594185"/>
                  <a:pt x="594185" y="0"/>
                  <a:pt x="1327150" y="0"/>
                </a:cubicBezTo>
                <a:close/>
              </a:path>
            </a:pathLst>
          </a:custGeom>
          <a:solidFill>
            <a:srgbClr val="2C51B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í$ľïḓe">
            <a:extLst>
              <a:ext uri="{FF2B5EF4-FFF2-40B4-BE49-F238E27FC236}">
                <a16:creationId xmlns:a16="http://schemas.microsoft.com/office/drawing/2014/main" id="{F5C66308-81F7-CF5E-E378-6FD1C5AE6A81}"/>
              </a:ext>
            </a:extLst>
          </p:cNvPr>
          <p:cNvSpPr/>
          <p:nvPr/>
        </p:nvSpPr>
        <p:spPr>
          <a:xfrm>
            <a:off x="4770139" y="2083744"/>
            <a:ext cx="2653015" cy="1327151"/>
          </a:xfrm>
          <a:custGeom>
            <a:avLst/>
            <a:gdLst>
              <a:gd name="connsiteX0" fmla="*/ 1327150 w 2653015"/>
              <a:gd name="connsiteY0" fmla="*/ 0 h 1327150"/>
              <a:gd name="connsiteX1" fmla="*/ 2647448 w 2653015"/>
              <a:gd name="connsiteY1" fmla="*/ 1191457 h 1327150"/>
              <a:gd name="connsiteX2" fmla="*/ 2653015 w 2653015"/>
              <a:gd name="connsiteY2" fmla="*/ 1301705 h 1327150"/>
              <a:gd name="connsiteX3" fmla="*/ 2640560 w 2653015"/>
              <a:gd name="connsiteY3" fmla="*/ 1178157 h 1327150"/>
              <a:gd name="connsiteX4" fmla="*/ 1978025 w 2653015"/>
              <a:gd name="connsiteY4" fmla="*/ 638175 h 1327150"/>
              <a:gd name="connsiteX5" fmla="*/ 1354895 w 2653015"/>
              <a:gd name="connsiteY5" fmla="*/ 1051213 h 1327150"/>
              <a:gd name="connsiteX6" fmla="*/ 1328738 w 2653015"/>
              <a:gd name="connsiteY6" fmla="*/ 1135480 h 1327150"/>
              <a:gd name="connsiteX7" fmla="*/ 1302580 w 2653015"/>
              <a:gd name="connsiteY7" fmla="*/ 1051213 h 1327150"/>
              <a:gd name="connsiteX8" fmla="*/ 679450 w 2653015"/>
              <a:gd name="connsiteY8" fmla="*/ 638175 h 1327150"/>
              <a:gd name="connsiteX9" fmla="*/ 3175 w 2653015"/>
              <a:gd name="connsiteY9" fmla="*/ 1314450 h 1327150"/>
              <a:gd name="connsiteX10" fmla="*/ 4455 w 2653015"/>
              <a:gd name="connsiteY10" fmla="*/ 1327150 h 1327150"/>
              <a:gd name="connsiteX11" fmla="*/ 0 w 2653015"/>
              <a:gd name="connsiteY11" fmla="*/ 1327150 h 1327150"/>
              <a:gd name="connsiteX12" fmla="*/ 1327150 w 2653015"/>
              <a:gd name="connsiteY12" fmla="*/ 0 h 132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53015" h="1327150">
                <a:moveTo>
                  <a:pt x="1327150" y="0"/>
                </a:moveTo>
                <a:cubicBezTo>
                  <a:pt x="2014305" y="0"/>
                  <a:pt x="2579485" y="522233"/>
                  <a:pt x="2647448" y="1191457"/>
                </a:cubicBezTo>
                <a:lnTo>
                  <a:pt x="2653015" y="1301705"/>
                </a:lnTo>
                <a:lnTo>
                  <a:pt x="2640560" y="1178157"/>
                </a:lnTo>
                <a:cubicBezTo>
                  <a:pt x="2577501" y="869990"/>
                  <a:pt x="2304834" y="638175"/>
                  <a:pt x="1978025" y="638175"/>
                </a:cubicBezTo>
                <a:cubicBezTo>
                  <a:pt x="1697903" y="638175"/>
                  <a:pt x="1457560" y="808488"/>
                  <a:pt x="1354895" y="1051213"/>
                </a:cubicBezTo>
                <a:lnTo>
                  <a:pt x="1328738" y="1135480"/>
                </a:lnTo>
                <a:lnTo>
                  <a:pt x="1302580" y="1051213"/>
                </a:lnTo>
                <a:cubicBezTo>
                  <a:pt x="1199916" y="808488"/>
                  <a:pt x="959572" y="638175"/>
                  <a:pt x="679450" y="638175"/>
                </a:cubicBezTo>
                <a:cubicBezTo>
                  <a:pt x="305954" y="638175"/>
                  <a:pt x="3175" y="940954"/>
                  <a:pt x="3175" y="1314450"/>
                </a:cubicBezTo>
                <a:lnTo>
                  <a:pt x="4455" y="1327150"/>
                </a:lnTo>
                <a:lnTo>
                  <a:pt x="0" y="1327150"/>
                </a:lnTo>
                <a:cubicBezTo>
                  <a:pt x="0" y="594185"/>
                  <a:pt x="594185" y="0"/>
                  <a:pt x="1327150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ṧļîdé">
            <a:extLst>
              <a:ext uri="{FF2B5EF4-FFF2-40B4-BE49-F238E27FC236}">
                <a16:creationId xmlns:a16="http://schemas.microsoft.com/office/drawing/2014/main" id="{8DDD4E60-BF06-9D25-1C5D-26919BAC6789}"/>
              </a:ext>
            </a:extLst>
          </p:cNvPr>
          <p:cNvSpPr/>
          <p:nvPr/>
        </p:nvSpPr>
        <p:spPr>
          <a:xfrm rot="16200000" flipH="1">
            <a:off x="4426976" y="2421239"/>
            <a:ext cx="2010905" cy="1327151"/>
          </a:xfrm>
          <a:custGeom>
            <a:avLst/>
            <a:gdLst>
              <a:gd name="connsiteX0" fmla="*/ 0 w 2010905"/>
              <a:gd name="connsiteY0" fmla="*/ 1327150 h 1327150"/>
              <a:gd name="connsiteX1" fmla="*/ 4455 w 2010905"/>
              <a:gd name="connsiteY1" fmla="*/ 1327150 h 1327150"/>
              <a:gd name="connsiteX2" fmla="*/ 3175 w 2010905"/>
              <a:gd name="connsiteY2" fmla="*/ 1314450 h 1327150"/>
              <a:gd name="connsiteX3" fmla="*/ 679450 w 2010905"/>
              <a:gd name="connsiteY3" fmla="*/ 638175 h 1327150"/>
              <a:gd name="connsiteX4" fmla="*/ 1302580 w 2010905"/>
              <a:gd name="connsiteY4" fmla="*/ 1051213 h 1327150"/>
              <a:gd name="connsiteX5" fmla="*/ 1328738 w 2010905"/>
              <a:gd name="connsiteY5" fmla="*/ 1135480 h 1327150"/>
              <a:gd name="connsiteX6" fmla="*/ 1354895 w 2010905"/>
              <a:gd name="connsiteY6" fmla="*/ 1051213 h 1327150"/>
              <a:gd name="connsiteX7" fmla="*/ 1978025 w 2010905"/>
              <a:gd name="connsiteY7" fmla="*/ 638175 h 1327150"/>
              <a:gd name="connsiteX8" fmla="*/ 2010905 w 2010905"/>
              <a:gd name="connsiteY8" fmla="*/ 641076 h 1327150"/>
              <a:gd name="connsiteX9" fmla="*/ 2001099 w 2010905"/>
              <a:gd name="connsiteY9" fmla="*/ 543799 h 1327150"/>
              <a:gd name="connsiteX10" fmla="*/ 1338564 w 2010905"/>
              <a:gd name="connsiteY10" fmla="*/ 3817 h 1327150"/>
              <a:gd name="connsiteX11" fmla="*/ 1325864 w 2010905"/>
              <a:gd name="connsiteY11" fmla="*/ 5097 h 1327150"/>
              <a:gd name="connsiteX12" fmla="*/ 1325864 w 2010905"/>
              <a:gd name="connsiteY12" fmla="*/ 642 h 1327150"/>
              <a:gd name="connsiteX13" fmla="*/ 1842451 w 2010905"/>
              <a:gd name="connsiteY13" fmla="*/ 104936 h 1327150"/>
              <a:gd name="connsiteX14" fmla="*/ 1958126 w 2010905"/>
              <a:gd name="connsiteY14" fmla="*/ 160659 h 1327150"/>
              <a:gd name="connsiteX15" fmla="*/ 1924171 w 2010905"/>
              <a:gd name="connsiteY15" fmla="*/ 141546 h 1327150"/>
              <a:gd name="connsiteX16" fmla="*/ 1327150 w 2010905"/>
              <a:gd name="connsiteY16" fmla="*/ 0 h 1327150"/>
              <a:gd name="connsiteX17" fmla="*/ 0 w 2010905"/>
              <a:gd name="connsiteY17" fmla="*/ 1327150 h 132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10905" h="1327150">
                <a:moveTo>
                  <a:pt x="0" y="1327150"/>
                </a:moveTo>
                <a:lnTo>
                  <a:pt x="4455" y="1327150"/>
                </a:lnTo>
                <a:lnTo>
                  <a:pt x="3175" y="1314450"/>
                </a:lnTo>
                <a:cubicBezTo>
                  <a:pt x="3175" y="940954"/>
                  <a:pt x="305954" y="638175"/>
                  <a:pt x="679450" y="638175"/>
                </a:cubicBezTo>
                <a:cubicBezTo>
                  <a:pt x="959572" y="638175"/>
                  <a:pt x="1199916" y="808488"/>
                  <a:pt x="1302580" y="1051213"/>
                </a:cubicBezTo>
                <a:lnTo>
                  <a:pt x="1328738" y="1135480"/>
                </a:lnTo>
                <a:lnTo>
                  <a:pt x="1354895" y="1051213"/>
                </a:lnTo>
                <a:cubicBezTo>
                  <a:pt x="1457560" y="808488"/>
                  <a:pt x="1697903" y="638175"/>
                  <a:pt x="1978025" y="638175"/>
                </a:cubicBezTo>
                <a:lnTo>
                  <a:pt x="2010905" y="641076"/>
                </a:lnTo>
                <a:lnTo>
                  <a:pt x="2001099" y="543799"/>
                </a:lnTo>
                <a:cubicBezTo>
                  <a:pt x="1938039" y="235632"/>
                  <a:pt x="1665373" y="3817"/>
                  <a:pt x="1338564" y="3817"/>
                </a:cubicBezTo>
                <a:lnTo>
                  <a:pt x="1325864" y="5097"/>
                </a:lnTo>
                <a:lnTo>
                  <a:pt x="1325864" y="642"/>
                </a:lnTo>
                <a:cubicBezTo>
                  <a:pt x="1509105" y="642"/>
                  <a:pt x="1683672" y="37778"/>
                  <a:pt x="1842451" y="104936"/>
                </a:cubicBezTo>
                <a:lnTo>
                  <a:pt x="1958126" y="160659"/>
                </a:lnTo>
                <a:lnTo>
                  <a:pt x="1924171" y="141546"/>
                </a:lnTo>
                <a:cubicBezTo>
                  <a:pt x="1744710" y="50999"/>
                  <a:pt x="1541886" y="0"/>
                  <a:pt x="1327150" y="0"/>
                </a:cubicBezTo>
                <a:cubicBezTo>
                  <a:pt x="594185" y="0"/>
                  <a:pt x="0" y="594185"/>
                  <a:pt x="0" y="1327150"/>
                </a:cubicBezTo>
                <a:close/>
              </a:path>
            </a:pathLst>
          </a:custGeom>
          <a:solidFill>
            <a:srgbClr val="2C51B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sļïḍè">
            <a:extLst>
              <a:ext uri="{FF2B5EF4-FFF2-40B4-BE49-F238E27FC236}">
                <a16:creationId xmlns:a16="http://schemas.microsoft.com/office/drawing/2014/main" id="{A7A411AF-A188-946F-E6B9-9263592DC24E}"/>
              </a:ext>
            </a:extLst>
          </p:cNvPr>
          <p:cNvSpPr/>
          <p:nvPr/>
        </p:nvSpPr>
        <p:spPr bwMode="auto">
          <a:xfrm>
            <a:off x="5895909" y="4115166"/>
            <a:ext cx="401467" cy="401467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2" name="ïṣļiďé">
            <a:extLst>
              <a:ext uri="{FF2B5EF4-FFF2-40B4-BE49-F238E27FC236}">
                <a16:creationId xmlns:a16="http://schemas.microsoft.com/office/drawing/2014/main" id="{74BA5298-FDFC-442D-E4DA-68AA8C99B09D}"/>
              </a:ext>
            </a:extLst>
          </p:cNvPr>
          <p:cNvGrpSpPr/>
          <p:nvPr/>
        </p:nvGrpSpPr>
        <p:grpSpPr>
          <a:xfrm>
            <a:off x="5909178" y="2274174"/>
            <a:ext cx="374937" cy="401467"/>
            <a:chOff x="2281238" y="1909763"/>
            <a:chExt cx="336550" cy="360363"/>
          </a:xfrm>
          <a:solidFill>
            <a:schemeClr val="bg1"/>
          </a:solidFill>
        </p:grpSpPr>
        <p:sp>
          <p:nvSpPr>
            <p:cNvPr id="29" name="îṩḻídê">
              <a:extLst>
                <a:ext uri="{FF2B5EF4-FFF2-40B4-BE49-F238E27FC236}">
                  <a16:creationId xmlns:a16="http://schemas.microsoft.com/office/drawing/2014/main" id="{F54A67EA-435D-3854-B12B-3F49DE8D5E88}"/>
                </a:ext>
              </a:extLst>
            </p:cNvPr>
            <p:cNvSpPr/>
            <p:nvPr/>
          </p:nvSpPr>
          <p:spPr bwMode="auto">
            <a:xfrm>
              <a:off x="2281238" y="1909763"/>
              <a:ext cx="336550" cy="360363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107"/>
                </a:cxn>
                <a:cxn ang="0">
                  <a:pos x="15" y="123"/>
                </a:cxn>
                <a:cxn ang="0">
                  <a:pos x="99" y="123"/>
                </a:cxn>
                <a:cxn ang="0">
                  <a:pos x="115" y="107"/>
                </a:cxn>
                <a:cxn ang="0">
                  <a:pos x="115" y="15"/>
                </a:cxn>
                <a:cxn ang="0">
                  <a:pos x="99" y="0"/>
                </a:cxn>
                <a:cxn ang="0">
                  <a:pos x="107" y="107"/>
                </a:cxn>
                <a:cxn ang="0">
                  <a:pos x="99" y="115"/>
                </a:cxn>
                <a:cxn ang="0">
                  <a:pos x="15" y="115"/>
                </a:cxn>
                <a:cxn ang="0">
                  <a:pos x="7" y="107"/>
                </a:cxn>
                <a:cxn ang="0">
                  <a:pos x="7" y="15"/>
                </a:cxn>
                <a:cxn ang="0">
                  <a:pos x="15" y="8"/>
                </a:cxn>
                <a:cxn ang="0">
                  <a:pos x="99" y="8"/>
                </a:cxn>
                <a:cxn ang="0">
                  <a:pos x="107" y="15"/>
                </a:cxn>
                <a:cxn ang="0">
                  <a:pos x="107" y="107"/>
                </a:cxn>
                <a:cxn ang="0">
                  <a:pos x="107" y="107"/>
                </a:cxn>
                <a:cxn ang="0">
                  <a:pos x="107" y="107"/>
                </a:cxn>
              </a:cxnLst>
              <a:rect l="0" t="0" r="r" b="b"/>
              <a:pathLst>
                <a:path w="115" h="123">
                  <a:moveTo>
                    <a:pt x="9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6"/>
                    <a:pt x="7" y="123"/>
                    <a:pt x="15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8" y="123"/>
                    <a:pt x="115" y="116"/>
                    <a:pt x="115" y="107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7"/>
                    <a:pt x="108" y="0"/>
                    <a:pt x="99" y="0"/>
                  </a:cubicBezTo>
                  <a:close/>
                  <a:moveTo>
                    <a:pt x="107" y="107"/>
                  </a:moveTo>
                  <a:cubicBezTo>
                    <a:pt x="107" y="111"/>
                    <a:pt x="104" y="115"/>
                    <a:pt x="99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1" y="115"/>
                    <a:pt x="7" y="111"/>
                    <a:pt x="7" y="10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1"/>
                    <a:pt x="11" y="8"/>
                    <a:pt x="15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104" y="8"/>
                    <a:pt x="107" y="11"/>
                    <a:pt x="107" y="15"/>
                  </a:cubicBezTo>
                  <a:lnTo>
                    <a:pt x="107" y="107"/>
                  </a:ln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ṡlîḓé">
              <a:extLst>
                <a:ext uri="{FF2B5EF4-FFF2-40B4-BE49-F238E27FC236}">
                  <a16:creationId xmlns:a16="http://schemas.microsoft.com/office/drawing/2014/main" id="{1DF12FEE-4E97-ABC4-4377-5CB92CDF5276}"/>
                </a:ext>
              </a:extLst>
            </p:cNvPr>
            <p:cNvSpPr/>
            <p:nvPr/>
          </p:nvSpPr>
          <p:spPr bwMode="auto">
            <a:xfrm>
              <a:off x="2325688" y="1952626"/>
              <a:ext cx="246063" cy="227013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3"/>
                </a:cxn>
                <a:cxn ang="0">
                  <a:pos x="4" y="77"/>
                </a:cxn>
                <a:cxn ang="0">
                  <a:pos x="81" y="77"/>
                </a:cxn>
                <a:cxn ang="0">
                  <a:pos x="84" y="73"/>
                </a:cxn>
                <a:cxn ang="0">
                  <a:pos x="84" y="4"/>
                </a:cxn>
                <a:cxn ang="0">
                  <a:pos x="81" y="0"/>
                </a:cxn>
                <a:cxn ang="0">
                  <a:pos x="81" y="4"/>
                </a:cxn>
                <a:cxn ang="0">
                  <a:pos x="81" y="57"/>
                </a:cxn>
                <a:cxn ang="0">
                  <a:pos x="68" y="44"/>
                </a:cxn>
                <a:cxn ang="0">
                  <a:pos x="65" y="42"/>
                </a:cxn>
                <a:cxn ang="0">
                  <a:pos x="62" y="44"/>
                </a:cxn>
                <a:cxn ang="0">
                  <a:pos x="52" y="55"/>
                </a:cxn>
                <a:cxn ang="0">
                  <a:pos x="22" y="21"/>
                </a:cxn>
                <a:cxn ang="0">
                  <a:pos x="19" y="19"/>
                </a:cxn>
                <a:cxn ang="0">
                  <a:pos x="16" y="21"/>
                </a:cxn>
                <a:cxn ang="0">
                  <a:pos x="4" y="35"/>
                </a:cxn>
                <a:cxn ang="0">
                  <a:pos x="4" y="4"/>
                </a:cxn>
                <a:cxn ang="0">
                  <a:pos x="81" y="4"/>
                </a:cxn>
                <a:cxn ang="0">
                  <a:pos x="4" y="41"/>
                </a:cxn>
                <a:cxn ang="0">
                  <a:pos x="19" y="23"/>
                </a:cxn>
                <a:cxn ang="0">
                  <a:pos x="50" y="58"/>
                </a:cxn>
                <a:cxn ang="0">
                  <a:pos x="52" y="61"/>
                </a:cxn>
                <a:cxn ang="0">
                  <a:pos x="63" y="73"/>
                </a:cxn>
                <a:cxn ang="0">
                  <a:pos x="4" y="73"/>
                </a:cxn>
                <a:cxn ang="0">
                  <a:pos x="4" y="41"/>
                </a:cxn>
                <a:cxn ang="0">
                  <a:pos x="68" y="73"/>
                </a:cxn>
                <a:cxn ang="0">
                  <a:pos x="55" y="58"/>
                </a:cxn>
                <a:cxn ang="0">
                  <a:pos x="65" y="46"/>
                </a:cxn>
                <a:cxn ang="0">
                  <a:pos x="81" y="63"/>
                </a:cxn>
                <a:cxn ang="0">
                  <a:pos x="81" y="73"/>
                </a:cxn>
                <a:cxn ang="0">
                  <a:pos x="68" y="73"/>
                </a:cxn>
                <a:cxn ang="0">
                  <a:pos x="68" y="73"/>
                </a:cxn>
                <a:cxn ang="0">
                  <a:pos x="68" y="73"/>
                </a:cxn>
              </a:cxnLst>
              <a:rect l="0" t="0" r="r" b="b"/>
              <a:pathLst>
                <a:path w="84" h="77">
                  <a:moveTo>
                    <a:pt x="8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2" y="77"/>
                    <a:pt x="4" y="77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3" y="77"/>
                    <a:pt x="84" y="75"/>
                    <a:pt x="84" y="73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3" y="0"/>
                    <a:pt x="81" y="0"/>
                  </a:cubicBezTo>
                  <a:close/>
                  <a:moveTo>
                    <a:pt x="81" y="4"/>
                  </a:moveTo>
                  <a:cubicBezTo>
                    <a:pt x="81" y="57"/>
                    <a:pt x="81" y="57"/>
                    <a:pt x="81" y="57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2" y="4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0"/>
                    <a:pt x="20" y="19"/>
                    <a:pt x="19" y="19"/>
                  </a:cubicBezTo>
                  <a:cubicBezTo>
                    <a:pt x="18" y="19"/>
                    <a:pt x="17" y="20"/>
                    <a:pt x="16" y="21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1" y="4"/>
                  </a:lnTo>
                  <a:close/>
                  <a:moveTo>
                    <a:pt x="4" y="41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4" y="73"/>
                    <a:pt x="4" y="73"/>
                    <a:pt x="4" y="73"/>
                  </a:cubicBezTo>
                  <a:lnTo>
                    <a:pt x="4" y="41"/>
                  </a:lnTo>
                  <a:close/>
                  <a:moveTo>
                    <a:pt x="68" y="73"/>
                  </a:moveTo>
                  <a:cubicBezTo>
                    <a:pt x="55" y="58"/>
                    <a:pt x="55" y="58"/>
                    <a:pt x="55" y="58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73"/>
                    <a:pt x="81" y="73"/>
                    <a:pt x="81" y="73"/>
                  </a:cubicBezTo>
                  <a:lnTo>
                    <a:pt x="68" y="73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8" y="7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ŝḷïḋe">
              <a:extLst>
                <a:ext uri="{FF2B5EF4-FFF2-40B4-BE49-F238E27FC236}">
                  <a16:creationId xmlns:a16="http://schemas.microsoft.com/office/drawing/2014/main" id="{D5443577-F606-CFEC-EECA-9A661EE0659E}"/>
                </a:ext>
              </a:extLst>
            </p:cNvPr>
            <p:cNvSpPr/>
            <p:nvPr/>
          </p:nvSpPr>
          <p:spPr bwMode="auto">
            <a:xfrm>
              <a:off x="2460625" y="1989138"/>
              <a:ext cx="66675" cy="66675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23" y="11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12" y="23"/>
                </a:cxn>
                <a:cxn ang="0">
                  <a:pos x="12" y="4"/>
                </a:cxn>
                <a:cxn ang="0">
                  <a:pos x="19" y="11"/>
                </a:cxn>
                <a:cxn ang="0">
                  <a:pos x="12" y="19"/>
                </a:cxn>
                <a:cxn ang="0">
                  <a:pos x="4" y="11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</a:cxnLst>
              <a:rect l="0" t="0" r="r" b="b"/>
              <a:pathLst>
                <a:path w="23" h="23">
                  <a:moveTo>
                    <a:pt x="12" y="23"/>
                  </a:move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2" y="23"/>
                  </a:cubicBezTo>
                  <a:close/>
                  <a:moveTo>
                    <a:pt x="12" y="4"/>
                  </a:moveTo>
                  <a:cubicBezTo>
                    <a:pt x="16" y="4"/>
                    <a:pt x="19" y="7"/>
                    <a:pt x="19" y="11"/>
                  </a:cubicBezTo>
                  <a:cubicBezTo>
                    <a:pt x="19" y="15"/>
                    <a:pt x="16" y="19"/>
                    <a:pt x="12" y="19"/>
                  </a:cubicBezTo>
                  <a:cubicBezTo>
                    <a:pt x="7" y="19"/>
                    <a:pt x="4" y="15"/>
                    <a:pt x="4" y="11"/>
                  </a:cubicBezTo>
                  <a:cubicBezTo>
                    <a:pt x="4" y="7"/>
                    <a:pt x="7" y="4"/>
                    <a:pt x="12" y="4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iŝ1ïḑe">
            <a:extLst>
              <a:ext uri="{FF2B5EF4-FFF2-40B4-BE49-F238E27FC236}">
                <a16:creationId xmlns:a16="http://schemas.microsoft.com/office/drawing/2014/main" id="{B9577129-A851-3DBB-4CA6-7B68F92D3375}"/>
              </a:ext>
            </a:extLst>
          </p:cNvPr>
          <p:cNvGrpSpPr/>
          <p:nvPr/>
        </p:nvGrpSpPr>
        <p:grpSpPr>
          <a:xfrm>
            <a:off x="6871349" y="3211317"/>
            <a:ext cx="413846" cy="389086"/>
            <a:chOff x="2266950" y="2713038"/>
            <a:chExt cx="371475" cy="349250"/>
          </a:xfrm>
          <a:solidFill>
            <a:schemeClr val="bg1"/>
          </a:solidFill>
        </p:grpSpPr>
        <p:sp>
          <p:nvSpPr>
            <p:cNvPr id="27" name="îṣḷïḋê">
              <a:extLst>
                <a:ext uri="{FF2B5EF4-FFF2-40B4-BE49-F238E27FC236}">
                  <a16:creationId xmlns:a16="http://schemas.microsoft.com/office/drawing/2014/main" id="{7D96BA7E-9F79-0351-E450-F930F4331AF7}"/>
                </a:ext>
              </a:extLst>
            </p:cNvPr>
            <p:cNvSpPr/>
            <p:nvPr/>
          </p:nvSpPr>
          <p:spPr bwMode="auto">
            <a:xfrm>
              <a:off x="2447925" y="2903538"/>
              <a:ext cx="44450" cy="44450"/>
            </a:xfrm>
            <a:custGeom>
              <a:avLst/>
              <a:gdLst/>
              <a:ahLst/>
              <a:cxnLst>
                <a:cxn ang="0">
                  <a:pos x="15" y="7"/>
                </a:cxn>
                <a:cxn ang="0">
                  <a:pos x="7" y="15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5" y="7"/>
                </a:cxn>
                <a:cxn ang="0">
                  <a:pos x="15" y="7"/>
                </a:cxn>
                <a:cxn ang="0">
                  <a:pos x="15" y="7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2"/>
                    <a:pt x="11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ŝ1ïḓê">
              <a:extLst>
                <a:ext uri="{FF2B5EF4-FFF2-40B4-BE49-F238E27FC236}">
                  <a16:creationId xmlns:a16="http://schemas.microsoft.com/office/drawing/2014/main" id="{9387DF12-F9CC-4DD2-5348-288B4F79F3F8}"/>
                </a:ext>
              </a:extLst>
            </p:cNvPr>
            <p:cNvSpPr/>
            <p:nvPr/>
          </p:nvSpPr>
          <p:spPr bwMode="auto">
            <a:xfrm>
              <a:off x="2266950" y="2713038"/>
              <a:ext cx="371475" cy="349250"/>
            </a:xfrm>
            <a:custGeom>
              <a:avLst/>
              <a:gdLst/>
              <a:ahLst/>
              <a:cxnLst>
                <a:cxn ang="0">
                  <a:pos x="111" y="46"/>
                </a:cxn>
                <a:cxn ang="0">
                  <a:pos x="100" y="0"/>
                </a:cxn>
                <a:cxn ang="0">
                  <a:pos x="0" y="21"/>
                </a:cxn>
                <a:cxn ang="0">
                  <a:pos x="21" y="119"/>
                </a:cxn>
                <a:cxn ang="0">
                  <a:pos x="111" y="97"/>
                </a:cxn>
                <a:cxn ang="0">
                  <a:pos x="111" y="46"/>
                </a:cxn>
                <a:cxn ang="0">
                  <a:pos x="100" y="7"/>
                </a:cxn>
                <a:cxn ang="0">
                  <a:pos x="104" y="35"/>
                </a:cxn>
                <a:cxn ang="0">
                  <a:pos x="100" y="15"/>
                </a:cxn>
                <a:cxn ang="0">
                  <a:pos x="16" y="11"/>
                </a:cxn>
                <a:cxn ang="0">
                  <a:pos x="12" y="30"/>
                </a:cxn>
                <a:cxn ang="0">
                  <a:pos x="21" y="7"/>
                </a:cxn>
                <a:cxn ang="0">
                  <a:pos x="16" y="19"/>
                </a:cxn>
                <a:cxn ang="0">
                  <a:pos x="96" y="15"/>
                </a:cxn>
                <a:cxn ang="0">
                  <a:pos x="96" y="23"/>
                </a:cxn>
                <a:cxn ang="0">
                  <a:pos x="16" y="26"/>
                </a:cxn>
                <a:cxn ang="0">
                  <a:pos x="96" y="23"/>
                </a:cxn>
                <a:cxn ang="0">
                  <a:pos x="96" y="34"/>
                </a:cxn>
                <a:cxn ang="0">
                  <a:pos x="16" y="33"/>
                </a:cxn>
                <a:cxn ang="0">
                  <a:pos x="96" y="30"/>
                </a:cxn>
                <a:cxn ang="0">
                  <a:pos x="90" y="111"/>
                </a:cxn>
                <a:cxn ang="0">
                  <a:pos x="8" y="97"/>
                </a:cxn>
                <a:cxn ang="0">
                  <a:pos x="21" y="42"/>
                </a:cxn>
                <a:cxn ang="0">
                  <a:pos x="104" y="46"/>
                </a:cxn>
                <a:cxn ang="0">
                  <a:pos x="69" y="53"/>
                </a:cxn>
                <a:cxn ang="0">
                  <a:pos x="69" y="92"/>
                </a:cxn>
                <a:cxn ang="0">
                  <a:pos x="104" y="97"/>
                </a:cxn>
                <a:cxn ang="0">
                  <a:pos x="69" y="84"/>
                </a:cxn>
                <a:cxn ang="0">
                  <a:pos x="69" y="61"/>
                </a:cxn>
                <a:cxn ang="0">
                  <a:pos x="110" y="58"/>
                </a:cxn>
                <a:cxn ang="0">
                  <a:pos x="111" y="56"/>
                </a:cxn>
                <a:cxn ang="0">
                  <a:pos x="109" y="84"/>
                </a:cxn>
                <a:cxn ang="0">
                  <a:pos x="109" y="84"/>
                </a:cxn>
              </a:cxnLst>
              <a:rect l="0" t="0" r="r" b="b"/>
              <a:pathLst>
                <a:path w="127" h="119">
                  <a:moveTo>
                    <a:pt x="111" y="46"/>
                  </a:moveTo>
                  <a:cubicBezTo>
                    <a:pt x="111" y="46"/>
                    <a:pt x="111" y="46"/>
                    <a:pt x="111" y="46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5"/>
                    <a:pt x="106" y="0"/>
                    <a:pt x="10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10" y="119"/>
                    <a:pt x="21" y="119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102" y="119"/>
                    <a:pt x="111" y="109"/>
                    <a:pt x="111" y="97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27" y="80"/>
                    <a:pt x="127" y="57"/>
                    <a:pt x="111" y="46"/>
                  </a:cubicBezTo>
                  <a:close/>
                  <a:moveTo>
                    <a:pt x="21" y="7"/>
                  </a:moveTo>
                  <a:cubicBezTo>
                    <a:pt x="100" y="7"/>
                    <a:pt x="100" y="7"/>
                    <a:pt x="100" y="7"/>
                  </a:cubicBezTo>
                  <a:cubicBezTo>
                    <a:pt x="102" y="7"/>
                    <a:pt x="104" y="9"/>
                    <a:pt x="104" y="11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3" y="34"/>
                    <a:pt x="101" y="34"/>
                    <a:pt x="100" y="3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3"/>
                    <a:pt x="98" y="11"/>
                    <a:pt x="9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1"/>
                    <a:pt x="12" y="13"/>
                    <a:pt x="12" y="15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28"/>
                    <a:pt x="8" y="24"/>
                    <a:pt x="8" y="21"/>
                  </a:cubicBezTo>
                  <a:cubicBezTo>
                    <a:pt x="8" y="13"/>
                    <a:pt x="14" y="7"/>
                    <a:pt x="21" y="7"/>
                  </a:cubicBezTo>
                  <a:close/>
                  <a:moveTo>
                    <a:pt x="96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96" y="15"/>
                    <a:pt x="96" y="15"/>
                    <a:pt x="96" y="15"/>
                  </a:cubicBezTo>
                  <a:lnTo>
                    <a:pt x="96" y="19"/>
                  </a:lnTo>
                  <a:close/>
                  <a:moveTo>
                    <a:pt x="96" y="23"/>
                  </a:moveTo>
                  <a:cubicBezTo>
                    <a:pt x="96" y="26"/>
                    <a:pt x="96" y="26"/>
                    <a:pt x="9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96" y="23"/>
                  </a:lnTo>
                  <a:close/>
                  <a:moveTo>
                    <a:pt x="96" y="30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19" y="34"/>
                    <a:pt x="17" y="34"/>
                    <a:pt x="16" y="33"/>
                  </a:cubicBezTo>
                  <a:cubicBezTo>
                    <a:pt x="16" y="30"/>
                    <a:pt x="16" y="30"/>
                    <a:pt x="16" y="30"/>
                  </a:cubicBezTo>
                  <a:lnTo>
                    <a:pt x="96" y="30"/>
                  </a:lnTo>
                  <a:close/>
                  <a:moveTo>
                    <a:pt x="104" y="97"/>
                  </a:moveTo>
                  <a:cubicBezTo>
                    <a:pt x="104" y="105"/>
                    <a:pt x="98" y="111"/>
                    <a:pt x="90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14" y="111"/>
                    <a:pt x="8" y="105"/>
                    <a:pt x="8" y="9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1" y="40"/>
                    <a:pt x="16" y="42"/>
                    <a:pt x="21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2" y="42"/>
                    <a:pt x="104" y="44"/>
                    <a:pt x="104" y="4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59" y="53"/>
                    <a:pt x="50" y="62"/>
                    <a:pt x="50" y="72"/>
                  </a:cubicBezTo>
                  <a:cubicBezTo>
                    <a:pt x="50" y="83"/>
                    <a:pt x="59" y="92"/>
                    <a:pt x="69" y="92"/>
                  </a:cubicBezTo>
                  <a:cubicBezTo>
                    <a:pt x="104" y="92"/>
                    <a:pt x="104" y="92"/>
                    <a:pt x="104" y="92"/>
                  </a:cubicBezTo>
                  <a:lnTo>
                    <a:pt x="104" y="97"/>
                  </a:lnTo>
                  <a:close/>
                  <a:moveTo>
                    <a:pt x="109" y="84"/>
                  </a:moveTo>
                  <a:cubicBezTo>
                    <a:pt x="69" y="84"/>
                    <a:pt x="69" y="84"/>
                    <a:pt x="69" y="84"/>
                  </a:cubicBezTo>
                  <a:cubicBezTo>
                    <a:pt x="63" y="84"/>
                    <a:pt x="58" y="79"/>
                    <a:pt x="58" y="72"/>
                  </a:cubicBezTo>
                  <a:cubicBezTo>
                    <a:pt x="58" y="66"/>
                    <a:pt x="63" y="61"/>
                    <a:pt x="69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6" y="61"/>
                    <a:pt x="108" y="60"/>
                    <a:pt x="110" y="58"/>
                  </a:cubicBezTo>
                  <a:cubicBezTo>
                    <a:pt x="110" y="57"/>
                    <a:pt x="111" y="57"/>
                    <a:pt x="111" y="56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4" y="59"/>
                    <a:pt x="115" y="64"/>
                    <a:pt x="115" y="69"/>
                  </a:cubicBezTo>
                  <a:cubicBezTo>
                    <a:pt x="115" y="75"/>
                    <a:pt x="113" y="80"/>
                    <a:pt x="109" y="84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4"/>
                    <a:pt x="109" y="8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" name="iṧḻîḋè">
            <a:extLst>
              <a:ext uri="{FF2B5EF4-FFF2-40B4-BE49-F238E27FC236}">
                <a16:creationId xmlns:a16="http://schemas.microsoft.com/office/drawing/2014/main" id="{137203BF-23D1-E52B-094C-EB9E6D792E2A}"/>
              </a:ext>
            </a:extLst>
          </p:cNvPr>
          <p:cNvSpPr/>
          <p:nvPr/>
        </p:nvSpPr>
        <p:spPr bwMode="auto">
          <a:xfrm>
            <a:off x="5004522" y="3255539"/>
            <a:ext cx="399697" cy="300657"/>
          </a:xfrm>
          <a:custGeom>
            <a:avLst/>
            <a:gdLst/>
            <a:ahLst/>
            <a:cxnLst>
              <a:cxn ang="0">
                <a:pos x="101" y="2"/>
              </a:cxn>
              <a:cxn ang="0">
                <a:pos x="27" y="0"/>
              </a:cxn>
              <a:cxn ang="0">
                <a:pos x="2" y="22"/>
              </a:cxn>
              <a:cxn ang="0">
                <a:pos x="2" y="32"/>
              </a:cxn>
              <a:cxn ang="0">
                <a:pos x="61" y="92"/>
              </a:cxn>
              <a:cxn ang="0">
                <a:pos x="121" y="32"/>
              </a:cxn>
              <a:cxn ang="0">
                <a:pos x="120" y="22"/>
              </a:cxn>
              <a:cxn ang="0">
                <a:pos x="86" y="14"/>
              </a:cxn>
              <a:cxn ang="0">
                <a:pos x="93" y="8"/>
              </a:cxn>
              <a:cxn ang="0">
                <a:pos x="76" y="27"/>
              </a:cxn>
              <a:cxn ang="0">
                <a:pos x="93" y="27"/>
              </a:cxn>
              <a:cxn ang="0">
                <a:pos x="73" y="25"/>
              </a:cxn>
              <a:cxn ang="0">
                <a:pos x="75" y="9"/>
              </a:cxn>
              <a:cxn ang="0">
                <a:pos x="70" y="27"/>
              </a:cxn>
              <a:cxn ang="0">
                <a:pos x="61" y="20"/>
              </a:cxn>
              <a:cxn ang="0">
                <a:pos x="70" y="8"/>
              </a:cxn>
              <a:cxn ang="0">
                <a:pos x="53" y="8"/>
              </a:cxn>
              <a:cxn ang="0">
                <a:pos x="58" y="17"/>
              </a:cxn>
              <a:cxn ang="0">
                <a:pos x="40" y="16"/>
              </a:cxn>
              <a:cxn ang="0">
                <a:pos x="58" y="17"/>
              </a:cxn>
              <a:cxn ang="0">
                <a:pos x="30" y="27"/>
              </a:cxn>
              <a:cxn ang="0">
                <a:pos x="47" y="27"/>
              </a:cxn>
              <a:cxn ang="0">
                <a:pos x="37" y="14"/>
              </a:cxn>
              <a:cxn ang="0">
                <a:pos x="43" y="8"/>
              </a:cxn>
              <a:cxn ang="0">
                <a:pos x="34" y="17"/>
              </a:cxn>
              <a:cxn ang="0">
                <a:pos x="8" y="27"/>
              </a:cxn>
              <a:cxn ang="0">
                <a:pos x="11" y="31"/>
              </a:cxn>
              <a:cxn ang="0">
                <a:pos x="49" y="71"/>
              </a:cxn>
              <a:cxn ang="0">
                <a:pos x="29" y="31"/>
              </a:cxn>
              <a:cxn ang="0">
                <a:pos x="57" y="78"/>
              </a:cxn>
              <a:cxn ang="0">
                <a:pos x="52" y="31"/>
              </a:cxn>
              <a:cxn ang="0">
                <a:pos x="61" y="79"/>
              </a:cxn>
              <a:cxn ang="0">
                <a:pos x="65" y="78"/>
              </a:cxn>
              <a:cxn ang="0">
                <a:pos x="94" y="31"/>
              </a:cxn>
              <a:cxn ang="0">
                <a:pos x="74" y="71"/>
              </a:cxn>
              <a:cxn ang="0">
                <a:pos x="112" y="31"/>
              </a:cxn>
              <a:cxn ang="0">
                <a:pos x="99" y="27"/>
              </a:cxn>
              <a:cxn ang="0">
                <a:pos x="97" y="9"/>
              </a:cxn>
              <a:cxn ang="0">
                <a:pos x="99" y="27"/>
              </a:cxn>
              <a:cxn ang="0">
                <a:pos x="99" y="27"/>
              </a:cxn>
            </a:cxnLst>
            <a:rect l="0" t="0" r="r" b="b"/>
            <a:pathLst>
              <a:path w="123" h="92">
                <a:moveTo>
                  <a:pt x="120" y="22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3" y="1"/>
                  <a:pt x="22" y="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0" y="25"/>
                  <a:pt x="0" y="27"/>
                </a:cubicBezTo>
                <a:cubicBezTo>
                  <a:pt x="0" y="29"/>
                  <a:pt x="1" y="31"/>
                  <a:pt x="2" y="32"/>
                </a:cubicBezTo>
                <a:cubicBezTo>
                  <a:pt x="56" y="90"/>
                  <a:pt x="56" y="90"/>
                  <a:pt x="56" y="90"/>
                </a:cubicBezTo>
                <a:cubicBezTo>
                  <a:pt x="57" y="91"/>
                  <a:pt x="59" y="92"/>
                  <a:pt x="61" y="92"/>
                </a:cubicBezTo>
                <a:cubicBezTo>
                  <a:pt x="64" y="92"/>
                  <a:pt x="66" y="91"/>
                  <a:pt x="67" y="90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2" y="31"/>
                  <a:pt x="123" y="29"/>
                  <a:pt x="123" y="27"/>
                </a:cubicBezTo>
                <a:cubicBezTo>
                  <a:pt x="123" y="25"/>
                  <a:pt x="122" y="23"/>
                  <a:pt x="120" y="22"/>
                </a:cubicBezTo>
                <a:close/>
                <a:moveTo>
                  <a:pt x="93" y="8"/>
                </a:moveTo>
                <a:cubicBezTo>
                  <a:pt x="86" y="14"/>
                  <a:pt x="86" y="14"/>
                  <a:pt x="86" y="14"/>
                </a:cubicBezTo>
                <a:cubicBezTo>
                  <a:pt x="79" y="8"/>
                  <a:pt x="79" y="8"/>
                  <a:pt x="79" y="8"/>
                </a:cubicBezTo>
                <a:lnTo>
                  <a:pt x="93" y="8"/>
                </a:lnTo>
                <a:close/>
                <a:moveTo>
                  <a:pt x="93" y="27"/>
                </a:moveTo>
                <a:cubicBezTo>
                  <a:pt x="76" y="27"/>
                  <a:pt x="76" y="27"/>
                  <a:pt x="76" y="27"/>
                </a:cubicBezTo>
                <a:cubicBezTo>
                  <a:pt x="85" y="19"/>
                  <a:pt x="85" y="19"/>
                  <a:pt x="85" y="19"/>
                </a:cubicBezTo>
                <a:lnTo>
                  <a:pt x="93" y="27"/>
                </a:lnTo>
                <a:close/>
                <a:moveTo>
                  <a:pt x="83" y="16"/>
                </a:moveTo>
                <a:cubicBezTo>
                  <a:pt x="73" y="25"/>
                  <a:pt x="73" y="25"/>
                  <a:pt x="73" y="25"/>
                </a:cubicBezTo>
                <a:cubicBezTo>
                  <a:pt x="64" y="17"/>
                  <a:pt x="64" y="17"/>
                  <a:pt x="64" y="17"/>
                </a:cubicBezTo>
                <a:cubicBezTo>
                  <a:pt x="75" y="9"/>
                  <a:pt x="75" y="9"/>
                  <a:pt x="75" y="9"/>
                </a:cubicBezTo>
                <a:lnTo>
                  <a:pt x="83" y="16"/>
                </a:lnTo>
                <a:close/>
                <a:moveTo>
                  <a:pt x="70" y="27"/>
                </a:moveTo>
                <a:cubicBezTo>
                  <a:pt x="53" y="27"/>
                  <a:pt x="53" y="27"/>
                  <a:pt x="53" y="27"/>
                </a:cubicBezTo>
                <a:cubicBezTo>
                  <a:pt x="61" y="20"/>
                  <a:pt x="61" y="20"/>
                  <a:pt x="61" y="20"/>
                </a:cubicBezTo>
                <a:lnTo>
                  <a:pt x="70" y="27"/>
                </a:lnTo>
                <a:close/>
                <a:moveTo>
                  <a:pt x="70" y="8"/>
                </a:moveTo>
                <a:cubicBezTo>
                  <a:pt x="61" y="15"/>
                  <a:pt x="61" y="15"/>
                  <a:pt x="61" y="15"/>
                </a:cubicBezTo>
                <a:cubicBezTo>
                  <a:pt x="53" y="8"/>
                  <a:pt x="53" y="8"/>
                  <a:pt x="53" y="8"/>
                </a:cubicBezTo>
                <a:lnTo>
                  <a:pt x="70" y="8"/>
                </a:lnTo>
                <a:close/>
                <a:moveTo>
                  <a:pt x="58" y="17"/>
                </a:moveTo>
                <a:cubicBezTo>
                  <a:pt x="50" y="25"/>
                  <a:pt x="50" y="25"/>
                  <a:pt x="50" y="25"/>
                </a:cubicBezTo>
                <a:cubicBezTo>
                  <a:pt x="40" y="16"/>
                  <a:pt x="40" y="16"/>
                  <a:pt x="40" y="16"/>
                </a:cubicBezTo>
                <a:cubicBezTo>
                  <a:pt x="48" y="9"/>
                  <a:pt x="48" y="9"/>
                  <a:pt x="48" y="9"/>
                </a:cubicBezTo>
                <a:lnTo>
                  <a:pt x="58" y="17"/>
                </a:lnTo>
                <a:close/>
                <a:moveTo>
                  <a:pt x="47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7" y="19"/>
                  <a:pt x="37" y="19"/>
                  <a:pt x="37" y="19"/>
                </a:cubicBezTo>
                <a:lnTo>
                  <a:pt x="47" y="27"/>
                </a:lnTo>
                <a:close/>
                <a:moveTo>
                  <a:pt x="43" y="8"/>
                </a:moveTo>
                <a:cubicBezTo>
                  <a:pt x="37" y="14"/>
                  <a:pt x="37" y="14"/>
                  <a:pt x="37" y="14"/>
                </a:cubicBezTo>
                <a:cubicBezTo>
                  <a:pt x="30" y="8"/>
                  <a:pt x="30" y="8"/>
                  <a:pt x="30" y="8"/>
                </a:cubicBezTo>
                <a:lnTo>
                  <a:pt x="43" y="8"/>
                </a:lnTo>
                <a:close/>
                <a:moveTo>
                  <a:pt x="26" y="9"/>
                </a:moveTo>
                <a:cubicBezTo>
                  <a:pt x="34" y="17"/>
                  <a:pt x="34" y="17"/>
                  <a:pt x="34" y="17"/>
                </a:cubicBezTo>
                <a:cubicBezTo>
                  <a:pt x="24" y="27"/>
                  <a:pt x="24" y="27"/>
                  <a:pt x="24" y="27"/>
                </a:cubicBezTo>
                <a:cubicBezTo>
                  <a:pt x="8" y="27"/>
                  <a:pt x="8" y="27"/>
                  <a:pt x="8" y="27"/>
                </a:cubicBezTo>
                <a:lnTo>
                  <a:pt x="26" y="9"/>
                </a:lnTo>
                <a:close/>
                <a:moveTo>
                  <a:pt x="11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49" y="71"/>
                  <a:pt x="49" y="71"/>
                  <a:pt x="49" y="71"/>
                </a:cubicBezTo>
                <a:lnTo>
                  <a:pt x="11" y="31"/>
                </a:lnTo>
                <a:close/>
                <a:moveTo>
                  <a:pt x="29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57" y="78"/>
                  <a:pt x="57" y="78"/>
                  <a:pt x="57" y="78"/>
                </a:cubicBezTo>
                <a:lnTo>
                  <a:pt x="29" y="31"/>
                </a:lnTo>
                <a:close/>
                <a:moveTo>
                  <a:pt x="52" y="31"/>
                </a:moveTo>
                <a:cubicBezTo>
                  <a:pt x="71" y="31"/>
                  <a:pt x="71" y="31"/>
                  <a:pt x="71" y="31"/>
                </a:cubicBezTo>
                <a:cubicBezTo>
                  <a:pt x="61" y="79"/>
                  <a:pt x="61" y="79"/>
                  <a:pt x="61" y="79"/>
                </a:cubicBezTo>
                <a:lnTo>
                  <a:pt x="52" y="31"/>
                </a:lnTo>
                <a:close/>
                <a:moveTo>
                  <a:pt x="65" y="78"/>
                </a:moveTo>
                <a:cubicBezTo>
                  <a:pt x="75" y="31"/>
                  <a:pt x="75" y="31"/>
                  <a:pt x="75" y="31"/>
                </a:cubicBezTo>
                <a:cubicBezTo>
                  <a:pt x="94" y="31"/>
                  <a:pt x="94" y="31"/>
                  <a:pt x="94" y="31"/>
                </a:cubicBezTo>
                <a:lnTo>
                  <a:pt x="65" y="78"/>
                </a:lnTo>
                <a:close/>
                <a:moveTo>
                  <a:pt x="74" y="71"/>
                </a:moveTo>
                <a:cubicBezTo>
                  <a:pt x="98" y="31"/>
                  <a:pt x="98" y="31"/>
                  <a:pt x="98" y="31"/>
                </a:cubicBezTo>
                <a:cubicBezTo>
                  <a:pt x="112" y="31"/>
                  <a:pt x="112" y="31"/>
                  <a:pt x="112" y="31"/>
                </a:cubicBezTo>
                <a:lnTo>
                  <a:pt x="74" y="71"/>
                </a:lnTo>
                <a:close/>
                <a:moveTo>
                  <a:pt x="99" y="27"/>
                </a:moveTo>
                <a:cubicBezTo>
                  <a:pt x="88" y="17"/>
                  <a:pt x="88" y="17"/>
                  <a:pt x="88" y="17"/>
                </a:cubicBezTo>
                <a:cubicBezTo>
                  <a:pt x="97" y="9"/>
                  <a:pt x="97" y="9"/>
                  <a:pt x="97" y="9"/>
                </a:cubicBezTo>
                <a:cubicBezTo>
                  <a:pt x="115" y="27"/>
                  <a:pt x="115" y="27"/>
                  <a:pt x="115" y="27"/>
                </a:cubicBezTo>
                <a:lnTo>
                  <a:pt x="99" y="27"/>
                </a:lnTo>
                <a:close/>
                <a:moveTo>
                  <a:pt x="99" y="27"/>
                </a:moveTo>
                <a:cubicBezTo>
                  <a:pt x="99" y="27"/>
                  <a:pt x="99" y="27"/>
                  <a:pt x="99" y="2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B6C2F2E-77C5-08F8-54EB-5130D02521D6}"/>
              </a:ext>
            </a:extLst>
          </p:cNvPr>
          <p:cNvGrpSpPr/>
          <p:nvPr/>
        </p:nvGrpSpPr>
        <p:grpSpPr>
          <a:xfrm>
            <a:off x="6297376" y="1152150"/>
            <a:ext cx="2821788" cy="799873"/>
            <a:chOff x="460375" y="1856096"/>
            <a:chExt cx="2821788" cy="79987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19F8037-5528-612B-5224-223EE69BD107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BDAC9F4-F387-859F-A9F1-8B0656F51298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087D6B1-E29A-D7C4-F066-49EB52F558D4}"/>
              </a:ext>
            </a:extLst>
          </p:cNvPr>
          <p:cNvGrpSpPr/>
          <p:nvPr/>
        </p:nvGrpSpPr>
        <p:grpSpPr>
          <a:xfrm>
            <a:off x="3021214" y="4819850"/>
            <a:ext cx="2833992" cy="799873"/>
            <a:chOff x="460375" y="1856096"/>
            <a:chExt cx="2833992" cy="79987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67F7F29-D973-1909-3C10-39445AA03EBE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E0BF19C-62C3-08AD-0003-17B876FC85E8}"/>
                </a:ext>
              </a:extLst>
            </p:cNvPr>
            <p:cNvSpPr txBox="1"/>
            <p:nvPr/>
          </p:nvSpPr>
          <p:spPr>
            <a:xfrm>
              <a:off x="1275066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9FEA647-DA41-289F-26A5-CD3E197C3D06}"/>
              </a:ext>
            </a:extLst>
          </p:cNvPr>
          <p:cNvGrpSpPr/>
          <p:nvPr/>
        </p:nvGrpSpPr>
        <p:grpSpPr>
          <a:xfrm>
            <a:off x="7370218" y="3879290"/>
            <a:ext cx="3094582" cy="1026602"/>
            <a:chOff x="460375" y="1856096"/>
            <a:chExt cx="3094582" cy="102660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E8B2386-57D5-CC7D-DB93-E8587114DD2E}"/>
                </a:ext>
              </a:extLst>
            </p:cNvPr>
            <p:cNvSpPr txBox="1"/>
            <p:nvPr/>
          </p:nvSpPr>
          <p:spPr>
            <a:xfrm>
              <a:off x="460375" y="2123516"/>
              <a:ext cx="3094582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36A56D3-FB30-F9D4-89E4-A37A116AEC8B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2AEBDBA-EE8D-7210-2ACB-6C4B6D51FCC7}"/>
              </a:ext>
            </a:extLst>
          </p:cNvPr>
          <p:cNvGrpSpPr/>
          <p:nvPr/>
        </p:nvGrpSpPr>
        <p:grpSpPr>
          <a:xfrm>
            <a:off x="1834053" y="2684877"/>
            <a:ext cx="2833992" cy="799873"/>
            <a:chOff x="460375" y="1856096"/>
            <a:chExt cx="2833992" cy="79987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0E75D04-8FD3-51F1-FFF1-67ACFFB1F982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EF2F04E-E857-225D-DFDB-A28E95B04C2B}"/>
                </a:ext>
              </a:extLst>
            </p:cNvPr>
            <p:cNvSpPr txBox="1"/>
            <p:nvPr/>
          </p:nvSpPr>
          <p:spPr>
            <a:xfrm>
              <a:off x="1275066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525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4A575E6-8416-DEED-96EB-2A2E0347C1A4}"/>
              </a:ext>
            </a:extLst>
          </p:cNvPr>
          <p:cNvSpPr/>
          <p:nvPr/>
        </p:nvSpPr>
        <p:spPr>
          <a:xfrm>
            <a:off x="2595334" y="2681268"/>
            <a:ext cx="1332142" cy="1332140"/>
          </a:xfrm>
          <a:prstGeom prst="ellipse">
            <a:avLst/>
          </a:prstGeom>
          <a:solidFill>
            <a:srgbClr val="2ECBA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2FFBBD6-69C7-DBFF-A4F4-B34BE1EAE4C8}"/>
              </a:ext>
            </a:extLst>
          </p:cNvPr>
          <p:cNvSpPr/>
          <p:nvPr/>
        </p:nvSpPr>
        <p:spPr>
          <a:xfrm rot="5400000" flipH="1">
            <a:off x="5429928" y="2681267"/>
            <a:ext cx="1332142" cy="1332140"/>
          </a:xfrm>
          <a:prstGeom prst="ellipse">
            <a:avLst/>
          </a:prstGeom>
          <a:solidFill>
            <a:srgbClr val="2C51B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BF8D3EE-E4DA-16A2-9F2F-682D46C3764B}"/>
              </a:ext>
            </a:extLst>
          </p:cNvPr>
          <p:cNvSpPr/>
          <p:nvPr/>
        </p:nvSpPr>
        <p:spPr>
          <a:xfrm flipH="1">
            <a:off x="8264523" y="2681268"/>
            <a:ext cx="1332140" cy="1332140"/>
          </a:xfrm>
          <a:prstGeom prst="ellipse">
            <a:avLst/>
          </a:prstGeom>
          <a:solidFill>
            <a:srgbClr val="2ECBA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93AAD8CF-E1D5-4571-D78A-F212EA868696}"/>
              </a:ext>
            </a:extLst>
          </p:cNvPr>
          <p:cNvSpPr/>
          <p:nvPr/>
        </p:nvSpPr>
        <p:spPr>
          <a:xfrm>
            <a:off x="2349497" y="2435431"/>
            <a:ext cx="1823816" cy="1823814"/>
          </a:xfrm>
          <a:prstGeom prst="arc">
            <a:avLst>
              <a:gd name="adj1" fmla="val 16200000"/>
              <a:gd name="adj2" fmla="val 11425245"/>
            </a:avLst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/>
            <a:tailEnd type="oval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AE999D2E-B9AE-7422-EED5-2E10602C6E46}"/>
              </a:ext>
            </a:extLst>
          </p:cNvPr>
          <p:cNvSpPr/>
          <p:nvPr/>
        </p:nvSpPr>
        <p:spPr>
          <a:xfrm rot="5400000" flipH="1">
            <a:off x="5184091" y="2435430"/>
            <a:ext cx="1823816" cy="1823814"/>
          </a:xfrm>
          <a:prstGeom prst="arc">
            <a:avLst>
              <a:gd name="adj1" fmla="val 16200000"/>
              <a:gd name="adj2" fmla="val 11425245"/>
            </a:avLst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/>
            <a:tailEnd type="oval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70F7E907-CC3B-A9A4-2931-B70ABCA46B8F}"/>
              </a:ext>
            </a:extLst>
          </p:cNvPr>
          <p:cNvSpPr/>
          <p:nvPr/>
        </p:nvSpPr>
        <p:spPr>
          <a:xfrm flipH="1">
            <a:off x="8018686" y="2435431"/>
            <a:ext cx="1823814" cy="1823814"/>
          </a:xfrm>
          <a:prstGeom prst="arc">
            <a:avLst>
              <a:gd name="adj1" fmla="val 16200000"/>
              <a:gd name="adj2" fmla="val 11425245"/>
            </a:avLst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/>
            <a:tailEnd type="oval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0F627937-B29D-B224-4FF1-C9CA4A1ECF00}"/>
              </a:ext>
            </a:extLst>
          </p:cNvPr>
          <p:cNvSpPr/>
          <p:nvPr/>
        </p:nvSpPr>
        <p:spPr>
          <a:xfrm>
            <a:off x="2595336" y="1723328"/>
            <a:ext cx="3018970" cy="3018970"/>
          </a:xfrm>
          <a:prstGeom prst="arc">
            <a:avLst>
              <a:gd name="adj1" fmla="val 12771340"/>
              <a:gd name="adj2" fmla="val 19791515"/>
            </a:avLst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4689FD2F-CCBC-B9CC-5BDE-C9CBB6F075AD}"/>
              </a:ext>
            </a:extLst>
          </p:cNvPr>
          <p:cNvSpPr/>
          <p:nvPr/>
        </p:nvSpPr>
        <p:spPr>
          <a:xfrm flipV="1">
            <a:off x="6660921" y="1936505"/>
            <a:ext cx="3018970" cy="3018970"/>
          </a:xfrm>
          <a:prstGeom prst="arc">
            <a:avLst>
              <a:gd name="adj1" fmla="val 12771340"/>
              <a:gd name="adj2" fmla="val 19791515"/>
            </a:avLst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2">
            <a:extLst>
              <a:ext uri="{FF2B5EF4-FFF2-40B4-BE49-F238E27FC236}">
                <a16:creationId xmlns:a16="http://schemas.microsoft.com/office/drawing/2014/main" id="{B684C2BB-CFE1-89FF-BCF5-9F4B15305796}"/>
              </a:ext>
            </a:extLst>
          </p:cNvPr>
          <p:cNvSpPr/>
          <p:nvPr/>
        </p:nvSpPr>
        <p:spPr>
          <a:xfrm>
            <a:off x="2931564" y="3017963"/>
            <a:ext cx="659682" cy="658750"/>
          </a:xfrm>
          <a:custGeom>
            <a:avLst/>
            <a:gdLst>
              <a:gd name="connsiteX0" fmla="*/ 299759 w 600935"/>
              <a:gd name="connsiteY0" fmla="*/ 131393 h 600088"/>
              <a:gd name="connsiteX1" fmla="*/ 321625 w 600935"/>
              <a:gd name="connsiteY1" fmla="*/ 153235 h 600088"/>
              <a:gd name="connsiteX2" fmla="*/ 321625 w 600935"/>
              <a:gd name="connsiteY2" fmla="*/ 319735 h 600088"/>
              <a:gd name="connsiteX3" fmla="*/ 402280 w 600935"/>
              <a:gd name="connsiteY3" fmla="*/ 365567 h 600088"/>
              <a:gd name="connsiteX4" fmla="*/ 410524 w 600935"/>
              <a:gd name="connsiteY4" fmla="*/ 395286 h 600088"/>
              <a:gd name="connsiteX5" fmla="*/ 391526 w 600935"/>
              <a:gd name="connsiteY5" fmla="*/ 406386 h 600088"/>
              <a:gd name="connsiteX6" fmla="*/ 380772 w 600935"/>
              <a:gd name="connsiteY6" fmla="*/ 403522 h 600088"/>
              <a:gd name="connsiteX7" fmla="*/ 288647 w 600935"/>
              <a:gd name="connsiteY7" fmla="*/ 351602 h 600088"/>
              <a:gd name="connsiteX8" fmla="*/ 287930 w 600935"/>
              <a:gd name="connsiteY8" fmla="*/ 351244 h 600088"/>
              <a:gd name="connsiteX9" fmla="*/ 286137 w 600935"/>
              <a:gd name="connsiteY9" fmla="*/ 349812 h 600088"/>
              <a:gd name="connsiteX10" fmla="*/ 284704 w 600935"/>
              <a:gd name="connsiteY10" fmla="*/ 348738 h 600088"/>
              <a:gd name="connsiteX11" fmla="*/ 283270 w 600935"/>
              <a:gd name="connsiteY11" fmla="*/ 346948 h 600088"/>
              <a:gd name="connsiteX12" fmla="*/ 281836 w 600935"/>
              <a:gd name="connsiteY12" fmla="*/ 345515 h 600088"/>
              <a:gd name="connsiteX13" fmla="*/ 280760 w 600935"/>
              <a:gd name="connsiteY13" fmla="*/ 343725 h 600088"/>
              <a:gd name="connsiteX14" fmla="*/ 279685 w 600935"/>
              <a:gd name="connsiteY14" fmla="*/ 341935 h 600088"/>
              <a:gd name="connsiteX15" fmla="*/ 278968 w 600935"/>
              <a:gd name="connsiteY15" fmla="*/ 339786 h 600088"/>
              <a:gd name="connsiteX16" fmla="*/ 278251 w 600935"/>
              <a:gd name="connsiteY16" fmla="*/ 337996 h 600088"/>
              <a:gd name="connsiteX17" fmla="*/ 277893 w 600935"/>
              <a:gd name="connsiteY17" fmla="*/ 335848 h 600088"/>
              <a:gd name="connsiteX18" fmla="*/ 277534 w 600935"/>
              <a:gd name="connsiteY18" fmla="*/ 333341 h 600088"/>
              <a:gd name="connsiteX19" fmla="*/ 277534 w 600935"/>
              <a:gd name="connsiteY19" fmla="*/ 332625 h 600088"/>
              <a:gd name="connsiteX20" fmla="*/ 277534 w 600935"/>
              <a:gd name="connsiteY20" fmla="*/ 153235 h 600088"/>
              <a:gd name="connsiteX21" fmla="*/ 299759 w 600935"/>
              <a:gd name="connsiteY21" fmla="*/ 131393 h 600088"/>
              <a:gd name="connsiteX22" fmla="*/ 281106 w 600935"/>
              <a:gd name="connsiteY22" fmla="*/ 48695 h 600088"/>
              <a:gd name="connsiteX23" fmla="*/ 48046 w 600935"/>
              <a:gd name="connsiteY23" fmla="*/ 297538 h 600088"/>
              <a:gd name="connsiteX24" fmla="*/ 95734 w 600935"/>
              <a:gd name="connsiteY24" fmla="*/ 297538 h 600088"/>
              <a:gd name="connsiteX25" fmla="*/ 95734 w 600935"/>
              <a:gd name="connsiteY25" fmla="*/ 335849 h 600088"/>
              <a:gd name="connsiteX26" fmla="*/ 50556 w 600935"/>
              <a:gd name="connsiteY26" fmla="*/ 335849 h 600088"/>
              <a:gd name="connsiteX27" fmla="*/ 281106 w 600935"/>
              <a:gd name="connsiteY27" fmla="*/ 551394 h 600088"/>
              <a:gd name="connsiteX28" fmla="*/ 281106 w 600935"/>
              <a:gd name="connsiteY28" fmla="*/ 507712 h 600088"/>
              <a:gd name="connsiteX29" fmla="*/ 319471 w 600935"/>
              <a:gd name="connsiteY29" fmla="*/ 507712 h 600088"/>
              <a:gd name="connsiteX30" fmla="*/ 319471 w 600935"/>
              <a:gd name="connsiteY30" fmla="*/ 551394 h 600088"/>
              <a:gd name="connsiteX31" fmla="*/ 550379 w 600935"/>
              <a:gd name="connsiteY31" fmla="*/ 335849 h 600088"/>
              <a:gd name="connsiteX32" fmla="*/ 507711 w 600935"/>
              <a:gd name="connsiteY32" fmla="*/ 335849 h 600088"/>
              <a:gd name="connsiteX33" fmla="*/ 507711 w 600935"/>
              <a:gd name="connsiteY33" fmla="*/ 297538 h 600088"/>
              <a:gd name="connsiteX34" fmla="*/ 552889 w 600935"/>
              <a:gd name="connsiteY34" fmla="*/ 297538 h 600088"/>
              <a:gd name="connsiteX35" fmla="*/ 319471 w 600935"/>
              <a:gd name="connsiteY35" fmla="*/ 48695 h 600088"/>
              <a:gd name="connsiteX36" fmla="*/ 319471 w 600935"/>
              <a:gd name="connsiteY36" fmla="*/ 92377 h 600088"/>
              <a:gd name="connsiteX37" fmla="*/ 281106 w 600935"/>
              <a:gd name="connsiteY37" fmla="*/ 92377 h 600088"/>
              <a:gd name="connsiteX38" fmla="*/ 300468 w 600935"/>
              <a:gd name="connsiteY38" fmla="*/ 0 h 600088"/>
              <a:gd name="connsiteX39" fmla="*/ 600935 w 600935"/>
              <a:gd name="connsiteY39" fmla="*/ 300044 h 600088"/>
              <a:gd name="connsiteX40" fmla="*/ 300468 w 600935"/>
              <a:gd name="connsiteY40" fmla="*/ 600088 h 600088"/>
              <a:gd name="connsiteX41" fmla="*/ 0 w 600935"/>
              <a:gd name="connsiteY41" fmla="*/ 300044 h 600088"/>
              <a:gd name="connsiteX42" fmla="*/ 300468 w 600935"/>
              <a:gd name="connsiteY42" fmla="*/ 0 h 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0935" h="600088">
                <a:moveTo>
                  <a:pt x="299759" y="131393"/>
                </a:moveTo>
                <a:cubicBezTo>
                  <a:pt x="311588" y="131393"/>
                  <a:pt x="321625" y="141061"/>
                  <a:pt x="321625" y="153235"/>
                </a:cubicBezTo>
                <a:lnTo>
                  <a:pt x="321625" y="319735"/>
                </a:lnTo>
                <a:lnTo>
                  <a:pt x="402280" y="365567"/>
                </a:lnTo>
                <a:cubicBezTo>
                  <a:pt x="413034" y="371296"/>
                  <a:pt x="416618" y="384902"/>
                  <a:pt x="410524" y="395286"/>
                </a:cubicBezTo>
                <a:cubicBezTo>
                  <a:pt x="406581" y="402448"/>
                  <a:pt x="399054" y="406386"/>
                  <a:pt x="391526" y="406386"/>
                </a:cubicBezTo>
                <a:cubicBezTo>
                  <a:pt x="387941" y="406386"/>
                  <a:pt x="383998" y="405670"/>
                  <a:pt x="380772" y="403522"/>
                </a:cubicBezTo>
                <a:lnTo>
                  <a:pt x="288647" y="351602"/>
                </a:lnTo>
                <a:cubicBezTo>
                  <a:pt x="288647" y="351602"/>
                  <a:pt x="288288" y="351602"/>
                  <a:pt x="287930" y="351244"/>
                </a:cubicBezTo>
                <a:cubicBezTo>
                  <a:pt x="287571" y="350886"/>
                  <a:pt x="286854" y="350528"/>
                  <a:pt x="286137" y="349812"/>
                </a:cubicBezTo>
                <a:cubicBezTo>
                  <a:pt x="285779" y="349454"/>
                  <a:pt x="285062" y="349096"/>
                  <a:pt x="284704" y="348738"/>
                </a:cubicBezTo>
                <a:cubicBezTo>
                  <a:pt x="283987" y="348022"/>
                  <a:pt x="283628" y="347664"/>
                  <a:pt x="283270" y="346948"/>
                </a:cubicBezTo>
                <a:cubicBezTo>
                  <a:pt x="282553" y="346590"/>
                  <a:pt x="282194" y="345873"/>
                  <a:pt x="281836" y="345515"/>
                </a:cubicBezTo>
                <a:cubicBezTo>
                  <a:pt x="281477" y="344799"/>
                  <a:pt x="281119" y="344441"/>
                  <a:pt x="280760" y="343725"/>
                </a:cubicBezTo>
                <a:cubicBezTo>
                  <a:pt x="280402" y="343009"/>
                  <a:pt x="280043" y="342293"/>
                  <a:pt x="279685" y="341935"/>
                </a:cubicBezTo>
                <a:cubicBezTo>
                  <a:pt x="279327" y="341219"/>
                  <a:pt x="279327" y="340503"/>
                  <a:pt x="278968" y="339786"/>
                </a:cubicBezTo>
                <a:cubicBezTo>
                  <a:pt x="278610" y="339070"/>
                  <a:pt x="278610" y="338354"/>
                  <a:pt x="278251" y="337996"/>
                </a:cubicBezTo>
                <a:cubicBezTo>
                  <a:pt x="278251" y="337280"/>
                  <a:pt x="277893" y="336564"/>
                  <a:pt x="277893" y="335848"/>
                </a:cubicBezTo>
                <a:cubicBezTo>
                  <a:pt x="277893" y="335132"/>
                  <a:pt x="277893" y="334415"/>
                  <a:pt x="277534" y="333341"/>
                </a:cubicBezTo>
                <a:cubicBezTo>
                  <a:pt x="277534" y="333341"/>
                  <a:pt x="277534" y="332983"/>
                  <a:pt x="277534" y="332625"/>
                </a:cubicBezTo>
                <a:lnTo>
                  <a:pt x="277534" y="153235"/>
                </a:lnTo>
                <a:cubicBezTo>
                  <a:pt x="277534" y="141061"/>
                  <a:pt x="287571" y="131393"/>
                  <a:pt x="299759" y="131393"/>
                </a:cubicBezTo>
                <a:close/>
                <a:moveTo>
                  <a:pt x="281106" y="48695"/>
                </a:moveTo>
                <a:cubicBezTo>
                  <a:pt x="151668" y="58362"/>
                  <a:pt x="49122" y="166134"/>
                  <a:pt x="48046" y="297538"/>
                </a:cubicBezTo>
                <a:lnTo>
                  <a:pt x="95734" y="297538"/>
                </a:lnTo>
                <a:lnTo>
                  <a:pt x="95734" y="335849"/>
                </a:lnTo>
                <a:lnTo>
                  <a:pt x="50556" y="335849"/>
                </a:lnTo>
                <a:cubicBezTo>
                  <a:pt x="67050" y="451856"/>
                  <a:pt x="162783" y="542443"/>
                  <a:pt x="281106" y="551394"/>
                </a:cubicBezTo>
                <a:lnTo>
                  <a:pt x="281106" y="507712"/>
                </a:lnTo>
                <a:lnTo>
                  <a:pt x="319471" y="507712"/>
                </a:lnTo>
                <a:lnTo>
                  <a:pt x="319471" y="551394"/>
                </a:lnTo>
                <a:cubicBezTo>
                  <a:pt x="437794" y="542443"/>
                  <a:pt x="533886" y="451856"/>
                  <a:pt x="550379" y="335849"/>
                </a:cubicBezTo>
                <a:lnTo>
                  <a:pt x="507711" y="335849"/>
                </a:lnTo>
                <a:lnTo>
                  <a:pt x="507711" y="297538"/>
                </a:lnTo>
                <a:lnTo>
                  <a:pt x="552889" y="297538"/>
                </a:lnTo>
                <a:cubicBezTo>
                  <a:pt x="551813" y="166134"/>
                  <a:pt x="449267" y="58362"/>
                  <a:pt x="319471" y="48695"/>
                </a:cubicBezTo>
                <a:lnTo>
                  <a:pt x="319471" y="92377"/>
                </a:lnTo>
                <a:lnTo>
                  <a:pt x="281106" y="92377"/>
                </a:lnTo>
                <a:close/>
                <a:moveTo>
                  <a:pt x="300468" y="0"/>
                </a:moveTo>
                <a:cubicBezTo>
                  <a:pt x="466119" y="0"/>
                  <a:pt x="600935" y="134626"/>
                  <a:pt x="600935" y="300044"/>
                </a:cubicBezTo>
                <a:cubicBezTo>
                  <a:pt x="600935" y="465462"/>
                  <a:pt x="466119" y="600088"/>
                  <a:pt x="300468" y="600088"/>
                </a:cubicBezTo>
                <a:cubicBezTo>
                  <a:pt x="134816" y="600088"/>
                  <a:pt x="0" y="465462"/>
                  <a:pt x="0" y="300044"/>
                </a:cubicBezTo>
                <a:cubicBezTo>
                  <a:pt x="0" y="134626"/>
                  <a:pt x="134816" y="0"/>
                  <a:pt x="300468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3">
            <a:extLst>
              <a:ext uri="{FF2B5EF4-FFF2-40B4-BE49-F238E27FC236}">
                <a16:creationId xmlns:a16="http://schemas.microsoft.com/office/drawing/2014/main" id="{21C04EE8-DFB4-A73A-9EFF-85D4EE9F419F}"/>
              </a:ext>
            </a:extLst>
          </p:cNvPr>
          <p:cNvSpPr/>
          <p:nvPr/>
        </p:nvSpPr>
        <p:spPr>
          <a:xfrm>
            <a:off x="5870729" y="3017496"/>
            <a:ext cx="450542" cy="659682"/>
          </a:xfrm>
          <a:custGeom>
            <a:avLst/>
            <a:gdLst>
              <a:gd name="connsiteX0" fmla="*/ 207039 w 413937"/>
              <a:gd name="connsiteY0" fmla="*/ 408856 h 606087"/>
              <a:gd name="connsiteX1" fmla="*/ 229479 w 413937"/>
              <a:gd name="connsiteY1" fmla="*/ 431262 h 606087"/>
              <a:gd name="connsiteX2" fmla="*/ 229479 w 413937"/>
              <a:gd name="connsiteY2" fmla="*/ 497732 h 606087"/>
              <a:gd name="connsiteX3" fmla="*/ 207039 w 413937"/>
              <a:gd name="connsiteY3" fmla="*/ 520138 h 606087"/>
              <a:gd name="connsiteX4" fmla="*/ 184599 w 413937"/>
              <a:gd name="connsiteY4" fmla="*/ 497732 h 606087"/>
              <a:gd name="connsiteX5" fmla="*/ 184599 w 413937"/>
              <a:gd name="connsiteY5" fmla="*/ 431262 h 606087"/>
              <a:gd name="connsiteX6" fmla="*/ 207039 w 413937"/>
              <a:gd name="connsiteY6" fmla="*/ 408856 h 606087"/>
              <a:gd name="connsiteX7" fmla="*/ 66402 w 413937"/>
              <a:gd name="connsiteY7" fmla="*/ 277549 h 606087"/>
              <a:gd name="connsiteX8" fmla="*/ 44891 w 413937"/>
              <a:gd name="connsiteY8" fmla="*/ 299028 h 606087"/>
              <a:gd name="connsiteX9" fmla="*/ 44891 w 413937"/>
              <a:gd name="connsiteY9" fmla="*/ 561261 h 606087"/>
              <a:gd name="connsiteX10" fmla="*/ 369046 w 413937"/>
              <a:gd name="connsiteY10" fmla="*/ 561261 h 606087"/>
              <a:gd name="connsiteX11" fmla="*/ 369046 w 413937"/>
              <a:gd name="connsiteY11" fmla="*/ 299028 h 606087"/>
              <a:gd name="connsiteX12" fmla="*/ 347535 w 413937"/>
              <a:gd name="connsiteY12" fmla="*/ 277549 h 606087"/>
              <a:gd name="connsiteX13" fmla="*/ 207062 w 413937"/>
              <a:gd name="connsiteY13" fmla="*/ 0 h 606087"/>
              <a:gd name="connsiteX14" fmla="*/ 339118 w 413937"/>
              <a:gd name="connsiteY14" fmla="*/ 132050 h 606087"/>
              <a:gd name="connsiteX15" fmla="*/ 316672 w 413937"/>
              <a:gd name="connsiteY15" fmla="*/ 154463 h 606087"/>
              <a:gd name="connsiteX16" fmla="*/ 294226 w 413937"/>
              <a:gd name="connsiteY16" fmla="*/ 132050 h 606087"/>
              <a:gd name="connsiteX17" fmla="*/ 207062 w 413937"/>
              <a:gd name="connsiteY17" fmla="*/ 44826 h 606087"/>
              <a:gd name="connsiteX18" fmla="*/ 119711 w 413937"/>
              <a:gd name="connsiteY18" fmla="*/ 132050 h 606087"/>
              <a:gd name="connsiteX19" fmla="*/ 119711 w 413937"/>
              <a:gd name="connsiteY19" fmla="*/ 232722 h 606087"/>
              <a:gd name="connsiteX20" fmla="*/ 347535 w 413937"/>
              <a:gd name="connsiteY20" fmla="*/ 232722 h 606087"/>
              <a:gd name="connsiteX21" fmla="*/ 413937 w 413937"/>
              <a:gd name="connsiteY21" fmla="*/ 299028 h 606087"/>
              <a:gd name="connsiteX22" fmla="*/ 413937 w 413937"/>
              <a:gd name="connsiteY22" fmla="*/ 583674 h 606087"/>
              <a:gd name="connsiteX23" fmla="*/ 391491 w 413937"/>
              <a:gd name="connsiteY23" fmla="*/ 606087 h 606087"/>
              <a:gd name="connsiteX24" fmla="*/ 22446 w 413937"/>
              <a:gd name="connsiteY24" fmla="*/ 606087 h 606087"/>
              <a:gd name="connsiteX25" fmla="*/ 0 w 413937"/>
              <a:gd name="connsiteY25" fmla="*/ 583674 h 606087"/>
              <a:gd name="connsiteX26" fmla="*/ 0 w 413937"/>
              <a:gd name="connsiteY26" fmla="*/ 299028 h 606087"/>
              <a:gd name="connsiteX27" fmla="*/ 66402 w 413937"/>
              <a:gd name="connsiteY27" fmla="*/ 232722 h 606087"/>
              <a:gd name="connsiteX28" fmla="*/ 74819 w 413937"/>
              <a:gd name="connsiteY28" fmla="*/ 232722 h 606087"/>
              <a:gd name="connsiteX29" fmla="*/ 74819 w 413937"/>
              <a:gd name="connsiteY29" fmla="*/ 132050 h 606087"/>
              <a:gd name="connsiteX30" fmla="*/ 207062 w 413937"/>
              <a:gd name="connsiteY30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13937" h="606087">
                <a:moveTo>
                  <a:pt x="207039" y="408856"/>
                </a:moveTo>
                <a:cubicBezTo>
                  <a:pt x="219381" y="408856"/>
                  <a:pt x="229479" y="418939"/>
                  <a:pt x="229479" y="431262"/>
                </a:cubicBezTo>
                <a:lnTo>
                  <a:pt x="229479" y="497732"/>
                </a:lnTo>
                <a:cubicBezTo>
                  <a:pt x="229479" y="510055"/>
                  <a:pt x="219381" y="520138"/>
                  <a:pt x="207039" y="520138"/>
                </a:cubicBezTo>
                <a:cubicBezTo>
                  <a:pt x="194510" y="520138"/>
                  <a:pt x="184599" y="510055"/>
                  <a:pt x="184599" y="497732"/>
                </a:cubicBezTo>
                <a:lnTo>
                  <a:pt x="184599" y="431262"/>
                </a:lnTo>
                <a:cubicBezTo>
                  <a:pt x="184599" y="418939"/>
                  <a:pt x="194510" y="408856"/>
                  <a:pt x="207039" y="408856"/>
                </a:cubicBezTo>
                <a:close/>
                <a:moveTo>
                  <a:pt x="66402" y="277549"/>
                </a:moveTo>
                <a:cubicBezTo>
                  <a:pt x="54618" y="277549"/>
                  <a:pt x="44891" y="287074"/>
                  <a:pt x="44891" y="299028"/>
                </a:cubicBezTo>
                <a:lnTo>
                  <a:pt x="44891" y="561261"/>
                </a:lnTo>
                <a:lnTo>
                  <a:pt x="369046" y="561261"/>
                </a:lnTo>
                <a:lnTo>
                  <a:pt x="369046" y="299028"/>
                </a:lnTo>
                <a:cubicBezTo>
                  <a:pt x="369046" y="287074"/>
                  <a:pt x="359319" y="277549"/>
                  <a:pt x="347535" y="277549"/>
                </a:cubicBezTo>
                <a:close/>
                <a:moveTo>
                  <a:pt x="207062" y="0"/>
                </a:moveTo>
                <a:cubicBezTo>
                  <a:pt x="279824" y="0"/>
                  <a:pt x="339118" y="59208"/>
                  <a:pt x="339118" y="132050"/>
                </a:cubicBezTo>
                <a:cubicBezTo>
                  <a:pt x="339118" y="144378"/>
                  <a:pt x="329017" y="154463"/>
                  <a:pt x="316672" y="154463"/>
                </a:cubicBezTo>
                <a:cubicBezTo>
                  <a:pt x="304327" y="154463"/>
                  <a:pt x="294226" y="144378"/>
                  <a:pt x="294226" y="132050"/>
                </a:cubicBezTo>
                <a:cubicBezTo>
                  <a:pt x="294226" y="83862"/>
                  <a:pt x="255133" y="44826"/>
                  <a:pt x="207062" y="44826"/>
                </a:cubicBezTo>
                <a:cubicBezTo>
                  <a:pt x="158804" y="44826"/>
                  <a:pt x="119711" y="83862"/>
                  <a:pt x="119711" y="132050"/>
                </a:cubicBezTo>
                <a:lnTo>
                  <a:pt x="119711" y="232722"/>
                </a:lnTo>
                <a:lnTo>
                  <a:pt x="347535" y="232722"/>
                </a:lnTo>
                <a:cubicBezTo>
                  <a:pt x="384197" y="232722"/>
                  <a:pt x="413937" y="262420"/>
                  <a:pt x="413937" y="299028"/>
                </a:cubicBezTo>
                <a:lnTo>
                  <a:pt x="413937" y="583674"/>
                </a:lnTo>
                <a:cubicBezTo>
                  <a:pt x="413937" y="596001"/>
                  <a:pt x="403837" y="606087"/>
                  <a:pt x="391491" y="606087"/>
                </a:cubicBezTo>
                <a:lnTo>
                  <a:pt x="22446" y="606087"/>
                </a:lnTo>
                <a:cubicBezTo>
                  <a:pt x="10100" y="606087"/>
                  <a:pt x="0" y="596001"/>
                  <a:pt x="0" y="583674"/>
                </a:cubicBezTo>
                <a:lnTo>
                  <a:pt x="0" y="299028"/>
                </a:lnTo>
                <a:cubicBezTo>
                  <a:pt x="0" y="262420"/>
                  <a:pt x="29740" y="232722"/>
                  <a:pt x="66402" y="232722"/>
                </a:cubicBezTo>
                <a:lnTo>
                  <a:pt x="74819" y="232722"/>
                </a:lnTo>
                <a:lnTo>
                  <a:pt x="74819" y="132050"/>
                </a:lnTo>
                <a:cubicBezTo>
                  <a:pt x="74819" y="59208"/>
                  <a:pt x="134113" y="0"/>
                  <a:pt x="207062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4">
            <a:extLst>
              <a:ext uri="{FF2B5EF4-FFF2-40B4-BE49-F238E27FC236}">
                <a16:creationId xmlns:a16="http://schemas.microsoft.com/office/drawing/2014/main" id="{EBAB5021-E8CA-CB3E-B273-2A115FB3123C}"/>
              </a:ext>
            </a:extLst>
          </p:cNvPr>
          <p:cNvSpPr/>
          <p:nvPr/>
        </p:nvSpPr>
        <p:spPr>
          <a:xfrm>
            <a:off x="8599794" y="3017995"/>
            <a:ext cx="659682" cy="658686"/>
          </a:xfrm>
          <a:custGeom>
            <a:avLst/>
            <a:gdLst>
              <a:gd name="connsiteX0" fmla="*/ 302086 w 607639"/>
              <a:gd name="connsiteY0" fmla="*/ 162018 h 606722"/>
              <a:gd name="connsiteX1" fmla="*/ 359395 w 607639"/>
              <a:gd name="connsiteY1" fmla="*/ 162018 h 606722"/>
              <a:gd name="connsiteX2" fmla="*/ 359395 w 607639"/>
              <a:gd name="connsiteY2" fmla="*/ 247868 h 606722"/>
              <a:gd name="connsiteX3" fmla="*/ 445268 w 607639"/>
              <a:gd name="connsiteY3" fmla="*/ 247868 h 606722"/>
              <a:gd name="connsiteX4" fmla="*/ 445268 w 607639"/>
              <a:gd name="connsiteY4" fmla="*/ 305012 h 606722"/>
              <a:gd name="connsiteX5" fmla="*/ 359395 w 607639"/>
              <a:gd name="connsiteY5" fmla="*/ 305012 h 606722"/>
              <a:gd name="connsiteX6" fmla="*/ 359395 w 607639"/>
              <a:gd name="connsiteY6" fmla="*/ 390862 h 606722"/>
              <a:gd name="connsiteX7" fmla="*/ 302086 w 607639"/>
              <a:gd name="connsiteY7" fmla="*/ 390862 h 606722"/>
              <a:gd name="connsiteX8" fmla="*/ 302086 w 607639"/>
              <a:gd name="connsiteY8" fmla="*/ 305012 h 606722"/>
              <a:gd name="connsiteX9" fmla="*/ 216213 w 607639"/>
              <a:gd name="connsiteY9" fmla="*/ 305012 h 606722"/>
              <a:gd name="connsiteX10" fmla="*/ 216213 w 607639"/>
              <a:gd name="connsiteY10" fmla="*/ 247868 h 606722"/>
              <a:gd name="connsiteX11" fmla="*/ 302086 w 607639"/>
              <a:gd name="connsiteY11" fmla="*/ 247868 h 606722"/>
              <a:gd name="connsiteX12" fmla="*/ 330744 w 607639"/>
              <a:gd name="connsiteY12" fmla="*/ 57233 h 606722"/>
              <a:gd name="connsiteX13" fmla="*/ 111168 w 607639"/>
              <a:gd name="connsiteY13" fmla="*/ 276389 h 606722"/>
              <a:gd name="connsiteX14" fmla="*/ 330744 w 607639"/>
              <a:gd name="connsiteY14" fmla="*/ 495634 h 606722"/>
              <a:gd name="connsiteX15" fmla="*/ 550320 w 607639"/>
              <a:gd name="connsiteY15" fmla="*/ 276389 h 606722"/>
              <a:gd name="connsiteX16" fmla="*/ 330744 w 607639"/>
              <a:gd name="connsiteY16" fmla="*/ 57233 h 606722"/>
              <a:gd name="connsiteX17" fmla="*/ 330744 w 607639"/>
              <a:gd name="connsiteY17" fmla="*/ 0 h 606722"/>
              <a:gd name="connsiteX18" fmla="*/ 607639 w 607639"/>
              <a:gd name="connsiteY18" fmla="*/ 276389 h 606722"/>
              <a:gd name="connsiteX19" fmla="*/ 330744 w 607639"/>
              <a:gd name="connsiteY19" fmla="*/ 552866 h 606722"/>
              <a:gd name="connsiteX20" fmla="*/ 156382 w 607639"/>
              <a:gd name="connsiteY20" fmla="*/ 490923 h 606722"/>
              <a:gd name="connsiteX21" fmla="*/ 40497 w 607639"/>
              <a:gd name="connsiteY21" fmla="*/ 606722 h 606722"/>
              <a:gd name="connsiteX22" fmla="*/ 0 w 607639"/>
              <a:gd name="connsiteY22" fmla="*/ 566286 h 606722"/>
              <a:gd name="connsiteX23" fmla="*/ 115885 w 607639"/>
              <a:gd name="connsiteY23" fmla="*/ 450487 h 606722"/>
              <a:gd name="connsiteX24" fmla="*/ 53937 w 607639"/>
              <a:gd name="connsiteY24" fmla="*/ 276389 h 606722"/>
              <a:gd name="connsiteX25" fmla="*/ 330744 w 607639"/>
              <a:gd name="connsiteY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7639" h="606722">
                <a:moveTo>
                  <a:pt x="302086" y="162018"/>
                </a:moveTo>
                <a:lnTo>
                  <a:pt x="359395" y="162018"/>
                </a:lnTo>
                <a:lnTo>
                  <a:pt x="359395" y="247868"/>
                </a:lnTo>
                <a:lnTo>
                  <a:pt x="445268" y="247868"/>
                </a:lnTo>
                <a:lnTo>
                  <a:pt x="445268" y="305012"/>
                </a:lnTo>
                <a:lnTo>
                  <a:pt x="359395" y="305012"/>
                </a:lnTo>
                <a:lnTo>
                  <a:pt x="359395" y="390862"/>
                </a:lnTo>
                <a:lnTo>
                  <a:pt x="302086" y="390862"/>
                </a:lnTo>
                <a:lnTo>
                  <a:pt x="302086" y="305012"/>
                </a:lnTo>
                <a:lnTo>
                  <a:pt x="216213" y="305012"/>
                </a:lnTo>
                <a:lnTo>
                  <a:pt x="216213" y="247868"/>
                </a:lnTo>
                <a:lnTo>
                  <a:pt x="302086" y="247868"/>
                </a:lnTo>
                <a:close/>
                <a:moveTo>
                  <a:pt x="330744" y="57233"/>
                </a:moveTo>
                <a:cubicBezTo>
                  <a:pt x="209696" y="57233"/>
                  <a:pt x="111168" y="155524"/>
                  <a:pt x="111168" y="276389"/>
                </a:cubicBezTo>
                <a:cubicBezTo>
                  <a:pt x="111168" y="397342"/>
                  <a:pt x="209696" y="495634"/>
                  <a:pt x="330744" y="495634"/>
                </a:cubicBezTo>
                <a:cubicBezTo>
                  <a:pt x="451791" y="495634"/>
                  <a:pt x="550320" y="397342"/>
                  <a:pt x="550320" y="276389"/>
                </a:cubicBezTo>
                <a:cubicBezTo>
                  <a:pt x="550320" y="155524"/>
                  <a:pt x="451791" y="57233"/>
                  <a:pt x="330744" y="57233"/>
                </a:cubicBezTo>
                <a:close/>
                <a:moveTo>
                  <a:pt x="330744" y="0"/>
                </a:moveTo>
                <a:cubicBezTo>
                  <a:pt x="483388" y="0"/>
                  <a:pt x="607639" y="123975"/>
                  <a:pt x="607639" y="276389"/>
                </a:cubicBezTo>
                <a:cubicBezTo>
                  <a:pt x="607639" y="428891"/>
                  <a:pt x="483388" y="552866"/>
                  <a:pt x="330744" y="552866"/>
                </a:cubicBezTo>
                <a:cubicBezTo>
                  <a:pt x="264702" y="552866"/>
                  <a:pt x="204000" y="529671"/>
                  <a:pt x="156382" y="490923"/>
                </a:cubicBezTo>
                <a:lnTo>
                  <a:pt x="40497" y="606722"/>
                </a:lnTo>
                <a:lnTo>
                  <a:pt x="0" y="566286"/>
                </a:lnTo>
                <a:lnTo>
                  <a:pt x="115885" y="450487"/>
                </a:lnTo>
                <a:cubicBezTo>
                  <a:pt x="77168" y="402941"/>
                  <a:pt x="53937" y="342331"/>
                  <a:pt x="53937" y="276389"/>
                </a:cubicBezTo>
                <a:cubicBezTo>
                  <a:pt x="53937" y="123975"/>
                  <a:pt x="178099" y="0"/>
                  <a:pt x="330744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5241F60-6D1D-4189-E019-08A10B457265}"/>
              </a:ext>
            </a:extLst>
          </p:cNvPr>
          <p:cNvGrpSpPr/>
          <p:nvPr/>
        </p:nvGrpSpPr>
        <p:grpSpPr>
          <a:xfrm>
            <a:off x="8264523" y="1389721"/>
            <a:ext cx="2821788" cy="799873"/>
            <a:chOff x="460375" y="1856096"/>
            <a:chExt cx="2821788" cy="79987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9C65ADC-205C-1EE9-7947-3BB27D14DA66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841814D-9516-481B-B7EB-F744D26A7559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3920398-7776-2D95-7D6A-1B00F8EF5092}"/>
              </a:ext>
            </a:extLst>
          </p:cNvPr>
          <p:cNvGrpSpPr/>
          <p:nvPr/>
        </p:nvGrpSpPr>
        <p:grpSpPr>
          <a:xfrm>
            <a:off x="885472" y="4571411"/>
            <a:ext cx="2833992" cy="799873"/>
            <a:chOff x="460375" y="1856096"/>
            <a:chExt cx="2833992" cy="79987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B270EBA-9F52-EFA4-071C-CE5DEF685535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C206DAE-BE65-1671-695C-A32B7BAE447D}"/>
                </a:ext>
              </a:extLst>
            </p:cNvPr>
            <p:cNvSpPr txBox="1"/>
            <p:nvPr/>
          </p:nvSpPr>
          <p:spPr>
            <a:xfrm>
              <a:off x="1275066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45FAD67-C12C-8C79-BD32-C20DD0876526}"/>
              </a:ext>
            </a:extLst>
          </p:cNvPr>
          <p:cNvGrpSpPr/>
          <p:nvPr/>
        </p:nvGrpSpPr>
        <p:grpSpPr>
          <a:xfrm>
            <a:off x="4426690" y="4571411"/>
            <a:ext cx="2126766" cy="1030706"/>
            <a:chOff x="1167601" y="1856096"/>
            <a:chExt cx="2126766" cy="103070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1850A9B-7334-525A-DA7C-580DA4F66B1A}"/>
                </a:ext>
              </a:extLst>
            </p:cNvPr>
            <p:cNvSpPr txBox="1"/>
            <p:nvPr/>
          </p:nvSpPr>
          <p:spPr>
            <a:xfrm>
              <a:off x="1167601" y="2123516"/>
              <a:ext cx="21145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E9A670B-CACE-FEA3-4A64-A02EC4F02153}"/>
                </a:ext>
              </a:extLst>
            </p:cNvPr>
            <p:cNvSpPr txBox="1"/>
            <p:nvPr/>
          </p:nvSpPr>
          <p:spPr>
            <a:xfrm>
              <a:off x="1275066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4112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i$ļiḋe">
            <a:extLst>
              <a:ext uri="{FF2B5EF4-FFF2-40B4-BE49-F238E27FC236}">
                <a16:creationId xmlns:a16="http://schemas.microsoft.com/office/drawing/2014/main" id="{E179E147-B8F7-FD41-CF5D-832B6FBE3AC1}"/>
              </a:ext>
            </a:extLst>
          </p:cNvPr>
          <p:cNvSpPr/>
          <p:nvPr/>
        </p:nvSpPr>
        <p:spPr bwMode="auto">
          <a:xfrm>
            <a:off x="4386399" y="1697566"/>
            <a:ext cx="1729317" cy="1731434"/>
          </a:xfrm>
          <a:custGeom>
            <a:avLst/>
            <a:gdLst/>
            <a:ahLst/>
            <a:cxnLst>
              <a:cxn ang="0">
                <a:pos x="748" y="622"/>
              </a:cxn>
              <a:cxn ang="0">
                <a:pos x="748" y="622"/>
              </a:cxn>
              <a:cxn ang="0">
                <a:pos x="748" y="0"/>
              </a:cxn>
              <a:cxn ang="0">
                <a:pos x="718" y="21"/>
              </a:cxn>
              <a:cxn ang="0">
                <a:pos x="680" y="82"/>
              </a:cxn>
              <a:cxn ang="0">
                <a:pos x="606" y="94"/>
              </a:cxn>
              <a:cxn ang="0">
                <a:pos x="552" y="47"/>
              </a:cxn>
              <a:cxn ang="0">
                <a:pos x="494" y="66"/>
              </a:cxn>
              <a:cxn ang="0">
                <a:pos x="478" y="135"/>
              </a:cxn>
              <a:cxn ang="0">
                <a:pos x="411" y="169"/>
              </a:cxn>
              <a:cxn ang="0">
                <a:pos x="345" y="142"/>
              </a:cxn>
              <a:cxn ang="0">
                <a:pos x="296" y="177"/>
              </a:cxn>
              <a:cxn ang="0">
                <a:pos x="302" y="249"/>
              </a:cxn>
              <a:cxn ang="0">
                <a:pos x="249" y="302"/>
              </a:cxn>
              <a:cxn ang="0">
                <a:pos x="177" y="296"/>
              </a:cxn>
              <a:cxn ang="0">
                <a:pos x="142" y="345"/>
              </a:cxn>
              <a:cxn ang="0">
                <a:pos x="169" y="411"/>
              </a:cxn>
              <a:cxn ang="0">
                <a:pos x="135" y="478"/>
              </a:cxn>
              <a:cxn ang="0">
                <a:pos x="65" y="494"/>
              </a:cxn>
              <a:cxn ang="0">
                <a:pos x="47" y="552"/>
              </a:cxn>
              <a:cxn ang="0">
                <a:pos x="94" y="606"/>
              </a:cxn>
              <a:cxn ang="0">
                <a:pos x="82" y="680"/>
              </a:cxn>
              <a:cxn ang="0">
                <a:pos x="21" y="718"/>
              </a:cxn>
              <a:cxn ang="0">
                <a:pos x="0" y="748"/>
              </a:cxn>
              <a:cxn ang="0">
                <a:pos x="622" y="748"/>
              </a:cxn>
              <a:cxn ang="0">
                <a:pos x="748" y="622"/>
              </a:cxn>
            </a:cxnLst>
            <a:rect l="0" t="0" r="r" b="b"/>
            <a:pathLst>
              <a:path w="748" h="748">
                <a:moveTo>
                  <a:pt x="748" y="622"/>
                </a:moveTo>
                <a:cubicBezTo>
                  <a:pt x="748" y="622"/>
                  <a:pt x="748" y="622"/>
                  <a:pt x="748" y="622"/>
                </a:cubicBezTo>
                <a:cubicBezTo>
                  <a:pt x="748" y="0"/>
                  <a:pt x="748" y="0"/>
                  <a:pt x="748" y="0"/>
                </a:cubicBezTo>
                <a:cubicBezTo>
                  <a:pt x="737" y="0"/>
                  <a:pt x="726" y="7"/>
                  <a:pt x="718" y="21"/>
                </a:cubicBezTo>
                <a:cubicBezTo>
                  <a:pt x="680" y="82"/>
                  <a:pt x="680" y="82"/>
                  <a:pt x="680" y="82"/>
                </a:cubicBezTo>
                <a:cubicBezTo>
                  <a:pt x="664" y="109"/>
                  <a:pt x="630" y="115"/>
                  <a:pt x="606" y="94"/>
                </a:cubicBezTo>
                <a:cubicBezTo>
                  <a:pt x="552" y="47"/>
                  <a:pt x="552" y="47"/>
                  <a:pt x="552" y="47"/>
                </a:cubicBezTo>
                <a:cubicBezTo>
                  <a:pt x="527" y="26"/>
                  <a:pt x="502" y="34"/>
                  <a:pt x="494" y="66"/>
                </a:cubicBezTo>
                <a:cubicBezTo>
                  <a:pt x="478" y="135"/>
                  <a:pt x="478" y="135"/>
                  <a:pt x="478" y="135"/>
                </a:cubicBezTo>
                <a:cubicBezTo>
                  <a:pt x="471" y="167"/>
                  <a:pt x="440" y="182"/>
                  <a:pt x="411" y="169"/>
                </a:cubicBezTo>
                <a:cubicBezTo>
                  <a:pt x="345" y="142"/>
                  <a:pt x="345" y="142"/>
                  <a:pt x="345" y="142"/>
                </a:cubicBezTo>
                <a:cubicBezTo>
                  <a:pt x="315" y="129"/>
                  <a:pt x="293" y="145"/>
                  <a:pt x="296" y="177"/>
                </a:cubicBezTo>
                <a:cubicBezTo>
                  <a:pt x="302" y="249"/>
                  <a:pt x="302" y="249"/>
                  <a:pt x="302" y="249"/>
                </a:cubicBezTo>
                <a:cubicBezTo>
                  <a:pt x="305" y="281"/>
                  <a:pt x="281" y="305"/>
                  <a:pt x="249" y="302"/>
                </a:cubicBezTo>
                <a:cubicBezTo>
                  <a:pt x="177" y="296"/>
                  <a:pt x="177" y="296"/>
                  <a:pt x="177" y="296"/>
                </a:cubicBezTo>
                <a:cubicBezTo>
                  <a:pt x="145" y="293"/>
                  <a:pt x="129" y="315"/>
                  <a:pt x="142" y="345"/>
                </a:cubicBezTo>
                <a:cubicBezTo>
                  <a:pt x="169" y="411"/>
                  <a:pt x="169" y="411"/>
                  <a:pt x="169" y="411"/>
                </a:cubicBezTo>
                <a:cubicBezTo>
                  <a:pt x="182" y="441"/>
                  <a:pt x="166" y="471"/>
                  <a:pt x="135" y="478"/>
                </a:cubicBezTo>
                <a:cubicBezTo>
                  <a:pt x="65" y="494"/>
                  <a:pt x="65" y="494"/>
                  <a:pt x="65" y="494"/>
                </a:cubicBezTo>
                <a:cubicBezTo>
                  <a:pt x="34" y="502"/>
                  <a:pt x="26" y="528"/>
                  <a:pt x="47" y="552"/>
                </a:cubicBezTo>
                <a:cubicBezTo>
                  <a:pt x="94" y="606"/>
                  <a:pt x="94" y="606"/>
                  <a:pt x="94" y="606"/>
                </a:cubicBezTo>
                <a:cubicBezTo>
                  <a:pt x="115" y="630"/>
                  <a:pt x="109" y="664"/>
                  <a:pt x="82" y="680"/>
                </a:cubicBezTo>
                <a:cubicBezTo>
                  <a:pt x="21" y="718"/>
                  <a:pt x="21" y="718"/>
                  <a:pt x="21" y="718"/>
                </a:cubicBezTo>
                <a:cubicBezTo>
                  <a:pt x="7" y="726"/>
                  <a:pt x="0" y="737"/>
                  <a:pt x="0" y="748"/>
                </a:cubicBezTo>
                <a:cubicBezTo>
                  <a:pt x="622" y="748"/>
                  <a:pt x="622" y="748"/>
                  <a:pt x="622" y="748"/>
                </a:cubicBezTo>
                <a:cubicBezTo>
                  <a:pt x="622" y="678"/>
                  <a:pt x="678" y="622"/>
                  <a:pt x="748" y="622"/>
                </a:cubicBezTo>
              </a:path>
            </a:pathLst>
          </a:custGeom>
          <a:solidFill>
            <a:srgbClr val="2ECBA0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" name="îšļíḍè">
            <a:extLst>
              <a:ext uri="{FF2B5EF4-FFF2-40B4-BE49-F238E27FC236}">
                <a16:creationId xmlns:a16="http://schemas.microsoft.com/office/drawing/2014/main" id="{BC002FD0-8112-7283-8FE8-F53FD14E3512}"/>
              </a:ext>
            </a:extLst>
          </p:cNvPr>
          <p:cNvSpPr/>
          <p:nvPr/>
        </p:nvSpPr>
        <p:spPr bwMode="auto">
          <a:xfrm>
            <a:off x="4386399" y="3429000"/>
            <a:ext cx="1729317" cy="1729317"/>
          </a:xfrm>
          <a:custGeom>
            <a:avLst/>
            <a:gdLst/>
            <a:ahLst/>
            <a:cxnLst>
              <a:cxn ang="0">
                <a:pos x="748" y="126"/>
              </a:cxn>
              <a:cxn ang="0">
                <a:pos x="748" y="126"/>
              </a:cxn>
              <a:cxn ang="0">
                <a:pos x="622" y="0"/>
              </a:cxn>
              <a:cxn ang="0">
                <a:pos x="622" y="0"/>
              </a:cxn>
              <a:cxn ang="0">
                <a:pos x="0" y="0"/>
              </a:cxn>
              <a:cxn ang="0">
                <a:pos x="21" y="30"/>
              </a:cxn>
              <a:cxn ang="0">
                <a:pos x="82" y="67"/>
              </a:cxn>
              <a:cxn ang="0">
                <a:pos x="94" y="141"/>
              </a:cxn>
              <a:cxn ang="0">
                <a:pos x="47" y="196"/>
              </a:cxn>
              <a:cxn ang="0">
                <a:pos x="65" y="253"/>
              </a:cxn>
              <a:cxn ang="0">
                <a:pos x="135" y="270"/>
              </a:cxn>
              <a:cxn ang="0">
                <a:pos x="169" y="337"/>
              </a:cxn>
              <a:cxn ang="0">
                <a:pos x="142" y="403"/>
              </a:cxn>
              <a:cxn ang="0">
                <a:pos x="177" y="452"/>
              </a:cxn>
              <a:cxn ang="0">
                <a:pos x="249" y="446"/>
              </a:cxn>
              <a:cxn ang="0">
                <a:pos x="302" y="499"/>
              </a:cxn>
              <a:cxn ang="0">
                <a:pos x="296" y="570"/>
              </a:cxn>
              <a:cxn ang="0">
                <a:pos x="345" y="606"/>
              </a:cxn>
              <a:cxn ang="0">
                <a:pos x="411" y="578"/>
              </a:cxn>
              <a:cxn ang="0">
                <a:pos x="478" y="612"/>
              </a:cxn>
              <a:cxn ang="0">
                <a:pos x="494" y="682"/>
              </a:cxn>
              <a:cxn ang="0">
                <a:pos x="552" y="701"/>
              </a:cxn>
              <a:cxn ang="0">
                <a:pos x="606" y="654"/>
              </a:cxn>
              <a:cxn ang="0">
                <a:pos x="680" y="666"/>
              </a:cxn>
              <a:cxn ang="0">
                <a:pos x="718" y="727"/>
              </a:cxn>
              <a:cxn ang="0">
                <a:pos x="748" y="748"/>
              </a:cxn>
              <a:cxn ang="0">
                <a:pos x="748" y="126"/>
              </a:cxn>
            </a:cxnLst>
            <a:rect l="0" t="0" r="r" b="b"/>
            <a:pathLst>
              <a:path w="748" h="748">
                <a:moveTo>
                  <a:pt x="748" y="126"/>
                </a:moveTo>
                <a:cubicBezTo>
                  <a:pt x="748" y="126"/>
                  <a:pt x="748" y="126"/>
                  <a:pt x="748" y="126"/>
                </a:cubicBezTo>
                <a:cubicBezTo>
                  <a:pt x="678" y="126"/>
                  <a:pt x="622" y="69"/>
                  <a:pt x="622" y="0"/>
                </a:cubicBezTo>
                <a:cubicBezTo>
                  <a:pt x="622" y="0"/>
                  <a:pt x="622" y="0"/>
                  <a:pt x="6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"/>
                  <a:pt x="7" y="22"/>
                  <a:pt x="21" y="30"/>
                </a:cubicBezTo>
                <a:cubicBezTo>
                  <a:pt x="82" y="67"/>
                  <a:pt x="82" y="67"/>
                  <a:pt x="82" y="67"/>
                </a:cubicBezTo>
                <a:cubicBezTo>
                  <a:pt x="109" y="84"/>
                  <a:pt x="115" y="117"/>
                  <a:pt x="94" y="141"/>
                </a:cubicBezTo>
                <a:cubicBezTo>
                  <a:pt x="47" y="196"/>
                  <a:pt x="47" y="196"/>
                  <a:pt x="47" y="196"/>
                </a:cubicBezTo>
                <a:cubicBezTo>
                  <a:pt x="26" y="220"/>
                  <a:pt x="34" y="246"/>
                  <a:pt x="65" y="253"/>
                </a:cubicBezTo>
                <a:cubicBezTo>
                  <a:pt x="135" y="270"/>
                  <a:pt x="135" y="270"/>
                  <a:pt x="135" y="270"/>
                </a:cubicBezTo>
                <a:cubicBezTo>
                  <a:pt x="166" y="277"/>
                  <a:pt x="182" y="307"/>
                  <a:pt x="169" y="337"/>
                </a:cubicBezTo>
                <a:cubicBezTo>
                  <a:pt x="142" y="403"/>
                  <a:pt x="142" y="403"/>
                  <a:pt x="142" y="403"/>
                </a:cubicBezTo>
                <a:cubicBezTo>
                  <a:pt x="129" y="432"/>
                  <a:pt x="145" y="454"/>
                  <a:pt x="177" y="452"/>
                </a:cubicBezTo>
                <a:cubicBezTo>
                  <a:pt x="249" y="446"/>
                  <a:pt x="249" y="446"/>
                  <a:pt x="249" y="446"/>
                </a:cubicBezTo>
                <a:cubicBezTo>
                  <a:pt x="281" y="443"/>
                  <a:pt x="305" y="467"/>
                  <a:pt x="302" y="499"/>
                </a:cubicBezTo>
                <a:cubicBezTo>
                  <a:pt x="296" y="570"/>
                  <a:pt x="296" y="570"/>
                  <a:pt x="296" y="570"/>
                </a:cubicBezTo>
                <a:cubicBezTo>
                  <a:pt x="293" y="602"/>
                  <a:pt x="315" y="618"/>
                  <a:pt x="345" y="606"/>
                </a:cubicBezTo>
                <a:cubicBezTo>
                  <a:pt x="411" y="578"/>
                  <a:pt x="411" y="578"/>
                  <a:pt x="411" y="578"/>
                </a:cubicBezTo>
                <a:cubicBezTo>
                  <a:pt x="440" y="566"/>
                  <a:pt x="471" y="581"/>
                  <a:pt x="478" y="612"/>
                </a:cubicBezTo>
                <a:cubicBezTo>
                  <a:pt x="494" y="682"/>
                  <a:pt x="494" y="682"/>
                  <a:pt x="494" y="682"/>
                </a:cubicBezTo>
                <a:cubicBezTo>
                  <a:pt x="502" y="713"/>
                  <a:pt x="527" y="722"/>
                  <a:pt x="552" y="701"/>
                </a:cubicBezTo>
                <a:cubicBezTo>
                  <a:pt x="606" y="654"/>
                  <a:pt x="606" y="654"/>
                  <a:pt x="606" y="654"/>
                </a:cubicBezTo>
                <a:cubicBezTo>
                  <a:pt x="630" y="633"/>
                  <a:pt x="664" y="638"/>
                  <a:pt x="680" y="666"/>
                </a:cubicBezTo>
                <a:cubicBezTo>
                  <a:pt x="718" y="727"/>
                  <a:pt x="718" y="727"/>
                  <a:pt x="718" y="727"/>
                </a:cubicBezTo>
                <a:cubicBezTo>
                  <a:pt x="726" y="741"/>
                  <a:pt x="737" y="748"/>
                  <a:pt x="748" y="748"/>
                </a:cubicBezTo>
                <a:cubicBezTo>
                  <a:pt x="748" y="126"/>
                  <a:pt x="748" y="126"/>
                  <a:pt x="748" y="126"/>
                </a:cubicBezTo>
              </a:path>
            </a:pathLst>
          </a:custGeom>
          <a:solidFill>
            <a:srgbClr val="2C51B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ï$ḷíďe">
            <a:extLst>
              <a:ext uri="{FF2B5EF4-FFF2-40B4-BE49-F238E27FC236}">
                <a16:creationId xmlns:a16="http://schemas.microsoft.com/office/drawing/2014/main" id="{998A69E6-EBFF-33B0-B218-743B509C4A1E}"/>
              </a:ext>
            </a:extLst>
          </p:cNvPr>
          <p:cNvSpPr/>
          <p:nvPr/>
        </p:nvSpPr>
        <p:spPr bwMode="auto">
          <a:xfrm>
            <a:off x="6115716" y="1697566"/>
            <a:ext cx="1731434" cy="1731434"/>
          </a:xfrm>
          <a:custGeom>
            <a:avLst/>
            <a:gdLst/>
            <a:ahLst/>
            <a:cxnLst>
              <a:cxn ang="0">
                <a:pos x="727" y="718"/>
              </a:cxn>
              <a:cxn ang="0">
                <a:pos x="666" y="680"/>
              </a:cxn>
              <a:cxn ang="0">
                <a:pos x="654" y="606"/>
              </a:cxn>
              <a:cxn ang="0">
                <a:pos x="701" y="552"/>
              </a:cxn>
              <a:cxn ang="0">
                <a:pos x="682" y="494"/>
              </a:cxn>
              <a:cxn ang="0">
                <a:pos x="612" y="478"/>
              </a:cxn>
              <a:cxn ang="0">
                <a:pos x="578" y="411"/>
              </a:cxn>
              <a:cxn ang="0">
                <a:pos x="606" y="345"/>
              </a:cxn>
              <a:cxn ang="0">
                <a:pos x="570" y="296"/>
              </a:cxn>
              <a:cxn ang="0">
                <a:pos x="499" y="302"/>
              </a:cxn>
              <a:cxn ang="0">
                <a:pos x="446" y="249"/>
              </a:cxn>
              <a:cxn ang="0">
                <a:pos x="452" y="177"/>
              </a:cxn>
              <a:cxn ang="0">
                <a:pos x="403" y="142"/>
              </a:cxn>
              <a:cxn ang="0">
                <a:pos x="337" y="169"/>
              </a:cxn>
              <a:cxn ang="0">
                <a:pos x="270" y="135"/>
              </a:cxn>
              <a:cxn ang="0">
                <a:pos x="253" y="66"/>
              </a:cxn>
              <a:cxn ang="0">
                <a:pos x="196" y="47"/>
              </a:cxn>
              <a:cxn ang="0">
                <a:pos x="141" y="94"/>
              </a:cxn>
              <a:cxn ang="0">
                <a:pos x="67" y="82"/>
              </a:cxn>
              <a:cxn ang="0">
                <a:pos x="30" y="21"/>
              </a:cxn>
              <a:cxn ang="0">
                <a:pos x="0" y="0"/>
              </a:cxn>
              <a:cxn ang="0">
                <a:pos x="0" y="622"/>
              </a:cxn>
              <a:cxn ang="0">
                <a:pos x="126" y="748"/>
              </a:cxn>
              <a:cxn ang="0">
                <a:pos x="748" y="748"/>
              </a:cxn>
              <a:cxn ang="0">
                <a:pos x="727" y="718"/>
              </a:cxn>
            </a:cxnLst>
            <a:rect l="0" t="0" r="r" b="b"/>
            <a:pathLst>
              <a:path w="748" h="748">
                <a:moveTo>
                  <a:pt x="727" y="718"/>
                </a:moveTo>
                <a:cubicBezTo>
                  <a:pt x="666" y="680"/>
                  <a:pt x="666" y="680"/>
                  <a:pt x="666" y="680"/>
                </a:cubicBezTo>
                <a:cubicBezTo>
                  <a:pt x="638" y="664"/>
                  <a:pt x="633" y="630"/>
                  <a:pt x="654" y="606"/>
                </a:cubicBezTo>
                <a:cubicBezTo>
                  <a:pt x="701" y="552"/>
                  <a:pt x="701" y="552"/>
                  <a:pt x="701" y="552"/>
                </a:cubicBezTo>
                <a:cubicBezTo>
                  <a:pt x="722" y="528"/>
                  <a:pt x="713" y="502"/>
                  <a:pt x="682" y="494"/>
                </a:cubicBezTo>
                <a:cubicBezTo>
                  <a:pt x="612" y="478"/>
                  <a:pt x="612" y="478"/>
                  <a:pt x="612" y="478"/>
                </a:cubicBezTo>
                <a:cubicBezTo>
                  <a:pt x="581" y="471"/>
                  <a:pt x="566" y="441"/>
                  <a:pt x="578" y="411"/>
                </a:cubicBezTo>
                <a:cubicBezTo>
                  <a:pt x="606" y="345"/>
                  <a:pt x="606" y="345"/>
                  <a:pt x="606" y="345"/>
                </a:cubicBezTo>
                <a:cubicBezTo>
                  <a:pt x="618" y="315"/>
                  <a:pt x="602" y="293"/>
                  <a:pt x="570" y="296"/>
                </a:cubicBezTo>
                <a:cubicBezTo>
                  <a:pt x="499" y="302"/>
                  <a:pt x="499" y="302"/>
                  <a:pt x="499" y="302"/>
                </a:cubicBezTo>
                <a:cubicBezTo>
                  <a:pt x="467" y="305"/>
                  <a:pt x="443" y="281"/>
                  <a:pt x="446" y="249"/>
                </a:cubicBezTo>
                <a:cubicBezTo>
                  <a:pt x="452" y="177"/>
                  <a:pt x="452" y="177"/>
                  <a:pt x="452" y="177"/>
                </a:cubicBezTo>
                <a:cubicBezTo>
                  <a:pt x="454" y="145"/>
                  <a:pt x="432" y="129"/>
                  <a:pt x="403" y="142"/>
                </a:cubicBezTo>
                <a:cubicBezTo>
                  <a:pt x="337" y="169"/>
                  <a:pt x="337" y="169"/>
                  <a:pt x="337" y="169"/>
                </a:cubicBezTo>
                <a:cubicBezTo>
                  <a:pt x="307" y="182"/>
                  <a:pt x="277" y="167"/>
                  <a:pt x="270" y="135"/>
                </a:cubicBezTo>
                <a:cubicBezTo>
                  <a:pt x="253" y="66"/>
                  <a:pt x="253" y="66"/>
                  <a:pt x="253" y="66"/>
                </a:cubicBezTo>
                <a:cubicBezTo>
                  <a:pt x="246" y="34"/>
                  <a:pt x="220" y="26"/>
                  <a:pt x="196" y="47"/>
                </a:cubicBezTo>
                <a:cubicBezTo>
                  <a:pt x="141" y="94"/>
                  <a:pt x="141" y="94"/>
                  <a:pt x="141" y="94"/>
                </a:cubicBezTo>
                <a:cubicBezTo>
                  <a:pt x="117" y="115"/>
                  <a:pt x="84" y="109"/>
                  <a:pt x="67" y="82"/>
                </a:cubicBezTo>
                <a:cubicBezTo>
                  <a:pt x="30" y="21"/>
                  <a:pt x="30" y="21"/>
                  <a:pt x="30" y="21"/>
                </a:cubicBezTo>
                <a:cubicBezTo>
                  <a:pt x="22" y="7"/>
                  <a:pt x="11" y="0"/>
                  <a:pt x="0" y="0"/>
                </a:cubicBezTo>
                <a:cubicBezTo>
                  <a:pt x="0" y="622"/>
                  <a:pt x="0" y="622"/>
                  <a:pt x="0" y="622"/>
                </a:cubicBezTo>
                <a:cubicBezTo>
                  <a:pt x="69" y="622"/>
                  <a:pt x="126" y="678"/>
                  <a:pt x="126" y="748"/>
                </a:cubicBezTo>
                <a:cubicBezTo>
                  <a:pt x="748" y="748"/>
                  <a:pt x="748" y="748"/>
                  <a:pt x="748" y="748"/>
                </a:cubicBezTo>
                <a:cubicBezTo>
                  <a:pt x="748" y="737"/>
                  <a:pt x="741" y="726"/>
                  <a:pt x="727" y="718"/>
                </a:cubicBezTo>
              </a:path>
            </a:pathLst>
          </a:custGeom>
          <a:solidFill>
            <a:srgbClr val="2C51B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îṧḻíḑè">
            <a:extLst>
              <a:ext uri="{FF2B5EF4-FFF2-40B4-BE49-F238E27FC236}">
                <a16:creationId xmlns:a16="http://schemas.microsoft.com/office/drawing/2014/main" id="{33A4AE91-5D69-A1F0-4538-AF9CA8AF767D}"/>
              </a:ext>
            </a:extLst>
          </p:cNvPr>
          <p:cNvSpPr/>
          <p:nvPr/>
        </p:nvSpPr>
        <p:spPr bwMode="auto">
          <a:xfrm>
            <a:off x="6115716" y="3429000"/>
            <a:ext cx="1731434" cy="1729317"/>
          </a:xfrm>
          <a:custGeom>
            <a:avLst/>
            <a:gdLst/>
            <a:ahLst/>
            <a:cxnLst>
              <a:cxn ang="0">
                <a:pos x="612" y="270"/>
              </a:cxn>
              <a:cxn ang="0">
                <a:pos x="682" y="253"/>
              </a:cxn>
              <a:cxn ang="0">
                <a:pos x="701" y="196"/>
              </a:cxn>
              <a:cxn ang="0">
                <a:pos x="654" y="141"/>
              </a:cxn>
              <a:cxn ang="0">
                <a:pos x="666" y="67"/>
              </a:cxn>
              <a:cxn ang="0">
                <a:pos x="727" y="30"/>
              </a:cxn>
              <a:cxn ang="0">
                <a:pos x="748" y="0"/>
              </a:cxn>
              <a:cxn ang="0">
                <a:pos x="126" y="0"/>
              </a:cxn>
              <a:cxn ang="0">
                <a:pos x="126" y="0"/>
              </a:cxn>
              <a:cxn ang="0">
                <a:pos x="0" y="126"/>
              </a:cxn>
              <a:cxn ang="0">
                <a:pos x="0" y="748"/>
              </a:cxn>
              <a:cxn ang="0">
                <a:pos x="30" y="727"/>
              </a:cxn>
              <a:cxn ang="0">
                <a:pos x="67" y="666"/>
              </a:cxn>
              <a:cxn ang="0">
                <a:pos x="141" y="654"/>
              </a:cxn>
              <a:cxn ang="0">
                <a:pos x="196" y="701"/>
              </a:cxn>
              <a:cxn ang="0">
                <a:pos x="253" y="682"/>
              </a:cxn>
              <a:cxn ang="0">
                <a:pos x="270" y="612"/>
              </a:cxn>
              <a:cxn ang="0">
                <a:pos x="337" y="578"/>
              </a:cxn>
              <a:cxn ang="0">
                <a:pos x="403" y="606"/>
              </a:cxn>
              <a:cxn ang="0">
                <a:pos x="452" y="570"/>
              </a:cxn>
              <a:cxn ang="0">
                <a:pos x="446" y="499"/>
              </a:cxn>
              <a:cxn ang="0">
                <a:pos x="499" y="446"/>
              </a:cxn>
              <a:cxn ang="0">
                <a:pos x="570" y="452"/>
              </a:cxn>
              <a:cxn ang="0">
                <a:pos x="606" y="403"/>
              </a:cxn>
              <a:cxn ang="0">
                <a:pos x="578" y="337"/>
              </a:cxn>
              <a:cxn ang="0">
                <a:pos x="612" y="270"/>
              </a:cxn>
            </a:cxnLst>
            <a:rect l="0" t="0" r="r" b="b"/>
            <a:pathLst>
              <a:path w="748" h="748">
                <a:moveTo>
                  <a:pt x="612" y="270"/>
                </a:moveTo>
                <a:cubicBezTo>
                  <a:pt x="682" y="253"/>
                  <a:pt x="682" y="253"/>
                  <a:pt x="682" y="253"/>
                </a:cubicBezTo>
                <a:cubicBezTo>
                  <a:pt x="713" y="246"/>
                  <a:pt x="722" y="220"/>
                  <a:pt x="701" y="196"/>
                </a:cubicBezTo>
                <a:cubicBezTo>
                  <a:pt x="654" y="141"/>
                  <a:pt x="654" y="141"/>
                  <a:pt x="654" y="141"/>
                </a:cubicBezTo>
                <a:cubicBezTo>
                  <a:pt x="633" y="117"/>
                  <a:pt x="638" y="84"/>
                  <a:pt x="666" y="67"/>
                </a:cubicBezTo>
                <a:cubicBezTo>
                  <a:pt x="727" y="30"/>
                  <a:pt x="727" y="30"/>
                  <a:pt x="727" y="30"/>
                </a:cubicBezTo>
                <a:cubicBezTo>
                  <a:pt x="741" y="22"/>
                  <a:pt x="748" y="11"/>
                  <a:pt x="748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69"/>
                  <a:pt x="69" y="126"/>
                  <a:pt x="0" y="126"/>
                </a:cubicBezTo>
                <a:cubicBezTo>
                  <a:pt x="0" y="748"/>
                  <a:pt x="0" y="748"/>
                  <a:pt x="0" y="748"/>
                </a:cubicBezTo>
                <a:cubicBezTo>
                  <a:pt x="11" y="748"/>
                  <a:pt x="22" y="741"/>
                  <a:pt x="30" y="727"/>
                </a:cubicBezTo>
                <a:cubicBezTo>
                  <a:pt x="67" y="666"/>
                  <a:pt x="67" y="666"/>
                  <a:pt x="67" y="666"/>
                </a:cubicBezTo>
                <a:cubicBezTo>
                  <a:pt x="84" y="638"/>
                  <a:pt x="117" y="633"/>
                  <a:pt x="141" y="654"/>
                </a:cubicBezTo>
                <a:cubicBezTo>
                  <a:pt x="196" y="701"/>
                  <a:pt x="196" y="701"/>
                  <a:pt x="196" y="701"/>
                </a:cubicBezTo>
                <a:cubicBezTo>
                  <a:pt x="220" y="722"/>
                  <a:pt x="246" y="713"/>
                  <a:pt x="253" y="682"/>
                </a:cubicBezTo>
                <a:cubicBezTo>
                  <a:pt x="270" y="612"/>
                  <a:pt x="270" y="612"/>
                  <a:pt x="270" y="612"/>
                </a:cubicBezTo>
                <a:cubicBezTo>
                  <a:pt x="277" y="581"/>
                  <a:pt x="307" y="566"/>
                  <a:pt x="337" y="578"/>
                </a:cubicBezTo>
                <a:cubicBezTo>
                  <a:pt x="403" y="606"/>
                  <a:pt x="403" y="606"/>
                  <a:pt x="403" y="606"/>
                </a:cubicBezTo>
                <a:cubicBezTo>
                  <a:pt x="432" y="618"/>
                  <a:pt x="454" y="602"/>
                  <a:pt x="452" y="570"/>
                </a:cubicBezTo>
                <a:cubicBezTo>
                  <a:pt x="446" y="499"/>
                  <a:pt x="446" y="499"/>
                  <a:pt x="446" y="499"/>
                </a:cubicBezTo>
                <a:cubicBezTo>
                  <a:pt x="443" y="467"/>
                  <a:pt x="467" y="443"/>
                  <a:pt x="499" y="446"/>
                </a:cubicBezTo>
                <a:cubicBezTo>
                  <a:pt x="570" y="452"/>
                  <a:pt x="570" y="452"/>
                  <a:pt x="570" y="452"/>
                </a:cubicBezTo>
                <a:cubicBezTo>
                  <a:pt x="602" y="454"/>
                  <a:pt x="618" y="432"/>
                  <a:pt x="606" y="403"/>
                </a:cubicBezTo>
                <a:cubicBezTo>
                  <a:pt x="578" y="337"/>
                  <a:pt x="578" y="337"/>
                  <a:pt x="578" y="337"/>
                </a:cubicBezTo>
                <a:cubicBezTo>
                  <a:pt x="566" y="307"/>
                  <a:pt x="581" y="277"/>
                  <a:pt x="612" y="270"/>
                </a:cubicBezTo>
              </a:path>
            </a:pathLst>
          </a:custGeom>
          <a:solidFill>
            <a:srgbClr val="2ECBA0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7" name="iṥľîḓe">
            <a:extLst>
              <a:ext uri="{FF2B5EF4-FFF2-40B4-BE49-F238E27FC236}">
                <a16:creationId xmlns:a16="http://schemas.microsoft.com/office/drawing/2014/main" id="{BA2411C3-C852-57EA-8BA8-CA19881B4762}"/>
              </a:ext>
            </a:extLst>
          </p:cNvPr>
          <p:cNvGrpSpPr/>
          <p:nvPr/>
        </p:nvGrpSpPr>
        <p:grpSpPr>
          <a:xfrm>
            <a:off x="5302896" y="2484966"/>
            <a:ext cx="550333" cy="533400"/>
            <a:chOff x="4113213" y="2125663"/>
            <a:chExt cx="412751" cy="400050"/>
          </a:xfrm>
          <a:solidFill>
            <a:schemeClr val="bg1"/>
          </a:solidFill>
        </p:grpSpPr>
        <p:sp>
          <p:nvSpPr>
            <p:cNvPr id="70" name="ísļîḍé">
              <a:extLst>
                <a:ext uri="{FF2B5EF4-FFF2-40B4-BE49-F238E27FC236}">
                  <a16:creationId xmlns:a16="http://schemas.microsoft.com/office/drawing/2014/main" id="{7A03AEA5-3CDD-9A42-00C0-C681697F4EDE}"/>
                </a:ext>
              </a:extLst>
            </p:cNvPr>
            <p:cNvSpPr/>
            <p:nvPr/>
          </p:nvSpPr>
          <p:spPr bwMode="auto">
            <a:xfrm>
              <a:off x="4264026" y="2239963"/>
              <a:ext cx="93663" cy="285750"/>
            </a:xfrm>
            <a:custGeom>
              <a:avLst/>
              <a:gdLst/>
              <a:ahLst/>
              <a:cxnLst>
                <a:cxn ang="0">
                  <a:pos x="0" y="165"/>
                </a:cxn>
                <a:cxn ang="0">
                  <a:pos x="54" y="165"/>
                </a:cxn>
                <a:cxn ang="0">
                  <a:pos x="54" y="3"/>
                </a:cxn>
                <a:cxn ang="0">
                  <a:pos x="46" y="0"/>
                </a:cxn>
                <a:cxn ang="0">
                  <a:pos x="0" y="165"/>
                </a:cxn>
              </a:cxnLst>
              <a:rect l="0" t="0" r="r" b="b"/>
              <a:pathLst>
                <a:path w="54" h="165">
                  <a:moveTo>
                    <a:pt x="0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5"/>
                    <a:pt x="26" y="91"/>
                    <a:pt x="54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8" y="68"/>
                    <a:pt x="0" y="16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$liḍe">
              <a:extLst>
                <a:ext uri="{FF2B5EF4-FFF2-40B4-BE49-F238E27FC236}">
                  <a16:creationId xmlns:a16="http://schemas.microsoft.com/office/drawing/2014/main" id="{A0FA502C-45FB-F51D-568F-552C9181F54A}"/>
                </a:ext>
              </a:extLst>
            </p:cNvPr>
            <p:cNvSpPr/>
            <p:nvPr/>
          </p:nvSpPr>
          <p:spPr bwMode="auto">
            <a:xfrm>
              <a:off x="4232276" y="2263776"/>
              <a:ext cx="84138" cy="103188"/>
            </a:xfrm>
            <a:custGeom>
              <a:avLst/>
              <a:gdLst/>
              <a:ahLst/>
              <a:cxnLst>
                <a:cxn ang="0">
                  <a:pos x="49" y="41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46" y="59"/>
                </a:cxn>
                <a:cxn ang="0">
                  <a:pos x="49" y="41"/>
                </a:cxn>
              </a:cxnLst>
              <a:rect l="0" t="0" r="r" b="b"/>
              <a:pathLst>
                <a:path w="49" h="59">
                  <a:moveTo>
                    <a:pt x="49" y="41"/>
                  </a:moveTo>
                  <a:cubicBezTo>
                    <a:pt x="49" y="41"/>
                    <a:pt x="18" y="26"/>
                    <a:pt x="5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4" y="41"/>
                    <a:pt x="46" y="59"/>
                  </a:cubicBezTo>
                  <a:cubicBezTo>
                    <a:pt x="49" y="41"/>
                    <a:pt x="49" y="41"/>
                    <a:pt x="49" y="4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śḻíḑe">
              <a:extLst>
                <a:ext uri="{FF2B5EF4-FFF2-40B4-BE49-F238E27FC236}">
                  <a16:creationId xmlns:a16="http://schemas.microsoft.com/office/drawing/2014/main" id="{5C107786-CD14-6467-AA94-9FD40E97E78A}"/>
                </a:ext>
              </a:extLst>
            </p:cNvPr>
            <p:cNvSpPr/>
            <p:nvPr/>
          </p:nvSpPr>
          <p:spPr bwMode="auto">
            <a:xfrm>
              <a:off x="4297363" y="2144713"/>
              <a:ext cx="52388" cy="95250"/>
            </a:xfrm>
            <a:custGeom>
              <a:avLst/>
              <a:gdLst/>
              <a:ahLst/>
              <a:cxnLst>
                <a:cxn ang="0">
                  <a:pos x="1" y="29"/>
                </a:cxn>
                <a:cxn ang="0">
                  <a:pos x="13" y="0"/>
                </a:cxn>
                <a:cxn ang="0">
                  <a:pos x="29" y="27"/>
                </a:cxn>
                <a:cxn ang="0">
                  <a:pos x="17" y="55"/>
                </a:cxn>
                <a:cxn ang="0">
                  <a:pos x="1" y="29"/>
                </a:cxn>
              </a:cxnLst>
              <a:rect l="0" t="0" r="r" b="b"/>
              <a:pathLst>
                <a:path w="30" h="55">
                  <a:moveTo>
                    <a:pt x="1" y="29"/>
                  </a:moveTo>
                  <a:cubicBezTo>
                    <a:pt x="0" y="14"/>
                    <a:pt x="13" y="0"/>
                    <a:pt x="13" y="0"/>
                  </a:cubicBezTo>
                  <a:cubicBezTo>
                    <a:pt x="13" y="0"/>
                    <a:pt x="28" y="12"/>
                    <a:pt x="29" y="27"/>
                  </a:cubicBezTo>
                  <a:cubicBezTo>
                    <a:pt x="30" y="42"/>
                    <a:pt x="17" y="55"/>
                    <a:pt x="17" y="55"/>
                  </a:cubicBezTo>
                  <a:cubicBezTo>
                    <a:pt x="17" y="55"/>
                    <a:pt x="2" y="44"/>
                    <a:pt x="1" y="2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ṥḻïḓé">
              <a:extLst>
                <a:ext uri="{FF2B5EF4-FFF2-40B4-BE49-F238E27FC236}">
                  <a16:creationId xmlns:a16="http://schemas.microsoft.com/office/drawing/2014/main" id="{03A63054-F411-9C70-50A7-2377DBFF94B1}"/>
                </a:ext>
              </a:extLst>
            </p:cNvPr>
            <p:cNvSpPr/>
            <p:nvPr/>
          </p:nvSpPr>
          <p:spPr bwMode="auto">
            <a:xfrm>
              <a:off x="4359276" y="2351088"/>
              <a:ext cx="57150" cy="55563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2"/>
                </a:cxn>
                <a:cxn ang="0">
                  <a:pos x="24" y="8"/>
                </a:cxn>
                <a:cxn ang="0">
                  <a:pos x="33" y="30"/>
                </a:cxn>
                <a:cxn ang="0">
                  <a:pos x="9" y="24"/>
                </a:cxn>
              </a:cxnLst>
              <a:rect l="0" t="0" r="r" b="b"/>
              <a:pathLst>
                <a:path w="33" h="32">
                  <a:moveTo>
                    <a:pt x="9" y="24"/>
                  </a:moveTo>
                  <a:cubicBezTo>
                    <a:pt x="1" y="17"/>
                    <a:pt x="0" y="2"/>
                    <a:pt x="0" y="2"/>
                  </a:cubicBezTo>
                  <a:cubicBezTo>
                    <a:pt x="0" y="2"/>
                    <a:pt x="15" y="0"/>
                    <a:pt x="24" y="8"/>
                  </a:cubicBezTo>
                  <a:cubicBezTo>
                    <a:pt x="32" y="16"/>
                    <a:pt x="33" y="30"/>
                    <a:pt x="33" y="30"/>
                  </a:cubicBezTo>
                  <a:cubicBezTo>
                    <a:pt x="33" y="30"/>
                    <a:pt x="18" y="32"/>
                    <a:pt x="9" y="2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sļíḓe">
              <a:extLst>
                <a:ext uri="{FF2B5EF4-FFF2-40B4-BE49-F238E27FC236}">
                  <a16:creationId xmlns:a16="http://schemas.microsoft.com/office/drawing/2014/main" id="{103E27D6-B727-DB65-F02E-8C7CC0250EAA}"/>
                </a:ext>
              </a:extLst>
            </p:cNvPr>
            <p:cNvSpPr/>
            <p:nvPr/>
          </p:nvSpPr>
          <p:spPr bwMode="auto">
            <a:xfrm>
              <a:off x="4143376" y="2193926"/>
              <a:ext cx="55563" cy="53975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2"/>
                </a:cxn>
                <a:cxn ang="0">
                  <a:pos x="23" y="7"/>
                </a:cxn>
                <a:cxn ang="0">
                  <a:pos x="32" y="29"/>
                </a:cxn>
                <a:cxn ang="0">
                  <a:pos x="9" y="24"/>
                </a:cxn>
              </a:cxnLst>
              <a:rect l="0" t="0" r="r" b="b"/>
              <a:pathLst>
                <a:path w="32" h="31">
                  <a:moveTo>
                    <a:pt x="9" y="24"/>
                  </a:moveTo>
                  <a:cubicBezTo>
                    <a:pt x="0" y="16"/>
                    <a:pt x="0" y="2"/>
                    <a:pt x="0" y="2"/>
                  </a:cubicBezTo>
                  <a:cubicBezTo>
                    <a:pt x="0" y="2"/>
                    <a:pt x="14" y="0"/>
                    <a:pt x="23" y="7"/>
                  </a:cubicBezTo>
                  <a:cubicBezTo>
                    <a:pt x="32" y="15"/>
                    <a:pt x="32" y="29"/>
                    <a:pt x="32" y="29"/>
                  </a:cubicBezTo>
                  <a:cubicBezTo>
                    <a:pt x="32" y="29"/>
                    <a:pt x="18" y="31"/>
                    <a:pt x="9" y="2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šḷiḑe">
              <a:extLst>
                <a:ext uri="{FF2B5EF4-FFF2-40B4-BE49-F238E27FC236}">
                  <a16:creationId xmlns:a16="http://schemas.microsoft.com/office/drawing/2014/main" id="{56581F6C-5781-3AC6-1124-E00CEA8C503C}"/>
                </a:ext>
              </a:extLst>
            </p:cNvPr>
            <p:cNvSpPr/>
            <p:nvPr/>
          </p:nvSpPr>
          <p:spPr bwMode="auto">
            <a:xfrm>
              <a:off x="4352926" y="2154238"/>
              <a:ext cx="52388" cy="66675"/>
            </a:xfrm>
            <a:custGeom>
              <a:avLst/>
              <a:gdLst/>
              <a:ahLst/>
              <a:cxnLst>
                <a:cxn ang="0">
                  <a:pos x="25" y="24"/>
                </a:cxn>
                <a:cxn ang="0">
                  <a:pos x="6" y="38"/>
                </a:cxn>
                <a:cxn ang="0">
                  <a:pos x="5" y="14"/>
                </a:cxn>
                <a:cxn ang="0">
                  <a:pos x="25" y="0"/>
                </a:cxn>
                <a:cxn ang="0">
                  <a:pos x="25" y="24"/>
                </a:cxn>
              </a:cxnLst>
              <a:rect l="0" t="0" r="r" b="b"/>
              <a:pathLst>
                <a:path w="30" h="38">
                  <a:moveTo>
                    <a:pt x="25" y="24"/>
                  </a:moveTo>
                  <a:cubicBezTo>
                    <a:pt x="20" y="34"/>
                    <a:pt x="6" y="38"/>
                    <a:pt x="6" y="38"/>
                  </a:cubicBezTo>
                  <a:cubicBezTo>
                    <a:pt x="6" y="38"/>
                    <a:pt x="0" y="24"/>
                    <a:pt x="5" y="14"/>
                  </a:cubicBezTo>
                  <a:cubicBezTo>
                    <a:pt x="11" y="3"/>
                    <a:pt x="25" y="0"/>
                    <a:pt x="25" y="0"/>
                  </a:cubicBezTo>
                  <a:cubicBezTo>
                    <a:pt x="25" y="0"/>
                    <a:pt x="30" y="13"/>
                    <a:pt x="25" y="2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sľïḍè">
              <a:extLst>
                <a:ext uri="{FF2B5EF4-FFF2-40B4-BE49-F238E27FC236}">
                  <a16:creationId xmlns:a16="http://schemas.microsoft.com/office/drawing/2014/main" id="{65478BDD-A884-BB57-8CB6-44CFEE739F9D}"/>
                </a:ext>
              </a:extLst>
            </p:cNvPr>
            <p:cNvSpPr/>
            <p:nvPr/>
          </p:nvSpPr>
          <p:spPr bwMode="auto">
            <a:xfrm>
              <a:off x="4359276" y="2270126"/>
              <a:ext cx="166688" cy="96838"/>
            </a:xfrm>
            <a:custGeom>
              <a:avLst/>
              <a:gdLst/>
              <a:ahLst/>
              <a:cxnLst>
                <a:cxn ang="0">
                  <a:pos x="46" y="3"/>
                </a:cxn>
                <a:cxn ang="0">
                  <a:pos x="0" y="32"/>
                </a:cxn>
                <a:cxn ang="0">
                  <a:pos x="51" y="52"/>
                </a:cxn>
                <a:cxn ang="0">
                  <a:pos x="96" y="23"/>
                </a:cxn>
                <a:cxn ang="0">
                  <a:pos x="46" y="3"/>
                </a:cxn>
                <a:cxn ang="0">
                  <a:pos x="44" y="32"/>
                </a:cxn>
                <a:cxn ang="0">
                  <a:pos x="45" y="37"/>
                </a:cxn>
                <a:cxn ang="0">
                  <a:pos x="41" y="38"/>
                </a:cxn>
                <a:cxn ang="0">
                  <a:pos x="40" y="32"/>
                </a:cxn>
                <a:cxn ang="0">
                  <a:pos x="38" y="32"/>
                </a:cxn>
                <a:cxn ang="0">
                  <a:pos x="39" y="38"/>
                </a:cxn>
                <a:cxn ang="0">
                  <a:pos x="35" y="39"/>
                </a:cxn>
                <a:cxn ang="0">
                  <a:pos x="34" y="33"/>
                </a:cxn>
                <a:cxn ang="0">
                  <a:pos x="31" y="33"/>
                </a:cxn>
                <a:cxn ang="0">
                  <a:pos x="30" y="26"/>
                </a:cxn>
                <a:cxn ang="0">
                  <a:pos x="33" y="26"/>
                </a:cxn>
                <a:cxn ang="0">
                  <a:pos x="32" y="20"/>
                </a:cxn>
                <a:cxn ang="0">
                  <a:pos x="37" y="20"/>
                </a:cxn>
                <a:cxn ang="0">
                  <a:pos x="37" y="25"/>
                </a:cxn>
                <a:cxn ang="0">
                  <a:pos x="39" y="25"/>
                </a:cxn>
                <a:cxn ang="0">
                  <a:pos x="38" y="20"/>
                </a:cxn>
                <a:cxn ang="0">
                  <a:pos x="43" y="19"/>
                </a:cxn>
                <a:cxn ang="0">
                  <a:pos x="43" y="24"/>
                </a:cxn>
                <a:cxn ang="0">
                  <a:pos x="60" y="12"/>
                </a:cxn>
                <a:cxn ang="0">
                  <a:pos x="61" y="20"/>
                </a:cxn>
                <a:cxn ang="0">
                  <a:pos x="54" y="24"/>
                </a:cxn>
                <a:cxn ang="0">
                  <a:pos x="49" y="28"/>
                </a:cxn>
                <a:cxn ang="0">
                  <a:pos x="49" y="28"/>
                </a:cxn>
                <a:cxn ang="0">
                  <a:pos x="55" y="29"/>
                </a:cxn>
                <a:cxn ang="0">
                  <a:pos x="63" y="32"/>
                </a:cxn>
                <a:cxn ang="0">
                  <a:pos x="64" y="40"/>
                </a:cxn>
                <a:cxn ang="0">
                  <a:pos x="44" y="32"/>
                </a:cxn>
              </a:cxnLst>
              <a:rect l="0" t="0" r="r" b="b"/>
              <a:pathLst>
                <a:path w="96" h="55">
                  <a:moveTo>
                    <a:pt x="46" y="3"/>
                  </a:moveTo>
                  <a:cubicBezTo>
                    <a:pt x="19" y="6"/>
                    <a:pt x="0" y="32"/>
                    <a:pt x="0" y="32"/>
                  </a:cubicBezTo>
                  <a:cubicBezTo>
                    <a:pt x="0" y="32"/>
                    <a:pt x="24" y="55"/>
                    <a:pt x="51" y="52"/>
                  </a:cubicBezTo>
                  <a:cubicBezTo>
                    <a:pt x="77" y="49"/>
                    <a:pt x="96" y="23"/>
                    <a:pt x="96" y="23"/>
                  </a:cubicBezTo>
                  <a:cubicBezTo>
                    <a:pt x="96" y="23"/>
                    <a:pt x="72" y="0"/>
                    <a:pt x="46" y="3"/>
                  </a:cubicBezTo>
                  <a:moveTo>
                    <a:pt x="44" y="32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6"/>
                    <a:pt x="51" y="27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8"/>
                    <a:pt x="53" y="29"/>
                    <a:pt x="55" y="29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44" y="32"/>
                    <a:pt x="44" y="32"/>
                    <a:pt x="44" y="3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ṥḷîḍé">
              <a:extLst>
                <a:ext uri="{FF2B5EF4-FFF2-40B4-BE49-F238E27FC236}">
                  <a16:creationId xmlns:a16="http://schemas.microsoft.com/office/drawing/2014/main" id="{A10FE670-360B-677F-8F0B-027723B14E3B}"/>
                </a:ext>
              </a:extLst>
            </p:cNvPr>
            <p:cNvSpPr/>
            <p:nvPr/>
          </p:nvSpPr>
          <p:spPr bwMode="auto">
            <a:xfrm>
              <a:off x="4113213" y="2247901"/>
              <a:ext cx="114300" cy="74613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0" y="13"/>
                </a:cxn>
                <a:cxn ang="0">
                  <a:pos x="29" y="39"/>
                </a:cxn>
                <a:cxn ang="0">
                  <a:pos x="66" y="30"/>
                </a:cxn>
                <a:cxn ang="0">
                  <a:pos x="37" y="5"/>
                </a:cxn>
                <a:cxn ang="0">
                  <a:pos x="46" y="20"/>
                </a:cxn>
                <a:cxn ang="0">
                  <a:pos x="36" y="27"/>
                </a:cxn>
                <a:cxn ang="0">
                  <a:pos x="36" y="30"/>
                </a:cxn>
                <a:cxn ang="0">
                  <a:pos x="33" y="30"/>
                </a:cxn>
                <a:cxn ang="0">
                  <a:pos x="34" y="27"/>
                </a:cxn>
                <a:cxn ang="0">
                  <a:pos x="33" y="27"/>
                </a:cxn>
                <a:cxn ang="0">
                  <a:pos x="32" y="27"/>
                </a:cxn>
                <a:cxn ang="0">
                  <a:pos x="31" y="29"/>
                </a:cxn>
                <a:cxn ang="0">
                  <a:pos x="29" y="29"/>
                </a:cxn>
                <a:cxn ang="0">
                  <a:pos x="29" y="26"/>
                </a:cxn>
                <a:cxn ang="0">
                  <a:pos x="23" y="15"/>
                </a:cxn>
                <a:cxn ang="0">
                  <a:pos x="24" y="12"/>
                </a:cxn>
                <a:cxn ang="0">
                  <a:pos x="28" y="13"/>
                </a:cxn>
                <a:cxn ang="0">
                  <a:pos x="27" y="15"/>
                </a:cxn>
                <a:cxn ang="0">
                  <a:pos x="30" y="21"/>
                </a:cxn>
                <a:cxn ang="0">
                  <a:pos x="32" y="13"/>
                </a:cxn>
                <a:cxn ang="0">
                  <a:pos x="34" y="14"/>
                </a:cxn>
                <a:cxn ang="0">
                  <a:pos x="33" y="22"/>
                </a:cxn>
                <a:cxn ang="0">
                  <a:pos x="34" y="23"/>
                </a:cxn>
                <a:cxn ang="0">
                  <a:pos x="34" y="23"/>
                </a:cxn>
                <a:cxn ang="0">
                  <a:pos x="36" y="14"/>
                </a:cxn>
                <a:cxn ang="0">
                  <a:pos x="39" y="15"/>
                </a:cxn>
                <a:cxn ang="0">
                  <a:pos x="37" y="23"/>
                </a:cxn>
                <a:cxn ang="0">
                  <a:pos x="42" y="18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6" y="20"/>
                </a:cxn>
              </a:cxnLst>
              <a:rect l="0" t="0" r="r" b="b"/>
              <a:pathLst>
                <a:path w="66" h="43">
                  <a:moveTo>
                    <a:pt x="37" y="5"/>
                  </a:moveTo>
                  <a:cubicBezTo>
                    <a:pt x="19" y="0"/>
                    <a:pt x="0" y="13"/>
                    <a:pt x="0" y="13"/>
                  </a:cubicBezTo>
                  <a:cubicBezTo>
                    <a:pt x="0" y="13"/>
                    <a:pt x="11" y="34"/>
                    <a:pt x="29" y="39"/>
                  </a:cubicBezTo>
                  <a:cubicBezTo>
                    <a:pt x="47" y="43"/>
                    <a:pt x="66" y="30"/>
                    <a:pt x="66" y="30"/>
                  </a:cubicBezTo>
                  <a:cubicBezTo>
                    <a:pt x="66" y="30"/>
                    <a:pt x="56" y="9"/>
                    <a:pt x="37" y="5"/>
                  </a:cubicBezTo>
                  <a:moveTo>
                    <a:pt x="46" y="20"/>
                  </a:moveTo>
                  <a:cubicBezTo>
                    <a:pt x="45" y="25"/>
                    <a:pt x="41" y="27"/>
                    <a:pt x="36" y="27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2" y="27"/>
                    <a:pt x="32" y="27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4" y="23"/>
                    <a:pt x="22" y="19"/>
                    <a:pt x="23" y="15"/>
                  </a:cubicBezTo>
                  <a:cubicBezTo>
                    <a:pt x="23" y="13"/>
                    <a:pt x="23" y="13"/>
                    <a:pt x="24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7" y="14"/>
                    <a:pt x="27" y="15"/>
                  </a:cubicBezTo>
                  <a:cubicBezTo>
                    <a:pt x="27" y="18"/>
                    <a:pt x="28" y="20"/>
                    <a:pt x="30" y="21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0" y="22"/>
                    <a:pt x="42" y="21"/>
                    <a:pt x="42" y="18"/>
                  </a:cubicBezTo>
                  <a:cubicBezTo>
                    <a:pt x="42" y="17"/>
                    <a:pt x="42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7"/>
                    <a:pt x="47" y="18"/>
                    <a:pt x="46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$lïḋê">
              <a:extLst>
                <a:ext uri="{FF2B5EF4-FFF2-40B4-BE49-F238E27FC236}">
                  <a16:creationId xmlns:a16="http://schemas.microsoft.com/office/drawing/2014/main" id="{4DD66F4F-7B5C-823F-68F4-F7D9A5B85211}"/>
                </a:ext>
              </a:extLst>
            </p:cNvPr>
            <p:cNvSpPr/>
            <p:nvPr/>
          </p:nvSpPr>
          <p:spPr bwMode="auto">
            <a:xfrm>
              <a:off x="4183063" y="2125663"/>
              <a:ext cx="123825" cy="136525"/>
            </a:xfrm>
            <a:custGeom>
              <a:avLst/>
              <a:gdLst/>
              <a:ahLst/>
              <a:cxnLst>
                <a:cxn ang="0">
                  <a:pos x="56" y="26"/>
                </a:cxn>
                <a:cxn ang="0">
                  <a:pos x="8" y="0"/>
                </a:cxn>
                <a:cxn ang="0">
                  <a:pos x="15" y="54"/>
                </a:cxn>
                <a:cxn ang="0">
                  <a:pos x="62" y="79"/>
                </a:cxn>
                <a:cxn ang="0">
                  <a:pos x="56" y="26"/>
                </a:cxn>
                <a:cxn ang="0">
                  <a:pos x="50" y="54"/>
                </a:cxn>
                <a:cxn ang="0">
                  <a:pos x="46" y="57"/>
                </a:cxn>
                <a:cxn ang="0">
                  <a:pos x="43" y="53"/>
                </a:cxn>
                <a:cxn ang="0">
                  <a:pos x="35" y="56"/>
                </a:cxn>
                <a:cxn ang="0">
                  <a:pos x="33" y="50"/>
                </a:cxn>
                <a:cxn ang="0">
                  <a:pos x="41" y="47"/>
                </a:cxn>
                <a:cxn ang="0">
                  <a:pos x="43" y="42"/>
                </a:cxn>
                <a:cxn ang="0">
                  <a:pos x="36" y="41"/>
                </a:cxn>
                <a:cxn ang="0">
                  <a:pos x="23" y="39"/>
                </a:cxn>
                <a:cxn ang="0">
                  <a:pos x="25" y="26"/>
                </a:cxn>
                <a:cxn ang="0">
                  <a:pos x="22" y="22"/>
                </a:cxn>
                <a:cxn ang="0">
                  <a:pos x="26" y="20"/>
                </a:cxn>
                <a:cxn ang="0">
                  <a:pos x="29" y="23"/>
                </a:cxn>
                <a:cxn ang="0">
                  <a:pos x="36" y="20"/>
                </a:cxn>
                <a:cxn ang="0">
                  <a:pos x="38" y="26"/>
                </a:cxn>
                <a:cxn ang="0">
                  <a:pos x="31" y="29"/>
                </a:cxn>
                <a:cxn ang="0">
                  <a:pos x="29" y="34"/>
                </a:cxn>
                <a:cxn ang="0">
                  <a:pos x="37" y="34"/>
                </a:cxn>
                <a:cxn ang="0">
                  <a:pos x="49" y="37"/>
                </a:cxn>
                <a:cxn ang="0">
                  <a:pos x="47" y="50"/>
                </a:cxn>
                <a:cxn ang="0">
                  <a:pos x="50" y="54"/>
                </a:cxn>
              </a:cxnLst>
              <a:rect l="0" t="0" r="r" b="b"/>
              <a:pathLst>
                <a:path w="71" h="79">
                  <a:moveTo>
                    <a:pt x="56" y="26"/>
                  </a:moveTo>
                  <a:cubicBezTo>
                    <a:pt x="41" y="4"/>
                    <a:pt x="8" y="0"/>
                    <a:pt x="8" y="0"/>
                  </a:cubicBezTo>
                  <a:cubicBezTo>
                    <a:pt x="8" y="0"/>
                    <a:pt x="0" y="32"/>
                    <a:pt x="15" y="54"/>
                  </a:cubicBezTo>
                  <a:cubicBezTo>
                    <a:pt x="30" y="76"/>
                    <a:pt x="62" y="79"/>
                    <a:pt x="62" y="79"/>
                  </a:cubicBezTo>
                  <a:cubicBezTo>
                    <a:pt x="62" y="79"/>
                    <a:pt x="71" y="48"/>
                    <a:pt x="56" y="26"/>
                  </a:cubicBezTo>
                  <a:moveTo>
                    <a:pt x="50" y="54"/>
                  </a:moveTo>
                  <a:cubicBezTo>
                    <a:pt x="46" y="57"/>
                    <a:pt x="46" y="57"/>
                    <a:pt x="46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4"/>
                    <a:pt x="37" y="56"/>
                    <a:pt x="35" y="56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5" y="50"/>
                    <a:pt x="38" y="49"/>
                    <a:pt x="41" y="47"/>
                  </a:cubicBezTo>
                  <a:cubicBezTo>
                    <a:pt x="43" y="45"/>
                    <a:pt x="44" y="43"/>
                    <a:pt x="43" y="42"/>
                  </a:cubicBezTo>
                  <a:cubicBezTo>
                    <a:pt x="42" y="40"/>
                    <a:pt x="40" y="40"/>
                    <a:pt x="36" y="41"/>
                  </a:cubicBezTo>
                  <a:cubicBezTo>
                    <a:pt x="31" y="43"/>
                    <a:pt x="26" y="43"/>
                    <a:pt x="23" y="39"/>
                  </a:cubicBezTo>
                  <a:cubicBezTo>
                    <a:pt x="21" y="35"/>
                    <a:pt x="21" y="30"/>
                    <a:pt x="25" y="26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2" y="21"/>
                    <a:pt x="34" y="21"/>
                    <a:pt x="36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4" y="27"/>
                    <a:pt x="31" y="29"/>
                  </a:cubicBezTo>
                  <a:cubicBezTo>
                    <a:pt x="28" y="31"/>
                    <a:pt x="28" y="32"/>
                    <a:pt x="29" y="34"/>
                  </a:cubicBezTo>
                  <a:cubicBezTo>
                    <a:pt x="30" y="35"/>
                    <a:pt x="32" y="35"/>
                    <a:pt x="37" y="34"/>
                  </a:cubicBezTo>
                  <a:cubicBezTo>
                    <a:pt x="43" y="32"/>
                    <a:pt x="46" y="33"/>
                    <a:pt x="49" y="37"/>
                  </a:cubicBezTo>
                  <a:cubicBezTo>
                    <a:pt x="52" y="40"/>
                    <a:pt x="51" y="45"/>
                    <a:pt x="47" y="50"/>
                  </a:cubicBezTo>
                  <a:cubicBezTo>
                    <a:pt x="50" y="54"/>
                    <a:pt x="50" y="54"/>
                    <a:pt x="50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ṩlïdè">
              <a:extLst>
                <a:ext uri="{FF2B5EF4-FFF2-40B4-BE49-F238E27FC236}">
                  <a16:creationId xmlns:a16="http://schemas.microsoft.com/office/drawing/2014/main" id="{758086F1-5A57-A662-A182-F20636EFA4A3}"/>
                </a:ext>
              </a:extLst>
            </p:cNvPr>
            <p:cNvSpPr/>
            <p:nvPr/>
          </p:nvSpPr>
          <p:spPr bwMode="auto">
            <a:xfrm>
              <a:off x="4371976" y="2193926"/>
              <a:ext cx="95250" cy="90488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0" y="47"/>
                </a:cxn>
                <a:cxn ang="0">
                  <a:pos x="38" y="40"/>
                </a:cxn>
                <a:cxn ang="0">
                  <a:pos x="55" y="5"/>
                </a:cxn>
                <a:cxn ang="0">
                  <a:pos x="17" y="11"/>
                </a:cxn>
                <a:cxn ang="0">
                  <a:pos x="36" y="26"/>
                </a:cxn>
                <a:cxn ang="0">
                  <a:pos x="33" y="21"/>
                </a:cxn>
                <a:cxn ang="0">
                  <a:pos x="30" y="20"/>
                </a:cxn>
                <a:cxn ang="0">
                  <a:pos x="31" y="26"/>
                </a:cxn>
                <a:cxn ang="0">
                  <a:pos x="30" y="35"/>
                </a:cxn>
                <a:cxn ang="0">
                  <a:pos x="21" y="35"/>
                </a:cxn>
                <a:cxn ang="0">
                  <a:pos x="18" y="38"/>
                </a:cxn>
                <a:cxn ang="0">
                  <a:pos x="15" y="36"/>
                </a:cxn>
                <a:cxn ang="0">
                  <a:pos x="18" y="33"/>
                </a:cxn>
                <a:cxn ang="0">
                  <a:pos x="14" y="28"/>
                </a:cxn>
                <a:cxn ang="0">
                  <a:pos x="18" y="25"/>
                </a:cxn>
                <a:cxn ang="0">
                  <a:pos x="22" y="31"/>
                </a:cxn>
                <a:cxn ang="0">
                  <a:pos x="26" y="32"/>
                </a:cxn>
                <a:cxn ang="0">
                  <a:pos x="25" y="26"/>
                </a:cxn>
                <a:cxn ang="0">
                  <a:pos x="25" y="17"/>
                </a:cxn>
                <a:cxn ang="0">
                  <a:pos x="34" y="17"/>
                </a:cxn>
                <a:cxn ang="0">
                  <a:pos x="37" y="14"/>
                </a:cxn>
                <a:cxn ang="0">
                  <a:pos x="39" y="17"/>
                </a:cxn>
                <a:cxn ang="0">
                  <a:pos x="37" y="19"/>
                </a:cxn>
                <a:cxn ang="0">
                  <a:pos x="40" y="24"/>
                </a:cxn>
                <a:cxn ang="0">
                  <a:pos x="36" y="26"/>
                </a:cxn>
              </a:cxnLst>
              <a:rect l="0" t="0" r="r" b="b"/>
              <a:pathLst>
                <a:path w="55" h="52">
                  <a:moveTo>
                    <a:pt x="17" y="11"/>
                  </a:moveTo>
                  <a:cubicBezTo>
                    <a:pt x="2" y="23"/>
                    <a:pt x="0" y="47"/>
                    <a:pt x="0" y="47"/>
                  </a:cubicBezTo>
                  <a:cubicBezTo>
                    <a:pt x="0" y="47"/>
                    <a:pt x="23" y="52"/>
                    <a:pt x="38" y="40"/>
                  </a:cubicBezTo>
                  <a:cubicBezTo>
                    <a:pt x="54" y="28"/>
                    <a:pt x="55" y="5"/>
                    <a:pt x="55" y="5"/>
                  </a:cubicBezTo>
                  <a:cubicBezTo>
                    <a:pt x="55" y="5"/>
                    <a:pt x="32" y="0"/>
                    <a:pt x="17" y="11"/>
                  </a:cubicBezTo>
                  <a:moveTo>
                    <a:pt x="36" y="26"/>
                  </a:moveTo>
                  <a:cubicBezTo>
                    <a:pt x="36" y="25"/>
                    <a:pt x="35" y="23"/>
                    <a:pt x="33" y="21"/>
                  </a:cubicBezTo>
                  <a:cubicBezTo>
                    <a:pt x="32" y="20"/>
                    <a:pt x="30" y="20"/>
                    <a:pt x="30" y="20"/>
                  </a:cubicBezTo>
                  <a:cubicBezTo>
                    <a:pt x="29" y="21"/>
                    <a:pt x="29" y="23"/>
                    <a:pt x="31" y="26"/>
                  </a:cubicBezTo>
                  <a:cubicBezTo>
                    <a:pt x="33" y="30"/>
                    <a:pt x="32" y="33"/>
                    <a:pt x="30" y="35"/>
                  </a:cubicBezTo>
                  <a:cubicBezTo>
                    <a:pt x="28" y="38"/>
                    <a:pt x="24" y="38"/>
                    <a:pt x="21" y="35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1"/>
                    <a:pt x="15" y="29"/>
                    <a:pt x="14" y="28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7"/>
                    <a:pt x="20" y="29"/>
                    <a:pt x="22" y="31"/>
                  </a:cubicBezTo>
                  <a:cubicBezTo>
                    <a:pt x="23" y="32"/>
                    <a:pt x="25" y="33"/>
                    <a:pt x="26" y="32"/>
                  </a:cubicBezTo>
                  <a:cubicBezTo>
                    <a:pt x="27" y="31"/>
                    <a:pt x="26" y="29"/>
                    <a:pt x="25" y="26"/>
                  </a:cubicBezTo>
                  <a:cubicBezTo>
                    <a:pt x="23" y="23"/>
                    <a:pt x="23" y="20"/>
                    <a:pt x="25" y="17"/>
                  </a:cubicBezTo>
                  <a:cubicBezTo>
                    <a:pt x="27" y="15"/>
                    <a:pt x="31" y="14"/>
                    <a:pt x="34" y="17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9" y="21"/>
                    <a:pt x="40" y="22"/>
                    <a:pt x="40" y="24"/>
                  </a:cubicBezTo>
                  <a:cubicBezTo>
                    <a:pt x="36" y="26"/>
                    <a:pt x="36" y="26"/>
                    <a:pt x="36" y="2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ṣľiḋé">
              <a:extLst>
                <a:ext uri="{FF2B5EF4-FFF2-40B4-BE49-F238E27FC236}">
                  <a16:creationId xmlns:a16="http://schemas.microsoft.com/office/drawing/2014/main" id="{9EF49127-8CFB-F6FA-755E-8722CC0F77F3}"/>
                </a:ext>
              </a:extLst>
            </p:cNvPr>
            <p:cNvSpPr/>
            <p:nvPr/>
          </p:nvSpPr>
          <p:spPr bwMode="auto">
            <a:xfrm>
              <a:off x="4132263" y="2324101"/>
              <a:ext cx="133350" cy="85725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0" y="33"/>
                </a:cxn>
                <a:cxn ang="0">
                  <a:pos x="43" y="44"/>
                </a:cxn>
                <a:cxn ang="0">
                  <a:pos x="77" y="16"/>
                </a:cxn>
                <a:cxn ang="0">
                  <a:pos x="34" y="5"/>
                </a:cxn>
                <a:cxn ang="0">
                  <a:pos x="52" y="30"/>
                </a:cxn>
                <a:cxn ang="0">
                  <a:pos x="47" y="31"/>
                </a:cxn>
                <a:cxn ang="0">
                  <a:pos x="46" y="23"/>
                </a:cxn>
                <a:cxn ang="0">
                  <a:pos x="42" y="20"/>
                </a:cxn>
                <a:cxn ang="0">
                  <a:pos x="40" y="26"/>
                </a:cxn>
                <a:cxn ang="0">
                  <a:pos x="35" y="36"/>
                </a:cxn>
                <a:cxn ang="0">
                  <a:pos x="25" y="32"/>
                </a:cxn>
                <a:cxn ang="0">
                  <a:pos x="21" y="33"/>
                </a:cxn>
                <a:cxn ang="0">
                  <a:pos x="19" y="29"/>
                </a:cxn>
                <a:cxn ang="0">
                  <a:pos x="23" y="28"/>
                </a:cxn>
                <a:cxn ang="0">
                  <a:pos x="22" y="21"/>
                </a:cxn>
                <a:cxn ang="0">
                  <a:pos x="28" y="21"/>
                </a:cxn>
                <a:cxn ang="0">
                  <a:pos x="28" y="27"/>
                </a:cxn>
                <a:cxn ang="0">
                  <a:pos x="32" y="30"/>
                </a:cxn>
                <a:cxn ang="0">
                  <a:pos x="34" y="24"/>
                </a:cxn>
                <a:cxn ang="0">
                  <a:pos x="39" y="14"/>
                </a:cxn>
                <a:cxn ang="0">
                  <a:pos x="50" y="18"/>
                </a:cxn>
                <a:cxn ang="0">
                  <a:pos x="54" y="17"/>
                </a:cxn>
                <a:cxn ang="0">
                  <a:pos x="56" y="21"/>
                </a:cxn>
                <a:cxn ang="0">
                  <a:pos x="52" y="22"/>
                </a:cxn>
                <a:cxn ang="0">
                  <a:pos x="52" y="30"/>
                </a:cxn>
              </a:cxnLst>
              <a:rect l="0" t="0" r="r" b="b"/>
              <a:pathLst>
                <a:path w="77" h="49">
                  <a:moveTo>
                    <a:pt x="34" y="5"/>
                  </a:moveTo>
                  <a:cubicBezTo>
                    <a:pt x="13" y="10"/>
                    <a:pt x="0" y="33"/>
                    <a:pt x="0" y="33"/>
                  </a:cubicBezTo>
                  <a:cubicBezTo>
                    <a:pt x="0" y="33"/>
                    <a:pt x="22" y="49"/>
                    <a:pt x="43" y="44"/>
                  </a:cubicBezTo>
                  <a:cubicBezTo>
                    <a:pt x="64" y="39"/>
                    <a:pt x="77" y="16"/>
                    <a:pt x="77" y="16"/>
                  </a:cubicBezTo>
                  <a:cubicBezTo>
                    <a:pt x="77" y="16"/>
                    <a:pt x="55" y="0"/>
                    <a:pt x="34" y="5"/>
                  </a:cubicBezTo>
                  <a:moveTo>
                    <a:pt x="52" y="30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7" y="29"/>
                    <a:pt x="47" y="26"/>
                    <a:pt x="46" y="23"/>
                  </a:cubicBezTo>
                  <a:cubicBezTo>
                    <a:pt x="45" y="21"/>
                    <a:pt x="44" y="19"/>
                    <a:pt x="42" y="20"/>
                  </a:cubicBezTo>
                  <a:cubicBezTo>
                    <a:pt x="41" y="21"/>
                    <a:pt x="40" y="22"/>
                    <a:pt x="40" y="26"/>
                  </a:cubicBezTo>
                  <a:cubicBezTo>
                    <a:pt x="40" y="31"/>
                    <a:pt x="39" y="35"/>
                    <a:pt x="35" y="36"/>
                  </a:cubicBezTo>
                  <a:cubicBezTo>
                    <a:pt x="31" y="38"/>
                    <a:pt x="28" y="36"/>
                    <a:pt x="25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5"/>
                    <a:pt x="22" y="23"/>
                    <a:pt x="22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2"/>
                    <a:pt x="27" y="24"/>
                    <a:pt x="28" y="27"/>
                  </a:cubicBezTo>
                  <a:cubicBezTo>
                    <a:pt x="29" y="30"/>
                    <a:pt x="31" y="30"/>
                    <a:pt x="32" y="30"/>
                  </a:cubicBezTo>
                  <a:cubicBezTo>
                    <a:pt x="33" y="29"/>
                    <a:pt x="34" y="28"/>
                    <a:pt x="34" y="24"/>
                  </a:cubicBezTo>
                  <a:cubicBezTo>
                    <a:pt x="34" y="18"/>
                    <a:pt x="35" y="15"/>
                    <a:pt x="39" y="14"/>
                  </a:cubicBezTo>
                  <a:cubicBezTo>
                    <a:pt x="43" y="12"/>
                    <a:pt x="47" y="14"/>
                    <a:pt x="50" y="18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5"/>
                    <a:pt x="53" y="28"/>
                    <a:pt x="52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ïṧľïḓe">
            <a:extLst>
              <a:ext uri="{FF2B5EF4-FFF2-40B4-BE49-F238E27FC236}">
                <a16:creationId xmlns:a16="http://schemas.microsoft.com/office/drawing/2014/main" id="{80DB61A1-416D-0746-FD50-CAD945C8B191}"/>
              </a:ext>
            </a:extLst>
          </p:cNvPr>
          <p:cNvGrpSpPr/>
          <p:nvPr/>
        </p:nvGrpSpPr>
        <p:grpSpPr>
          <a:xfrm>
            <a:off x="6420556" y="2510370"/>
            <a:ext cx="518587" cy="425452"/>
            <a:chOff x="5102226" y="1265238"/>
            <a:chExt cx="388938" cy="319088"/>
          </a:xfrm>
          <a:solidFill>
            <a:schemeClr val="bg1"/>
          </a:solidFill>
        </p:grpSpPr>
        <p:sp>
          <p:nvSpPr>
            <p:cNvPr id="35" name="íšļïďè">
              <a:extLst>
                <a:ext uri="{FF2B5EF4-FFF2-40B4-BE49-F238E27FC236}">
                  <a16:creationId xmlns:a16="http://schemas.microsoft.com/office/drawing/2014/main" id="{32557116-BE62-8953-DCE2-610E8D496B9A}"/>
                </a:ext>
              </a:extLst>
            </p:cNvPr>
            <p:cNvSpPr/>
            <p:nvPr/>
          </p:nvSpPr>
          <p:spPr bwMode="auto">
            <a:xfrm>
              <a:off x="5238751" y="1381126"/>
              <a:ext cx="34925" cy="109538"/>
            </a:xfrm>
            <a:custGeom>
              <a:avLst/>
              <a:gdLst/>
              <a:ahLst/>
              <a:cxnLst>
                <a:cxn ang="0">
                  <a:pos x="6" y="63"/>
                </a:cxn>
                <a:cxn ang="0">
                  <a:pos x="4" y="62"/>
                </a:cxn>
                <a:cxn ang="0">
                  <a:pos x="1" y="55"/>
                </a:cxn>
                <a:cxn ang="0">
                  <a:pos x="10" y="32"/>
                </a:cxn>
                <a:cxn ang="0">
                  <a:pos x="8" y="6"/>
                </a:cxn>
                <a:cxn ang="0">
                  <a:pos x="13" y="0"/>
                </a:cxn>
                <a:cxn ang="0">
                  <a:pos x="19" y="5"/>
                </a:cxn>
                <a:cxn ang="0">
                  <a:pos x="21" y="32"/>
                </a:cxn>
                <a:cxn ang="0">
                  <a:pos x="21" y="34"/>
                </a:cxn>
                <a:cxn ang="0">
                  <a:pos x="12" y="59"/>
                </a:cxn>
                <a:cxn ang="0">
                  <a:pos x="6" y="63"/>
                </a:cxn>
              </a:cxnLst>
              <a:rect l="0" t="0" r="r" b="b"/>
              <a:pathLst>
                <a:path w="21" h="63">
                  <a:moveTo>
                    <a:pt x="6" y="63"/>
                  </a:moveTo>
                  <a:cubicBezTo>
                    <a:pt x="6" y="63"/>
                    <a:pt x="5" y="63"/>
                    <a:pt x="4" y="62"/>
                  </a:cubicBezTo>
                  <a:cubicBezTo>
                    <a:pt x="1" y="61"/>
                    <a:pt x="0" y="58"/>
                    <a:pt x="1" y="5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3"/>
                    <a:pt x="10" y="0"/>
                    <a:pt x="13" y="0"/>
                  </a:cubicBezTo>
                  <a:cubicBezTo>
                    <a:pt x="16" y="0"/>
                    <a:pt x="19" y="2"/>
                    <a:pt x="19" y="5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1"/>
                    <a:pt x="9" y="63"/>
                    <a:pt x="6" y="6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S1îďe">
              <a:extLst>
                <a:ext uri="{FF2B5EF4-FFF2-40B4-BE49-F238E27FC236}">
                  <a16:creationId xmlns:a16="http://schemas.microsoft.com/office/drawing/2014/main" id="{076DAB5D-9CF4-AA17-2359-E4E83A3A22E9}"/>
                </a:ext>
              </a:extLst>
            </p:cNvPr>
            <p:cNvSpPr/>
            <p:nvPr/>
          </p:nvSpPr>
          <p:spPr bwMode="auto">
            <a:xfrm>
              <a:off x="5202238" y="1319213"/>
              <a:ext cx="157163" cy="69850"/>
            </a:xfrm>
            <a:custGeom>
              <a:avLst/>
              <a:gdLst/>
              <a:ahLst/>
              <a:cxnLst>
                <a:cxn ang="0">
                  <a:pos x="85" y="15"/>
                </a:cxn>
                <a:cxn ang="0">
                  <a:pos x="69" y="15"/>
                </a:cxn>
                <a:cxn ang="0">
                  <a:pos x="58" y="2"/>
                </a:cxn>
                <a:cxn ang="0">
                  <a:pos x="57" y="1"/>
                </a:cxn>
                <a:cxn ang="0">
                  <a:pos x="46" y="25"/>
                </a:cxn>
                <a:cxn ang="0">
                  <a:pos x="46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18" y="0"/>
                </a:cxn>
                <a:cxn ang="0">
                  <a:pos x="14" y="2"/>
                </a:cxn>
                <a:cxn ang="0">
                  <a:pos x="2" y="16"/>
                </a:cxn>
                <a:cxn ang="0">
                  <a:pos x="3" y="24"/>
                </a:cxn>
                <a:cxn ang="0">
                  <a:pos x="6" y="25"/>
                </a:cxn>
                <a:cxn ang="0">
                  <a:pos x="11" y="23"/>
                </a:cxn>
                <a:cxn ang="0">
                  <a:pos x="21" y="11"/>
                </a:cxn>
                <a:cxn ang="0">
                  <a:pos x="33" y="11"/>
                </a:cxn>
                <a:cxn ang="0">
                  <a:pos x="24" y="40"/>
                </a:cxn>
                <a:cxn ang="0">
                  <a:pos x="51" y="40"/>
                </a:cxn>
                <a:cxn ang="0">
                  <a:pos x="58" y="20"/>
                </a:cxn>
                <a:cxn ang="0">
                  <a:pos x="62" y="25"/>
                </a:cxn>
                <a:cxn ang="0">
                  <a:pos x="67" y="27"/>
                </a:cxn>
                <a:cxn ang="0">
                  <a:pos x="67" y="27"/>
                </a:cxn>
                <a:cxn ang="0">
                  <a:pos x="85" y="27"/>
                </a:cxn>
                <a:cxn ang="0">
                  <a:pos x="91" y="21"/>
                </a:cxn>
                <a:cxn ang="0">
                  <a:pos x="85" y="15"/>
                </a:cxn>
              </a:cxnLst>
              <a:rect l="0" t="0" r="r" b="b"/>
              <a:pathLst>
                <a:path w="91" h="40">
                  <a:moveTo>
                    <a:pt x="85" y="15"/>
                  </a:moveTo>
                  <a:cubicBezTo>
                    <a:pt x="69" y="15"/>
                    <a:pt x="69" y="15"/>
                    <a:pt x="69" y="1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0"/>
                    <a:pt x="14" y="2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3" y="24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8" y="25"/>
                    <a:pt x="10" y="25"/>
                    <a:pt x="11" y="2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5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8" y="27"/>
                    <a:pt x="91" y="24"/>
                    <a:pt x="91" y="21"/>
                  </a:cubicBezTo>
                  <a:cubicBezTo>
                    <a:pt x="91" y="18"/>
                    <a:pt x="88" y="15"/>
                    <a:pt x="85" y="1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šļïḋé">
              <a:extLst>
                <a:ext uri="{FF2B5EF4-FFF2-40B4-BE49-F238E27FC236}">
                  <a16:creationId xmlns:a16="http://schemas.microsoft.com/office/drawing/2014/main" id="{89CFB4EE-0058-44C8-FC0B-DE9A88AA7C54}"/>
                </a:ext>
              </a:extLst>
            </p:cNvPr>
            <p:cNvSpPr/>
            <p:nvPr/>
          </p:nvSpPr>
          <p:spPr bwMode="auto">
            <a:xfrm>
              <a:off x="5273676" y="1327151"/>
              <a:ext cx="14288" cy="412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9" y="23"/>
                </a:cxn>
                <a:cxn ang="0">
                  <a:pos x="9" y="0"/>
                </a:cxn>
              </a:cxnLst>
              <a:rect l="0" t="0" r="r" b="b"/>
              <a:pathLst>
                <a:path w="9" h="26">
                  <a:moveTo>
                    <a:pt x="9" y="0"/>
                  </a:moveTo>
                  <a:lnTo>
                    <a:pt x="0" y="20"/>
                  </a:lnTo>
                  <a:lnTo>
                    <a:pt x="2" y="26"/>
                  </a:lnTo>
                  <a:lnTo>
                    <a:pt x="9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$ļïḍe">
              <a:extLst>
                <a:ext uri="{FF2B5EF4-FFF2-40B4-BE49-F238E27FC236}">
                  <a16:creationId xmlns:a16="http://schemas.microsoft.com/office/drawing/2014/main" id="{C065230C-4A81-49C1-FF95-95DBFD9D88EE}"/>
                </a:ext>
              </a:extLst>
            </p:cNvPr>
            <p:cNvSpPr/>
            <p:nvPr/>
          </p:nvSpPr>
          <p:spPr bwMode="auto">
            <a:xfrm>
              <a:off x="5273676" y="1327151"/>
              <a:ext cx="14288" cy="412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9" y="23"/>
                </a:cxn>
                <a:cxn ang="0">
                  <a:pos x="9" y="0"/>
                </a:cxn>
              </a:cxnLst>
              <a:rect l="0" t="0" r="r" b="b"/>
              <a:pathLst>
                <a:path w="9" h="26">
                  <a:moveTo>
                    <a:pt x="9" y="0"/>
                  </a:moveTo>
                  <a:lnTo>
                    <a:pt x="0" y="20"/>
                  </a:lnTo>
                  <a:lnTo>
                    <a:pt x="2" y="26"/>
                  </a:lnTo>
                  <a:lnTo>
                    <a:pt x="9" y="23"/>
                  </a:lnTo>
                  <a:lnTo>
                    <a:pt x="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ṥ1iḓê">
              <a:extLst>
                <a:ext uri="{FF2B5EF4-FFF2-40B4-BE49-F238E27FC236}">
                  <a16:creationId xmlns:a16="http://schemas.microsoft.com/office/drawing/2014/main" id="{6F318E44-A439-8E8F-FE85-98332DD447D2}"/>
                </a:ext>
              </a:extLst>
            </p:cNvPr>
            <p:cNvSpPr/>
            <p:nvPr/>
          </p:nvSpPr>
          <p:spPr bwMode="auto">
            <a:xfrm>
              <a:off x="5283201" y="1323976"/>
              <a:ext cx="12700" cy="7938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6" y="2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6" y="1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7" y="1"/>
                    <a:pt x="7" y="1"/>
                    <a:pt x="6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šľidé">
              <a:extLst>
                <a:ext uri="{FF2B5EF4-FFF2-40B4-BE49-F238E27FC236}">
                  <a16:creationId xmlns:a16="http://schemas.microsoft.com/office/drawing/2014/main" id="{829086E5-700B-01E2-BA6D-7AB824F0F967}"/>
                </a:ext>
              </a:extLst>
            </p:cNvPr>
            <p:cNvSpPr/>
            <p:nvPr/>
          </p:nvSpPr>
          <p:spPr bwMode="auto">
            <a:xfrm>
              <a:off x="5273676" y="1271588"/>
              <a:ext cx="39688" cy="47625"/>
            </a:xfrm>
            <a:custGeom>
              <a:avLst/>
              <a:gdLst/>
              <a:ahLst/>
              <a:cxnLst>
                <a:cxn ang="0">
                  <a:pos x="21" y="15"/>
                </a:cxn>
                <a:cxn ang="0">
                  <a:pos x="10" y="27"/>
                </a:cxn>
                <a:cxn ang="0">
                  <a:pos x="1" y="13"/>
                </a:cxn>
                <a:cxn ang="0">
                  <a:pos x="12" y="1"/>
                </a:cxn>
                <a:cxn ang="0">
                  <a:pos x="21" y="15"/>
                </a:cxn>
              </a:cxnLst>
              <a:rect l="0" t="0" r="r" b="b"/>
              <a:pathLst>
                <a:path w="22" h="28">
                  <a:moveTo>
                    <a:pt x="21" y="15"/>
                  </a:moveTo>
                  <a:cubicBezTo>
                    <a:pt x="20" y="22"/>
                    <a:pt x="13" y="28"/>
                    <a:pt x="10" y="27"/>
                  </a:cubicBezTo>
                  <a:cubicBezTo>
                    <a:pt x="6" y="27"/>
                    <a:pt x="0" y="20"/>
                    <a:pt x="1" y="13"/>
                  </a:cubicBezTo>
                  <a:cubicBezTo>
                    <a:pt x="2" y="6"/>
                    <a:pt x="4" y="0"/>
                    <a:pt x="12" y="1"/>
                  </a:cubicBezTo>
                  <a:cubicBezTo>
                    <a:pt x="21" y="2"/>
                    <a:pt x="22" y="8"/>
                    <a:pt x="21" y="1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$lïdè">
              <a:extLst>
                <a:ext uri="{FF2B5EF4-FFF2-40B4-BE49-F238E27FC236}">
                  <a16:creationId xmlns:a16="http://schemas.microsoft.com/office/drawing/2014/main" id="{B72D15AC-58E2-F60E-2DEF-699800431C18}"/>
                </a:ext>
              </a:extLst>
            </p:cNvPr>
            <p:cNvSpPr/>
            <p:nvPr/>
          </p:nvSpPr>
          <p:spPr bwMode="auto">
            <a:xfrm>
              <a:off x="5176838" y="1306513"/>
              <a:ext cx="280988" cy="231775"/>
            </a:xfrm>
            <a:custGeom>
              <a:avLst/>
              <a:gdLst/>
              <a:ahLst/>
              <a:cxnLst>
                <a:cxn ang="0">
                  <a:pos x="11" y="146"/>
                </a:cxn>
                <a:cxn ang="0">
                  <a:pos x="0" y="140"/>
                </a:cxn>
                <a:cxn ang="0">
                  <a:pos x="13" y="118"/>
                </a:cxn>
                <a:cxn ang="0">
                  <a:pos x="55" y="124"/>
                </a:cxn>
                <a:cxn ang="0">
                  <a:pos x="66" y="102"/>
                </a:cxn>
                <a:cxn ang="0">
                  <a:pos x="98" y="108"/>
                </a:cxn>
                <a:cxn ang="0">
                  <a:pos x="119" y="58"/>
                </a:cxn>
                <a:cxn ang="0">
                  <a:pos x="138" y="60"/>
                </a:cxn>
                <a:cxn ang="0">
                  <a:pos x="165" y="0"/>
                </a:cxn>
                <a:cxn ang="0">
                  <a:pos x="177" y="5"/>
                </a:cxn>
                <a:cxn ang="0">
                  <a:pos x="147" y="75"/>
                </a:cxn>
                <a:cxn ang="0">
                  <a:pos x="128" y="72"/>
                </a:cxn>
                <a:cxn ang="0">
                  <a:pos x="105" y="122"/>
                </a:cxn>
                <a:cxn ang="0">
                  <a:pos x="74" y="118"/>
                </a:cxn>
                <a:cxn ang="0">
                  <a:pos x="61" y="140"/>
                </a:cxn>
                <a:cxn ang="0">
                  <a:pos x="20" y="133"/>
                </a:cxn>
                <a:cxn ang="0">
                  <a:pos x="11" y="146"/>
                </a:cxn>
              </a:cxnLst>
              <a:rect l="0" t="0" r="r" b="b"/>
              <a:pathLst>
                <a:path w="177" h="146">
                  <a:moveTo>
                    <a:pt x="11" y="146"/>
                  </a:moveTo>
                  <a:lnTo>
                    <a:pt x="0" y="140"/>
                  </a:lnTo>
                  <a:lnTo>
                    <a:pt x="13" y="118"/>
                  </a:lnTo>
                  <a:lnTo>
                    <a:pt x="55" y="124"/>
                  </a:lnTo>
                  <a:lnTo>
                    <a:pt x="66" y="102"/>
                  </a:lnTo>
                  <a:lnTo>
                    <a:pt x="98" y="108"/>
                  </a:lnTo>
                  <a:lnTo>
                    <a:pt x="119" y="58"/>
                  </a:lnTo>
                  <a:lnTo>
                    <a:pt x="138" y="60"/>
                  </a:lnTo>
                  <a:lnTo>
                    <a:pt x="165" y="0"/>
                  </a:lnTo>
                  <a:lnTo>
                    <a:pt x="177" y="5"/>
                  </a:lnTo>
                  <a:lnTo>
                    <a:pt x="147" y="75"/>
                  </a:lnTo>
                  <a:lnTo>
                    <a:pt x="128" y="72"/>
                  </a:lnTo>
                  <a:lnTo>
                    <a:pt x="105" y="122"/>
                  </a:lnTo>
                  <a:lnTo>
                    <a:pt x="74" y="118"/>
                  </a:lnTo>
                  <a:lnTo>
                    <a:pt x="61" y="140"/>
                  </a:lnTo>
                  <a:lnTo>
                    <a:pt x="20" y="133"/>
                  </a:lnTo>
                  <a:lnTo>
                    <a:pt x="11" y="1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Sļide">
              <a:extLst>
                <a:ext uri="{FF2B5EF4-FFF2-40B4-BE49-F238E27FC236}">
                  <a16:creationId xmlns:a16="http://schemas.microsoft.com/office/drawing/2014/main" id="{3C1C499D-9B67-2E4E-3A42-CA1B1C63E726}"/>
                </a:ext>
              </a:extLst>
            </p:cNvPr>
            <p:cNvSpPr/>
            <p:nvPr/>
          </p:nvSpPr>
          <p:spPr bwMode="auto">
            <a:xfrm>
              <a:off x="5176838" y="1306513"/>
              <a:ext cx="280988" cy="231775"/>
            </a:xfrm>
            <a:custGeom>
              <a:avLst/>
              <a:gdLst/>
              <a:ahLst/>
              <a:cxnLst>
                <a:cxn ang="0">
                  <a:pos x="11" y="146"/>
                </a:cxn>
                <a:cxn ang="0">
                  <a:pos x="0" y="140"/>
                </a:cxn>
                <a:cxn ang="0">
                  <a:pos x="13" y="118"/>
                </a:cxn>
                <a:cxn ang="0">
                  <a:pos x="55" y="124"/>
                </a:cxn>
                <a:cxn ang="0">
                  <a:pos x="66" y="102"/>
                </a:cxn>
                <a:cxn ang="0">
                  <a:pos x="98" y="108"/>
                </a:cxn>
                <a:cxn ang="0">
                  <a:pos x="119" y="58"/>
                </a:cxn>
                <a:cxn ang="0">
                  <a:pos x="138" y="60"/>
                </a:cxn>
                <a:cxn ang="0">
                  <a:pos x="165" y="0"/>
                </a:cxn>
                <a:cxn ang="0">
                  <a:pos x="177" y="5"/>
                </a:cxn>
                <a:cxn ang="0">
                  <a:pos x="147" y="75"/>
                </a:cxn>
                <a:cxn ang="0">
                  <a:pos x="128" y="72"/>
                </a:cxn>
                <a:cxn ang="0">
                  <a:pos x="105" y="122"/>
                </a:cxn>
                <a:cxn ang="0">
                  <a:pos x="74" y="118"/>
                </a:cxn>
                <a:cxn ang="0">
                  <a:pos x="61" y="140"/>
                </a:cxn>
                <a:cxn ang="0">
                  <a:pos x="20" y="133"/>
                </a:cxn>
                <a:cxn ang="0">
                  <a:pos x="11" y="146"/>
                </a:cxn>
              </a:cxnLst>
              <a:rect l="0" t="0" r="r" b="b"/>
              <a:pathLst>
                <a:path w="177" h="146">
                  <a:moveTo>
                    <a:pt x="11" y="146"/>
                  </a:moveTo>
                  <a:lnTo>
                    <a:pt x="0" y="140"/>
                  </a:lnTo>
                  <a:lnTo>
                    <a:pt x="13" y="118"/>
                  </a:lnTo>
                  <a:lnTo>
                    <a:pt x="55" y="124"/>
                  </a:lnTo>
                  <a:lnTo>
                    <a:pt x="66" y="102"/>
                  </a:lnTo>
                  <a:lnTo>
                    <a:pt x="98" y="108"/>
                  </a:lnTo>
                  <a:lnTo>
                    <a:pt x="119" y="58"/>
                  </a:lnTo>
                  <a:lnTo>
                    <a:pt x="138" y="60"/>
                  </a:lnTo>
                  <a:lnTo>
                    <a:pt x="165" y="0"/>
                  </a:lnTo>
                  <a:lnTo>
                    <a:pt x="177" y="5"/>
                  </a:lnTo>
                  <a:lnTo>
                    <a:pt x="147" y="75"/>
                  </a:lnTo>
                  <a:lnTo>
                    <a:pt x="128" y="72"/>
                  </a:lnTo>
                  <a:lnTo>
                    <a:pt x="105" y="122"/>
                  </a:lnTo>
                  <a:lnTo>
                    <a:pt x="74" y="118"/>
                  </a:lnTo>
                  <a:lnTo>
                    <a:pt x="61" y="140"/>
                  </a:lnTo>
                  <a:lnTo>
                    <a:pt x="20" y="133"/>
                  </a:lnTo>
                  <a:lnTo>
                    <a:pt x="11" y="146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sľïḍe">
              <a:extLst>
                <a:ext uri="{FF2B5EF4-FFF2-40B4-BE49-F238E27FC236}">
                  <a16:creationId xmlns:a16="http://schemas.microsoft.com/office/drawing/2014/main" id="{0D2347B5-FD44-3822-F301-A00FC6FC4242}"/>
                </a:ext>
              </a:extLst>
            </p:cNvPr>
            <p:cNvSpPr/>
            <p:nvPr/>
          </p:nvSpPr>
          <p:spPr bwMode="auto">
            <a:xfrm>
              <a:off x="5102226" y="1265238"/>
              <a:ext cx="388938" cy="319088"/>
            </a:xfrm>
            <a:custGeom>
              <a:avLst/>
              <a:gdLst/>
              <a:ahLst/>
              <a:cxnLst>
                <a:cxn ang="0">
                  <a:pos x="245" y="201"/>
                </a:cxn>
                <a:cxn ang="0">
                  <a:pos x="0" y="20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93"/>
                </a:cxn>
                <a:cxn ang="0">
                  <a:pos x="245" y="193"/>
                </a:cxn>
                <a:cxn ang="0">
                  <a:pos x="245" y="201"/>
                </a:cxn>
              </a:cxnLst>
              <a:rect l="0" t="0" r="r" b="b"/>
              <a:pathLst>
                <a:path w="245" h="201">
                  <a:moveTo>
                    <a:pt x="245" y="20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93"/>
                  </a:lnTo>
                  <a:lnTo>
                    <a:pt x="245" y="193"/>
                  </a:lnTo>
                  <a:lnTo>
                    <a:pt x="245" y="2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ŝľíďè">
              <a:extLst>
                <a:ext uri="{FF2B5EF4-FFF2-40B4-BE49-F238E27FC236}">
                  <a16:creationId xmlns:a16="http://schemas.microsoft.com/office/drawing/2014/main" id="{D6AF7155-DAC8-0ED7-5ECF-9335E35C1540}"/>
                </a:ext>
              </a:extLst>
            </p:cNvPr>
            <p:cNvSpPr/>
            <p:nvPr/>
          </p:nvSpPr>
          <p:spPr bwMode="auto">
            <a:xfrm>
              <a:off x="5102226" y="1265238"/>
              <a:ext cx="388938" cy="319088"/>
            </a:xfrm>
            <a:custGeom>
              <a:avLst/>
              <a:gdLst/>
              <a:ahLst/>
              <a:cxnLst>
                <a:cxn ang="0">
                  <a:pos x="245" y="201"/>
                </a:cxn>
                <a:cxn ang="0">
                  <a:pos x="0" y="20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93"/>
                </a:cxn>
                <a:cxn ang="0">
                  <a:pos x="245" y="193"/>
                </a:cxn>
                <a:cxn ang="0">
                  <a:pos x="245" y="201"/>
                </a:cxn>
              </a:cxnLst>
              <a:rect l="0" t="0" r="r" b="b"/>
              <a:pathLst>
                <a:path w="245" h="201">
                  <a:moveTo>
                    <a:pt x="245" y="20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93"/>
                  </a:lnTo>
                  <a:lnTo>
                    <a:pt x="245" y="193"/>
                  </a:lnTo>
                  <a:lnTo>
                    <a:pt x="245" y="201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ŝlíḓê">
              <a:extLst>
                <a:ext uri="{FF2B5EF4-FFF2-40B4-BE49-F238E27FC236}">
                  <a16:creationId xmlns:a16="http://schemas.microsoft.com/office/drawing/2014/main" id="{557DA274-84F1-5614-DA53-CA8857F3D602}"/>
                </a:ext>
              </a:extLst>
            </p:cNvPr>
            <p:cNvSpPr/>
            <p:nvPr/>
          </p:nvSpPr>
          <p:spPr bwMode="auto">
            <a:xfrm>
              <a:off x="5159376" y="1360488"/>
              <a:ext cx="71438" cy="57150"/>
            </a:xfrm>
            <a:custGeom>
              <a:avLst/>
              <a:gdLst/>
              <a:ahLst/>
              <a:cxnLst>
                <a:cxn ang="0">
                  <a:pos x="35" y="30"/>
                </a:cxn>
                <a:cxn ang="0">
                  <a:pos x="29" y="32"/>
                </a:cxn>
                <a:cxn ang="0">
                  <a:pos x="3" y="22"/>
                </a:cxn>
                <a:cxn ang="0">
                  <a:pos x="0" y="17"/>
                </a:cxn>
                <a:cxn ang="0">
                  <a:pos x="6" y="3"/>
                </a:cxn>
                <a:cxn ang="0">
                  <a:pos x="11" y="0"/>
                </a:cxn>
                <a:cxn ang="0">
                  <a:pos x="38" y="11"/>
                </a:cxn>
                <a:cxn ang="0">
                  <a:pos x="40" y="16"/>
                </a:cxn>
                <a:cxn ang="0">
                  <a:pos x="35" y="30"/>
                </a:cxn>
              </a:cxnLst>
              <a:rect l="0" t="0" r="r" b="b"/>
              <a:pathLst>
                <a:path w="41" h="33">
                  <a:moveTo>
                    <a:pt x="35" y="30"/>
                  </a:moveTo>
                  <a:cubicBezTo>
                    <a:pt x="34" y="32"/>
                    <a:pt x="31" y="33"/>
                    <a:pt x="29" y="3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2"/>
                    <a:pt x="41" y="14"/>
                    <a:pt x="40" y="16"/>
                  </a:cubicBezTo>
                  <a:cubicBezTo>
                    <a:pt x="35" y="30"/>
                    <a:pt x="35" y="30"/>
                    <a:pt x="35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ṥḷide">
              <a:extLst>
                <a:ext uri="{FF2B5EF4-FFF2-40B4-BE49-F238E27FC236}">
                  <a16:creationId xmlns:a16="http://schemas.microsoft.com/office/drawing/2014/main" id="{ADF941BB-A53E-78FC-5B08-4D1F4DF4901D}"/>
                </a:ext>
              </a:extLst>
            </p:cNvPr>
            <p:cNvSpPr/>
            <p:nvPr/>
          </p:nvSpPr>
          <p:spPr bwMode="auto">
            <a:xfrm>
              <a:off x="5110163" y="1290638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ş1íďè">
              <a:extLst>
                <a:ext uri="{FF2B5EF4-FFF2-40B4-BE49-F238E27FC236}">
                  <a16:creationId xmlns:a16="http://schemas.microsoft.com/office/drawing/2014/main" id="{28CDABF0-1139-5B1A-19B8-BACAF56B1BB9}"/>
                </a:ext>
              </a:extLst>
            </p:cNvPr>
            <p:cNvSpPr/>
            <p:nvPr/>
          </p:nvSpPr>
          <p:spPr bwMode="auto">
            <a:xfrm>
              <a:off x="5110163" y="1290638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ŝľïḋé">
              <a:extLst>
                <a:ext uri="{FF2B5EF4-FFF2-40B4-BE49-F238E27FC236}">
                  <a16:creationId xmlns:a16="http://schemas.microsoft.com/office/drawing/2014/main" id="{F430F4AA-833F-674C-AF0A-70E188C6CF81}"/>
                </a:ext>
              </a:extLst>
            </p:cNvPr>
            <p:cNvSpPr/>
            <p:nvPr/>
          </p:nvSpPr>
          <p:spPr bwMode="auto">
            <a:xfrm>
              <a:off x="5110163" y="1347788"/>
              <a:ext cx="22225" cy="142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sļíḋè">
              <a:extLst>
                <a:ext uri="{FF2B5EF4-FFF2-40B4-BE49-F238E27FC236}">
                  <a16:creationId xmlns:a16="http://schemas.microsoft.com/office/drawing/2014/main" id="{8AA3D9CE-5FF1-A9B9-C20D-A0F7FC39BB08}"/>
                </a:ext>
              </a:extLst>
            </p:cNvPr>
            <p:cNvSpPr/>
            <p:nvPr/>
          </p:nvSpPr>
          <p:spPr bwMode="auto">
            <a:xfrm>
              <a:off x="5110163" y="1347788"/>
              <a:ext cx="22225" cy="142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ṩlïḑè">
              <a:extLst>
                <a:ext uri="{FF2B5EF4-FFF2-40B4-BE49-F238E27FC236}">
                  <a16:creationId xmlns:a16="http://schemas.microsoft.com/office/drawing/2014/main" id="{1E743636-F859-E5D8-BAC7-1440F3F5C2D5}"/>
                </a:ext>
              </a:extLst>
            </p:cNvPr>
            <p:cNvSpPr/>
            <p:nvPr/>
          </p:nvSpPr>
          <p:spPr bwMode="auto">
            <a:xfrm>
              <a:off x="5110163" y="1406526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ṥlîḋé">
              <a:extLst>
                <a:ext uri="{FF2B5EF4-FFF2-40B4-BE49-F238E27FC236}">
                  <a16:creationId xmlns:a16="http://schemas.microsoft.com/office/drawing/2014/main" id="{BAFB1721-6C91-0E0B-C3C0-5D5ECA004175}"/>
                </a:ext>
              </a:extLst>
            </p:cNvPr>
            <p:cNvSpPr/>
            <p:nvPr/>
          </p:nvSpPr>
          <p:spPr bwMode="auto">
            <a:xfrm>
              <a:off x="5110163" y="1406526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ṥ1íḍè">
              <a:extLst>
                <a:ext uri="{FF2B5EF4-FFF2-40B4-BE49-F238E27FC236}">
                  <a16:creationId xmlns:a16="http://schemas.microsoft.com/office/drawing/2014/main" id="{ADE4BF1F-BDD9-0E6C-AA7B-96C19E39CAB8}"/>
                </a:ext>
              </a:extLst>
            </p:cNvPr>
            <p:cNvSpPr/>
            <p:nvPr/>
          </p:nvSpPr>
          <p:spPr bwMode="auto">
            <a:xfrm>
              <a:off x="5110163" y="1465263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ŝḷïďè">
              <a:extLst>
                <a:ext uri="{FF2B5EF4-FFF2-40B4-BE49-F238E27FC236}">
                  <a16:creationId xmlns:a16="http://schemas.microsoft.com/office/drawing/2014/main" id="{91C363B7-47EE-8CEE-FF23-CD61D25305CE}"/>
                </a:ext>
              </a:extLst>
            </p:cNvPr>
            <p:cNvSpPr/>
            <p:nvPr/>
          </p:nvSpPr>
          <p:spPr bwMode="auto">
            <a:xfrm>
              <a:off x="5110163" y="1465263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ṣľîḓé">
              <a:extLst>
                <a:ext uri="{FF2B5EF4-FFF2-40B4-BE49-F238E27FC236}">
                  <a16:creationId xmlns:a16="http://schemas.microsoft.com/office/drawing/2014/main" id="{BE8D8683-0776-DCD0-D0B2-493BFA927493}"/>
                </a:ext>
              </a:extLst>
            </p:cNvPr>
            <p:cNvSpPr/>
            <p:nvPr/>
          </p:nvSpPr>
          <p:spPr bwMode="auto">
            <a:xfrm>
              <a:off x="5110163" y="1524001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ṥlídé">
              <a:extLst>
                <a:ext uri="{FF2B5EF4-FFF2-40B4-BE49-F238E27FC236}">
                  <a16:creationId xmlns:a16="http://schemas.microsoft.com/office/drawing/2014/main" id="{747F7AC0-80B9-EB10-A69E-8148EC77E3C0}"/>
                </a:ext>
              </a:extLst>
            </p:cNvPr>
            <p:cNvSpPr/>
            <p:nvPr/>
          </p:nvSpPr>
          <p:spPr bwMode="auto">
            <a:xfrm>
              <a:off x="5110163" y="1524001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ṥľîḋè">
              <a:extLst>
                <a:ext uri="{FF2B5EF4-FFF2-40B4-BE49-F238E27FC236}">
                  <a16:creationId xmlns:a16="http://schemas.microsoft.com/office/drawing/2014/main" id="{47280AB8-5B3E-E782-DBAD-C5DA95FD9C21}"/>
                </a:ext>
              </a:extLst>
            </p:cNvPr>
            <p:cNvSpPr/>
            <p:nvPr/>
          </p:nvSpPr>
          <p:spPr bwMode="auto">
            <a:xfrm>
              <a:off x="539591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šļïḋé">
              <a:extLst>
                <a:ext uri="{FF2B5EF4-FFF2-40B4-BE49-F238E27FC236}">
                  <a16:creationId xmlns:a16="http://schemas.microsoft.com/office/drawing/2014/main" id="{1BDF25BC-3A5E-48F6-1C5C-6797AA8C9489}"/>
                </a:ext>
              </a:extLst>
            </p:cNvPr>
            <p:cNvSpPr/>
            <p:nvPr/>
          </p:nvSpPr>
          <p:spPr bwMode="auto">
            <a:xfrm>
              <a:off x="539591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sḷiḍé">
              <a:extLst>
                <a:ext uri="{FF2B5EF4-FFF2-40B4-BE49-F238E27FC236}">
                  <a16:creationId xmlns:a16="http://schemas.microsoft.com/office/drawing/2014/main" id="{0742C222-06F1-A084-8CE0-A557475E80CB}"/>
                </a:ext>
              </a:extLst>
            </p:cNvPr>
            <p:cNvSpPr/>
            <p:nvPr/>
          </p:nvSpPr>
          <p:spPr bwMode="auto">
            <a:xfrm>
              <a:off x="545465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$ľïḓê">
              <a:extLst>
                <a:ext uri="{FF2B5EF4-FFF2-40B4-BE49-F238E27FC236}">
                  <a16:creationId xmlns:a16="http://schemas.microsoft.com/office/drawing/2014/main" id="{9924E54E-5BE9-8330-213B-F312E65E794C}"/>
                </a:ext>
              </a:extLst>
            </p:cNvPr>
            <p:cNvSpPr/>
            <p:nvPr/>
          </p:nvSpPr>
          <p:spPr bwMode="auto">
            <a:xfrm>
              <a:off x="545465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ṥḷîḋé">
              <a:extLst>
                <a:ext uri="{FF2B5EF4-FFF2-40B4-BE49-F238E27FC236}">
                  <a16:creationId xmlns:a16="http://schemas.microsoft.com/office/drawing/2014/main" id="{DC711553-937F-A81A-92C2-94A6DE8EDE27}"/>
                </a:ext>
              </a:extLst>
            </p:cNvPr>
            <p:cNvSpPr/>
            <p:nvPr/>
          </p:nvSpPr>
          <p:spPr bwMode="auto">
            <a:xfrm>
              <a:off x="5337176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$ļíḑê">
              <a:extLst>
                <a:ext uri="{FF2B5EF4-FFF2-40B4-BE49-F238E27FC236}">
                  <a16:creationId xmlns:a16="http://schemas.microsoft.com/office/drawing/2014/main" id="{86F1B6BC-EFD8-3F80-BEA8-D22150942F71}"/>
                </a:ext>
              </a:extLst>
            </p:cNvPr>
            <p:cNvSpPr/>
            <p:nvPr/>
          </p:nvSpPr>
          <p:spPr bwMode="auto">
            <a:xfrm>
              <a:off x="5337176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ṡļíḓe">
              <a:extLst>
                <a:ext uri="{FF2B5EF4-FFF2-40B4-BE49-F238E27FC236}">
                  <a16:creationId xmlns:a16="http://schemas.microsoft.com/office/drawing/2014/main" id="{AA9F91D4-C75F-A223-492A-75F5DFAF4268}"/>
                </a:ext>
              </a:extLst>
            </p:cNvPr>
            <p:cNvSpPr/>
            <p:nvPr/>
          </p:nvSpPr>
          <p:spPr bwMode="auto">
            <a:xfrm>
              <a:off x="5278438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ṡlîdé">
              <a:extLst>
                <a:ext uri="{FF2B5EF4-FFF2-40B4-BE49-F238E27FC236}">
                  <a16:creationId xmlns:a16="http://schemas.microsoft.com/office/drawing/2014/main" id="{C59FE077-43B1-26BF-72CB-F51277545B0D}"/>
                </a:ext>
              </a:extLst>
            </p:cNvPr>
            <p:cNvSpPr/>
            <p:nvPr/>
          </p:nvSpPr>
          <p:spPr bwMode="auto">
            <a:xfrm>
              <a:off x="5278438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ś1ïḑê">
              <a:extLst>
                <a:ext uri="{FF2B5EF4-FFF2-40B4-BE49-F238E27FC236}">
                  <a16:creationId xmlns:a16="http://schemas.microsoft.com/office/drawing/2014/main" id="{4F6EBBCE-BD4D-25D0-1DFE-62ED18AADCD6}"/>
                </a:ext>
              </a:extLst>
            </p:cNvPr>
            <p:cNvSpPr/>
            <p:nvPr/>
          </p:nvSpPr>
          <p:spPr bwMode="auto">
            <a:xfrm>
              <a:off x="521970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ṧḻîḑé">
              <a:extLst>
                <a:ext uri="{FF2B5EF4-FFF2-40B4-BE49-F238E27FC236}">
                  <a16:creationId xmlns:a16="http://schemas.microsoft.com/office/drawing/2014/main" id="{FB2363D7-78CB-7BA8-9E3C-EDA664C27AC5}"/>
                </a:ext>
              </a:extLst>
            </p:cNvPr>
            <p:cNvSpPr/>
            <p:nvPr/>
          </p:nvSpPr>
          <p:spPr bwMode="auto">
            <a:xfrm>
              <a:off x="521970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ṡļïḍe">
              <a:extLst>
                <a:ext uri="{FF2B5EF4-FFF2-40B4-BE49-F238E27FC236}">
                  <a16:creationId xmlns:a16="http://schemas.microsoft.com/office/drawing/2014/main" id="{F4E29F74-7632-17A1-22F7-57D64D810520}"/>
                </a:ext>
              </a:extLst>
            </p:cNvPr>
            <p:cNvSpPr/>
            <p:nvPr/>
          </p:nvSpPr>
          <p:spPr bwMode="auto">
            <a:xfrm>
              <a:off x="516096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sļïḋe">
              <a:extLst>
                <a:ext uri="{FF2B5EF4-FFF2-40B4-BE49-F238E27FC236}">
                  <a16:creationId xmlns:a16="http://schemas.microsoft.com/office/drawing/2014/main" id="{FB8EBBF7-A4D2-D33E-376B-9A45F9338357}"/>
                </a:ext>
              </a:extLst>
            </p:cNvPr>
            <p:cNvSpPr/>
            <p:nvPr/>
          </p:nvSpPr>
          <p:spPr bwMode="auto">
            <a:xfrm>
              <a:off x="516096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śľíḋè">
              <a:extLst>
                <a:ext uri="{FF2B5EF4-FFF2-40B4-BE49-F238E27FC236}">
                  <a16:creationId xmlns:a16="http://schemas.microsoft.com/office/drawing/2014/main" id="{740E61B8-039D-2B63-2844-4020683AF89D}"/>
                </a:ext>
              </a:extLst>
            </p:cNvPr>
            <p:cNvSpPr/>
            <p:nvPr/>
          </p:nvSpPr>
          <p:spPr bwMode="auto">
            <a:xfrm>
              <a:off x="5410201" y="1271588"/>
              <a:ext cx="68263" cy="63500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35" y="0"/>
                </a:cxn>
                <a:cxn ang="0">
                  <a:pos x="43" y="40"/>
                </a:cxn>
                <a:cxn ang="0">
                  <a:pos x="0" y="23"/>
                </a:cxn>
              </a:cxnLst>
              <a:rect l="0" t="0" r="r" b="b"/>
              <a:pathLst>
                <a:path w="43" h="40">
                  <a:moveTo>
                    <a:pt x="0" y="23"/>
                  </a:moveTo>
                  <a:lnTo>
                    <a:pt x="35" y="0"/>
                  </a:lnTo>
                  <a:lnTo>
                    <a:pt x="43" y="40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ṩľiďê">
              <a:extLst>
                <a:ext uri="{FF2B5EF4-FFF2-40B4-BE49-F238E27FC236}">
                  <a16:creationId xmlns:a16="http://schemas.microsoft.com/office/drawing/2014/main" id="{65DED1E0-F2F8-C558-7FC2-1E3D0119A646}"/>
                </a:ext>
              </a:extLst>
            </p:cNvPr>
            <p:cNvSpPr/>
            <p:nvPr/>
          </p:nvSpPr>
          <p:spPr bwMode="auto">
            <a:xfrm>
              <a:off x="5410201" y="1271588"/>
              <a:ext cx="68263" cy="63500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35" y="0"/>
                </a:cxn>
                <a:cxn ang="0">
                  <a:pos x="43" y="40"/>
                </a:cxn>
                <a:cxn ang="0">
                  <a:pos x="0" y="23"/>
                </a:cxn>
              </a:cxnLst>
              <a:rect l="0" t="0" r="r" b="b"/>
              <a:pathLst>
                <a:path w="43" h="40">
                  <a:moveTo>
                    <a:pt x="0" y="23"/>
                  </a:moveTo>
                  <a:lnTo>
                    <a:pt x="35" y="0"/>
                  </a:lnTo>
                  <a:lnTo>
                    <a:pt x="43" y="40"/>
                  </a:lnTo>
                  <a:lnTo>
                    <a:pt x="0" y="23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" name="íṩļïḋé">
            <a:extLst>
              <a:ext uri="{FF2B5EF4-FFF2-40B4-BE49-F238E27FC236}">
                <a16:creationId xmlns:a16="http://schemas.microsoft.com/office/drawing/2014/main" id="{7484CF46-AE9B-C4DC-CADC-E4DBE60C780B}"/>
              </a:ext>
            </a:extLst>
          </p:cNvPr>
          <p:cNvSpPr/>
          <p:nvPr/>
        </p:nvSpPr>
        <p:spPr bwMode="auto">
          <a:xfrm>
            <a:off x="5201316" y="3905249"/>
            <a:ext cx="463551" cy="433917"/>
          </a:xfrm>
          <a:custGeom>
            <a:avLst/>
            <a:gdLst/>
            <a:ahLst/>
            <a:cxnLst>
              <a:cxn ang="0">
                <a:pos x="87" y="43"/>
              </a:cxn>
              <a:cxn ang="0">
                <a:pos x="75" y="28"/>
              </a:cxn>
              <a:cxn ang="0">
                <a:pos x="60" y="14"/>
              </a:cxn>
              <a:cxn ang="0">
                <a:pos x="41" y="19"/>
              </a:cxn>
              <a:cxn ang="0">
                <a:pos x="23" y="26"/>
              </a:cxn>
              <a:cxn ang="0">
                <a:pos x="6" y="36"/>
              </a:cxn>
              <a:cxn ang="0">
                <a:pos x="6" y="56"/>
              </a:cxn>
              <a:cxn ang="0">
                <a:pos x="8" y="76"/>
              </a:cxn>
              <a:cxn ang="0">
                <a:pos x="14" y="95"/>
              </a:cxn>
              <a:cxn ang="0">
                <a:pos x="33" y="100"/>
              </a:cxn>
              <a:cxn ang="0">
                <a:pos x="52" y="103"/>
              </a:cxn>
              <a:cxn ang="0">
                <a:pos x="72" y="102"/>
              </a:cxn>
              <a:cxn ang="0">
                <a:pos x="82" y="85"/>
              </a:cxn>
              <a:cxn ang="0">
                <a:pos x="90" y="67"/>
              </a:cxn>
              <a:cxn ang="0">
                <a:pos x="53" y="99"/>
              </a:cxn>
              <a:cxn ang="0">
                <a:pos x="40" y="74"/>
              </a:cxn>
              <a:cxn ang="0">
                <a:pos x="12" y="76"/>
              </a:cxn>
              <a:cxn ang="0">
                <a:pos x="40" y="47"/>
              </a:cxn>
              <a:cxn ang="0">
                <a:pos x="53" y="22"/>
              </a:cxn>
              <a:cxn ang="0">
                <a:pos x="43" y="71"/>
              </a:cxn>
              <a:cxn ang="0">
                <a:pos x="37" y="60"/>
              </a:cxn>
              <a:cxn ang="0">
                <a:pos x="55" y="48"/>
              </a:cxn>
              <a:cxn ang="0">
                <a:pos x="54" y="70"/>
              </a:cxn>
              <a:cxn ang="0">
                <a:pos x="84" y="76"/>
              </a:cxn>
              <a:cxn ang="0">
                <a:pos x="48" y="49"/>
              </a:cxn>
              <a:cxn ang="0">
                <a:pos x="48" y="67"/>
              </a:cxn>
              <a:cxn ang="0">
                <a:pos x="113" y="12"/>
              </a:cxn>
              <a:cxn ang="0">
                <a:pos x="111" y="5"/>
              </a:cxn>
              <a:cxn ang="0">
                <a:pos x="104" y="3"/>
              </a:cxn>
              <a:cxn ang="0">
                <a:pos x="97" y="2"/>
              </a:cxn>
              <a:cxn ang="0">
                <a:pos x="90" y="2"/>
              </a:cxn>
              <a:cxn ang="0">
                <a:pos x="86" y="8"/>
              </a:cxn>
              <a:cxn ang="0">
                <a:pos x="84" y="15"/>
              </a:cxn>
              <a:cxn ang="0">
                <a:pos x="82" y="22"/>
              </a:cxn>
              <a:cxn ang="0">
                <a:pos x="87" y="27"/>
              </a:cxn>
              <a:cxn ang="0">
                <a:pos x="93" y="32"/>
              </a:cxn>
              <a:cxn ang="0">
                <a:pos x="99" y="35"/>
              </a:cxn>
              <a:cxn ang="0">
                <a:pos x="105" y="32"/>
              </a:cxn>
              <a:cxn ang="0">
                <a:pos x="111" y="27"/>
              </a:cxn>
              <a:cxn ang="0">
                <a:pos x="116" y="22"/>
              </a:cxn>
              <a:cxn ang="0">
                <a:pos x="101" y="32"/>
              </a:cxn>
              <a:cxn ang="0">
                <a:pos x="96" y="22"/>
              </a:cxn>
              <a:cxn ang="0">
                <a:pos x="93" y="18"/>
              </a:cxn>
              <a:cxn ang="0">
                <a:pos x="96" y="13"/>
              </a:cxn>
              <a:cxn ang="0">
                <a:pos x="101" y="3"/>
              </a:cxn>
              <a:cxn ang="0">
                <a:pos x="97" y="21"/>
              </a:cxn>
              <a:cxn ang="0">
                <a:pos x="95" y="17"/>
              </a:cxn>
              <a:cxn ang="0">
                <a:pos x="102" y="13"/>
              </a:cxn>
              <a:cxn ang="0">
                <a:pos x="101" y="21"/>
              </a:cxn>
              <a:cxn ang="0">
                <a:pos x="112" y="23"/>
              </a:cxn>
              <a:cxn ang="0">
                <a:pos x="99" y="13"/>
              </a:cxn>
              <a:cxn ang="0">
                <a:pos x="99" y="20"/>
              </a:cxn>
            </a:cxnLst>
            <a:rect l="0" t="0" r="r" b="b"/>
            <a:pathLst>
              <a:path w="117" h="109">
                <a:moveTo>
                  <a:pt x="90" y="56"/>
                </a:moveTo>
                <a:cubicBezTo>
                  <a:pt x="90" y="55"/>
                  <a:pt x="90" y="55"/>
                  <a:pt x="90" y="54"/>
                </a:cubicBezTo>
                <a:cubicBezTo>
                  <a:pt x="92" y="53"/>
                  <a:pt x="95" y="49"/>
                  <a:pt x="95" y="48"/>
                </a:cubicBezTo>
                <a:cubicBezTo>
                  <a:pt x="94" y="47"/>
                  <a:pt x="90" y="45"/>
                  <a:pt x="88" y="46"/>
                </a:cubicBezTo>
                <a:cubicBezTo>
                  <a:pt x="87" y="45"/>
                  <a:pt x="87" y="44"/>
                  <a:pt x="87" y="43"/>
                </a:cubicBezTo>
                <a:cubicBezTo>
                  <a:pt x="88" y="42"/>
                  <a:pt x="90" y="37"/>
                  <a:pt x="90" y="36"/>
                </a:cubicBezTo>
                <a:cubicBezTo>
                  <a:pt x="89" y="35"/>
                  <a:pt x="84" y="35"/>
                  <a:pt x="82" y="36"/>
                </a:cubicBezTo>
                <a:cubicBezTo>
                  <a:pt x="82" y="35"/>
                  <a:pt x="81" y="34"/>
                  <a:pt x="81" y="34"/>
                </a:cubicBezTo>
                <a:cubicBezTo>
                  <a:pt x="82" y="32"/>
                  <a:pt x="83" y="27"/>
                  <a:pt x="82" y="26"/>
                </a:cubicBezTo>
                <a:cubicBezTo>
                  <a:pt x="81" y="26"/>
                  <a:pt x="76" y="26"/>
                  <a:pt x="75" y="28"/>
                </a:cubicBezTo>
                <a:cubicBezTo>
                  <a:pt x="74" y="27"/>
                  <a:pt x="73" y="27"/>
                  <a:pt x="73" y="26"/>
                </a:cubicBezTo>
                <a:cubicBezTo>
                  <a:pt x="74" y="24"/>
                  <a:pt x="73" y="19"/>
                  <a:pt x="72" y="19"/>
                </a:cubicBezTo>
                <a:cubicBezTo>
                  <a:pt x="71" y="18"/>
                  <a:pt x="67" y="20"/>
                  <a:pt x="65" y="22"/>
                </a:cubicBezTo>
                <a:cubicBezTo>
                  <a:pt x="65" y="22"/>
                  <a:pt x="64" y="21"/>
                  <a:pt x="63" y="21"/>
                </a:cubicBezTo>
                <a:cubicBezTo>
                  <a:pt x="63" y="19"/>
                  <a:pt x="61" y="14"/>
                  <a:pt x="60" y="14"/>
                </a:cubicBezTo>
                <a:cubicBezTo>
                  <a:pt x="59" y="14"/>
                  <a:pt x="55" y="17"/>
                  <a:pt x="55" y="19"/>
                </a:cubicBezTo>
                <a:cubicBezTo>
                  <a:pt x="54" y="19"/>
                  <a:pt x="53" y="18"/>
                  <a:pt x="52" y="18"/>
                </a:cubicBezTo>
                <a:cubicBezTo>
                  <a:pt x="52" y="16"/>
                  <a:pt x="49" y="12"/>
                  <a:pt x="48" y="12"/>
                </a:cubicBezTo>
                <a:cubicBezTo>
                  <a:pt x="47" y="12"/>
                  <a:pt x="44" y="16"/>
                  <a:pt x="44" y="18"/>
                </a:cubicBezTo>
                <a:cubicBezTo>
                  <a:pt x="43" y="18"/>
                  <a:pt x="42" y="19"/>
                  <a:pt x="41" y="19"/>
                </a:cubicBezTo>
                <a:cubicBezTo>
                  <a:pt x="40" y="17"/>
                  <a:pt x="37" y="14"/>
                  <a:pt x="35" y="14"/>
                </a:cubicBezTo>
                <a:cubicBezTo>
                  <a:pt x="34" y="14"/>
                  <a:pt x="32" y="19"/>
                  <a:pt x="33" y="21"/>
                </a:cubicBezTo>
                <a:cubicBezTo>
                  <a:pt x="32" y="21"/>
                  <a:pt x="31" y="22"/>
                  <a:pt x="31" y="22"/>
                </a:cubicBezTo>
                <a:cubicBezTo>
                  <a:pt x="29" y="20"/>
                  <a:pt x="25" y="18"/>
                  <a:pt x="24" y="19"/>
                </a:cubicBezTo>
                <a:cubicBezTo>
                  <a:pt x="23" y="19"/>
                  <a:pt x="22" y="24"/>
                  <a:pt x="23" y="26"/>
                </a:cubicBezTo>
                <a:cubicBezTo>
                  <a:pt x="22" y="27"/>
                  <a:pt x="22" y="27"/>
                  <a:pt x="21" y="28"/>
                </a:cubicBezTo>
                <a:cubicBezTo>
                  <a:pt x="19" y="26"/>
                  <a:pt x="15" y="26"/>
                  <a:pt x="14" y="26"/>
                </a:cubicBezTo>
                <a:cubicBezTo>
                  <a:pt x="13" y="27"/>
                  <a:pt x="14" y="32"/>
                  <a:pt x="15" y="34"/>
                </a:cubicBezTo>
                <a:cubicBezTo>
                  <a:pt x="15" y="34"/>
                  <a:pt x="14" y="35"/>
                  <a:pt x="14" y="36"/>
                </a:cubicBezTo>
                <a:cubicBezTo>
                  <a:pt x="12" y="35"/>
                  <a:pt x="7" y="35"/>
                  <a:pt x="6" y="36"/>
                </a:cubicBezTo>
                <a:cubicBezTo>
                  <a:pt x="6" y="37"/>
                  <a:pt x="7" y="42"/>
                  <a:pt x="9" y="43"/>
                </a:cubicBezTo>
                <a:cubicBezTo>
                  <a:pt x="9" y="44"/>
                  <a:pt x="9" y="45"/>
                  <a:pt x="8" y="46"/>
                </a:cubicBezTo>
                <a:cubicBezTo>
                  <a:pt x="6" y="45"/>
                  <a:pt x="2" y="47"/>
                  <a:pt x="1" y="48"/>
                </a:cubicBezTo>
                <a:cubicBezTo>
                  <a:pt x="1" y="49"/>
                  <a:pt x="4" y="53"/>
                  <a:pt x="6" y="54"/>
                </a:cubicBezTo>
                <a:cubicBezTo>
                  <a:pt x="6" y="55"/>
                  <a:pt x="6" y="55"/>
                  <a:pt x="6" y="56"/>
                </a:cubicBezTo>
                <a:cubicBezTo>
                  <a:pt x="4" y="56"/>
                  <a:pt x="0" y="59"/>
                  <a:pt x="0" y="61"/>
                </a:cubicBezTo>
                <a:cubicBezTo>
                  <a:pt x="0" y="62"/>
                  <a:pt x="4" y="65"/>
                  <a:pt x="6" y="65"/>
                </a:cubicBezTo>
                <a:cubicBezTo>
                  <a:pt x="6" y="66"/>
                  <a:pt x="6" y="67"/>
                  <a:pt x="6" y="67"/>
                </a:cubicBezTo>
                <a:cubicBezTo>
                  <a:pt x="4" y="68"/>
                  <a:pt x="1" y="72"/>
                  <a:pt x="1" y="73"/>
                </a:cubicBezTo>
                <a:cubicBezTo>
                  <a:pt x="2" y="74"/>
                  <a:pt x="6" y="76"/>
                  <a:pt x="8" y="76"/>
                </a:cubicBezTo>
                <a:cubicBezTo>
                  <a:pt x="9" y="76"/>
                  <a:pt x="9" y="77"/>
                  <a:pt x="9" y="78"/>
                </a:cubicBezTo>
                <a:cubicBezTo>
                  <a:pt x="7" y="79"/>
                  <a:pt x="6" y="84"/>
                  <a:pt x="6" y="85"/>
                </a:cubicBezTo>
                <a:cubicBezTo>
                  <a:pt x="7" y="86"/>
                  <a:pt x="12" y="86"/>
                  <a:pt x="14" y="85"/>
                </a:cubicBezTo>
                <a:cubicBezTo>
                  <a:pt x="14" y="86"/>
                  <a:pt x="15" y="87"/>
                  <a:pt x="15" y="87"/>
                </a:cubicBezTo>
                <a:cubicBezTo>
                  <a:pt x="14" y="89"/>
                  <a:pt x="13" y="94"/>
                  <a:pt x="14" y="95"/>
                </a:cubicBezTo>
                <a:cubicBezTo>
                  <a:pt x="15" y="96"/>
                  <a:pt x="20" y="95"/>
                  <a:pt x="21" y="93"/>
                </a:cubicBezTo>
                <a:cubicBezTo>
                  <a:pt x="22" y="94"/>
                  <a:pt x="22" y="95"/>
                  <a:pt x="23" y="95"/>
                </a:cubicBezTo>
                <a:cubicBezTo>
                  <a:pt x="22" y="97"/>
                  <a:pt x="23" y="102"/>
                  <a:pt x="24" y="102"/>
                </a:cubicBezTo>
                <a:cubicBezTo>
                  <a:pt x="25" y="103"/>
                  <a:pt x="29" y="101"/>
                  <a:pt x="31" y="99"/>
                </a:cubicBezTo>
                <a:cubicBezTo>
                  <a:pt x="31" y="100"/>
                  <a:pt x="32" y="100"/>
                  <a:pt x="33" y="100"/>
                </a:cubicBezTo>
                <a:cubicBezTo>
                  <a:pt x="32" y="102"/>
                  <a:pt x="34" y="107"/>
                  <a:pt x="35" y="107"/>
                </a:cubicBezTo>
                <a:cubicBezTo>
                  <a:pt x="37" y="108"/>
                  <a:pt x="40" y="105"/>
                  <a:pt x="41" y="102"/>
                </a:cubicBezTo>
                <a:cubicBezTo>
                  <a:pt x="42" y="103"/>
                  <a:pt x="43" y="103"/>
                  <a:pt x="44" y="103"/>
                </a:cubicBezTo>
                <a:cubicBezTo>
                  <a:pt x="44" y="105"/>
                  <a:pt x="47" y="109"/>
                  <a:pt x="48" y="109"/>
                </a:cubicBezTo>
                <a:cubicBezTo>
                  <a:pt x="49" y="109"/>
                  <a:pt x="52" y="105"/>
                  <a:pt x="52" y="103"/>
                </a:cubicBezTo>
                <a:cubicBezTo>
                  <a:pt x="53" y="103"/>
                  <a:pt x="54" y="103"/>
                  <a:pt x="55" y="103"/>
                </a:cubicBezTo>
                <a:cubicBezTo>
                  <a:pt x="55" y="105"/>
                  <a:pt x="59" y="108"/>
                  <a:pt x="60" y="107"/>
                </a:cubicBezTo>
                <a:cubicBezTo>
                  <a:pt x="61" y="107"/>
                  <a:pt x="63" y="102"/>
                  <a:pt x="63" y="100"/>
                </a:cubicBezTo>
                <a:cubicBezTo>
                  <a:pt x="64" y="100"/>
                  <a:pt x="65" y="100"/>
                  <a:pt x="65" y="99"/>
                </a:cubicBezTo>
                <a:cubicBezTo>
                  <a:pt x="67" y="101"/>
                  <a:pt x="71" y="103"/>
                  <a:pt x="72" y="102"/>
                </a:cubicBezTo>
                <a:cubicBezTo>
                  <a:pt x="73" y="102"/>
                  <a:pt x="74" y="97"/>
                  <a:pt x="73" y="95"/>
                </a:cubicBezTo>
                <a:cubicBezTo>
                  <a:pt x="73" y="95"/>
                  <a:pt x="74" y="94"/>
                  <a:pt x="75" y="93"/>
                </a:cubicBezTo>
                <a:cubicBezTo>
                  <a:pt x="76" y="95"/>
                  <a:pt x="81" y="96"/>
                  <a:pt x="82" y="95"/>
                </a:cubicBezTo>
                <a:cubicBezTo>
                  <a:pt x="83" y="94"/>
                  <a:pt x="82" y="89"/>
                  <a:pt x="81" y="87"/>
                </a:cubicBezTo>
                <a:cubicBezTo>
                  <a:pt x="81" y="87"/>
                  <a:pt x="82" y="86"/>
                  <a:pt x="82" y="85"/>
                </a:cubicBezTo>
                <a:cubicBezTo>
                  <a:pt x="84" y="86"/>
                  <a:pt x="89" y="86"/>
                  <a:pt x="90" y="85"/>
                </a:cubicBezTo>
                <a:cubicBezTo>
                  <a:pt x="90" y="84"/>
                  <a:pt x="88" y="79"/>
                  <a:pt x="87" y="78"/>
                </a:cubicBezTo>
                <a:cubicBezTo>
                  <a:pt x="87" y="77"/>
                  <a:pt x="87" y="76"/>
                  <a:pt x="88" y="76"/>
                </a:cubicBezTo>
                <a:cubicBezTo>
                  <a:pt x="90" y="76"/>
                  <a:pt x="94" y="74"/>
                  <a:pt x="95" y="73"/>
                </a:cubicBezTo>
                <a:cubicBezTo>
                  <a:pt x="95" y="72"/>
                  <a:pt x="92" y="68"/>
                  <a:pt x="90" y="67"/>
                </a:cubicBezTo>
                <a:cubicBezTo>
                  <a:pt x="90" y="67"/>
                  <a:pt x="90" y="66"/>
                  <a:pt x="90" y="65"/>
                </a:cubicBezTo>
                <a:cubicBezTo>
                  <a:pt x="92" y="65"/>
                  <a:pt x="96" y="62"/>
                  <a:pt x="96" y="61"/>
                </a:cubicBezTo>
                <a:cubicBezTo>
                  <a:pt x="96" y="59"/>
                  <a:pt x="92" y="56"/>
                  <a:pt x="90" y="56"/>
                </a:cubicBezTo>
                <a:close/>
                <a:moveTo>
                  <a:pt x="58" y="98"/>
                </a:moveTo>
                <a:cubicBezTo>
                  <a:pt x="56" y="99"/>
                  <a:pt x="55" y="99"/>
                  <a:pt x="53" y="99"/>
                </a:cubicBezTo>
                <a:cubicBezTo>
                  <a:pt x="54" y="91"/>
                  <a:pt x="59" y="80"/>
                  <a:pt x="56" y="74"/>
                </a:cubicBezTo>
                <a:cubicBezTo>
                  <a:pt x="60" y="80"/>
                  <a:pt x="71" y="81"/>
                  <a:pt x="79" y="84"/>
                </a:cubicBezTo>
                <a:cubicBezTo>
                  <a:pt x="74" y="91"/>
                  <a:pt x="67" y="96"/>
                  <a:pt x="58" y="98"/>
                </a:cubicBezTo>
                <a:close/>
                <a:moveTo>
                  <a:pt x="17" y="84"/>
                </a:moveTo>
                <a:cubicBezTo>
                  <a:pt x="24" y="81"/>
                  <a:pt x="36" y="80"/>
                  <a:pt x="40" y="74"/>
                </a:cubicBezTo>
                <a:cubicBezTo>
                  <a:pt x="37" y="80"/>
                  <a:pt x="42" y="91"/>
                  <a:pt x="43" y="99"/>
                </a:cubicBezTo>
                <a:cubicBezTo>
                  <a:pt x="33" y="98"/>
                  <a:pt x="23" y="93"/>
                  <a:pt x="17" y="84"/>
                </a:cubicBezTo>
                <a:close/>
                <a:moveTo>
                  <a:pt x="12" y="45"/>
                </a:moveTo>
                <a:cubicBezTo>
                  <a:pt x="19" y="50"/>
                  <a:pt x="26" y="60"/>
                  <a:pt x="32" y="61"/>
                </a:cubicBezTo>
                <a:cubicBezTo>
                  <a:pt x="26" y="61"/>
                  <a:pt x="19" y="71"/>
                  <a:pt x="12" y="76"/>
                </a:cubicBezTo>
                <a:cubicBezTo>
                  <a:pt x="11" y="74"/>
                  <a:pt x="11" y="72"/>
                  <a:pt x="10" y="71"/>
                </a:cubicBezTo>
                <a:cubicBezTo>
                  <a:pt x="8" y="62"/>
                  <a:pt x="9" y="53"/>
                  <a:pt x="12" y="45"/>
                </a:cubicBezTo>
                <a:close/>
                <a:moveTo>
                  <a:pt x="38" y="23"/>
                </a:moveTo>
                <a:cubicBezTo>
                  <a:pt x="40" y="22"/>
                  <a:pt x="41" y="22"/>
                  <a:pt x="43" y="22"/>
                </a:cubicBezTo>
                <a:cubicBezTo>
                  <a:pt x="42" y="30"/>
                  <a:pt x="37" y="41"/>
                  <a:pt x="40" y="47"/>
                </a:cubicBezTo>
                <a:cubicBezTo>
                  <a:pt x="36" y="41"/>
                  <a:pt x="24" y="40"/>
                  <a:pt x="17" y="37"/>
                </a:cubicBezTo>
                <a:cubicBezTo>
                  <a:pt x="22" y="30"/>
                  <a:pt x="29" y="25"/>
                  <a:pt x="38" y="23"/>
                </a:cubicBezTo>
                <a:close/>
                <a:moveTo>
                  <a:pt x="79" y="37"/>
                </a:moveTo>
                <a:cubicBezTo>
                  <a:pt x="71" y="40"/>
                  <a:pt x="60" y="41"/>
                  <a:pt x="56" y="47"/>
                </a:cubicBezTo>
                <a:cubicBezTo>
                  <a:pt x="59" y="41"/>
                  <a:pt x="54" y="30"/>
                  <a:pt x="53" y="22"/>
                </a:cubicBezTo>
                <a:cubicBezTo>
                  <a:pt x="63" y="23"/>
                  <a:pt x="73" y="29"/>
                  <a:pt x="79" y="37"/>
                </a:cubicBezTo>
                <a:close/>
                <a:moveTo>
                  <a:pt x="54" y="70"/>
                </a:moveTo>
                <a:cubicBezTo>
                  <a:pt x="54" y="71"/>
                  <a:pt x="55" y="72"/>
                  <a:pt x="55" y="73"/>
                </a:cubicBezTo>
                <a:cubicBezTo>
                  <a:pt x="55" y="72"/>
                  <a:pt x="54" y="71"/>
                  <a:pt x="53" y="71"/>
                </a:cubicBezTo>
                <a:cubicBezTo>
                  <a:pt x="51" y="74"/>
                  <a:pt x="45" y="74"/>
                  <a:pt x="43" y="71"/>
                </a:cubicBezTo>
                <a:cubicBezTo>
                  <a:pt x="42" y="71"/>
                  <a:pt x="41" y="72"/>
                  <a:pt x="41" y="73"/>
                </a:cubicBezTo>
                <a:cubicBezTo>
                  <a:pt x="41" y="72"/>
                  <a:pt x="41" y="71"/>
                  <a:pt x="42" y="70"/>
                </a:cubicBezTo>
                <a:cubicBezTo>
                  <a:pt x="37" y="70"/>
                  <a:pt x="35" y="65"/>
                  <a:pt x="37" y="62"/>
                </a:cubicBezTo>
                <a:cubicBezTo>
                  <a:pt x="36" y="61"/>
                  <a:pt x="35" y="61"/>
                  <a:pt x="34" y="61"/>
                </a:cubicBezTo>
                <a:cubicBezTo>
                  <a:pt x="35" y="61"/>
                  <a:pt x="36" y="60"/>
                  <a:pt x="37" y="60"/>
                </a:cubicBezTo>
                <a:cubicBezTo>
                  <a:pt x="35" y="56"/>
                  <a:pt x="37" y="51"/>
                  <a:pt x="42" y="51"/>
                </a:cubicBezTo>
                <a:cubicBezTo>
                  <a:pt x="41" y="50"/>
                  <a:pt x="41" y="49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5" y="47"/>
                  <a:pt x="51" y="47"/>
                  <a:pt x="53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9"/>
                  <a:pt x="54" y="50"/>
                  <a:pt x="54" y="51"/>
                </a:cubicBezTo>
                <a:cubicBezTo>
                  <a:pt x="59" y="51"/>
                  <a:pt x="61" y="56"/>
                  <a:pt x="59" y="60"/>
                </a:cubicBezTo>
                <a:cubicBezTo>
                  <a:pt x="60" y="60"/>
                  <a:pt x="61" y="61"/>
                  <a:pt x="62" y="61"/>
                </a:cubicBezTo>
                <a:cubicBezTo>
                  <a:pt x="61" y="61"/>
                  <a:pt x="60" y="61"/>
                  <a:pt x="59" y="62"/>
                </a:cubicBezTo>
                <a:cubicBezTo>
                  <a:pt x="61" y="65"/>
                  <a:pt x="59" y="70"/>
                  <a:pt x="54" y="70"/>
                </a:cubicBezTo>
                <a:close/>
                <a:moveTo>
                  <a:pt x="84" y="76"/>
                </a:moveTo>
                <a:cubicBezTo>
                  <a:pt x="77" y="71"/>
                  <a:pt x="70" y="61"/>
                  <a:pt x="63" y="61"/>
                </a:cubicBezTo>
                <a:cubicBezTo>
                  <a:pt x="70" y="60"/>
                  <a:pt x="77" y="50"/>
                  <a:pt x="84" y="45"/>
                </a:cubicBezTo>
                <a:cubicBezTo>
                  <a:pt x="85" y="47"/>
                  <a:pt x="85" y="49"/>
                  <a:pt x="86" y="50"/>
                </a:cubicBezTo>
                <a:cubicBezTo>
                  <a:pt x="88" y="59"/>
                  <a:pt x="87" y="68"/>
                  <a:pt x="84" y="76"/>
                </a:cubicBezTo>
                <a:close/>
                <a:moveTo>
                  <a:pt x="48" y="49"/>
                </a:moveTo>
                <a:cubicBezTo>
                  <a:pt x="42" y="49"/>
                  <a:pt x="37" y="54"/>
                  <a:pt x="37" y="61"/>
                </a:cubicBezTo>
                <a:cubicBezTo>
                  <a:pt x="37" y="67"/>
                  <a:pt x="42" y="72"/>
                  <a:pt x="48" y="72"/>
                </a:cubicBezTo>
                <a:cubicBezTo>
                  <a:pt x="54" y="72"/>
                  <a:pt x="59" y="67"/>
                  <a:pt x="59" y="61"/>
                </a:cubicBezTo>
                <a:cubicBezTo>
                  <a:pt x="59" y="54"/>
                  <a:pt x="54" y="49"/>
                  <a:pt x="48" y="49"/>
                </a:cubicBezTo>
                <a:close/>
                <a:moveTo>
                  <a:pt x="48" y="67"/>
                </a:moveTo>
                <a:cubicBezTo>
                  <a:pt x="44" y="67"/>
                  <a:pt x="42" y="64"/>
                  <a:pt x="42" y="61"/>
                </a:cubicBezTo>
                <a:cubicBezTo>
                  <a:pt x="42" y="57"/>
                  <a:pt x="44" y="54"/>
                  <a:pt x="48" y="54"/>
                </a:cubicBezTo>
                <a:cubicBezTo>
                  <a:pt x="51" y="54"/>
                  <a:pt x="54" y="57"/>
                  <a:pt x="54" y="61"/>
                </a:cubicBezTo>
                <a:cubicBezTo>
                  <a:pt x="54" y="64"/>
                  <a:pt x="51" y="67"/>
                  <a:pt x="48" y="67"/>
                </a:cubicBezTo>
                <a:close/>
                <a:moveTo>
                  <a:pt x="117" y="18"/>
                </a:moveTo>
                <a:cubicBezTo>
                  <a:pt x="117" y="17"/>
                  <a:pt x="115" y="16"/>
                  <a:pt x="114" y="16"/>
                </a:cubicBezTo>
                <a:cubicBezTo>
                  <a:pt x="114" y="16"/>
                  <a:pt x="114" y="15"/>
                  <a:pt x="114" y="15"/>
                </a:cubicBezTo>
                <a:cubicBezTo>
                  <a:pt x="115" y="15"/>
                  <a:pt x="116" y="13"/>
                  <a:pt x="116" y="13"/>
                </a:cubicBezTo>
                <a:cubicBezTo>
                  <a:pt x="116" y="13"/>
                  <a:pt x="114" y="12"/>
                  <a:pt x="113" y="12"/>
                </a:cubicBezTo>
                <a:cubicBezTo>
                  <a:pt x="113" y="12"/>
                  <a:pt x="113" y="11"/>
                  <a:pt x="113" y="11"/>
                </a:cubicBezTo>
                <a:cubicBezTo>
                  <a:pt x="114" y="11"/>
                  <a:pt x="114" y="9"/>
                  <a:pt x="114" y="9"/>
                </a:cubicBezTo>
                <a:cubicBezTo>
                  <a:pt x="114" y="8"/>
                  <a:pt x="112" y="8"/>
                  <a:pt x="1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1" y="7"/>
                  <a:pt x="112" y="5"/>
                  <a:pt x="111" y="5"/>
                </a:cubicBezTo>
                <a:cubicBezTo>
                  <a:pt x="111" y="5"/>
                  <a:pt x="109" y="5"/>
                  <a:pt x="109" y="6"/>
                </a:cubicBezTo>
                <a:cubicBezTo>
                  <a:pt x="108" y="5"/>
                  <a:pt x="108" y="5"/>
                  <a:pt x="108" y="5"/>
                </a:cubicBezTo>
                <a:cubicBezTo>
                  <a:pt x="108" y="4"/>
                  <a:pt x="108" y="2"/>
                  <a:pt x="108" y="2"/>
                </a:cubicBezTo>
                <a:cubicBezTo>
                  <a:pt x="107" y="2"/>
                  <a:pt x="106" y="3"/>
                  <a:pt x="105" y="3"/>
                </a:cubicBezTo>
                <a:cubicBezTo>
                  <a:pt x="105" y="3"/>
                  <a:pt x="105" y="3"/>
                  <a:pt x="104" y="3"/>
                </a:cubicBezTo>
                <a:cubicBezTo>
                  <a:pt x="105" y="2"/>
                  <a:pt x="104" y="1"/>
                  <a:pt x="103" y="0"/>
                </a:cubicBezTo>
                <a:cubicBezTo>
                  <a:pt x="103" y="0"/>
                  <a:pt x="102" y="1"/>
                  <a:pt x="101" y="2"/>
                </a:cubicBezTo>
                <a:cubicBezTo>
                  <a:pt x="101" y="2"/>
                  <a:pt x="101" y="2"/>
                  <a:pt x="100" y="2"/>
                </a:cubicBezTo>
                <a:cubicBezTo>
                  <a:pt x="100" y="1"/>
                  <a:pt x="99" y="0"/>
                  <a:pt x="99" y="0"/>
                </a:cubicBezTo>
                <a:cubicBezTo>
                  <a:pt x="98" y="0"/>
                  <a:pt x="97" y="1"/>
                  <a:pt x="97" y="2"/>
                </a:cubicBezTo>
                <a:cubicBezTo>
                  <a:pt x="97" y="2"/>
                  <a:pt x="97" y="2"/>
                  <a:pt x="96" y="2"/>
                </a:cubicBezTo>
                <a:cubicBezTo>
                  <a:pt x="96" y="1"/>
                  <a:pt x="95" y="0"/>
                  <a:pt x="94" y="0"/>
                </a:cubicBezTo>
                <a:cubicBezTo>
                  <a:pt x="94" y="1"/>
                  <a:pt x="93" y="2"/>
                  <a:pt x="93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92" y="3"/>
                  <a:pt x="90" y="2"/>
                  <a:pt x="90" y="2"/>
                </a:cubicBezTo>
                <a:cubicBezTo>
                  <a:pt x="90" y="2"/>
                  <a:pt x="89" y="4"/>
                  <a:pt x="90" y="5"/>
                </a:cubicBezTo>
                <a:cubicBezTo>
                  <a:pt x="90" y="5"/>
                  <a:pt x="89" y="5"/>
                  <a:pt x="89" y="6"/>
                </a:cubicBezTo>
                <a:cubicBezTo>
                  <a:pt x="88" y="5"/>
                  <a:pt x="87" y="5"/>
                  <a:pt x="86" y="5"/>
                </a:cubicBezTo>
                <a:cubicBezTo>
                  <a:pt x="86" y="5"/>
                  <a:pt x="86" y="7"/>
                  <a:pt x="87" y="8"/>
                </a:cubicBezTo>
                <a:cubicBezTo>
                  <a:pt x="87" y="8"/>
                  <a:pt x="86" y="8"/>
                  <a:pt x="86" y="8"/>
                </a:cubicBezTo>
                <a:cubicBezTo>
                  <a:pt x="86" y="8"/>
                  <a:pt x="84" y="8"/>
                  <a:pt x="84" y="9"/>
                </a:cubicBezTo>
                <a:cubicBezTo>
                  <a:pt x="83" y="9"/>
                  <a:pt x="84" y="11"/>
                  <a:pt x="85" y="11"/>
                </a:cubicBezTo>
                <a:cubicBezTo>
                  <a:pt x="85" y="11"/>
                  <a:pt x="84" y="12"/>
                  <a:pt x="84" y="12"/>
                </a:cubicBezTo>
                <a:cubicBezTo>
                  <a:pt x="84" y="12"/>
                  <a:pt x="82" y="13"/>
                  <a:pt x="82" y="13"/>
                </a:cubicBezTo>
                <a:cubicBezTo>
                  <a:pt x="82" y="13"/>
                  <a:pt x="83" y="15"/>
                  <a:pt x="84" y="15"/>
                </a:cubicBezTo>
                <a:cubicBezTo>
                  <a:pt x="83" y="15"/>
                  <a:pt x="83" y="16"/>
                  <a:pt x="83" y="16"/>
                </a:cubicBezTo>
                <a:cubicBezTo>
                  <a:pt x="83" y="16"/>
                  <a:pt x="81" y="17"/>
                  <a:pt x="81" y="18"/>
                </a:cubicBezTo>
                <a:cubicBezTo>
                  <a:pt x="81" y="18"/>
                  <a:pt x="83" y="19"/>
                  <a:pt x="83" y="19"/>
                </a:cubicBezTo>
                <a:cubicBezTo>
                  <a:pt x="83" y="19"/>
                  <a:pt x="83" y="20"/>
                  <a:pt x="84" y="20"/>
                </a:cubicBezTo>
                <a:cubicBezTo>
                  <a:pt x="83" y="20"/>
                  <a:pt x="82" y="22"/>
                  <a:pt x="82" y="22"/>
                </a:cubicBezTo>
                <a:cubicBezTo>
                  <a:pt x="82" y="23"/>
                  <a:pt x="84" y="23"/>
                  <a:pt x="84" y="23"/>
                </a:cubicBezTo>
                <a:cubicBezTo>
                  <a:pt x="84" y="23"/>
                  <a:pt x="85" y="24"/>
                  <a:pt x="85" y="24"/>
                </a:cubicBezTo>
                <a:cubicBezTo>
                  <a:pt x="84" y="24"/>
                  <a:pt x="83" y="26"/>
                  <a:pt x="84" y="26"/>
                </a:cubicBezTo>
                <a:cubicBezTo>
                  <a:pt x="84" y="27"/>
                  <a:pt x="86" y="27"/>
                  <a:pt x="86" y="27"/>
                </a:cubicBezTo>
                <a:cubicBezTo>
                  <a:pt x="86" y="27"/>
                  <a:pt x="87" y="27"/>
                  <a:pt x="87" y="27"/>
                </a:cubicBezTo>
                <a:cubicBezTo>
                  <a:pt x="86" y="28"/>
                  <a:pt x="86" y="30"/>
                  <a:pt x="86" y="30"/>
                </a:cubicBezTo>
                <a:cubicBezTo>
                  <a:pt x="87" y="30"/>
                  <a:pt x="88" y="30"/>
                  <a:pt x="89" y="30"/>
                </a:cubicBezTo>
                <a:cubicBezTo>
                  <a:pt x="89" y="30"/>
                  <a:pt x="90" y="30"/>
                  <a:pt x="90" y="30"/>
                </a:cubicBezTo>
                <a:cubicBezTo>
                  <a:pt x="89" y="31"/>
                  <a:pt x="90" y="33"/>
                  <a:pt x="90" y="33"/>
                </a:cubicBezTo>
                <a:cubicBezTo>
                  <a:pt x="90" y="33"/>
                  <a:pt x="92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4" y="35"/>
                  <a:pt x="94" y="35"/>
                </a:cubicBezTo>
                <a:cubicBezTo>
                  <a:pt x="95" y="35"/>
                  <a:pt x="96" y="34"/>
                  <a:pt x="96" y="33"/>
                </a:cubicBezTo>
                <a:cubicBezTo>
                  <a:pt x="97" y="33"/>
                  <a:pt x="97" y="33"/>
                  <a:pt x="97" y="33"/>
                </a:cubicBezTo>
                <a:cubicBezTo>
                  <a:pt x="97" y="34"/>
                  <a:pt x="98" y="35"/>
                  <a:pt x="99" y="35"/>
                </a:cubicBezTo>
                <a:cubicBezTo>
                  <a:pt x="99" y="35"/>
                  <a:pt x="100" y="34"/>
                  <a:pt x="100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2" y="34"/>
                  <a:pt x="103" y="35"/>
                  <a:pt x="103" y="35"/>
                </a:cubicBezTo>
                <a:cubicBezTo>
                  <a:pt x="104" y="35"/>
                  <a:pt x="105" y="33"/>
                  <a:pt x="104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7" y="33"/>
                  <a:pt x="108" y="33"/>
                </a:cubicBezTo>
                <a:cubicBezTo>
                  <a:pt x="108" y="33"/>
                  <a:pt x="108" y="31"/>
                  <a:pt x="108" y="30"/>
                </a:cubicBezTo>
                <a:cubicBezTo>
                  <a:pt x="108" y="30"/>
                  <a:pt x="108" y="30"/>
                  <a:pt x="109" y="30"/>
                </a:cubicBezTo>
                <a:cubicBezTo>
                  <a:pt x="109" y="30"/>
                  <a:pt x="111" y="30"/>
                  <a:pt x="111" y="30"/>
                </a:cubicBezTo>
                <a:cubicBezTo>
                  <a:pt x="112" y="30"/>
                  <a:pt x="111" y="28"/>
                  <a:pt x="111" y="27"/>
                </a:cubicBezTo>
                <a:cubicBezTo>
                  <a:pt x="111" y="27"/>
                  <a:pt x="111" y="27"/>
                  <a:pt x="112" y="27"/>
                </a:cubicBezTo>
                <a:cubicBezTo>
                  <a:pt x="112" y="27"/>
                  <a:pt x="114" y="27"/>
                  <a:pt x="114" y="26"/>
                </a:cubicBezTo>
                <a:cubicBezTo>
                  <a:pt x="114" y="26"/>
                  <a:pt x="114" y="24"/>
                  <a:pt x="113" y="24"/>
                </a:cubicBezTo>
                <a:cubicBezTo>
                  <a:pt x="113" y="24"/>
                  <a:pt x="113" y="23"/>
                  <a:pt x="113" y="23"/>
                </a:cubicBezTo>
                <a:cubicBezTo>
                  <a:pt x="114" y="23"/>
                  <a:pt x="116" y="23"/>
                  <a:pt x="116" y="22"/>
                </a:cubicBezTo>
                <a:cubicBezTo>
                  <a:pt x="116" y="22"/>
                  <a:pt x="115" y="20"/>
                  <a:pt x="114" y="20"/>
                </a:cubicBezTo>
                <a:cubicBezTo>
                  <a:pt x="114" y="20"/>
                  <a:pt x="114" y="19"/>
                  <a:pt x="114" y="19"/>
                </a:cubicBezTo>
                <a:cubicBezTo>
                  <a:pt x="115" y="19"/>
                  <a:pt x="117" y="18"/>
                  <a:pt x="117" y="18"/>
                </a:cubicBezTo>
                <a:close/>
                <a:moveTo>
                  <a:pt x="103" y="31"/>
                </a:moveTo>
                <a:cubicBezTo>
                  <a:pt x="102" y="32"/>
                  <a:pt x="101" y="32"/>
                  <a:pt x="101" y="32"/>
                </a:cubicBezTo>
                <a:cubicBezTo>
                  <a:pt x="101" y="29"/>
                  <a:pt x="103" y="25"/>
                  <a:pt x="102" y="22"/>
                </a:cubicBezTo>
                <a:cubicBezTo>
                  <a:pt x="103" y="25"/>
                  <a:pt x="107" y="25"/>
                  <a:pt x="110" y="26"/>
                </a:cubicBezTo>
                <a:cubicBezTo>
                  <a:pt x="108" y="29"/>
                  <a:pt x="106" y="31"/>
                  <a:pt x="103" y="31"/>
                </a:cubicBezTo>
                <a:close/>
                <a:moveTo>
                  <a:pt x="87" y="26"/>
                </a:moveTo>
                <a:cubicBezTo>
                  <a:pt x="90" y="25"/>
                  <a:pt x="95" y="25"/>
                  <a:pt x="96" y="22"/>
                </a:cubicBezTo>
                <a:cubicBezTo>
                  <a:pt x="95" y="25"/>
                  <a:pt x="97" y="29"/>
                  <a:pt x="97" y="32"/>
                </a:cubicBezTo>
                <a:cubicBezTo>
                  <a:pt x="93" y="31"/>
                  <a:pt x="90" y="29"/>
                  <a:pt x="87" y="26"/>
                </a:cubicBezTo>
                <a:close/>
                <a:moveTo>
                  <a:pt x="85" y="21"/>
                </a:moveTo>
                <a:cubicBezTo>
                  <a:pt x="84" y="18"/>
                  <a:pt x="84" y="15"/>
                  <a:pt x="86" y="12"/>
                </a:cubicBezTo>
                <a:cubicBezTo>
                  <a:pt x="88" y="14"/>
                  <a:pt x="91" y="18"/>
                  <a:pt x="93" y="18"/>
                </a:cubicBezTo>
                <a:cubicBezTo>
                  <a:pt x="91" y="18"/>
                  <a:pt x="88" y="21"/>
                  <a:pt x="86" y="23"/>
                </a:cubicBezTo>
                <a:cubicBezTo>
                  <a:pt x="85" y="23"/>
                  <a:pt x="85" y="22"/>
                  <a:pt x="85" y="21"/>
                </a:cubicBezTo>
                <a:close/>
                <a:moveTo>
                  <a:pt x="95" y="4"/>
                </a:moveTo>
                <a:cubicBezTo>
                  <a:pt x="96" y="4"/>
                  <a:pt x="96" y="3"/>
                  <a:pt x="97" y="3"/>
                </a:cubicBezTo>
                <a:cubicBezTo>
                  <a:pt x="97" y="7"/>
                  <a:pt x="95" y="11"/>
                  <a:pt x="96" y="13"/>
                </a:cubicBezTo>
                <a:cubicBezTo>
                  <a:pt x="95" y="11"/>
                  <a:pt x="90" y="10"/>
                  <a:pt x="87" y="9"/>
                </a:cubicBezTo>
                <a:cubicBezTo>
                  <a:pt x="89" y="6"/>
                  <a:pt x="92" y="5"/>
                  <a:pt x="95" y="4"/>
                </a:cubicBezTo>
                <a:close/>
                <a:moveTo>
                  <a:pt x="110" y="9"/>
                </a:moveTo>
                <a:cubicBezTo>
                  <a:pt x="107" y="10"/>
                  <a:pt x="103" y="11"/>
                  <a:pt x="102" y="13"/>
                </a:cubicBezTo>
                <a:cubicBezTo>
                  <a:pt x="103" y="11"/>
                  <a:pt x="101" y="7"/>
                  <a:pt x="101" y="3"/>
                </a:cubicBezTo>
                <a:cubicBezTo>
                  <a:pt x="104" y="4"/>
                  <a:pt x="108" y="6"/>
                  <a:pt x="110" y="9"/>
                </a:cubicBezTo>
                <a:close/>
                <a:moveTo>
                  <a:pt x="101" y="21"/>
                </a:moveTo>
                <a:cubicBezTo>
                  <a:pt x="101" y="21"/>
                  <a:pt x="101" y="22"/>
                  <a:pt x="102" y="22"/>
                </a:cubicBezTo>
                <a:cubicBezTo>
                  <a:pt x="101" y="22"/>
                  <a:pt x="101" y="22"/>
                  <a:pt x="101" y="21"/>
                </a:cubicBezTo>
                <a:cubicBezTo>
                  <a:pt x="100" y="23"/>
                  <a:pt x="98" y="23"/>
                  <a:pt x="97" y="21"/>
                </a:cubicBezTo>
                <a:cubicBezTo>
                  <a:pt x="97" y="22"/>
                  <a:pt x="96" y="22"/>
                  <a:pt x="96" y="22"/>
                </a:cubicBezTo>
                <a:cubicBezTo>
                  <a:pt x="96" y="22"/>
                  <a:pt x="97" y="21"/>
                  <a:pt x="97" y="21"/>
                </a:cubicBezTo>
                <a:cubicBezTo>
                  <a:pt x="95" y="21"/>
                  <a:pt x="94" y="19"/>
                  <a:pt x="95" y="18"/>
                </a:cubicBezTo>
                <a:cubicBezTo>
                  <a:pt x="94" y="18"/>
                  <a:pt x="94" y="18"/>
                  <a:pt x="94" y="18"/>
                </a:cubicBezTo>
                <a:cubicBezTo>
                  <a:pt x="94" y="18"/>
                  <a:pt x="94" y="17"/>
                  <a:pt x="95" y="17"/>
                </a:cubicBezTo>
                <a:cubicBezTo>
                  <a:pt x="94" y="16"/>
                  <a:pt x="95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96" y="13"/>
                  <a:pt x="97" y="14"/>
                  <a:pt x="97" y="14"/>
                </a:cubicBezTo>
                <a:cubicBezTo>
                  <a:pt x="98" y="13"/>
                  <a:pt x="100" y="13"/>
                  <a:pt x="101" y="14"/>
                </a:cubicBezTo>
                <a:cubicBezTo>
                  <a:pt x="101" y="14"/>
                  <a:pt x="101" y="13"/>
                  <a:pt x="102" y="13"/>
                </a:cubicBezTo>
                <a:cubicBezTo>
                  <a:pt x="101" y="13"/>
                  <a:pt x="101" y="14"/>
                  <a:pt x="101" y="14"/>
                </a:cubicBezTo>
                <a:cubicBezTo>
                  <a:pt x="103" y="14"/>
                  <a:pt x="104" y="16"/>
                  <a:pt x="103" y="17"/>
                </a:cubicBezTo>
                <a:cubicBezTo>
                  <a:pt x="103" y="17"/>
                  <a:pt x="104" y="18"/>
                  <a:pt x="104" y="18"/>
                </a:cubicBezTo>
                <a:cubicBezTo>
                  <a:pt x="104" y="18"/>
                  <a:pt x="103" y="18"/>
                  <a:pt x="103" y="18"/>
                </a:cubicBezTo>
                <a:cubicBezTo>
                  <a:pt x="104" y="19"/>
                  <a:pt x="103" y="21"/>
                  <a:pt x="101" y="21"/>
                </a:cubicBezTo>
                <a:close/>
                <a:moveTo>
                  <a:pt x="112" y="23"/>
                </a:moveTo>
                <a:cubicBezTo>
                  <a:pt x="110" y="21"/>
                  <a:pt x="107" y="18"/>
                  <a:pt x="104" y="18"/>
                </a:cubicBezTo>
                <a:cubicBezTo>
                  <a:pt x="107" y="18"/>
                  <a:pt x="110" y="14"/>
                  <a:pt x="112" y="12"/>
                </a:cubicBezTo>
                <a:cubicBezTo>
                  <a:pt x="112" y="13"/>
                  <a:pt x="113" y="13"/>
                  <a:pt x="113" y="14"/>
                </a:cubicBezTo>
                <a:cubicBezTo>
                  <a:pt x="114" y="17"/>
                  <a:pt x="113" y="20"/>
                  <a:pt x="112" y="23"/>
                </a:cubicBezTo>
                <a:close/>
                <a:moveTo>
                  <a:pt x="99" y="13"/>
                </a:moveTo>
                <a:cubicBezTo>
                  <a:pt x="97" y="13"/>
                  <a:pt x="95" y="15"/>
                  <a:pt x="95" y="18"/>
                </a:cubicBezTo>
                <a:cubicBezTo>
                  <a:pt x="95" y="20"/>
                  <a:pt x="97" y="22"/>
                  <a:pt x="99" y="22"/>
                </a:cubicBezTo>
                <a:cubicBezTo>
                  <a:pt x="101" y="22"/>
                  <a:pt x="103" y="20"/>
                  <a:pt x="103" y="18"/>
                </a:cubicBezTo>
                <a:cubicBezTo>
                  <a:pt x="103" y="15"/>
                  <a:pt x="101" y="13"/>
                  <a:pt x="99" y="13"/>
                </a:cubicBezTo>
                <a:close/>
                <a:moveTo>
                  <a:pt x="99" y="20"/>
                </a:moveTo>
                <a:cubicBezTo>
                  <a:pt x="98" y="20"/>
                  <a:pt x="97" y="19"/>
                  <a:pt x="97" y="18"/>
                </a:cubicBezTo>
                <a:cubicBezTo>
                  <a:pt x="97" y="16"/>
                  <a:pt x="98" y="15"/>
                  <a:pt x="99" y="15"/>
                </a:cubicBezTo>
                <a:cubicBezTo>
                  <a:pt x="100" y="15"/>
                  <a:pt x="101" y="16"/>
                  <a:pt x="101" y="18"/>
                </a:cubicBezTo>
                <a:cubicBezTo>
                  <a:pt x="101" y="19"/>
                  <a:pt x="100" y="20"/>
                  <a:pt x="9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4" name="iśliďê">
            <a:extLst>
              <a:ext uri="{FF2B5EF4-FFF2-40B4-BE49-F238E27FC236}">
                <a16:creationId xmlns:a16="http://schemas.microsoft.com/office/drawing/2014/main" id="{727AE766-2D08-E7A2-3006-CA5147539386}"/>
              </a:ext>
            </a:extLst>
          </p:cNvPr>
          <p:cNvGrpSpPr/>
          <p:nvPr/>
        </p:nvGrpSpPr>
        <p:grpSpPr>
          <a:xfrm>
            <a:off x="7332798" y="1900765"/>
            <a:ext cx="2535471" cy="304800"/>
            <a:chOff x="5257800" y="1733550"/>
            <a:chExt cx="1901604" cy="228600"/>
          </a:xfrm>
        </p:grpSpPr>
        <p:cxnSp>
          <p:nvCxnSpPr>
            <p:cNvPr id="33" name="Straight Connector 90">
              <a:extLst>
                <a:ext uri="{FF2B5EF4-FFF2-40B4-BE49-F238E27FC236}">
                  <a16:creationId xmlns:a16="http://schemas.microsoft.com/office/drawing/2014/main" id="{A2B3E52D-D11D-F6C7-40CA-004B03BC5B56}"/>
                </a:ext>
              </a:extLst>
            </p:cNvPr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91">
              <a:extLst>
                <a:ext uri="{FF2B5EF4-FFF2-40B4-BE49-F238E27FC236}">
                  <a16:creationId xmlns:a16="http://schemas.microsoft.com/office/drawing/2014/main" id="{7728039A-361B-FC97-00B4-8D5171FA48D0}"/>
                </a:ext>
              </a:extLst>
            </p:cNvPr>
            <p:cNvCxnSpPr>
              <a:cxnSpLocks/>
            </p:cNvCxnSpPr>
            <p:nvPr/>
          </p:nvCxnSpPr>
          <p:spPr>
            <a:xfrm>
              <a:off x="5573233" y="1733550"/>
              <a:ext cx="1586171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îṡḷiďé">
            <a:extLst>
              <a:ext uri="{FF2B5EF4-FFF2-40B4-BE49-F238E27FC236}">
                <a16:creationId xmlns:a16="http://schemas.microsoft.com/office/drawing/2014/main" id="{7AD829A7-39C3-98A7-7A48-B211C06C20EE}"/>
              </a:ext>
            </a:extLst>
          </p:cNvPr>
          <p:cNvGrpSpPr/>
          <p:nvPr/>
        </p:nvGrpSpPr>
        <p:grpSpPr>
          <a:xfrm>
            <a:off x="7332801" y="4666862"/>
            <a:ext cx="2535469" cy="304800"/>
            <a:chOff x="5181600" y="3638550"/>
            <a:chExt cx="1901601" cy="228600"/>
          </a:xfrm>
        </p:grpSpPr>
        <p:cxnSp>
          <p:nvCxnSpPr>
            <p:cNvPr id="31" name="Straight Connector 93">
              <a:extLst>
                <a:ext uri="{FF2B5EF4-FFF2-40B4-BE49-F238E27FC236}">
                  <a16:creationId xmlns:a16="http://schemas.microsoft.com/office/drawing/2014/main" id="{B34E5287-33ED-7A85-E4B9-313448232D8C}"/>
                </a:ext>
              </a:extLst>
            </p:cNvPr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94">
              <a:extLst>
                <a:ext uri="{FF2B5EF4-FFF2-40B4-BE49-F238E27FC236}">
                  <a16:creationId xmlns:a16="http://schemas.microsoft.com/office/drawing/2014/main" id="{64E1F4E7-401B-01A2-87EA-3CB650ED97E6}"/>
                </a:ext>
              </a:extLst>
            </p:cNvPr>
            <p:cNvCxnSpPr>
              <a:cxnSpLocks/>
            </p:cNvCxnSpPr>
            <p:nvPr/>
          </p:nvCxnSpPr>
          <p:spPr>
            <a:xfrm>
              <a:off x="5410200" y="3867150"/>
              <a:ext cx="1673001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iṣļîḑe">
            <a:extLst>
              <a:ext uri="{FF2B5EF4-FFF2-40B4-BE49-F238E27FC236}">
                <a16:creationId xmlns:a16="http://schemas.microsoft.com/office/drawing/2014/main" id="{2F81A53A-63F0-7FDF-4E65-429732A00AF7}"/>
              </a:ext>
            </a:extLst>
          </p:cNvPr>
          <p:cNvGrpSpPr/>
          <p:nvPr/>
        </p:nvGrpSpPr>
        <p:grpSpPr>
          <a:xfrm>
            <a:off x="2198330" y="1973159"/>
            <a:ext cx="2487385" cy="309955"/>
            <a:chOff x="2276801" y="2192425"/>
            <a:chExt cx="2487385" cy="309955"/>
          </a:xfrm>
        </p:grpSpPr>
        <p:cxnSp>
          <p:nvCxnSpPr>
            <p:cNvPr id="29" name="Straight Connector 97">
              <a:extLst>
                <a:ext uri="{FF2B5EF4-FFF2-40B4-BE49-F238E27FC236}">
                  <a16:creationId xmlns:a16="http://schemas.microsoft.com/office/drawing/2014/main" id="{B79B1E47-4354-9C75-A35A-15764FB7B00E}"/>
                </a:ext>
              </a:extLst>
            </p:cNvPr>
            <p:cNvCxnSpPr/>
            <p:nvPr/>
          </p:nvCxnSpPr>
          <p:spPr>
            <a:xfrm rot="5400000" flipH="1">
              <a:off x="4459386" y="2197580"/>
              <a:ext cx="304800" cy="3048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98">
              <a:extLst>
                <a:ext uri="{FF2B5EF4-FFF2-40B4-BE49-F238E27FC236}">
                  <a16:creationId xmlns:a16="http://schemas.microsoft.com/office/drawing/2014/main" id="{4105F355-A5C0-B5A2-A7BD-229902A89C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6801" y="2192425"/>
              <a:ext cx="218806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í$1íḑè">
            <a:extLst>
              <a:ext uri="{FF2B5EF4-FFF2-40B4-BE49-F238E27FC236}">
                <a16:creationId xmlns:a16="http://schemas.microsoft.com/office/drawing/2014/main" id="{F4A5166A-AAA4-C4EC-1465-B026A97793A4}"/>
              </a:ext>
            </a:extLst>
          </p:cNvPr>
          <p:cNvGrpSpPr/>
          <p:nvPr/>
        </p:nvGrpSpPr>
        <p:grpSpPr>
          <a:xfrm>
            <a:off x="2198330" y="4671673"/>
            <a:ext cx="2696069" cy="346507"/>
            <a:chOff x="2276801" y="4890939"/>
            <a:chExt cx="2696069" cy="346507"/>
          </a:xfrm>
        </p:grpSpPr>
        <p:cxnSp>
          <p:nvCxnSpPr>
            <p:cNvPr id="27" name="Straight Connector 101">
              <a:extLst>
                <a:ext uri="{FF2B5EF4-FFF2-40B4-BE49-F238E27FC236}">
                  <a16:creationId xmlns:a16="http://schemas.microsoft.com/office/drawing/2014/main" id="{982AAA27-2690-33FE-6B22-8288D02B2F12}"/>
                </a:ext>
              </a:extLst>
            </p:cNvPr>
            <p:cNvCxnSpPr/>
            <p:nvPr/>
          </p:nvCxnSpPr>
          <p:spPr>
            <a:xfrm rot="10800000" flipV="1">
              <a:off x="4566470" y="4890939"/>
              <a:ext cx="406400" cy="3048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02">
              <a:extLst>
                <a:ext uri="{FF2B5EF4-FFF2-40B4-BE49-F238E27FC236}">
                  <a16:creationId xmlns:a16="http://schemas.microsoft.com/office/drawing/2014/main" id="{66333F01-B146-0C74-F824-B35741582E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6801" y="5195740"/>
              <a:ext cx="2275492" cy="41706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iṡḷïḓè">
            <a:extLst>
              <a:ext uri="{FF2B5EF4-FFF2-40B4-BE49-F238E27FC236}">
                <a16:creationId xmlns:a16="http://schemas.microsoft.com/office/drawing/2014/main" id="{4E1D820F-DFF2-7C66-3154-454E2824E32D}"/>
              </a:ext>
            </a:extLst>
          </p:cNvPr>
          <p:cNvSpPr/>
          <p:nvPr/>
        </p:nvSpPr>
        <p:spPr bwMode="auto">
          <a:xfrm>
            <a:off x="6476848" y="3837942"/>
            <a:ext cx="367124" cy="475826"/>
          </a:xfrm>
          <a:custGeom>
            <a:avLst/>
            <a:gdLst/>
            <a:ahLst/>
            <a:cxnLst>
              <a:cxn ang="0">
                <a:pos x="96" y="84"/>
              </a:cxn>
              <a:cxn ang="0">
                <a:pos x="80" y="109"/>
              </a:cxn>
              <a:cxn ang="0">
                <a:pos x="78" y="123"/>
              </a:cxn>
              <a:cxn ang="0">
                <a:pos x="51" y="95"/>
              </a:cxn>
              <a:cxn ang="0">
                <a:pos x="70" y="70"/>
              </a:cxn>
              <a:cxn ang="0">
                <a:pos x="67" y="89"/>
              </a:cxn>
              <a:cxn ang="0">
                <a:pos x="83" y="77"/>
              </a:cxn>
              <a:cxn ang="0">
                <a:pos x="85" y="48"/>
              </a:cxn>
              <a:cxn ang="0">
                <a:pos x="0" y="48"/>
              </a:cxn>
              <a:cxn ang="0">
                <a:pos x="3" y="93"/>
              </a:cxn>
              <a:cxn ang="0">
                <a:pos x="18" y="116"/>
              </a:cxn>
              <a:cxn ang="0">
                <a:pos x="44" y="123"/>
              </a:cxn>
              <a:cxn ang="0">
                <a:pos x="42" y="89"/>
              </a:cxn>
              <a:cxn ang="0">
                <a:pos x="18" y="77"/>
              </a:cxn>
              <a:cxn ang="0">
                <a:pos x="25" y="91"/>
              </a:cxn>
              <a:cxn ang="0">
                <a:pos x="11" y="72"/>
              </a:cxn>
              <a:cxn ang="0">
                <a:pos x="0" y="48"/>
              </a:cxn>
              <a:cxn ang="0">
                <a:pos x="48" y="70"/>
              </a:cxn>
              <a:cxn ang="0">
                <a:pos x="48" y="0"/>
              </a:cxn>
              <a:cxn ang="0">
                <a:pos x="77" y="33"/>
              </a:cxn>
              <a:cxn ang="0">
                <a:pos x="62" y="22"/>
              </a:cxn>
              <a:cxn ang="0">
                <a:pos x="77" y="33"/>
              </a:cxn>
              <a:cxn ang="0">
                <a:pos x="50" y="24"/>
              </a:cxn>
              <a:cxn ang="0">
                <a:pos x="60" y="33"/>
              </a:cxn>
              <a:cxn ang="0">
                <a:pos x="57" y="19"/>
              </a:cxn>
              <a:cxn ang="0">
                <a:pos x="50" y="20"/>
              </a:cxn>
              <a:cxn ang="0">
                <a:pos x="45" y="7"/>
              </a:cxn>
              <a:cxn ang="0">
                <a:pos x="46" y="20"/>
              </a:cxn>
              <a:cxn ang="0">
                <a:pos x="45" y="7"/>
              </a:cxn>
              <a:cxn ang="0">
                <a:pos x="36" y="33"/>
              </a:cxn>
              <a:cxn ang="0">
                <a:pos x="46" y="24"/>
              </a:cxn>
              <a:cxn ang="0">
                <a:pos x="33" y="22"/>
              </a:cxn>
              <a:cxn ang="0">
                <a:pos x="19" y="33"/>
              </a:cxn>
              <a:cxn ang="0">
                <a:pos x="33" y="22"/>
              </a:cxn>
              <a:cxn ang="0">
                <a:pos x="24" y="52"/>
              </a:cxn>
              <a:cxn ang="0">
                <a:pos x="31" y="37"/>
              </a:cxn>
              <a:cxn ang="0">
                <a:pos x="37" y="47"/>
              </a:cxn>
              <a:cxn ang="0">
                <a:pos x="46" y="37"/>
              </a:cxn>
              <a:cxn ang="0">
                <a:pos x="37" y="47"/>
              </a:cxn>
              <a:cxn ang="0">
                <a:pos x="45" y="64"/>
              </a:cxn>
              <a:cxn ang="0">
                <a:pos x="46" y="50"/>
              </a:cxn>
              <a:cxn ang="0">
                <a:pos x="50" y="64"/>
              </a:cxn>
              <a:cxn ang="0">
                <a:pos x="50" y="50"/>
              </a:cxn>
              <a:cxn ang="0">
                <a:pos x="50" y="64"/>
              </a:cxn>
              <a:cxn ang="0">
                <a:pos x="60" y="37"/>
              </a:cxn>
              <a:cxn ang="0">
                <a:pos x="50" y="46"/>
              </a:cxn>
              <a:cxn ang="0">
                <a:pos x="62" y="48"/>
              </a:cxn>
              <a:cxn ang="0">
                <a:pos x="77" y="37"/>
              </a:cxn>
              <a:cxn ang="0">
                <a:pos x="62" y="48"/>
              </a:cxn>
              <a:cxn ang="0">
                <a:pos x="61" y="18"/>
              </a:cxn>
              <a:cxn ang="0">
                <a:pos x="56" y="7"/>
              </a:cxn>
              <a:cxn ang="0">
                <a:pos x="34" y="18"/>
              </a:cxn>
              <a:cxn ang="0">
                <a:pos x="27" y="15"/>
              </a:cxn>
              <a:cxn ang="0">
                <a:pos x="34" y="52"/>
              </a:cxn>
              <a:cxn ang="0">
                <a:pos x="39" y="63"/>
              </a:cxn>
              <a:cxn ang="0">
                <a:pos x="61" y="52"/>
              </a:cxn>
              <a:cxn ang="0">
                <a:pos x="69" y="55"/>
              </a:cxn>
            </a:cxnLst>
            <a:rect l="0" t="0" r="r" b="b"/>
            <a:pathLst>
              <a:path w="96" h="123">
                <a:moveTo>
                  <a:pt x="96" y="48"/>
                </a:moveTo>
                <a:cubicBezTo>
                  <a:pt x="96" y="57"/>
                  <a:pt x="96" y="82"/>
                  <a:pt x="96" y="84"/>
                </a:cubicBezTo>
                <a:cubicBezTo>
                  <a:pt x="96" y="88"/>
                  <a:pt x="94" y="91"/>
                  <a:pt x="92" y="93"/>
                </a:cubicBezTo>
                <a:cubicBezTo>
                  <a:pt x="91" y="95"/>
                  <a:pt x="82" y="107"/>
                  <a:pt x="80" y="109"/>
                </a:cubicBezTo>
                <a:cubicBezTo>
                  <a:pt x="78" y="111"/>
                  <a:pt x="78" y="113"/>
                  <a:pt x="78" y="116"/>
                </a:cubicBezTo>
                <a:cubicBezTo>
                  <a:pt x="78" y="118"/>
                  <a:pt x="78" y="123"/>
                  <a:pt x="78" y="123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1" y="123"/>
                  <a:pt x="51" y="98"/>
                  <a:pt x="51" y="95"/>
                </a:cubicBezTo>
                <a:cubicBezTo>
                  <a:pt x="51" y="93"/>
                  <a:pt x="52" y="91"/>
                  <a:pt x="53" y="89"/>
                </a:cubicBezTo>
                <a:cubicBezTo>
                  <a:pt x="57" y="84"/>
                  <a:pt x="67" y="73"/>
                  <a:pt x="70" y="70"/>
                </a:cubicBezTo>
                <a:cubicBezTo>
                  <a:pt x="75" y="65"/>
                  <a:pt x="82" y="71"/>
                  <a:pt x="78" y="77"/>
                </a:cubicBezTo>
                <a:cubicBezTo>
                  <a:pt x="76" y="79"/>
                  <a:pt x="69" y="87"/>
                  <a:pt x="67" y="89"/>
                </a:cubicBezTo>
                <a:cubicBezTo>
                  <a:pt x="65" y="91"/>
                  <a:pt x="68" y="93"/>
                  <a:pt x="70" y="91"/>
                </a:cubicBezTo>
                <a:cubicBezTo>
                  <a:pt x="72" y="89"/>
                  <a:pt x="81" y="79"/>
                  <a:pt x="83" y="77"/>
                </a:cubicBezTo>
                <a:cubicBezTo>
                  <a:pt x="84" y="76"/>
                  <a:pt x="85" y="74"/>
                  <a:pt x="85" y="72"/>
                </a:cubicBezTo>
                <a:cubicBezTo>
                  <a:pt x="85" y="70"/>
                  <a:pt x="85" y="55"/>
                  <a:pt x="85" y="48"/>
                </a:cubicBezTo>
                <a:cubicBezTo>
                  <a:pt x="85" y="39"/>
                  <a:pt x="96" y="39"/>
                  <a:pt x="96" y="48"/>
                </a:cubicBezTo>
                <a:close/>
                <a:moveTo>
                  <a:pt x="0" y="48"/>
                </a:moveTo>
                <a:cubicBezTo>
                  <a:pt x="0" y="57"/>
                  <a:pt x="0" y="82"/>
                  <a:pt x="0" y="84"/>
                </a:cubicBezTo>
                <a:cubicBezTo>
                  <a:pt x="0" y="88"/>
                  <a:pt x="1" y="91"/>
                  <a:pt x="3" y="93"/>
                </a:cubicBezTo>
                <a:cubicBezTo>
                  <a:pt x="5" y="95"/>
                  <a:pt x="14" y="107"/>
                  <a:pt x="16" y="109"/>
                </a:cubicBezTo>
                <a:cubicBezTo>
                  <a:pt x="17" y="111"/>
                  <a:pt x="18" y="113"/>
                  <a:pt x="18" y="116"/>
                </a:cubicBezTo>
                <a:cubicBezTo>
                  <a:pt x="18" y="118"/>
                  <a:pt x="18" y="123"/>
                  <a:pt x="18" y="123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4" y="123"/>
                  <a:pt x="44" y="98"/>
                  <a:pt x="44" y="95"/>
                </a:cubicBezTo>
                <a:cubicBezTo>
                  <a:pt x="44" y="93"/>
                  <a:pt x="43" y="91"/>
                  <a:pt x="42" y="89"/>
                </a:cubicBezTo>
                <a:cubicBezTo>
                  <a:pt x="38" y="84"/>
                  <a:pt x="29" y="73"/>
                  <a:pt x="26" y="70"/>
                </a:cubicBezTo>
                <a:cubicBezTo>
                  <a:pt x="21" y="65"/>
                  <a:pt x="13" y="71"/>
                  <a:pt x="18" y="77"/>
                </a:cubicBezTo>
                <a:cubicBezTo>
                  <a:pt x="20" y="79"/>
                  <a:pt x="27" y="87"/>
                  <a:pt x="28" y="89"/>
                </a:cubicBezTo>
                <a:cubicBezTo>
                  <a:pt x="30" y="91"/>
                  <a:pt x="28" y="93"/>
                  <a:pt x="25" y="91"/>
                </a:cubicBezTo>
                <a:cubicBezTo>
                  <a:pt x="24" y="89"/>
                  <a:pt x="14" y="79"/>
                  <a:pt x="13" y="77"/>
                </a:cubicBezTo>
                <a:cubicBezTo>
                  <a:pt x="12" y="76"/>
                  <a:pt x="11" y="74"/>
                  <a:pt x="11" y="72"/>
                </a:cubicBezTo>
                <a:cubicBezTo>
                  <a:pt x="11" y="70"/>
                  <a:pt x="11" y="55"/>
                  <a:pt x="11" y="48"/>
                </a:cubicBezTo>
                <a:cubicBezTo>
                  <a:pt x="11" y="39"/>
                  <a:pt x="0" y="39"/>
                  <a:pt x="0" y="48"/>
                </a:cubicBezTo>
                <a:close/>
                <a:moveTo>
                  <a:pt x="83" y="35"/>
                </a:moveTo>
                <a:cubicBezTo>
                  <a:pt x="83" y="54"/>
                  <a:pt x="67" y="70"/>
                  <a:pt x="48" y="70"/>
                </a:cubicBezTo>
                <a:cubicBezTo>
                  <a:pt x="29" y="70"/>
                  <a:pt x="13" y="54"/>
                  <a:pt x="13" y="35"/>
                </a:cubicBezTo>
                <a:cubicBezTo>
                  <a:pt x="13" y="16"/>
                  <a:pt x="29" y="0"/>
                  <a:pt x="48" y="0"/>
                </a:cubicBezTo>
                <a:cubicBezTo>
                  <a:pt x="67" y="0"/>
                  <a:pt x="83" y="16"/>
                  <a:pt x="83" y="35"/>
                </a:cubicBezTo>
                <a:close/>
                <a:moveTo>
                  <a:pt x="77" y="33"/>
                </a:moveTo>
                <a:cubicBezTo>
                  <a:pt x="76" y="28"/>
                  <a:pt x="74" y="23"/>
                  <a:pt x="72" y="19"/>
                </a:cubicBezTo>
                <a:cubicBezTo>
                  <a:pt x="69" y="20"/>
                  <a:pt x="66" y="21"/>
                  <a:pt x="62" y="22"/>
                </a:cubicBezTo>
                <a:cubicBezTo>
                  <a:pt x="63" y="26"/>
                  <a:pt x="64" y="29"/>
                  <a:pt x="64" y="33"/>
                </a:cubicBezTo>
                <a:lnTo>
                  <a:pt x="77" y="33"/>
                </a:lnTo>
                <a:close/>
                <a:moveTo>
                  <a:pt x="58" y="23"/>
                </a:moveTo>
                <a:cubicBezTo>
                  <a:pt x="56" y="24"/>
                  <a:pt x="53" y="24"/>
                  <a:pt x="50" y="24"/>
                </a:cubicBezTo>
                <a:cubicBezTo>
                  <a:pt x="50" y="33"/>
                  <a:pt x="50" y="33"/>
                  <a:pt x="5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30"/>
                  <a:pt x="59" y="26"/>
                  <a:pt x="58" y="23"/>
                </a:cubicBezTo>
                <a:close/>
                <a:moveTo>
                  <a:pt x="57" y="19"/>
                </a:moveTo>
                <a:cubicBezTo>
                  <a:pt x="55" y="14"/>
                  <a:pt x="53" y="10"/>
                  <a:pt x="50" y="6"/>
                </a:cubicBezTo>
                <a:cubicBezTo>
                  <a:pt x="50" y="20"/>
                  <a:pt x="50" y="20"/>
                  <a:pt x="50" y="20"/>
                </a:cubicBezTo>
                <a:cubicBezTo>
                  <a:pt x="52" y="20"/>
                  <a:pt x="55" y="20"/>
                  <a:pt x="57" y="19"/>
                </a:cubicBezTo>
                <a:close/>
                <a:moveTo>
                  <a:pt x="45" y="7"/>
                </a:moveTo>
                <a:cubicBezTo>
                  <a:pt x="42" y="11"/>
                  <a:pt x="40" y="15"/>
                  <a:pt x="38" y="19"/>
                </a:cubicBezTo>
                <a:cubicBezTo>
                  <a:pt x="41" y="19"/>
                  <a:pt x="43" y="20"/>
                  <a:pt x="46" y="20"/>
                </a:cubicBezTo>
                <a:cubicBezTo>
                  <a:pt x="46" y="6"/>
                  <a:pt x="46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lose/>
                <a:moveTo>
                  <a:pt x="37" y="23"/>
                </a:moveTo>
                <a:cubicBezTo>
                  <a:pt x="36" y="26"/>
                  <a:pt x="36" y="29"/>
                  <a:pt x="3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24"/>
                  <a:pt x="46" y="24"/>
                  <a:pt x="46" y="24"/>
                </a:cubicBezTo>
                <a:cubicBezTo>
                  <a:pt x="43" y="24"/>
                  <a:pt x="40" y="24"/>
                  <a:pt x="37" y="23"/>
                </a:cubicBezTo>
                <a:close/>
                <a:moveTo>
                  <a:pt x="33" y="22"/>
                </a:moveTo>
                <a:cubicBezTo>
                  <a:pt x="30" y="21"/>
                  <a:pt x="27" y="20"/>
                  <a:pt x="24" y="18"/>
                </a:cubicBezTo>
                <a:cubicBezTo>
                  <a:pt x="21" y="22"/>
                  <a:pt x="19" y="27"/>
                  <a:pt x="19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2" y="29"/>
                  <a:pt x="32" y="25"/>
                  <a:pt x="33" y="22"/>
                </a:cubicBezTo>
                <a:close/>
                <a:moveTo>
                  <a:pt x="19" y="37"/>
                </a:moveTo>
                <a:cubicBezTo>
                  <a:pt x="19" y="43"/>
                  <a:pt x="21" y="48"/>
                  <a:pt x="24" y="52"/>
                </a:cubicBezTo>
                <a:cubicBezTo>
                  <a:pt x="27" y="51"/>
                  <a:pt x="30" y="49"/>
                  <a:pt x="33" y="48"/>
                </a:cubicBezTo>
                <a:cubicBezTo>
                  <a:pt x="32" y="45"/>
                  <a:pt x="32" y="41"/>
                  <a:pt x="31" y="37"/>
                </a:cubicBezTo>
                <a:lnTo>
                  <a:pt x="19" y="37"/>
                </a:lnTo>
                <a:close/>
                <a:moveTo>
                  <a:pt x="37" y="47"/>
                </a:moveTo>
                <a:cubicBezTo>
                  <a:pt x="40" y="47"/>
                  <a:pt x="43" y="46"/>
                  <a:pt x="46" y="46"/>
                </a:cubicBezTo>
                <a:cubicBezTo>
                  <a:pt x="46" y="37"/>
                  <a:pt x="46" y="37"/>
                  <a:pt x="4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41"/>
                  <a:pt x="36" y="44"/>
                  <a:pt x="37" y="47"/>
                </a:cubicBezTo>
                <a:close/>
                <a:moveTo>
                  <a:pt x="38" y="51"/>
                </a:moveTo>
                <a:cubicBezTo>
                  <a:pt x="40" y="56"/>
                  <a:pt x="43" y="60"/>
                  <a:pt x="45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6" y="50"/>
                  <a:pt x="46" y="50"/>
                  <a:pt x="46" y="50"/>
                </a:cubicBezTo>
                <a:cubicBezTo>
                  <a:pt x="43" y="51"/>
                  <a:pt x="41" y="51"/>
                  <a:pt x="38" y="51"/>
                </a:cubicBezTo>
                <a:close/>
                <a:moveTo>
                  <a:pt x="50" y="64"/>
                </a:moveTo>
                <a:cubicBezTo>
                  <a:pt x="53" y="60"/>
                  <a:pt x="55" y="56"/>
                  <a:pt x="57" y="51"/>
                </a:cubicBezTo>
                <a:cubicBezTo>
                  <a:pt x="55" y="51"/>
                  <a:pt x="52" y="50"/>
                  <a:pt x="50" y="50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8" y="47"/>
                </a:moveTo>
                <a:cubicBezTo>
                  <a:pt x="59" y="44"/>
                  <a:pt x="60" y="41"/>
                  <a:pt x="6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46"/>
                  <a:pt x="50" y="46"/>
                  <a:pt x="50" y="46"/>
                </a:cubicBezTo>
                <a:cubicBezTo>
                  <a:pt x="53" y="46"/>
                  <a:pt x="56" y="47"/>
                  <a:pt x="58" y="47"/>
                </a:cubicBezTo>
                <a:close/>
                <a:moveTo>
                  <a:pt x="62" y="48"/>
                </a:moveTo>
                <a:cubicBezTo>
                  <a:pt x="66" y="49"/>
                  <a:pt x="69" y="50"/>
                  <a:pt x="71" y="52"/>
                </a:cubicBezTo>
                <a:cubicBezTo>
                  <a:pt x="74" y="47"/>
                  <a:pt x="76" y="42"/>
                  <a:pt x="77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41"/>
                  <a:pt x="63" y="45"/>
                  <a:pt x="62" y="48"/>
                </a:cubicBezTo>
                <a:close/>
                <a:moveTo>
                  <a:pt x="56" y="7"/>
                </a:moveTo>
                <a:cubicBezTo>
                  <a:pt x="58" y="11"/>
                  <a:pt x="60" y="14"/>
                  <a:pt x="61" y="18"/>
                </a:cubicBezTo>
                <a:cubicBezTo>
                  <a:pt x="64" y="17"/>
                  <a:pt x="66" y="16"/>
                  <a:pt x="69" y="15"/>
                </a:cubicBezTo>
                <a:cubicBezTo>
                  <a:pt x="65" y="12"/>
                  <a:pt x="61" y="9"/>
                  <a:pt x="56" y="7"/>
                </a:cubicBezTo>
                <a:close/>
                <a:moveTo>
                  <a:pt x="27" y="15"/>
                </a:moveTo>
                <a:cubicBezTo>
                  <a:pt x="29" y="16"/>
                  <a:pt x="32" y="17"/>
                  <a:pt x="34" y="18"/>
                </a:cubicBezTo>
                <a:cubicBezTo>
                  <a:pt x="36" y="14"/>
                  <a:pt x="37" y="11"/>
                  <a:pt x="40" y="7"/>
                </a:cubicBezTo>
                <a:cubicBezTo>
                  <a:pt x="35" y="9"/>
                  <a:pt x="30" y="11"/>
                  <a:pt x="27" y="15"/>
                </a:cubicBezTo>
                <a:close/>
                <a:moveTo>
                  <a:pt x="39" y="63"/>
                </a:moveTo>
                <a:cubicBezTo>
                  <a:pt x="37" y="60"/>
                  <a:pt x="36" y="56"/>
                  <a:pt x="34" y="52"/>
                </a:cubicBezTo>
                <a:cubicBezTo>
                  <a:pt x="32" y="53"/>
                  <a:pt x="29" y="54"/>
                  <a:pt x="27" y="55"/>
                </a:cubicBezTo>
                <a:cubicBezTo>
                  <a:pt x="31" y="59"/>
                  <a:pt x="35" y="61"/>
                  <a:pt x="39" y="63"/>
                </a:cubicBezTo>
                <a:close/>
                <a:moveTo>
                  <a:pt x="69" y="55"/>
                </a:moveTo>
                <a:cubicBezTo>
                  <a:pt x="66" y="54"/>
                  <a:pt x="64" y="53"/>
                  <a:pt x="61" y="52"/>
                </a:cubicBezTo>
                <a:cubicBezTo>
                  <a:pt x="60" y="56"/>
                  <a:pt x="58" y="59"/>
                  <a:pt x="56" y="63"/>
                </a:cubicBezTo>
                <a:cubicBezTo>
                  <a:pt x="61" y="61"/>
                  <a:pt x="65" y="58"/>
                  <a:pt x="69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DF629E6A-0C53-24E5-7D52-90BFC4745D6E}"/>
              </a:ext>
            </a:extLst>
          </p:cNvPr>
          <p:cNvGrpSpPr/>
          <p:nvPr/>
        </p:nvGrpSpPr>
        <p:grpSpPr>
          <a:xfrm>
            <a:off x="7866256" y="1580168"/>
            <a:ext cx="2916043" cy="1055630"/>
            <a:chOff x="460374" y="1827068"/>
            <a:chExt cx="2916043" cy="1055630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10F33A7A-0B25-4D98-20F5-92A4A3176E26}"/>
                </a:ext>
              </a:extLst>
            </p:cNvPr>
            <p:cNvSpPr txBox="1"/>
            <p:nvPr/>
          </p:nvSpPr>
          <p:spPr>
            <a:xfrm>
              <a:off x="460374" y="2123516"/>
              <a:ext cx="2916043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F1736185-7D70-D55F-55E9-7274E9181C12}"/>
                </a:ext>
              </a:extLst>
            </p:cNvPr>
            <p:cNvSpPr txBox="1"/>
            <p:nvPr/>
          </p:nvSpPr>
          <p:spPr>
            <a:xfrm>
              <a:off x="461287" y="182706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75C55AAC-E76A-F818-24E5-A30DC6B87D00}"/>
              </a:ext>
            </a:extLst>
          </p:cNvPr>
          <p:cNvGrpSpPr/>
          <p:nvPr/>
        </p:nvGrpSpPr>
        <p:grpSpPr>
          <a:xfrm>
            <a:off x="1315433" y="1656065"/>
            <a:ext cx="2833992" cy="828901"/>
            <a:chOff x="460375" y="1856096"/>
            <a:chExt cx="2833992" cy="828901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2CDC6CF1-0BB6-DFAF-2EAF-E6F1C4276386}"/>
                </a:ext>
              </a:extLst>
            </p:cNvPr>
            <p:cNvSpPr txBox="1"/>
            <p:nvPr/>
          </p:nvSpPr>
          <p:spPr>
            <a:xfrm>
              <a:off x="460375" y="2152544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386D77F9-78EC-BB88-AA9C-CCCEDEDABFD5}"/>
                </a:ext>
              </a:extLst>
            </p:cNvPr>
            <p:cNvSpPr txBox="1"/>
            <p:nvPr/>
          </p:nvSpPr>
          <p:spPr>
            <a:xfrm>
              <a:off x="1275066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EF81AD5D-C192-1540-62ED-421D7C89E0B6}"/>
              </a:ext>
            </a:extLst>
          </p:cNvPr>
          <p:cNvGrpSpPr/>
          <p:nvPr/>
        </p:nvGrpSpPr>
        <p:grpSpPr>
          <a:xfrm>
            <a:off x="7866257" y="4616252"/>
            <a:ext cx="2821788" cy="828901"/>
            <a:chOff x="460375" y="1827068"/>
            <a:chExt cx="2821788" cy="828901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89F0BFC4-F7D2-E0E1-DC31-120299BF2803}"/>
                </a:ext>
              </a:extLst>
            </p:cNvPr>
            <p:cNvSpPr txBox="1"/>
            <p:nvPr/>
          </p:nvSpPr>
          <p:spPr>
            <a:xfrm>
              <a:off x="460375" y="2123516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AE5D4FE4-B38B-15F6-BA5D-C04AC3A2D9C7}"/>
                </a:ext>
              </a:extLst>
            </p:cNvPr>
            <p:cNvSpPr txBox="1"/>
            <p:nvPr/>
          </p:nvSpPr>
          <p:spPr>
            <a:xfrm>
              <a:off x="461287" y="182706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ABB29946-0912-5D9F-3722-194C9A4D77C2}"/>
              </a:ext>
            </a:extLst>
          </p:cNvPr>
          <p:cNvGrpSpPr/>
          <p:nvPr/>
        </p:nvGrpSpPr>
        <p:grpSpPr>
          <a:xfrm>
            <a:off x="1315433" y="4692149"/>
            <a:ext cx="2833992" cy="828901"/>
            <a:chOff x="460375" y="1856096"/>
            <a:chExt cx="2833992" cy="828901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74A81E0A-1033-F6FF-4582-0B2D1FA18A4E}"/>
                </a:ext>
              </a:extLst>
            </p:cNvPr>
            <p:cNvSpPr txBox="1"/>
            <p:nvPr/>
          </p:nvSpPr>
          <p:spPr>
            <a:xfrm>
              <a:off x="460375" y="2152544"/>
              <a:ext cx="2821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5B76714F-F063-304C-2D9E-606B9B6557A1}"/>
                </a:ext>
              </a:extLst>
            </p:cNvPr>
            <p:cNvSpPr txBox="1"/>
            <p:nvPr/>
          </p:nvSpPr>
          <p:spPr>
            <a:xfrm>
              <a:off x="1275066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6661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rc 43">
            <a:extLst>
              <a:ext uri="{FF2B5EF4-FFF2-40B4-BE49-F238E27FC236}">
                <a16:creationId xmlns:a16="http://schemas.microsoft.com/office/drawing/2014/main" id="{5614EE24-5CB0-6899-800D-B78BEE1A4C45}"/>
              </a:ext>
            </a:extLst>
          </p:cNvPr>
          <p:cNvSpPr/>
          <p:nvPr/>
        </p:nvSpPr>
        <p:spPr>
          <a:xfrm>
            <a:off x="3765680" y="4484213"/>
            <a:ext cx="4660644" cy="4660644"/>
          </a:xfrm>
          <a:prstGeom prst="arc">
            <a:avLst>
              <a:gd name="adj1" fmla="val 10769273"/>
              <a:gd name="adj2" fmla="val 0"/>
            </a:avLst>
          </a:prstGeom>
          <a:ln w="5715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Group 50">
            <a:extLst>
              <a:ext uri="{FF2B5EF4-FFF2-40B4-BE49-F238E27FC236}">
                <a16:creationId xmlns:a16="http://schemas.microsoft.com/office/drawing/2014/main" id="{33246663-54A8-8C66-24AD-7A6688C023C4}"/>
              </a:ext>
            </a:extLst>
          </p:cNvPr>
          <p:cNvGrpSpPr/>
          <p:nvPr/>
        </p:nvGrpSpPr>
        <p:grpSpPr>
          <a:xfrm>
            <a:off x="4819372" y="5477228"/>
            <a:ext cx="2600887" cy="2600887"/>
            <a:chOff x="3614476" y="3221164"/>
            <a:chExt cx="1950772" cy="1950772"/>
          </a:xfrm>
        </p:grpSpPr>
        <p:sp>
          <p:nvSpPr>
            <p:cNvPr id="3" name="Chord 48">
              <a:extLst>
                <a:ext uri="{FF2B5EF4-FFF2-40B4-BE49-F238E27FC236}">
                  <a16:creationId xmlns:a16="http://schemas.microsoft.com/office/drawing/2014/main" id="{4EBD4F16-487B-0CBB-CC47-00F7B90ABCFC}"/>
                </a:ext>
              </a:extLst>
            </p:cNvPr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rgbClr val="2C51BC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/>
              <a:endParaRPr lang="en-US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153">
              <a:extLst>
                <a:ext uri="{FF2B5EF4-FFF2-40B4-BE49-F238E27FC236}">
                  <a16:creationId xmlns:a16="http://schemas.microsoft.com/office/drawing/2014/main" id="{D5AE0081-4736-E574-048D-04700269CA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51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Oval 7">
            <a:extLst>
              <a:ext uri="{FF2B5EF4-FFF2-40B4-BE49-F238E27FC236}">
                <a16:creationId xmlns:a16="http://schemas.microsoft.com/office/drawing/2014/main" id="{AD594D5C-156C-1B94-B5B8-DB975FAFB134}"/>
              </a:ext>
            </a:extLst>
          </p:cNvPr>
          <p:cNvSpPr/>
          <p:nvPr/>
        </p:nvSpPr>
        <p:spPr>
          <a:xfrm>
            <a:off x="3613288" y="6635525"/>
            <a:ext cx="304783" cy="304783"/>
          </a:xfrm>
          <a:prstGeom prst="ellipse">
            <a:avLst/>
          </a:prstGeom>
          <a:solidFill>
            <a:srgbClr val="2EC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Oval 8">
            <a:extLst>
              <a:ext uri="{FF2B5EF4-FFF2-40B4-BE49-F238E27FC236}">
                <a16:creationId xmlns:a16="http://schemas.microsoft.com/office/drawing/2014/main" id="{CD5BB0B0-0EF4-841A-8B0B-7508EF71DF5D}"/>
              </a:ext>
            </a:extLst>
          </p:cNvPr>
          <p:cNvSpPr/>
          <p:nvPr/>
        </p:nvSpPr>
        <p:spPr>
          <a:xfrm>
            <a:off x="8273932" y="6635525"/>
            <a:ext cx="304783" cy="304783"/>
          </a:xfrm>
          <a:prstGeom prst="ellipse">
            <a:avLst/>
          </a:prstGeom>
          <a:solidFill>
            <a:srgbClr val="2EC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28E60E32-EFDC-C657-F1C5-CC606E559AA2}"/>
              </a:ext>
            </a:extLst>
          </p:cNvPr>
          <p:cNvSpPr/>
          <p:nvPr/>
        </p:nvSpPr>
        <p:spPr>
          <a:xfrm>
            <a:off x="5944862" y="4330747"/>
            <a:ext cx="304783" cy="304783"/>
          </a:xfrm>
          <a:prstGeom prst="ellipse">
            <a:avLst/>
          </a:prstGeom>
          <a:solidFill>
            <a:srgbClr val="2EC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18C6CE6B-8044-144B-CFBC-97CD445DCD5B}"/>
              </a:ext>
            </a:extLst>
          </p:cNvPr>
          <p:cNvSpPr/>
          <p:nvPr/>
        </p:nvSpPr>
        <p:spPr>
          <a:xfrm>
            <a:off x="7607218" y="5031887"/>
            <a:ext cx="304783" cy="304783"/>
          </a:xfrm>
          <a:prstGeom prst="ellipse">
            <a:avLst/>
          </a:prstGeom>
          <a:solidFill>
            <a:srgbClr val="2EC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B23D75B-86D7-C292-22F2-81B8F8983BE4}"/>
              </a:ext>
            </a:extLst>
          </p:cNvPr>
          <p:cNvSpPr/>
          <p:nvPr/>
        </p:nvSpPr>
        <p:spPr>
          <a:xfrm>
            <a:off x="4285816" y="5031887"/>
            <a:ext cx="304783" cy="304783"/>
          </a:xfrm>
          <a:prstGeom prst="ellipse">
            <a:avLst/>
          </a:prstGeom>
          <a:solidFill>
            <a:srgbClr val="2EC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Teardrop 12">
            <a:extLst>
              <a:ext uri="{FF2B5EF4-FFF2-40B4-BE49-F238E27FC236}">
                <a16:creationId xmlns:a16="http://schemas.microsoft.com/office/drawing/2014/main" id="{F234F06E-18C3-C408-4E34-D374DEEB70DD}"/>
              </a:ext>
            </a:extLst>
          </p:cNvPr>
          <p:cNvSpPr/>
          <p:nvPr/>
        </p:nvSpPr>
        <p:spPr>
          <a:xfrm rot="5400000">
            <a:off x="2527495" y="5549733"/>
            <a:ext cx="1085791" cy="1085791"/>
          </a:xfrm>
          <a:prstGeom prst="teardrop">
            <a:avLst/>
          </a:prstGeom>
          <a:solidFill>
            <a:srgbClr val="2ECBA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Teardrop 13">
            <a:extLst>
              <a:ext uri="{FF2B5EF4-FFF2-40B4-BE49-F238E27FC236}">
                <a16:creationId xmlns:a16="http://schemas.microsoft.com/office/drawing/2014/main" id="{C7B170E0-B2B9-AB7D-C6A5-376B5AE6C78B}"/>
              </a:ext>
            </a:extLst>
          </p:cNvPr>
          <p:cNvSpPr/>
          <p:nvPr/>
        </p:nvSpPr>
        <p:spPr>
          <a:xfrm rot="5400000">
            <a:off x="3181509" y="3949766"/>
            <a:ext cx="1085791" cy="1085791"/>
          </a:xfrm>
          <a:prstGeom prst="teardrop">
            <a:avLst/>
          </a:prstGeom>
          <a:solidFill>
            <a:srgbClr val="2ECBA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Teardrop 14">
            <a:extLst>
              <a:ext uri="{FF2B5EF4-FFF2-40B4-BE49-F238E27FC236}">
                <a16:creationId xmlns:a16="http://schemas.microsoft.com/office/drawing/2014/main" id="{9439705C-7D5E-956D-F19E-93FBFEAA08BA}"/>
              </a:ext>
            </a:extLst>
          </p:cNvPr>
          <p:cNvSpPr/>
          <p:nvPr/>
        </p:nvSpPr>
        <p:spPr>
          <a:xfrm rot="16200000" flipH="1">
            <a:off x="7946924" y="3949767"/>
            <a:ext cx="1085791" cy="1085791"/>
          </a:xfrm>
          <a:prstGeom prst="teardrop">
            <a:avLst/>
          </a:prstGeom>
          <a:solidFill>
            <a:srgbClr val="2ECBA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Teardrop 15">
            <a:extLst>
              <a:ext uri="{FF2B5EF4-FFF2-40B4-BE49-F238E27FC236}">
                <a16:creationId xmlns:a16="http://schemas.microsoft.com/office/drawing/2014/main" id="{12FDFDBB-3698-FD4C-CE77-0333A06C5DDD}"/>
              </a:ext>
            </a:extLst>
          </p:cNvPr>
          <p:cNvSpPr/>
          <p:nvPr/>
        </p:nvSpPr>
        <p:spPr>
          <a:xfrm rot="16200000" flipH="1">
            <a:off x="8667608" y="5549733"/>
            <a:ext cx="1085791" cy="1085791"/>
          </a:xfrm>
          <a:prstGeom prst="teardrop">
            <a:avLst/>
          </a:prstGeom>
          <a:solidFill>
            <a:srgbClr val="2ECBA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Teardrop 16">
            <a:extLst>
              <a:ext uri="{FF2B5EF4-FFF2-40B4-BE49-F238E27FC236}">
                <a16:creationId xmlns:a16="http://schemas.microsoft.com/office/drawing/2014/main" id="{6E2B4DE3-67AA-F648-92AE-EEAE1BB80453}"/>
              </a:ext>
            </a:extLst>
          </p:cNvPr>
          <p:cNvSpPr/>
          <p:nvPr/>
        </p:nvSpPr>
        <p:spPr>
          <a:xfrm rot="13500000" flipH="1">
            <a:off x="5554357" y="2956583"/>
            <a:ext cx="1085791" cy="1085791"/>
          </a:xfrm>
          <a:prstGeom prst="teardrop">
            <a:avLst/>
          </a:prstGeom>
          <a:solidFill>
            <a:srgbClr val="2ECBA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Freeform 127">
            <a:extLst>
              <a:ext uri="{FF2B5EF4-FFF2-40B4-BE49-F238E27FC236}">
                <a16:creationId xmlns:a16="http://schemas.microsoft.com/office/drawing/2014/main" id="{8C013C63-6F48-0757-176D-EB43EBE276BB}"/>
              </a:ext>
            </a:extLst>
          </p:cNvPr>
          <p:cNvSpPr>
            <a:spLocks/>
          </p:cNvSpPr>
          <p:nvPr/>
        </p:nvSpPr>
        <p:spPr bwMode="auto">
          <a:xfrm>
            <a:off x="5872600" y="3302698"/>
            <a:ext cx="449307" cy="495073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Freeform 137">
            <a:extLst>
              <a:ext uri="{FF2B5EF4-FFF2-40B4-BE49-F238E27FC236}">
                <a16:creationId xmlns:a16="http://schemas.microsoft.com/office/drawing/2014/main" id="{3DB872D6-B334-F3C9-B357-C6415852FEA3}"/>
              </a:ext>
            </a:extLst>
          </p:cNvPr>
          <p:cNvSpPr>
            <a:spLocks noEditPoints="1"/>
          </p:cNvSpPr>
          <p:nvPr/>
        </p:nvSpPr>
        <p:spPr bwMode="auto">
          <a:xfrm>
            <a:off x="8994617" y="5980788"/>
            <a:ext cx="395978" cy="405480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Freeform 145">
            <a:extLst>
              <a:ext uri="{FF2B5EF4-FFF2-40B4-BE49-F238E27FC236}">
                <a16:creationId xmlns:a16="http://schemas.microsoft.com/office/drawing/2014/main" id="{D2A22166-4445-629B-BA71-EB99E3191B59}"/>
              </a:ext>
            </a:extLst>
          </p:cNvPr>
          <p:cNvSpPr>
            <a:spLocks/>
          </p:cNvSpPr>
          <p:nvPr/>
        </p:nvSpPr>
        <p:spPr bwMode="auto">
          <a:xfrm>
            <a:off x="3506312" y="4304177"/>
            <a:ext cx="437157" cy="376970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Freeform 146">
            <a:extLst>
              <a:ext uri="{FF2B5EF4-FFF2-40B4-BE49-F238E27FC236}">
                <a16:creationId xmlns:a16="http://schemas.microsoft.com/office/drawing/2014/main" id="{8B782482-233C-AF5B-FDB2-43C814E26A0F}"/>
              </a:ext>
            </a:extLst>
          </p:cNvPr>
          <p:cNvSpPr>
            <a:spLocks noEditPoints="1"/>
          </p:cNvSpPr>
          <p:nvPr/>
        </p:nvSpPr>
        <p:spPr bwMode="auto">
          <a:xfrm>
            <a:off x="2866927" y="5944356"/>
            <a:ext cx="437157" cy="478341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Freeform 175">
            <a:extLst>
              <a:ext uri="{FF2B5EF4-FFF2-40B4-BE49-F238E27FC236}">
                <a16:creationId xmlns:a16="http://schemas.microsoft.com/office/drawing/2014/main" id="{34C54573-4FEA-D734-8D28-F63B3A5CC3C8}"/>
              </a:ext>
            </a:extLst>
          </p:cNvPr>
          <p:cNvSpPr>
            <a:spLocks noEditPoints="1"/>
          </p:cNvSpPr>
          <p:nvPr/>
        </p:nvSpPr>
        <p:spPr bwMode="auto">
          <a:xfrm>
            <a:off x="8299331" y="4293090"/>
            <a:ext cx="395978" cy="399145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FC3BDB0-768C-6147-88E5-63542E13BDB2}"/>
              </a:ext>
            </a:extLst>
          </p:cNvPr>
          <p:cNvGrpSpPr/>
          <p:nvPr/>
        </p:nvGrpSpPr>
        <p:grpSpPr>
          <a:xfrm>
            <a:off x="1132048" y="1346200"/>
            <a:ext cx="1395447" cy="4540899"/>
            <a:chOff x="1132048" y="1346200"/>
            <a:chExt cx="1395447" cy="4540899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C1FA544-3CAE-FA68-CDEE-98AD09C58F59}"/>
                </a:ext>
              </a:extLst>
            </p:cNvPr>
            <p:cNvCxnSpPr>
              <a:cxnSpLocks/>
            </p:cNvCxnSpPr>
            <p:nvPr/>
          </p:nvCxnSpPr>
          <p:spPr>
            <a:xfrm>
              <a:off x="1132048" y="1346200"/>
              <a:ext cx="0" cy="368568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11F65728-0B69-78DB-F0A2-EBA224D44F2F}"/>
                </a:ext>
              </a:extLst>
            </p:cNvPr>
            <p:cNvCxnSpPr>
              <a:cxnSpLocks/>
            </p:cNvCxnSpPr>
            <p:nvPr/>
          </p:nvCxnSpPr>
          <p:spPr>
            <a:xfrm>
              <a:off x="1132048" y="5031887"/>
              <a:ext cx="1395447" cy="85521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C8E2F46-A1A5-84C6-F500-D6E6E2EADB38}"/>
              </a:ext>
            </a:extLst>
          </p:cNvPr>
          <p:cNvGrpSpPr/>
          <p:nvPr/>
        </p:nvGrpSpPr>
        <p:grpSpPr>
          <a:xfrm>
            <a:off x="3524396" y="2365829"/>
            <a:ext cx="241283" cy="1614045"/>
            <a:chOff x="3524396" y="2365829"/>
            <a:chExt cx="241283" cy="1614045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A4A91D39-BD96-9450-AE2D-4D9E936AEB61}"/>
                </a:ext>
              </a:extLst>
            </p:cNvPr>
            <p:cNvCxnSpPr>
              <a:cxnSpLocks/>
            </p:cNvCxnSpPr>
            <p:nvPr/>
          </p:nvCxnSpPr>
          <p:spPr>
            <a:xfrm>
              <a:off x="3524396" y="2365829"/>
              <a:ext cx="0" cy="143194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BF9D8F43-3647-B090-B447-80B361DF8549}"/>
                </a:ext>
              </a:extLst>
            </p:cNvPr>
            <p:cNvCxnSpPr>
              <a:cxnSpLocks/>
            </p:cNvCxnSpPr>
            <p:nvPr/>
          </p:nvCxnSpPr>
          <p:spPr>
            <a:xfrm>
              <a:off x="3524396" y="3797684"/>
              <a:ext cx="241283" cy="18219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2E4995B-8B17-5F74-964D-A4B2E5439CE7}"/>
              </a:ext>
            </a:extLst>
          </p:cNvPr>
          <p:cNvGrpSpPr/>
          <p:nvPr/>
        </p:nvGrpSpPr>
        <p:grpSpPr>
          <a:xfrm flipH="1">
            <a:off x="8364274" y="2365829"/>
            <a:ext cx="251090" cy="1614045"/>
            <a:chOff x="3524396" y="2365829"/>
            <a:chExt cx="241283" cy="1614045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7D7D8727-86DE-7BFB-2A2C-C294844F02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4396" y="2365829"/>
              <a:ext cx="0" cy="143194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B3DEA84-C6E2-3906-B124-331E95665B44}"/>
                </a:ext>
              </a:extLst>
            </p:cNvPr>
            <p:cNvCxnSpPr>
              <a:cxnSpLocks/>
            </p:cNvCxnSpPr>
            <p:nvPr/>
          </p:nvCxnSpPr>
          <p:spPr>
            <a:xfrm>
              <a:off x="3524396" y="3797684"/>
              <a:ext cx="241283" cy="18219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9F526AE-AD3F-7472-C0B1-6B982C79CC17}"/>
              </a:ext>
            </a:extLst>
          </p:cNvPr>
          <p:cNvGrpSpPr/>
          <p:nvPr/>
        </p:nvGrpSpPr>
        <p:grpSpPr>
          <a:xfrm flipH="1">
            <a:off x="9710788" y="1346200"/>
            <a:ext cx="1217832" cy="4540899"/>
            <a:chOff x="1132048" y="1346200"/>
            <a:chExt cx="1395447" cy="4540899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AB3887BB-95CF-21C3-1C1C-A97B12150DB2}"/>
                </a:ext>
              </a:extLst>
            </p:cNvPr>
            <p:cNvCxnSpPr>
              <a:cxnSpLocks/>
            </p:cNvCxnSpPr>
            <p:nvPr/>
          </p:nvCxnSpPr>
          <p:spPr>
            <a:xfrm>
              <a:off x="1132048" y="1346200"/>
              <a:ext cx="0" cy="368568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48BD8C50-5FE1-D49E-7EC4-06DCF5295443}"/>
                </a:ext>
              </a:extLst>
            </p:cNvPr>
            <p:cNvCxnSpPr>
              <a:cxnSpLocks/>
            </p:cNvCxnSpPr>
            <p:nvPr/>
          </p:nvCxnSpPr>
          <p:spPr>
            <a:xfrm>
              <a:off x="1132048" y="5031887"/>
              <a:ext cx="1395447" cy="85521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A529ED6-B043-086D-F55D-4856CF0FA460}"/>
              </a:ext>
            </a:extLst>
          </p:cNvPr>
          <p:cNvGrpSpPr/>
          <p:nvPr/>
        </p:nvGrpSpPr>
        <p:grpSpPr>
          <a:xfrm>
            <a:off x="1263379" y="1421043"/>
            <a:ext cx="1603545" cy="1290566"/>
            <a:chOff x="460375" y="1827068"/>
            <a:chExt cx="1603545" cy="129056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92AC8FC-7D2F-01F1-5DD3-8211EFA0F061}"/>
                </a:ext>
              </a:extLst>
            </p:cNvPr>
            <p:cNvSpPr txBox="1"/>
            <p:nvPr/>
          </p:nvSpPr>
          <p:spPr>
            <a:xfrm>
              <a:off x="460375" y="2123516"/>
              <a:ext cx="16035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129DB99-8A0E-DC04-749F-DDFDD9270E72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126C991-5879-65A8-5F9B-F9618E7801D9}"/>
              </a:ext>
            </a:extLst>
          </p:cNvPr>
          <p:cNvGrpSpPr/>
          <p:nvPr/>
        </p:nvGrpSpPr>
        <p:grpSpPr>
          <a:xfrm>
            <a:off x="3645037" y="2329913"/>
            <a:ext cx="1603545" cy="1290566"/>
            <a:chOff x="460375" y="1827068"/>
            <a:chExt cx="1603545" cy="1290566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65DBDB3-936C-9BB2-5760-66284F06877A}"/>
                </a:ext>
              </a:extLst>
            </p:cNvPr>
            <p:cNvSpPr txBox="1"/>
            <p:nvPr/>
          </p:nvSpPr>
          <p:spPr>
            <a:xfrm>
              <a:off x="460375" y="2123516"/>
              <a:ext cx="16035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B89DD40-995B-FF4C-A608-3BC8AA60D669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445A604A-01E0-6287-F09D-90D5F05E85BB}"/>
              </a:ext>
            </a:extLst>
          </p:cNvPr>
          <p:cNvGrpSpPr/>
          <p:nvPr/>
        </p:nvGrpSpPr>
        <p:grpSpPr>
          <a:xfrm>
            <a:off x="6910755" y="2329913"/>
            <a:ext cx="1603545" cy="1290566"/>
            <a:chOff x="460375" y="1827068"/>
            <a:chExt cx="1603545" cy="129056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38C0DDB-3B6D-DECA-36A9-C0A3E662F35B}"/>
                </a:ext>
              </a:extLst>
            </p:cNvPr>
            <p:cNvSpPr txBox="1"/>
            <p:nvPr/>
          </p:nvSpPr>
          <p:spPr>
            <a:xfrm>
              <a:off x="460375" y="2123516"/>
              <a:ext cx="16035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564F213-E261-8B34-0F45-7AC9CB6A0CF0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45F7641-AA9C-964F-CE8C-33619EAF84D0}"/>
              </a:ext>
            </a:extLst>
          </p:cNvPr>
          <p:cNvGrpSpPr/>
          <p:nvPr/>
        </p:nvGrpSpPr>
        <p:grpSpPr>
          <a:xfrm>
            <a:off x="9224010" y="1415308"/>
            <a:ext cx="1603545" cy="1290566"/>
            <a:chOff x="460375" y="1827068"/>
            <a:chExt cx="1603545" cy="1290566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3BCF21C-1E41-345A-64E2-1296079EE9CA}"/>
                </a:ext>
              </a:extLst>
            </p:cNvPr>
            <p:cNvSpPr txBox="1"/>
            <p:nvPr/>
          </p:nvSpPr>
          <p:spPr>
            <a:xfrm>
              <a:off x="460375" y="2123516"/>
              <a:ext cx="16035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34A9D82-5E75-F1AC-3D68-980632266B59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E084A26-4971-938F-7462-0BA552A41C56}"/>
              </a:ext>
            </a:extLst>
          </p:cNvPr>
          <p:cNvGrpSpPr/>
          <p:nvPr/>
        </p:nvGrpSpPr>
        <p:grpSpPr>
          <a:xfrm>
            <a:off x="5863504" y="1584585"/>
            <a:ext cx="241283" cy="1367043"/>
            <a:chOff x="3524396" y="2612831"/>
            <a:chExt cx="241283" cy="1367043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D24658DD-1912-73F5-B8F2-2B2A60ED1FFF}"/>
                </a:ext>
              </a:extLst>
            </p:cNvPr>
            <p:cNvCxnSpPr>
              <a:cxnSpLocks/>
            </p:cNvCxnSpPr>
            <p:nvPr/>
          </p:nvCxnSpPr>
          <p:spPr>
            <a:xfrm>
              <a:off x="3524396" y="2612831"/>
              <a:ext cx="0" cy="118494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DCA41A3E-AA0C-1891-9855-6C2F3C18B021}"/>
                </a:ext>
              </a:extLst>
            </p:cNvPr>
            <p:cNvCxnSpPr>
              <a:cxnSpLocks/>
            </p:cNvCxnSpPr>
            <p:nvPr/>
          </p:nvCxnSpPr>
          <p:spPr>
            <a:xfrm>
              <a:off x="3524396" y="3797684"/>
              <a:ext cx="241283" cy="18219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9195659-3491-284E-B311-5C0A83D3B7DC}"/>
              </a:ext>
            </a:extLst>
          </p:cNvPr>
          <p:cNvGrpSpPr/>
          <p:nvPr/>
        </p:nvGrpSpPr>
        <p:grpSpPr>
          <a:xfrm>
            <a:off x="3987683" y="678951"/>
            <a:ext cx="3924318" cy="828901"/>
            <a:chOff x="-700011" y="1827068"/>
            <a:chExt cx="3924318" cy="828901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6687F75-9667-CDAB-DACF-C839777F62AE}"/>
                </a:ext>
              </a:extLst>
            </p:cNvPr>
            <p:cNvSpPr txBox="1"/>
            <p:nvPr/>
          </p:nvSpPr>
          <p:spPr>
            <a:xfrm>
              <a:off x="-700011" y="2123516"/>
              <a:ext cx="39243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66DECB3-A4CF-88B2-5B9E-76881A68440F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8883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5" grpId="0" animBg="1"/>
      <p:bldP spid="6" grpId="0" animBg="1"/>
      <p:bldP spid="7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2C72DF03-F0AC-A2F8-7E98-1E8FF67DA8DE}"/>
              </a:ext>
            </a:extLst>
          </p:cNvPr>
          <p:cNvSpPr/>
          <p:nvPr/>
        </p:nvSpPr>
        <p:spPr>
          <a:xfrm rot="18811670">
            <a:off x="8405460" y="5278925"/>
            <a:ext cx="2627292" cy="2275374"/>
          </a:xfrm>
          <a:prstGeom prst="roundRect">
            <a:avLst>
              <a:gd name="adj" fmla="val 5970"/>
            </a:avLst>
          </a:prstGeom>
          <a:solidFill>
            <a:srgbClr val="2C51BC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Picture 31">
            <a:extLst>
              <a:ext uri="{FF2B5EF4-FFF2-40B4-BE49-F238E27FC236}">
                <a16:creationId xmlns:a16="http://schemas.microsoft.com/office/drawing/2014/main" id="{486296B8-B8E1-7127-BA42-2EF2C8E97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0277858" cy="6858000"/>
          </a:xfrm>
          <a:prstGeom prst="rect">
            <a:avLst/>
          </a:pr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F956807-E5AA-0A86-42DA-46F75A7A1B58}"/>
              </a:ext>
            </a:extLst>
          </p:cNvPr>
          <p:cNvSpPr/>
          <p:nvPr/>
        </p:nvSpPr>
        <p:spPr>
          <a:xfrm rot="18811670">
            <a:off x="9523802" y="3257755"/>
            <a:ext cx="3450374" cy="6082035"/>
          </a:xfrm>
          <a:prstGeom prst="roundRect">
            <a:avLst>
              <a:gd name="adj" fmla="val 5970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ABE1A0B-4873-405C-B64F-C8530D47A295}"/>
              </a:ext>
            </a:extLst>
          </p:cNvPr>
          <p:cNvSpPr/>
          <p:nvPr/>
        </p:nvSpPr>
        <p:spPr>
          <a:xfrm rot="18811670">
            <a:off x="633260" y="-1530530"/>
            <a:ext cx="2003518" cy="3017573"/>
          </a:xfrm>
          <a:prstGeom prst="roundRect">
            <a:avLst>
              <a:gd name="adj" fmla="val 12237"/>
            </a:avLst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AC364DE-9792-D722-A3F6-792AC9BB0625}"/>
              </a:ext>
            </a:extLst>
          </p:cNvPr>
          <p:cNvSpPr/>
          <p:nvPr/>
        </p:nvSpPr>
        <p:spPr>
          <a:xfrm rot="18811670">
            <a:off x="11439383" y="3408177"/>
            <a:ext cx="996882" cy="2274554"/>
          </a:xfrm>
          <a:prstGeom prst="roundRect">
            <a:avLst>
              <a:gd name="adj" fmla="val 213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4AD7C9-8878-9C67-18F4-B0ED9EF1A222}"/>
              </a:ext>
            </a:extLst>
          </p:cNvPr>
          <p:cNvSpPr txBox="1"/>
          <p:nvPr/>
        </p:nvSpPr>
        <p:spPr>
          <a:xfrm flipH="1">
            <a:off x="1456232" y="682924"/>
            <a:ext cx="1233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3442141" y="1886526"/>
            <a:ext cx="1647456" cy="164745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5474168" y="2420149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5499568" y="2930669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6476" y="2156256"/>
            <a:ext cx="13965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6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CA3684-B798-A298-8B0A-8B8A45B9974D}"/>
              </a:ext>
            </a:extLst>
          </p:cNvPr>
          <p:cNvSpPr txBox="1"/>
          <p:nvPr/>
        </p:nvSpPr>
        <p:spPr>
          <a:xfrm>
            <a:off x="5499568" y="3264604"/>
            <a:ext cx="36607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242148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71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Round Same Side Corner Rectangle 4">
            <a:extLst>
              <a:ext uri="{FF2B5EF4-FFF2-40B4-BE49-F238E27FC236}">
                <a16:creationId xmlns:a16="http://schemas.microsoft.com/office/drawing/2014/main" id="{F1E7632C-4C62-C7A1-3078-13CB7FEA3813}"/>
              </a:ext>
            </a:extLst>
          </p:cNvPr>
          <p:cNvSpPr/>
          <p:nvPr/>
        </p:nvSpPr>
        <p:spPr>
          <a:xfrm>
            <a:off x="5128171" y="1674249"/>
            <a:ext cx="464184" cy="518337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9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DE0EADB1-1444-091E-598D-0284FDD4D46D}"/>
              </a:ext>
            </a:extLst>
          </p:cNvPr>
          <p:cNvSpPr/>
          <p:nvPr/>
        </p:nvSpPr>
        <p:spPr>
          <a:xfrm>
            <a:off x="5128172" y="1933121"/>
            <a:ext cx="3272723" cy="515098"/>
          </a:xfrm>
          <a:prstGeom prst="homePlate">
            <a:avLst/>
          </a:prstGeom>
          <a:solidFill>
            <a:srgbClr val="2EC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" name="Pentagon 5">
            <a:extLst>
              <a:ext uri="{FF2B5EF4-FFF2-40B4-BE49-F238E27FC236}">
                <a16:creationId xmlns:a16="http://schemas.microsoft.com/office/drawing/2014/main" id="{E7E64ECF-55E1-0CDD-0BBA-672D0A1A9803}"/>
              </a:ext>
            </a:extLst>
          </p:cNvPr>
          <p:cNvSpPr/>
          <p:nvPr/>
        </p:nvSpPr>
        <p:spPr>
          <a:xfrm>
            <a:off x="5128172" y="2771965"/>
            <a:ext cx="3272723" cy="515098"/>
          </a:xfrm>
          <a:prstGeom prst="homePlate">
            <a:avLst/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Pentagon 6">
            <a:extLst>
              <a:ext uri="{FF2B5EF4-FFF2-40B4-BE49-F238E27FC236}">
                <a16:creationId xmlns:a16="http://schemas.microsoft.com/office/drawing/2014/main" id="{9BBB739E-3086-FC72-0B40-BACF3EE06308}"/>
              </a:ext>
            </a:extLst>
          </p:cNvPr>
          <p:cNvSpPr/>
          <p:nvPr/>
        </p:nvSpPr>
        <p:spPr>
          <a:xfrm>
            <a:off x="5128172" y="3610807"/>
            <a:ext cx="3272723" cy="515098"/>
          </a:xfrm>
          <a:prstGeom prst="homePlate">
            <a:avLst/>
          </a:prstGeom>
          <a:solidFill>
            <a:srgbClr val="2EC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Pentagon 7">
            <a:extLst>
              <a:ext uri="{FF2B5EF4-FFF2-40B4-BE49-F238E27FC236}">
                <a16:creationId xmlns:a16="http://schemas.microsoft.com/office/drawing/2014/main" id="{6C7C50B0-EFDA-B3C3-530E-BF63B9A01645}"/>
              </a:ext>
            </a:extLst>
          </p:cNvPr>
          <p:cNvSpPr/>
          <p:nvPr/>
        </p:nvSpPr>
        <p:spPr>
          <a:xfrm>
            <a:off x="5128173" y="4449652"/>
            <a:ext cx="3272723" cy="515097"/>
          </a:xfrm>
          <a:prstGeom prst="homePlate">
            <a:avLst/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Rectangle 27">
            <a:extLst>
              <a:ext uri="{FF2B5EF4-FFF2-40B4-BE49-F238E27FC236}">
                <a16:creationId xmlns:a16="http://schemas.microsoft.com/office/drawing/2014/main" id="{44BFB1C7-704A-9157-0DB9-45FC57FB0C03}"/>
              </a:ext>
            </a:extLst>
          </p:cNvPr>
          <p:cNvSpPr/>
          <p:nvPr/>
        </p:nvSpPr>
        <p:spPr>
          <a:xfrm>
            <a:off x="1271843" y="1933119"/>
            <a:ext cx="3854126" cy="303162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9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D6DA002-BEE2-C349-BACE-972548A18702}"/>
              </a:ext>
            </a:extLst>
          </p:cNvPr>
          <p:cNvSpPr txBox="1"/>
          <p:nvPr/>
        </p:nvSpPr>
        <p:spPr>
          <a:xfrm>
            <a:off x="8454572" y="1915766"/>
            <a:ext cx="288398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0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99CE910-8561-63A1-56F1-4B6E4A609F35}"/>
              </a:ext>
            </a:extLst>
          </p:cNvPr>
          <p:cNvSpPr txBox="1"/>
          <p:nvPr/>
        </p:nvSpPr>
        <p:spPr>
          <a:xfrm>
            <a:off x="8454572" y="2765774"/>
            <a:ext cx="288398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0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43B3E4-FE3C-324A-BC22-179DFB51F6B9}"/>
              </a:ext>
            </a:extLst>
          </p:cNvPr>
          <p:cNvSpPr txBox="1"/>
          <p:nvPr/>
        </p:nvSpPr>
        <p:spPr>
          <a:xfrm>
            <a:off x="8454572" y="3602129"/>
            <a:ext cx="288398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0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CD6D51-83BB-71C7-3560-C897C6F21106}"/>
              </a:ext>
            </a:extLst>
          </p:cNvPr>
          <p:cNvSpPr txBox="1"/>
          <p:nvPr/>
        </p:nvSpPr>
        <p:spPr>
          <a:xfrm>
            <a:off x="8454572" y="4431221"/>
            <a:ext cx="288398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0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37481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2C72DF03-F0AC-A2F8-7E98-1E8FF67DA8DE}"/>
              </a:ext>
            </a:extLst>
          </p:cNvPr>
          <p:cNvSpPr/>
          <p:nvPr/>
        </p:nvSpPr>
        <p:spPr>
          <a:xfrm rot="18811670">
            <a:off x="8405460" y="5278925"/>
            <a:ext cx="2627292" cy="2275374"/>
          </a:xfrm>
          <a:prstGeom prst="roundRect">
            <a:avLst>
              <a:gd name="adj" fmla="val 5970"/>
            </a:avLst>
          </a:prstGeom>
          <a:solidFill>
            <a:srgbClr val="2C51BC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Picture 31">
            <a:extLst>
              <a:ext uri="{FF2B5EF4-FFF2-40B4-BE49-F238E27FC236}">
                <a16:creationId xmlns:a16="http://schemas.microsoft.com/office/drawing/2014/main" id="{486296B8-B8E1-7127-BA42-2EF2C8E97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0277858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7D3443-0EC4-2285-AD95-99EC4AF70629}"/>
              </a:ext>
            </a:extLst>
          </p:cNvPr>
          <p:cNvSpPr txBox="1"/>
          <p:nvPr/>
        </p:nvSpPr>
        <p:spPr>
          <a:xfrm>
            <a:off x="9552717" y="388382"/>
            <a:ext cx="20730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F956807-E5AA-0A86-42DA-46F75A7A1B58}"/>
              </a:ext>
            </a:extLst>
          </p:cNvPr>
          <p:cNvSpPr/>
          <p:nvPr/>
        </p:nvSpPr>
        <p:spPr>
          <a:xfrm rot="18811670">
            <a:off x="9523802" y="3257755"/>
            <a:ext cx="3450374" cy="6082035"/>
          </a:xfrm>
          <a:prstGeom prst="roundRect">
            <a:avLst>
              <a:gd name="adj" fmla="val 5970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ABE1A0B-4873-405C-B64F-C8530D47A295}"/>
              </a:ext>
            </a:extLst>
          </p:cNvPr>
          <p:cNvSpPr/>
          <p:nvPr/>
        </p:nvSpPr>
        <p:spPr>
          <a:xfrm rot="18811670">
            <a:off x="633260" y="-1530530"/>
            <a:ext cx="2003518" cy="3017573"/>
          </a:xfrm>
          <a:prstGeom prst="roundRect">
            <a:avLst>
              <a:gd name="adj" fmla="val 12237"/>
            </a:avLst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AC364DE-9792-D722-A3F6-792AC9BB0625}"/>
              </a:ext>
            </a:extLst>
          </p:cNvPr>
          <p:cNvSpPr/>
          <p:nvPr/>
        </p:nvSpPr>
        <p:spPr>
          <a:xfrm rot="18811670">
            <a:off x="11439383" y="3408177"/>
            <a:ext cx="996882" cy="2274554"/>
          </a:xfrm>
          <a:prstGeom prst="roundRect">
            <a:avLst>
              <a:gd name="adj" fmla="val 213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F0BB49-F8C5-16E4-A829-A5C157E75C12}"/>
              </a:ext>
            </a:extLst>
          </p:cNvPr>
          <p:cNvSpPr txBox="1"/>
          <p:nvPr/>
        </p:nvSpPr>
        <p:spPr>
          <a:xfrm>
            <a:off x="9576104" y="1517089"/>
            <a:ext cx="1929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CONTENTS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4AD7C9-8878-9C67-18F4-B0ED9EF1A222}"/>
              </a:ext>
            </a:extLst>
          </p:cNvPr>
          <p:cNvSpPr txBox="1"/>
          <p:nvPr/>
        </p:nvSpPr>
        <p:spPr>
          <a:xfrm flipH="1">
            <a:off x="1456232" y="682924"/>
            <a:ext cx="1233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CD968EF-57F9-17AD-B10E-A57CB59A82E3}"/>
              </a:ext>
            </a:extLst>
          </p:cNvPr>
          <p:cNvGrpSpPr/>
          <p:nvPr/>
        </p:nvGrpSpPr>
        <p:grpSpPr>
          <a:xfrm>
            <a:off x="1586169" y="2253054"/>
            <a:ext cx="3060464" cy="914400"/>
            <a:chOff x="1586169" y="2253054"/>
            <a:chExt cx="3060464" cy="91440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F5E82B0A-B947-82C7-D7D7-317FDF0CDBD2}"/>
                </a:ext>
              </a:extLst>
            </p:cNvPr>
            <p:cNvSpPr/>
            <p:nvPr/>
          </p:nvSpPr>
          <p:spPr>
            <a:xfrm rot="2700000">
              <a:off x="1586169" y="2253054"/>
              <a:ext cx="914400" cy="9144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6380E1B-5090-F61D-DFED-D58A5FDB3F77}"/>
                </a:ext>
              </a:extLst>
            </p:cNvPr>
            <p:cNvSpPr txBox="1"/>
            <p:nvPr/>
          </p:nvSpPr>
          <p:spPr>
            <a:xfrm>
              <a:off x="2689947" y="2420149"/>
              <a:ext cx="176013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9DD4138-4CA8-71AB-9918-270FDE219CC1}"/>
                </a:ext>
              </a:extLst>
            </p:cNvPr>
            <p:cNvSpPr txBox="1"/>
            <p:nvPr/>
          </p:nvSpPr>
          <p:spPr>
            <a:xfrm>
              <a:off x="2689947" y="2791360"/>
              <a:ext cx="195668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Click here to add title text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F0A5B87-65C6-BDB4-BCBF-CFBA9DAA173D}"/>
                </a:ext>
              </a:extLst>
            </p:cNvPr>
            <p:cNvSpPr txBox="1"/>
            <p:nvPr/>
          </p:nvSpPr>
          <p:spPr>
            <a:xfrm>
              <a:off x="1691349" y="2420149"/>
              <a:ext cx="70403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7102049-EDEC-20C9-2A83-17749AF22E2B}"/>
              </a:ext>
            </a:extLst>
          </p:cNvPr>
          <p:cNvGrpSpPr/>
          <p:nvPr/>
        </p:nvGrpSpPr>
        <p:grpSpPr>
          <a:xfrm>
            <a:off x="5396169" y="2253054"/>
            <a:ext cx="3060464" cy="914400"/>
            <a:chOff x="1586169" y="2253054"/>
            <a:chExt cx="3060464" cy="91440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B6BB203-7BE1-B39B-2F8E-CCA66E422658}"/>
                </a:ext>
              </a:extLst>
            </p:cNvPr>
            <p:cNvSpPr/>
            <p:nvPr/>
          </p:nvSpPr>
          <p:spPr>
            <a:xfrm rot="2700000">
              <a:off x="1586169" y="2253054"/>
              <a:ext cx="914400" cy="9144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4D91ED2-86C1-FB9E-7BE5-B3E2733C0983}"/>
                </a:ext>
              </a:extLst>
            </p:cNvPr>
            <p:cNvSpPr txBox="1"/>
            <p:nvPr/>
          </p:nvSpPr>
          <p:spPr>
            <a:xfrm>
              <a:off x="2689947" y="2420149"/>
              <a:ext cx="176013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0767688-5A22-C9DD-791F-AD035345F53B}"/>
                </a:ext>
              </a:extLst>
            </p:cNvPr>
            <p:cNvSpPr txBox="1"/>
            <p:nvPr/>
          </p:nvSpPr>
          <p:spPr>
            <a:xfrm>
              <a:off x="2689947" y="2791360"/>
              <a:ext cx="195668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Click here to add title text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6C81810-DACB-E2B4-96A4-0F7A2C72D163}"/>
                </a:ext>
              </a:extLst>
            </p:cNvPr>
            <p:cNvSpPr txBox="1"/>
            <p:nvPr/>
          </p:nvSpPr>
          <p:spPr>
            <a:xfrm>
              <a:off x="1611199" y="2420149"/>
              <a:ext cx="86433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66B6DE9-34D0-4838-DB03-582E717EF1C7}"/>
              </a:ext>
            </a:extLst>
          </p:cNvPr>
          <p:cNvGrpSpPr/>
          <p:nvPr/>
        </p:nvGrpSpPr>
        <p:grpSpPr>
          <a:xfrm>
            <a:off x="1586169" y="4013837"/>
            <a:ext cx="3060464" cy="914400"/>
            <a:chOff x="1586169" y="2253054"/>
            <a:chExt cx="3060464" cy="914400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D4A77978-80CA-E406-BAC9-0D038FD03051}"/>
                </a:ext>
              </a:extLst>
            </p:cNvPr>
            <p:cNvSpPr/>
            <p:nvPr/>
          </p:nvSpPr>
          <p:spPr>
            <a:xfrm rot="2700000">
              <a:off x="1586169" y="2253054"/>
              <a:ext cx="914400" cy="9144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36807D9-7730-2F67-7FB8-7186626042A4}"/>
                </a:ext>
              </a:extLst>
            </p:cNvPr>
            <p:cNvSpPr txBox="1"/>
            <p:nvPr/>
          </p:nvSpPr>
          <p:spPr>
            <a:xfrm>
              <a:off x="2689947" y="2420149"/>
              <a:ext cx="176013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4C1BA35-ED10-EC7A-A5FF-5DE271390D43}"/>
                </a:ext>
              </a:extLst>
            </p:cNvPr>
            <p:cNvSpPr txBox="1"/>
            <p:nvPr/>
          </p:nvSpPr>
          <p:spPr>
            <a:xfrm>
              <a:off x="2689947" y="2791360"/>
              <a:ext cx="195668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Click here to add title text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AB0E2F7-E03D-2F1D-B99D-F95EE77E66FF}"/>
                </a:ext>
              </a:extLst>
            </p:cNvPr>
            <p:cNvSpPr txBox="1"/>
            <p:nvPr/>
          </p:nvSpPr>
          <p:spPr>
            <a:xfrm>
              <a:off x="1617610" y="2420149"/>
              <a:ext cx="8515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A7ED6A2-C37D-7C8A-9050-764DE5DC85D8}"/>
              </a:ext>
            </a:extLst>
          </p:cNvPr>
          <p:cNvGrpSpPr/>
          <p:nvPr/>
        </p:nvGrpSpPr>
        <p:grpSpPr>
          <a:xfrm>
            <a:off x="5396169" y="4013837"/>
            <a:ext cx="3060464" cy="914400"/>
            <a:chOff x="1586169" y="2253054"/>
            <a:chExt cx="3060464" cy="914400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3248E007-B331-FB17-3394-9BD1A04C8746}"/>
                </a:ext>
              </a:extLst>
            </p:cNvPr>
            <p:cNvSpPr/>
            <p:nvPr/>
          </p:nvSpPr>
          <p:spPr>
            <a:xfrm rot="2700000">
              <a:off x="1586169" y="2253054"/>
              <a:ext cx="914400" cy="9144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92C05C-DBDD-4542-C7DE-00A058A94D29}"/>
                </a:ext>
              </a:extLst>
            </p:cNvPr>
            <p:cNvSpPr txBox="1"/>
            <p:nvPr/>
          </p:nvSpPr>
          <p:spPr>
            <a:xfrm>
              <a:off x="2689947" y="2420149"/>
              <a:ext cx="176013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35BFA19-3F09-F0A5-0C6B-3D02EE8149D3}"/>
                </a:ext>
              </a:extLst>
            </p:cNvPr>
            <p:cNvSpPr txBox="1"/>
            <p:nvPr/>
          </p:nvSpPr>
          <p:spPr>
            <a:xfrm>
              <a:off x="2689947" y="2791360"/>
              <a:ext cx="195668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Click here to add title text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D746E93-791F-2C74-8EED-688346F0A170}"/>
                </a:ext>
              </a:extLst>
            </p:cNvPr>
            <p:cNvSpPr txBox="1"/>
            <p:nvPr/>
          </p:nvSpPr>
          <p:spPr>
            <a:xfrm>
              <a:off x="1602377" y="2420149"/>
              <a:ext cx="84510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9198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71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" name="Group 29">
            <a:extLst>
              <a:ext uri="{FF2B5EF4-FFF2-40B4-BE49-F238E27FC236}">
                <a16:creationId xmlns:a16="http://schemas.microsoft.com/office/drawing/2014/main" id="{D4615099-46CC-3475-801D-3E5271CD501C}"/>
              </a:ext>
            </a:extLst>
          </p:cNvPr>
          <p:cNvGrpSpPr/>
          <p:nvPr/>
        </p:nvGrpSpPr>
        <p:grpSpPr>
          <a:xfrm>
            <a:off x="1734798" y="1139144"/>
            <a:ext cx="8861809" cy="3484472"/>
            <a:chOff x="609844" y="1126813"/>
            <a:chExt cx="7924556" cy="2357806"/>
          </a:xfrm>
        </p:grpSpPr>
        <p:grpSp>
          <p:nvGrpSpPr>
            <p:cNvPr id="21" name="Group 55">
              <a:extLst>
                <a:ext uri="{FF2B5EF4-FFF2-40B4-BE49-F238E27FC236}">
                  <a16:creationId xmlns:a16="http://schemas.microsoft.com/office/drawing/2014/main" id="{E455C075-3A21-0599-BC04-250DCDE97146}"/>
                </a:ext>
              </a:extLst>
            </p:cNvPr>
            <p:cNvGrpSpPr/>
            <p:nvPr/>
          </p:nvGrpSpPr>
          <p:grpSpPr>
            <a:xfrm>
              <a:off x="1227841" y="1126813"/>
              <a:ext cx="6750745" cy="2357806"/>
              <a:chOff x="1531308" y="1246789"/>
              <a:chExt cx="6750745" cy="2189066"/>
            </a:xfrm>
          </p:grpSpPr>
          <p:cxnSp>
            <p:nvCxnSpPr>
              <p:cNvPr id="30" name="ïşḻïďê-Straight Connector 64">
                <a:extLst>
                  <a:ext uri="{FF2B5EF4-FFF2-40B4-BE49-F238E27FC236}">
                    <a16:creationId xmlns:a16="http://schemas.microsoft.com/office/drawing/2014/main" id="{1FCEDF57-7E48-3DC3-7D4C-0D650A40DBB2}"/>
                  </a:ext>
                </a:extLst>
              </p:cNvPr>
              <p:cNvCxnSpPr/>
              <p:nvPr/>
            </p:nvCxnSpPr>
            <p:spPr>
              <a:xfrm>
                <a:off x="1531308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ïşḻïďê-Straight Connector 65">
                <a:extLst>
                  <a:ext uri="{FF2B5EF4-FFF2-40B4-BE49-F238E27FC236}">
                    <a16:creationId xmlns:a16="http://schemas.microsoft.com/office/drawing/2014/main" id="{F71D4F7C-E411-E09A-2FBD-723F7D4EAF1E}"/>
                  </a:ext>
                </a:extLst>
              </p:cNvPr>
              <p:cNvCxnSpPr/>
              <p:nvPr/>
            </p:nvCxnSpPr>
            <p:spPr>
              <a:xfrm>
                <a:off x="2206382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ïşḻïďê-Straight Connector 66">
                <a:extLst>
                  <a:ext uri="{FF2B5EF4-FFF2-40B4-BE49-F238E27FC236}">
                    <a16:creationId xmlns:a16="http://schemas.microsoft.com/office/drawing/2014/main" id="{6204904E-3668-306A-C394-D38BA9457884}"/>
                  </a:ext>
                </a:extLst>
              </p:cNvPr>
              <p:cNvCxnSpPr/>
              <p:nvPr/>
            </p:nvCxnSpPr>
            <p:spPr>
              <a:xfrm>
                <a:off x="2881456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ïşḻïďê-Straight Connector 67">
                <a:extLst>
                  <a:ext uri="{FF2B5EF4-FFF2-40B4-BE49-F238E27FC236}">
                    <a16:creationId xmlns:a16="http://schemas.microsoft.com/office/drawing/2014/main" id="{717A125F-02DA-E068-FCBA-A8B384C9BB15}"/>
                  </a:ext>
                </a:extLst>
              </p:cNvPr>
              <p:cNvCxnSpPr/>
              <p:nvPr/>
            </p:nvCxnSpPr>
            <p:spPr>
              <a:xfrm>
                <a:off x="3556530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ïşḻïďê-Straight Connector 68">
                <a:extLst>
                  <a:ext uri="{FF2B5EF4-FFF2-40B4-BE49-F238E27FC236}">
                    <a16:creationId xmlns:a16="http://schemas.microsoft.com/office/drawing/2014/main" id="{C1654D14-9C59-EDE5-3324-B94A5AF01451}"/>
                  </a:ext>
                </a:extLst>
              </p:cNvPr>
              <p:cNvCxnSpPr/>
              <p:nvPr/>
            </p:nvCxnSpPr>
            <p:spPr>
              <a:xfrm>
                <a:off x="4231604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ïşḻïďê-Straight Connector 69">
                <a:extLst>
                  <a:ext uri="{FF2B5EF4-FFF2-40B4-BE49-F238E27FC236}">
                    <a16:creationId xmlns:a16="http://schemas.microsoft.com/office/drawing/2014/main" id="{F749598C-3692-3F80-19B4-F61A718D1684}"/>
                  </a:ext>
                </a:extLst>
              </p:cNvPr>
              <p:cNvCxnSpPr/>
              <p:nvPr/>
            </p:nvCxnSpPr>
            <p:spPr>
              <a:xfrm>
                <a:off x="4906678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ïşḻïďê-Straight Connector 70">
                <a:extLst>
                  <a:ext uri="{FF2B5EF4-FFF2-40B4-BE49-F238E27FC236}">
                    <a16:creationId xmlns:a16="http://schemas.microsoft.com/office/drawing/2014/main" id="{E4395E67-4DE2-E2DB-E9B8-48A452433E27}"/>
                  </a:ext>
                </a:extLst>
              </p:cNvPr>
              <p:cNvCxnSpPr/>
              <p:nvPr/>
            </p:nvCxnSpPr>
            <p:spPr>
              <a:xfrm>
                <a:off x="5581752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ïşḻïďê-Straight Connector 71">
                <a:extLst>
                  <a:ext uri="{FF2B5EF4-FFF2-40B4-BE49-F238E27FC236}">
                    <a16:creationId xmlns:a16="http://schemas.microsoft.com/office/drawing/2014/main" id="{F3345ED6-EF60-3B47-C54B-6AD348C5FF2E}"/>
                  </a:ext>
                </a:extLst>
              </p:cNvPr>
              <p:cNvCxnSpPr/>
              <p:nvPr/>
            </p:nvCxnSpPr>
            <p:spPr>
              <a:xfrm>
                <a:off x="6256826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ïşḻïďê-Straight Connector 72">
                <a:extLst>
                  <a:ext uri="{FF2B5EF4-FFF2-40B4-BE49-F238E27FC236}">
                    <a16:creationId xmlns:a16="http://schemas.microsoft.com/office/drawing/2014/main" id="{EFB0097C-4185-B997-FA0A-69188342DD69}"/>
                  </a:ext>
                </a:extLst>
              </p:cNvPr>
              <p:cNvCxnSpPr/>
              <p:nvPr/>
            </p:nvCxnSpPr>
            <p:spPr>
              <a:xfrm>
                <a:off x="6931900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ïşḻïďê-Straight Connector 73">
                <a:extLst>
                  <a:ext uri="{FF2B5EF4-FFF2-40B4-BE49-F238E27FC236}">
                    <a16:creationId xmlns:a16="http://schemas.microsoft.com/office/drawing/2014/main" id="{806F13B4-3353-B98E-DFBD-F2F45C10730A}"/>
                  </a:ext>
                </a:extLst>
              </p:cNvPr>
              <p:cNvCxnSpPr/>
              <p:nvPr/>
            </p:nvCxnSpPr>
            <p:spPr>
              <a:xfrm>
                <a:off x="7606974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ïşḻïďê-Straight Connector 74">
                <a:extLst>
                  <a:ext uri="{FF2B5EF4-FFF2-40B4-BE49-F238E27FC236}">
                    <a16:creationId xmlns:a16="http://schemas.microsoft.com/office/drawing/2014/main" id="{7004CC98-25AA-A319-4FC6-141A1D876274}"/>
                  </a:ext>
                </a:extLst>
              </p:cNvPr>
              <p:cNvCxnSpPr/>
              <p:nvPr/>
            </p:nvCxnSpPr>
            <p:spPr>
              <a:xfrm>
                <a:off x="8282053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oup 56">
              <a:extLst>
                <a:ext uri="{FF2B5EF4-FFF2-40B4-BE49-F238E27FC236}">
                  <a16:creationId xmlns:a16="http://schemas.microsoft.com/office/drawing/2014/main" id="{325D873D-B51E-EF4C-6238-D64AC6E1F22C}"/>
                </a:ext>
              </a:extLst>
            </p:cNvPr>
            <p:cNvGrpSpPr/>
            <p:nvPr/>
          </p:nvGrpSpPr>
          <p:grpSpPr>
            <a:xfrm>
              <a:off x="609844" y="1126813"/>
              <a:ext cx="7924556" cy="2357806"/>
              <a:chOff x="609844" y="1126813"/>
              <a:chExt cx="7924556" cy="2357806"/>
            </a:xfrm>
          </p:grpSpPr>
          <p:cxnSp>
            <p:nvCxnSpPr>
              <p:cNvPr id="23" name="ïşḻïďê-Straight Connector 57">
                <a:extLst>
                  <a:ext uri="{FF2B5EF4-FFF2-40B4-BE49-F238E27FC236}">
                    <a16:creationId xmlns:a16="http://schemas.microsoft.com/office/drawing/2014/main" id="{69313E6E-1726-BDB2-FD23-790C22D16D2F}"/>
                  </a:ext>
                </a:extLst>
              </p:cNvPr>
              <p:cNvCxnSpPr/>
              <p:nvPr/>
            </p:nvCxnSpPr>
            <p:spPr>
              <a:xfrm>
                <a:off x="609844" y="1912749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ïşḻïďê-Straight Connector 58">
                <a:extLst>
                  <a:ext uri="{FF2B5EF4-FFF2-40B4-BE49-F238E27FC236}">
                    <a16:creationId xmlns:a16="http://schemas.microsoft.com/office/drawing/2014/main" id="{810BCC91-6C8C-CB8C-4DFC-A87E305F00E2}"/>
                  </a:ext>
                </a:extLst>
              </p:cNvPr>
              <p:cNvCxnSpPr/>
              <p:nvPr/>
            </p:nvCxnSpPr>
            <p:spPr>
              <a:xfrm>
                <a:off x="609844" y="2305717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ïşḻïďê-Straight Connector 59">
                <a:extLst>
                  <a:ext uri="{FF2B5EF4-FFF2-40B4-BE49-F238E27FC236}">
                    <a16:creationId xmlns:a16="http://schemas.microsoft.com/office/drawing/2014/main" id="{B6A062C8-E3A6-D7E2-2696-03E487323069}"/>
                  </a:ext>
                </a:extLst>
              </p:cNvPr>
              <p:cNvCxnSpPr/>
              <p:nvPr/>
            </p:nvCxnSpPr>
            <p:spPr>
              <a:xfrm>
                <a:off x="609844" y="2698685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ïşḻïďê-Straight Connector 60">
                <a:extLst>
                  <a:ext uri="{FF2B5EF4-FFF2-40B4-BE49-F238E27FC236}">
                    <a16:creationId xmlns:a16="http://schemas.microsoft.com/office/drawing/2014/main" id="{62602EF3-0A81-4A34-280C-1A1D9E6A62D7}"/>
                  </a:ext>
                </a:extLst>
              </p:cNvPr>
              <p:cNvCxnSpPr/>
              <p:nvPr/>
            </p:nvCxnSpPr>
            <p:spPr>
              <a:xfrm>
                <a:off x="609844" y="3091653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ïşḻïďê-Straight Connector 61">
                <a:extLst>
                  <a:ext uri="{FF2B5EF4-FFF2-40B4-BE49-F238E27FC236}">
                    <a16:creationId xmlns:a16="http://schemas.microsoft.com/office/drawing/2014/main" id="{C679C6DA-75C3-6EB0-EFFD-AB11EFA3E9E3}"/>
                  </a:ext>
                </a:extLst>
              </p:cNvPr>
              <p:cNvCxnSpPr/>
              <p:nvPr/>
            </p:nvCxnSpPr>
            <p:spPr>
              <a:xfrm>
                <a:off x="609844" y="1126813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ïşḻïďê-Straight Connector 62">
                <a:extLst>
                  <a:ext uri="{FF2B5EF4-FFF2-40B4-BE49-F238E27FC236}">
                    <a16:creationId xmlns:a16="http://schemas.microsoft.com/office/drawing/2014/main" id="{82293298-7ABC-4C33-7314-7B74D70AE8C3}"/>
                  </a:ext>
                </a:extLst>
              </p:cNvPr>
              <p:cNvCxnSpPr/>
              <p:nvPr/>
            </p:nvCxnSpPr>
            <p:spPr>
              <a:xfrm>
                <a:off x="609844" y="1519781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ïşḻïďê-Straight Connector 63">
                <a:extLst>
                  <a:ext uri="{FF2B5EF4-FFF2-40B4-BE49-F238E27FC236}">
                    <a16:creationId xmlns:a16="http://schemas.microsoft.com/office/drawing/2014/main" id="{91FBE54E-72C3-2D93-CB59-46901ED51670}"/>
                  </a:ext>
                </a:extLst>
              </p:cNvPr>
              <p:cNvCxnSpPr/>
              <p:nvPr/>
            </p:nvCxnSpPr>
            <p:spPr>
              <a:xfrm>
                <a:off x="609844" y="3484619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ïşḻïďê-Freeform: Shape 30">
            <a:extLst>
              <a:ext uri="{FF2B5EF4-FFF2-40B4-BE49-F238E27FC236}">
                <a16:creationId xmlns:a16="http://schemas.microsoft.com/office/drawing/2014/main" id="{B338AD33-E3F2-DF67-8B7F-EB82E334D6F6}"/>
              </a:ext>
            </a:extLst>
          </p:cNvPr>
          <p:cNvSpPr/>
          <p:nvPr/>
        </p:nvSpPr>
        <p:spPr bwMode="auto">
          <a:xfrm>
            <a:off x="1771772" y="2421687"/>
            <a:ext cx="2214127" cy="220833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2C51B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" name="ïşḻïďê-Freeform: Shape 31">
            <a:extLst>
              <a:ext uri="{FF2B5EF4-FFF2-40B4-BE49-F238E27FC236}">
                <a16:creationId xmlns:a16="http://schemas.microsoft.com/office/drawing/2014/main" id="{2DC881B6-6AA3-EAA9-824F-EFF8B48A1D48}"/>
              </a:ext>
            </a:extLst>
          </p:cNvPr>
          <p:cNvSpPr/>
          <p:nvPr/>
        </p:nvSpPr>
        <p:spPr bwMode="auto">
          <a:xfrm>
            <a:off x="3086521" y="2724613"/>
            <a:ext cx="2214127" cy="1905409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2ECBA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" name="ïşḻïďê-Freeform: Shape 32">
            <a:extLst>
              <a:ext uri="{FF2B5EF4-FFF2-40B4-BE49-F238E27FC236}">
                <a16:creationId xmlns:a16="http://schemas.microsoft.com/office/drawing/2014/main" id="{56D29F93-0E79-5579-39DC-B59EDB9D791D}"/>
              </a:ext>
            </a:extLst>
          </p:cNvPr>
          <p:cNvSpPr/>
          <p:nvPr/>
        </p:nvSpPr>
        <p:spPr bwMode="auto">
          <a:xfrm>
            <a:off x="4401271" y="1671586"/>
            <a:ext cx="2214127" cy="295843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2C51B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" name="ïşḻïďê-Freeform: Shape 33">
            <a:extLst>
              <a:ext uri="{FF2B5EF4-FFF2-40B4-BE49-F238E27FC236}">
                <a16:creationId xmlns:a16="http://schemas.microsoft.com/office/drawing/2014/main" id="{10CBAA25-A134-3B38-FDAD-CE8AFF00CF85}"/>
              </a:ext>
            </a:extLst>
          </p:cNvPr>
          <p:cNvSpPr/>
          <p:nvPr/>
        </p:nvSpPr>
        <p:spPr bwMode="auto">
          <a:xfrm>
            <a:off x="5716018" y="3330463"/>
            <a:ext cx="2214127" cy="1299559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2ECBA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9" name="ïşḻïďê-Freeform: Shape 34">
            <a:extLst>
              <a:ext uri="{FF2B5EF4-FFF2-40B4-BE49-F238E27FC236}">
                <a16:creationId xmlns:a16="http://schemas.microsoft.com/office/drawing/2014/main" id="{C174E557-37F5-7588-52B1-16BF89851B30}"/>
              </a:ext>
            </a:extLst>
          </p:cNvPr>
          <p:cNvSpPr/>
          <p:nvPr/>
        </p:nvSpPr>
        <p:spPr bwMode="auto">
          <a:xfrm>
            <a:off x="7030767" y="2118761"/>
            <a:ext cx="2214127" cy="251126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2C51B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2" name="ïşḻïďê-Freeform: Shape 35">
            <a:extLst>
              <a:ext uri="{FF2B5EF4-FFF2-40B4-BE49-F238E27FC236}">
                <a16:creationId xmlns:a16="http://schemas.microsoft.com/office/drawing/2014/main" id="{1666DB5D-61B2-28E3-CB30-91055E2BB84B}"/>
              </a:ext>
            </a:extLst>
          </p:cNvPr>
          <p:cNvSpPr/>
          <p:nvPr/>
        </p:nvSpPr>
        <p:spPr bwMode="auto">
          <a:xfrm>
            <a:off x="8345516" y="2940987"/>
            <a:ext cx="2214127" cy="168903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2ECBA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ïşḻïďê-TextBox 49">
            <a:extLst>
              <a:ext uri="{FF2B5EF4-FFF2-40B4-BE49-F238E27FC236}">
                <a16:creationId xmlns:a16="http://schemas.microsoft.com/office/drawing/2014/main" id="{2B93F29C-92D2-F3F5-22EC-8AB7864DDDC2}"/>
              </a:ext>
            </a:extLst>
          </p:cNvPr>
          <p:cNvSpPr txBox="1"/>
          <p:nvPr/>
        </p:nvSpPr>
        <p:spPr>
          <a:xfrm>
            <a:off x="2483419" y="1954905"/>
            <a:ext cx="790831" cy="30328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 defTabSz="600710"/>
            <a:r>
              <a:rPr lang="en-US" sz="197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16" name="ïşḻïďê-TextBox 50">
            <a:extLst>
              <a:ext uri="{FF2B5EF4-FFF2-40B4-BE49-F238E27FC236}">
                <a16:creationId xmlns:a16="http://schemas.microsoft.com/office/drawing/2014/main" id="{A4F203C0-B655-1152-C743-E67A32E767C0}"/>
              </a:ext>
            </a:extLst>
          </p:cNvPr>
          <p:cNvSpPr txBox="1"/>
          <p:nvPr/>
        </p:nvSpPr>
        <p:spPr>
          <a:xfrm>
            <a:off x="3874602" y="2279944"/>
            <a:ext cx="790831" cy="30328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 defTabSz="600710"/>
            <a:r>
              <a:rPr lang="en-US" sz="197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17" name="ïşḻïďê-TextBox 51">
            <a:extLst>
              <a:ext uri="{FF2B5EF4-FFF2-40B4-BE49-F238E27FC236}">
                <a16:creationId xmlns:a16="http://schemas.microsoft.com/office/drawing/2014/main" id="{870BA431-747A-6872-9466-223F6DD6FCD4}"/>
              </a:ext>
            </a:extLst>
          </p:cNvPr>
          <p:cNvSpPr txBox="1"/>
          <p:nvPr/>
        </p:nvSpPr>
        <p:spPr>
          <a:xfrm>
            <a:off x="5189795" y="1238618"/>
            <a:ext cx="790831" cy="30328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 defTabSz="600710"/>
            <a:r>
              <a:rPr lang="en-US" sz="197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18" name="ïşḻïďê-TextBox 52">
            <a:extLst>
              <a:ext uri="{FF2B5EF4-FFF2-40B4-BE49-F238E27FC236}">
                <a16:creationId xmlns:a16="http://schemas.microsoft.com/office/drawing/2014/main" id="{64F0C496-7665-75A9-6ACA-17357F1CB2C7}"/>
              </a:ext>
            </a:extLst>
          </p:cNvPr>
          <p:cNvSpPr txBox="1"/>
          <p:nvPr/>
        </p:nvSpPr>
        <p:spPr>
          <a:xfrm>
            <a:off x="6429982" y="2894916"/>
            <a:ext cx="790831" cy="30328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 defTabSz="600710"/>
            <a:r>
              <a:rPr lang="en-US" sz="197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19" name="ïşḻïďê-TextBox 53">
            <a:extLst>
              <a:ext uri="{FF2B5EF4-FFF2-40B4-BE49-F238E27FC236}">
                <a16:creationId xmlns:a16="http://schemas.microsoft.com/office/drawing/2014/main" id="{9846224A-1DD9-3879-BAB1-094267A48A97}"/>
              </a:ext>
            </a:extLst>
          </p:cNvPr>
          <p:cNvSpPr txBox="1"/>
          <p:nvPr/>
        </p:nvSpPr>
        <p:spPr>
          <a:xfrm>
            <a:off x="7828868" y="1727180"/>
            <a:ext cx="790831" cy="30328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 defTabSz="600710"/>
            <a:r>
              <a:rPr lang="en-US" sz="197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20" name="ïşḻïďê-TextBox 54">
            <a:extLst>
              <a:ext uri="{FF2B5EF4-FFF2-40B4-BE49-F238E27FC236}">
                <a16:creationId xmlns:a16="http://schemas.microsoft.com/office/drawing/2014/main" id="{A9CFCB1B-311E-6555-B39D-FE1DF71F50CB}"/>
              </a:ext>
            </a:extLst>
          </p:cNvPr>
          <p:cNvSpPr txBox="1"/>
          <p:nvPr/>
        </p:nvSpPr>
        <p:spPr>
          <a:xfrm>
            <a:off x="9141772" y="2489620"/>
            <a:ext cx="790831" cy="30328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 defTabSz="600710"/>
            <a:r>
              <a:rPr lang="en-US" sz="197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50%</a:t>
            </a:r>
          </a:p>
        </p:txBody>
      </p:sp>
      <p:cxnSp>
        <p:nvCxnSpPr>
          <p:cNvPr id="14" name="ïşḻïďê-Straight Connector 36">
            <a:extLst>
              <a:ext uri="{FF2B5EF4-FFF2-40B4-BE49-F238E27FC236}">
                <a16:creationId xmlns:a16="http://schemas.microsoft.com/office/drawing/2014/main" id="{6B009E1C-3D84-49E2-3D0C-0C39CB8259D4}"/>
              </a:ext>
            </a:extLst>
          </p:cNvPr>
          <p:cNvCxnSpPr/>
          <p:nvPr/>
        </p:nvCxnSpPr>
        <p:spPr>
          <a:xfrm>
            <a:off x="1572847" y="4618186"/>
            <a:ext cx="9185718" cy="18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68FCA9B-18B3-519D-81B1-88D3D91D98D2}"/>
              </a:ext>
            </a:extLst>
          </p:cNvPr>
          <p:cNvGrpSpPr/>
          <p:nvPr/>
        </p:nvGrpSpPr>
        <p:grpSpPr>
          <a:xfrm>
            <a:off x="1624571" y="4780384"/>
            <a:ext cx="1602632" cy="1288410"/>
            <a:chOff x="461288" y="1827068"/>
            <a:chExt cx="1602632" cy="128841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D2D5ED9-3B3F-B80C-73E5-440046A75626}"/>
                </a:ext>
              </a:extLst>
            </p:cNvPr>
            <p:cNvSpPr txBox="1"/>
            <p:nvPr/>
          </p:nvSpPr>
          <p:spPr>
            <a:xfrm>
              <a:off x="540532" y="2121360"/>
              <a:ext cx="14432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F6CE2C9-E71C-59D9-6565-45D1D9A0306D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5B42794-1AAD-FEFF-2F42-B4F872B572B8}"/>
              </a:ext>
            </a:extLst>
          </p:cNvPr>
          <p:cNvGrpSpPr/>
          <p:nvPr/>
        </p:nvGrpSpPr>
        <p:grpSpPr>
          <a:xfrm>
            <a:off x="3033196" y="4780384"/>
            <a:ext cx="1602632" cy="1288410"/>
            <a:chOff x="461288" y="1827068"/>
            <a:chExt cx="1602632" cy="128841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7D474E5-229A-71BB-E312-12002208B28C}"/>
                </a:ext>
              </a:extLst>
            </p:cNvPr>
            <p:cNvSpPr txBox="1"/>
            <p:nvPr/>
          </p:nvSpPr>
          <p:spPr>
            <a:xfrm>
              <a:off x="540532" y="2121360"/>
              <a:ext cx="14432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526C2EB-EB14-1CDA-9A9B-FC6CD73676E7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2C119F8-679C-AFE4-1A69-CF876881C382}"/>
              </a:ext>
            </a:extLst>
          </p:cNvPr>
          <p:cNvGrpSpPr/>
          <p:nvPr/>
        </p:nvGrpSpPr>
        <p:grpSpPr>
          <a:xfrm>
            <a:off x="4459961" y="4780384"/>
            <a:ext cx="1602632" cy="1288410"/>
            <a:chOff x="461288" y="1827068"/>
            <a:chExt cx="1602632" cy="128841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29C687C-220C-7B4D-0594-36ADA5A5A29A}"/>
                </a:ext>
              </a:extLst>
            </p:cNvPr>
            <p:cNvSpPr txBox="1"/>
            <p:nvPr/>
          </p:nvSpPr>
          <p:spPr>
            <a:xfrm>
              <a:off x="540532" y="2121360"/>
              <a:ext cx="14432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305B1B0-1C7B-E2A9-2E93-63322E2D9867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9AC23C4-9BD9-4DBD-FE99-C96C91852CD2}"/>
              </a:ext>
            </a:extLst>
          </p:cNvPr>
          <p:cNvGrpSpPr/>
          <p:nvPr/>
        </p:nvGrpSpPr>
        <p:grpSpPr>
          <a:xfrm>
            <a:off x="5855034" y="4780384"/>
            <a:ext cx="1602632" cy="1288410"/>
            <a:chOff x="461288" y="1827068"/>
            <a:chExt cx="1602632" cy="128841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A60F1A7-CF7F-7327-60C5-D50269BD5181}"/>
                </a:ext>
              </a:extLst>
            </p:cNvPr>
            <p:cNvSpPr txBox="1"/>
            <p:nvPr/>
          </p:nvSpPr>
          <p:spPr>
            <a:xfrm>
              <a:off x="540532" y="2121360"/>
              <a:ext cx="14432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1141E9D-1AD5-082F-7EA7-27599533456D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4CB3EBE-ABFF-A5F8-8A9A-284948212AD7}"/>
              </a:ext>
            </a:extLst>
          </p:cNvPr>
          <p:cNvGrpSpPr/>
          <p:nvPr/>
        </p:nvGrpSpPr>
        <p:grpSpPr>
          <a:xfrm>
            <a:off x="7298247" y="4780384"/>
            <a:ext cx="1602632" cy="1288410"/>
            <a:chOff x="461288" y="1827068"/>
            <a:chExt cx="1602632" cy="128841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CFEC0FD-EB18-4FA8-ED82-07EBF485C237}"/>
                </a:ext>
              </a:extLst>
            </p:cNvPr>
            <p:cNvSpPr txBox="1"/>
            <p:nvPr/>
          </p:nvSpPr>
          <p:spPr>
            <a:xfrm>
              <a:off x="540532" y="2121360"/>
              <a:ext cx="14432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65A9703-60B9-C3B0-E513-84DE5F366084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7D90AC3-6F68-DA61-9A67-D44C585B35B8}"/>
              </a:ext>
            </a:extLst>
          </p:cNvPr>
          <p:cNvGrpSpPr/>
          <p:nvPr/>
        </p:nvGrpSpPr>
        <p:grpSpPr>
          <a:xfrm>
            <a:off x="8725354" y="4780384"/>
            <a:ext cx="1602632" cy="1288410"/>
            <a:chOff x="461288" y="1827068"/>
            <a:chExt cx="1602632" cy="128841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C908DAF-59CC-D399-FE50-C3F96A61D466}"/>
                </a:ext>
              </a:extLst>
            </p:cNvPr>
            <p:cNvSpPr txBox="1"/>
            <p:nvPr/>
          </p:nvSpPr>
          <p:spPr>
            <a:xfrm>
              <a:off x="540532" y="2121360"/>
              <a:ext cx="14432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F82006B-F4DD-2789-39C5-11D9EEB9287C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74373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71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87E98DB3-5E11-69B5-DC1A-88CF431189A6}"/>
              </a:ext>
            </a:extLst>
          </p:cNvPr>
          <p:cNvCxnSpPr/>
          <p:nvPr/>
        </p:nvCxnSpPr>
        <p:spPr>
          <a:xfrm>
            <a:off x="7667625" y="2621280"/>
            <a:ext cx="2882856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6AF07D2-D5F3-9F16-83C6-31E80582D7FB}"/>
              </a:ext>
            </a:extLst>
          </p:cNvPr>
          <p:cNvCxnSpPr/>
          <p:nvPr/>
        </p:nvCxnSpPr>
        <p:spPr>
          <a:xfrm flipH="1">
            <a:off x="1773382" y="3586480"/>
            <a:ext cx="2975681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1F087BC-E3E7-0F5E-6CE9-6AA6ECCBBB21}"/>
              </a:ext>
            </a:extLst>
          </p:cNvPr>
          <p:cNvCxnSpPr/>
          <p:nvPr/>
        </p:nvCxnSpPr>
        <p:spPr>
          <a:xfrm>
            <a:off x="7270158" y="4261104"/>
            <a:ext cx="3185406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8A7D78-0665-4D9B-AB45-4B618911B0DB}"/>
              </a:ext>
            </a:extLst>
          </p:cNvPr>
          <p:cNvGrpSpPr/>
          <p:nvPr/>
        </p:nvGrpSpPr>
        <p:grpSpPr>
          <a:xfrm>
            <a:off x="4524375" y="1196178"/>
            <a:ext cx="3143251" cy="4884744"/>
            <a:chOff x="4524375" y="1196178"/>
            <a:chExt cx="3143251" cy="4884744"/>
          </a:xfrm>
        </p:grpSpPr>
        <p:sp>
          <p:nvSpPr>
            <p:cNvPr id="19" name="îsḷïďé">
              <a:extLst>
                <a:ext uri="{FF2B5EF4-FFF2-40B4-BE49-F238E27FC236}">
                  <a16:creationId xmlns:a16="http://schemas.microsoft.com/office/drawing/2014/main" id="{D14DFA25-8657-B211-4CBE-0CCE9A48E633}"/>
                </a:ext>
              </a:extLst>
            </p:cNvPr>
            <p:cNvSpPr/>
            <p:nvPr/>
          </p:nvSpPr>
          <p:spPr>
            <a:xfrm rot="5400000">
              <a:off x="5456272" y="4282091"/>
              <a:ext cx="1279456" cy="2318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0789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51BC"/>
            </a:solidFill>
            <a:ln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0" name="iṡlíḓê">
              <a:extLst>
                <a:ext uri="{FF2B5EF4-FFF2-40B4-BE49-F238E27FC236}">
                  <a16:creationId xmlns:a16="http://schemas.microsoft.com/office/drawing/2014/main" id="{10F17ED8-0EE0-3979-DEA8-FDCB6B34CED0}"/>
                </a:ext>
              </a:extLst>
            </p:cNvPr>
            <p:cNvSpPr/>
            <p:nvPr/>
          </p:nvSpPr>
          <p:spPr>
            <a:xfrm rot="5400000">
              <a:off x="5856632" y="3633598"/>
              <a:ext cx="484598" cy="2312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5486CD"/>
            </a:solidFill>
            <a:ln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1" name="iṣ1ïḑè">
              <a:extLst>
                <a:ext uri="{FF2B5EF4-FFF2-40B4-BE49-F238E27FC236}">
                  <a16:creationId xmlns:a16="http://schemas.microsoft.com/office/drawing/2014/main" id="{D1D43295-52BA-2457-0AAB-2B61CF447DB0}"/>
                </a:ext>
              </a:extLst>
            </p:cNvPr>
            <p:cNvSpPr/>
            <p:nvPr/>
          </p:nvSpPr>
          <p:spPr>
            <a:xfrm rot="5400000">
              <a:off x="5429815" y="4075068"/>
              <a:ext cx="1364336" cy="23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61"/>
                  </a:moveTo>
                  <a:cubicBezTo>
                    <a:pt x="21600" y="4800"/>
                    <a:pt x="20715" y="0"/>
                    <a:pt x="19683" y="0"/>
                  </a:cubicBezTo>
                  <a:cubicBezTo>
                    <a:pt x="19610" y="0"/>
                    <a:pt x="19573" y="0"/>
                    <a:pt x="19536" y="77"/>
                  </a:cubicBezTo>
                  <a:cubicBezTo>
                    <a:pt x="15629" y="77"/>
                    <a:pt x="15629" y="77"/>
                    <a:pt x="15629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5629" y="21600"/>
                    <a:pt x="15629" y="21600"/>
                    <a:pt x="15629" y="21600"/>
                  </a:cubicBezTo>
                  <a:cubicBezTo>
                    <a:pt x="19720" y="21600"/>
                    <a:pt x="19720" y="21600"/>
                    <a:pt x="19720" y="21600"/>
                  </a:cubicBezTo>
                  <a:cubicBezTo>
                    <a:pt x="19720" y="21600"/>
                    <a:pt x="19720" y="21600"/>
                    <a:pt x="19720" y="21523"/>
                  </a:cubicBezTo>
                  <a:cubicBezTo>
                    <a:pt x="20752" y="21368"/>
                    <a:pt x="21600" y="16645"/>
                    <a:pt x="21600" y="1076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rou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îŝlîḋe">
              <a:extLst>
                <a:ext uri="{FF2B5EF4-FFF2-40B4-BE49-F238E27FC236}">
                  <a16:creationId xmlns:a16="http://schemas.microsoft.com/office/drawing/2014/main" id="{EA95EC35-DF9C-3F73-79D3-E8D8B4F73929}"/>
                </a:ext>
              </a:extLst>
            </p:cNvPr>
            <p:cNvSpPr/>
            <p:nvPr/>
          </p:nvSpPr>
          <p:spPr>
            <a:xfrm rot="5400000">
              <a:off x="5409838" y="2593160"/>
              <a:ext cx="1372323" cy="2351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8195" y="21600"/>
                    <a:pt x="18195" y="21600"/>
                    <a:pt x="18195" y="21600"/>
                  </a:cubicBezTo>
                  <a:cubicBezTo>
                    <a:pt x="20099" y="21600"/>
                    <a:pt x="21600" y="16766"/>
                    <a:pt x="21600" y="10787"/>
                  </a:cubicBezTo>
                  <a:cubicBezTo>
                    <a:pt x="21600" y="4834"/>
                    <a:pt x="20099" y="0"/>
                    <a:pt x="18195" y="0"/>
                  </a:cubicBezTo>
                  <a:close/>
                </a:path>
              </a:pathLst>
            </a:custGeom>
            <a:solidFill>
              <a:srgbClr val="2ECBA0"/>
            </a:solidFill>
            <a:ln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3" name="í$ḻîḍê">
              <a:extLst>
                <a:ext uri="{FF2B5EF4-FFF2-40B4-BE49-F238E27FC236}">
                  <a16:creationId xmlns:a16="http://schemas.microsoft.com/office/drawing/2014/main" id="{08DB18C8-7E72-89AD-F488-893C37447076}"/>
                </a:ext>
              </a:extLst>
            </p:cNvPr>
            <p:cNvSpPr/>
            <p:nvPr/>
          </p:nvSpPr>
          <p:spPr>
            <a:xfrm rot="5400000">
              <a:off x="6674000" y="2686814"/>
              <a:ext cx="406580" cy="788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62" y="0"/>
                  </a:moveTo>
                  <a:cubicBezTo>
                    <a:pt x="5801" y="0"/>
                    <a:pt x="1605" y="9019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119" y="9019"/>
                    <a:pt x="15799" y="0"/>
                    <a:pt x="108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294A"/>
                </a:gs>
                <a:gs pos="100000">
                  <a:srgbClr val="04487A"/>
                </a:gs>
              </a:gsLst>
              <a:lin ang="16200000" scaled="0"/>
            </a:gradFill>
            <a:ln w="9525" cap="flat">
              <a:solidFill>
                <a:srgbClr val="004266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" name="ïşḷïḓè">
              <a:extLst>
                <a:ext uri="{FF2B5EF4-FFF2-40B4-BE49-F238E27FC236}">
                  <a16:creationId xmlns:a16="http://schemas.microsoft.com/office/drawing/2014/main" id="{FCD7B14B-CD80-BE6E-A8F3-ED918DE827A2}"/>
                </a:ext>
              </a:extLst>
            </p:cNvPr>
            <p:cNvSpPr/>
            <p:nvPr/>
          </p:nvSpPr>
          <p:spPr>
            <a:xfrm rot="5400000">
              <a:off x="5111700" y="2686532"/>
              <a:ext cx="409533" cy="792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5709" y="21600"/>
                    <a:pt x="20005" y="12613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95" y="12613"/>
                    <a:pt x="5768" y="21600"/>
                    <a:pt x="1080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294A"/>
                </a:gs>
                <a:gs pos="100000">
                  <a:srgbClr val="04487A"/>
                </a:gs>
              </a:gsLst>
              <a:lin ang="16200000" scaled="0"/>
            </a:gradFill>
            <a:ln w="9525" cap="flat">
              <a:solidFill>
                <a:srgbClr val="004266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5" name="îŝḻîďê">
              <a:extLst>
                <a:ext uri="{FF2B5EF4-FFF2-40B4-BE49-F238E27FC236}">
                  <a16:creationId xmlns:a16="http://schemas.microsoft.com/office/drawing/2014/main" id="{F73ABE0F-C857-F903-EBD4-EA2C55D670A7}"/>
                </a:ext>
              </a:extLst>
            </p:cNvPr>
            <p:cNvSpPr/>
            <p:nvPr/>
          </p:nvSpPr>
          <p:spPr>
            <a:xfrm rot="5400000">
              <a:off x="5879420" y="1906999"/>
              <a:ext cx="433160" cy="2351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rgbClr val="00294A"/>
                </a:gs>
                <a:gs pos="100000">
                  <a:srgbClr val="04487A"/>
                </a:gs>
              </a:gsLst>
              <a:lin ang="10800000" scaled="0"/>
            </a:gradFill>
            <a:ln w="9525" cap="flat">
              <a:solidFill>
                <a:srgbClr val="004266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6" name="iṩḷïḍé">
              <a:extLst>
                <a:ext uri="{FF2B5EF4-FFF2-40B4-BE49-F238E27FC236}">
                  <a16:creationId xmlns:a16="http://schemas.microsoft.com/office/drawing/2014/main" id="{645143C7-BE8F-562C-9148-C375475C7CE8}"/>
                </a:ext>
              </a:extLst>
            </p:cNvPr>
            <p:cNvSpPr/>
            <p:nvPr/>
          </p:nvSpPr>
          <p:spPr>
            <a:xfrm rot="5400000">
              <a:off x="5309347" y="1668342"/>
              <a:ext cx="1573307" cy="269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8213" y="21600"/>
                    <a:pt x="18213" y="21600"/>
                    <a:pt x="18213" y="21600"/>
                  </a:cubicBezTo>
                  <a:cubicBezTo>
                    <a:pt x="20098" y="21600"/>
                    <a:pt x="21600" y="16761"/>
                    <a:pt x="21600" y="10789"/>
                  </a:cubicBezTo>
                  <a:cubicBezTo>
                    <a:pt x="21600" y="4839"/>
                    <a:pt x="20098" y="0"/>
                    <a:pt x="18213" y="0"/>
                  </a:cubicBezTo>
                  <a:close/>
                </a:path>
              </a:pathLst>
            </a:custGeom>
            <a:solidFill>
              <a:srgbClr val="2C51BC"/>
            </a:solidFill>
            <a:ln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7" name="îṩlíḑê">
              <a:extLst>
                <a:ext uri="{FF2B5EF4-FFF2-40B4-BE49-F238E27FC236}">
                  <a16:creationId xmlns:a16="http://schemas.microsoft.com/office/drawing/2014/main" id="{6A4E5DB5-5A80-89E0-DA79-89923ECF0B43}"/>
                </a:ext>
              </a:extLst>
            </p:cNvPr>
            <p:cNvSpPr/>
            <p:nvPr/>
          </p:nvSpPr>
          <p:spPr>
            <a:xfrm rot="5400000">
              <a:off x="6757637" y="1778780"/>
              <a:ext cx="467954" cy="902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6" y="0"/>
                  </a:moveTo>
                  <a:cubicBezTo>
                    <a:pt x="5803" y="0"/>
                    <a:pt x="1612" y="9011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9988" y="9011"/>
                    <a:pt x="15797" y="0"/>
                    <a:pt x="10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5185"/>
                </a:gs>
                <a:gs pos="100000">
                  <a:srgbClr val="0076C1"/>
                </a:gs>
              </a:gsLst>
              <a:lin ang="16200000" scaled="0"/>
            </a:gradFill>
            <a:ln w="9525" cap="flat">
              <a:solidFill>
                <a:srgbClr val="006AA1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8" name="ïsḻîḑé">
              <a:extLst>
                <a:ext uri="{FF2B5EF4-FFF2-40B4-BE49-F238E27FC236}">
                  <a16:creationId xmlns:a16="http://schemas.microsoft.com/office/drawing/2014/main" id="{AD5EADF0-5A1E-941A-885F-7402DF477A5A}"/>
                </a:ext>
              </a:extLst>
            </p:cNvPr>
            <p:cNvSpPr/>
            <p:nvPr/>
          </p:nvSpPr>
          <p:spPr>
            <a:xfrm rot="5400000">
              <a:off x="4969341" y="1775849"/>
              <a:ext cx="467954" cy="9085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6" y="21600"/>
                  </a:moveTo>
                  <a:cubicBezTo>
                    <a:pt x="15797" y="21600"/>
                    <a:pt x="20096" y="12578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04" y="12578"/>
                    <a:pt x="5803" y="21600"/>
                    <a:pt x="10746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5185"/>
                </a:gs>
                <a:gs pos="100000">
                  <a:srgbClr val="0076C1"/>
                </a:gs>
              </a:gsLst>
              <a:lin ang="16200000" scaled="0"/>
            </a:gradFill>
            <a:ln w="9525" cap="flat">
              <a:solidFill>
                <a:srgbClr val="006AA1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9" name="ïṣ1íḑê">
              <a:extLst>
                <a:ext uri="{FF2B5EF4-FFF2-40B4-BE49-F238E27FC236}">
                  <a16:creationId xmlns:a16="http://schemas.microsoft.com/office/drawing/2014/main" id="{52093F0D-49F5-B8AA-2C90-82016A3F2B11}"/>
                </a:ext>
              </a:extLst>
            </p:cNvPr>
            <p:cNvSpPr/>
            <p:nvPr/>
          </p:nvSpPr>
          <p:spPr>
            <a:xfrm rot="5400000">
              <a:off x="5848231" y="883167"/>
              <a:ext cx="495539" cy="269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rgbClr val="005185"/>
                </a:gs>
                <a:gs pos="100000">
                  <a:srgbClr val="0076C1"/>
                </a:gs>
              </a:gsLst>
              <a:lin ang="10800000" scaled="0"/>
            </a:gradFill>
            <a:ln w="9525" cap="flat">
              <a:solidFill>
                <a:srgbClr val="006AA1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0" name="i$ḷîḋê">
              <a:extLst>
                <a:ext uri="{FF2B5EF4-FFF2-40B4-BE49-F238E27FC236}">
                  <a16:creationId xmlns:a16="http://schemas.microsoft.com/office/drawing/2014/main" id="{00E7FF8F-916B-302D-5D80-FBF4DAA6E065}"/>
                </a:ext>
              </a:extLst>
            </p:cNvPr>
            <p:cNvSpPr/>
            <p:nvPr/>
          </p:nvSpPr>
          <p:spPr>
            <a:xfrm rot="5400000">
              <a:off x="5561188" y="819650"/>
              <a:ext cx="1069625" cy="314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5777" y="21600"/>
                    <a:pt x="15777" y="21600"/>
                    <a:pt x="15777" y="21600"/>
                  </a:cubicBezTo>
                  <a:cubicBezTo>
                    <a:pt x="18970" y="21600"/>
                    <a:pt x="21600" y="16766"/>
                    <a:pt x="21600" y="10790"/>
                  </a:cubicBezTo>
                  <a:cubicBezTo>
                    <a:pt x="21600" y="4834"/>
                    <a:pt x="18970" y="0"/>
                    <a:pt x="15777" y="0"/>
                  </a:cubicBezTo>
                  <a:close/>
                </a:path>
              </a:pathLst>
            </a:custGeom>
            <a:solidFill>
              <a:srgbClr val="2ECBA0"/>
            </a:solidFill>
            <a:ln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1" name="ísḷiḍé">
              <a:extLst>
                <a:ext uri="{FF2B5EF4-FFF2-40B4-BE49-F238E27FC236}">
                  <a16:creationId xmlns:a16="http://schemas.microsoft.com/office/drawing/2014/main" id="{7F4F2357-6B53-9835-9A42-DEB84CE65DA9}"/>
                </a:ext>
              </a:extLst>
            </p:cNvPr>
            <p:cNvSpPr/>
            <p:nvPr/>
          </p:nvSpPr>
          <p:spPr>
            <a:xfrm rot="5400000">
              <a:off x="5807418" y="284838"/>
              <a:ext cx="577164" cy="314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22294E"/>
            </a:solidFill>
            <a:ln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2" name="íṡḻiďê">
              <a:extLst>
                <a:ext uri="{FF2B5EF4-FFF2-40B4-BE49-F238E27FC236}">
                  <a16:creationId xmlns:a16="http://schemas.microsoft.com/office/drawing/2014/main" id="{94FE5358-5DD6-8AD9-9B17-43990E6AE328}"/>
                </a:ext>
              </a:extLst>
            </p:cNvPr>
            <p:cNvSpPr/>
            <p:nvPr/>
          </p:nvSpPr>
          <p:spPr>
            <a:xfrm rot="5400000">
              <a:off x="5679877" y="1605592"/>
              <a:ext cx="869632" cy="226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9" y="0"/>
                  </a:moveTo>
                  <a:cubicBezTo>
                    <a:pt x="19191" y="0"/>
                    <a:pt x="19191" y="0"/>
                    <a:pt x="19191" y="0"/>
                  </a:cubicBezTo>
                  <a:cubicBezTo>
                    <a:pt x="14948" y="0"/>
                    <a:pt x="14948" y="0"/>
                    <a:pt x="14948" y="0"/>
                  </a:cubicBezTo>
                  <a:cubicBezTo>
                    <a:pt x="14757" y="0"/>
                    <a:pt x="14757" y="0"/>
                    <a:pt x="14757" y="0"/>
                  </a:cubicBezTo>
                  <a:cubicBezTo>
                    <a:pt x="8564" y="0"/>
                    <a:pt x="8564" y="0"/>
                    <a:pt x="85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8564" y="21600"/>
                    <a:pt x="8564" y="21600"/>
                    <a:pt x="8564" y="21600"/>
                  </a:cubicBezTo>
                  <a:cubicBezTo>
                    <a:pt x="14757" y="21600"/>
                    <a:pt x="14757" y="21600"/>
                    <a:pt x="14757" y="21600"/>
                  </a:cubicBezTo>
                  <a:cubicBezTo>
                    <a:pt x="14948" y="21600"/>
                    <a:pt x="14948" y="21600"/>
                    <a:pt x="14948" y="21600"/>
                  </a:cubicBezTo>
                  <a:cubicBezTo>
                    <a:pt x="19191" y="21600"/>
                    <a:pt x="19191" y="21600"/>
                    <a:pt x="19191" y="21600"/>
                  </a:cubicBezTo>
                  <a:cubicBezTo>
                    <a:pt x="21409" y="21600"/>
                    <a:pt x="21409" y="21600"/>
                    <a:pt x="21409" y="21600"/>
                  </a:cubicBezTo>
                  <a:cubicBezTo>
                    <a:pt x="21562" y="18169"/>
                    <a:pt x="21600" y="14582"/>
                    <a:pt x="21600" y="10839"/>
                  </a:cubicBezTo>
                  <a:cubicBezTo>
                    <a:pt x="21600" y="7018"/>
                    <a:pt x="21562" y="3353"/>
                    <a:pt x="2140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round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3" name="îśľïdé">
              <a:extLst>
                <a:ext uri="{FF2B5EF4-FFF2-40B4-BE49-F238E27FC236}">
                  <a16:creationId xmlns:a16="http://schemas.microsoft.com/office/drawing/2014/main" id="{A9168AEA-AE14-6EB4-9C22-E04C523096CB}"/>
                </a:ext>
              </a:extLst>
            </p:cNvPr>
            <p:cNvSpPr/>
            <p:nvPr/>
          </p:nvSpPr>
          <p:spPr>
            <a:xfrm rot="5400000">
              <a:off x="6034569" y="1163234"/>
              <a:ext cx="160247" cy="226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4" name="îsľîḋé">
              <a:extLst>
                <a:ext uri="{FF2B5EF4-FFF2-40B4-BE49-F238E27FC236}">
                  <a16:creationId xmlns:a16="http://schemas.microsoft.com/office/drawing/2014/main" id="{8EE224FE-B785-00EA-ECA1-91B7D1B8FF8D}"/>
                </a:ext>
              </a:extLst>
            </p:cNvPr>
            <p:cNvSpPr txBox="1"/>
            <p:nvPr/>
          </p:nvSpPr>
          <p:spPr bwMode="auto">
            <a:xfrm>
              <a:off x="5332052" y="2292151"/>
              <a:ext cx="1527897" cy="4638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defRPr sz="1400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关键词</a:t>
              </a:r>
              <a:r>
                <a:rPr lang="en-US" altLang="zh-CN" dirty="0">
                  <a:sym typeface="+mn-lt"/>
                </a:rPr>
                <a:t>03</a:t>
              </a:r>
            </a:p>
          </p:txBody>
        </p:sp>
        <p:sp>
          <p:nvSpPr>
            <p:cNvPr id="35" name="ïṡļïḍê">
              <a:extLst>
                <a:ext uri="{FF2B5EF4-FFF2-40B4-BE49-F238E27FC236}">
                  <a16:creationId xmlns:a16="http://schemas.microsoft.com/office/drawing/2014/main" id="{EF8057D9-6580-CCCA-F0DA-A3099ACC3F07}"/>
                </a:ext>
              </a:extLst>
            </p:cNvPr>
            <p:cNvSpPr txBox="1"/>
            <p:nvPr/>
          </p:nvSpPr>
          <p:spPr bwMode="auto">
            <a:xfrm>
              <a:off x="5332052" y="3107415"/>
              <a:ext cx="1527897" cy="4638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defRPr sz="1400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关键词</a:t>
              </a:r>
              <a:r>
                <a:rPr lang="en-US" altLang="zh-CN" dirty="0">
                  <a:sym typeface="+mn-lt"/>
                </a:rPr>
                <a:t>02</a:t>
              </a:r>
            </a:p>
          </p:txBody>
        </p:sp>
        <p:sp>
          <p:nvSpPr>
            <p:cNvPr id="36" name="ïśliḓè">
              <a:extLst>
                <a:ext uri="{FF2B5EF4-FFF2-40B4-BE49-F238E27FC236}">
                  <a16:creationId xmlns:a16="http://schemas.microsoft.com/office/drawing/2014/main" id="{1BFEDB83-65EC-1F99-4C64-034AF98C9E7E}"/>
                </a:ext>
              </a:extLst>
            </p:cNvPr>
            <p:cNvSpPr txBox="1"/>
            <p:nvPr/>
          </p:nvSpPr>
          <p:spPr bwMode="auto">
            <a:xfrm>
              <a:off x="5332051" y="3781670"/>
              <a:ext cx="1527897" cy="4638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7" name="iṡḷïḍe">
              <a:extLst>
                <a:ext uri="{FF2B5EF4-FFF2-40B4-BE49-F238E27FC236}">
                  <a16:creationId xmlns:a16="http://schemas.microsoft.com/office/drawing/2014/main" id="{B61586CE-3A4B-8CD6-7FEA-24DDEE58CEA3}"/>
                </a:ext>
              </a:extLst>
            </p:cNvPr>
            <p:cNvSpPr/>
            <p:nvPr/>
          </p:nvSpPr>
          <p:spPr>
            <a:xfrm>
              <a:off x="5855179" y="5209518"/>
              <a:ext cx="481642" cy="4633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0ACB0DB-411E-CAB2-ADCB-251BC6CABF11}"/>
              </a:ext>
            </a:extLst>
          </p:cNvPr>
          <p:cNvGrpSpPr/>
          <p:nvPr/>
        </p:nvGrpSpPr>
        <p:grpSpPr>
          <a:xfrm>
            <a:off x="7776854" y="2292151"/>
            <a:ext cx="2853046" cy="828901"/>
            <a:chOff x="460375" y="1827068"/>
            <a:chExt cx="2853046" cy="82890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0D1662F-D11F-F63D-620C-149824FDDC94}"/>
                </a:ext>
              </a:extLst>
            </p:cNvPr>
            <p:cNvSpPr txBox="1"/>
            <p:nvPr/>
          </p:nvSpPr>
          <p:spPr>
            <a:xfrm>
              <a:off x="460375" y="2123516"/>
              <a:ext cx="285304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D9B139E-C17A-7E1C-8E9A-91A037F97AA5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1178898-E4C1-F344-E1FB-FA362DC424B5}"/>
              </a:ext>
            </a:extLst>
          </p:cNvPr>
          <p:cNvGrpSpPr/>
          <p:nvPr/>
        </p:nvGrpSpPr>
        <p:grpSpPr>
          <a:xfrm>
            <a:off x="7497209" y="3931913"/>
            <a:ext cx="3053271" cy="1055630"/>
            <a:chOff x="460374" y="1827068"/>
            <a:chExt cx="3053271" cy="105563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4DCE66A-2BAD-43EF-A87C-1B5D27544BB0}"/>
                </a:ext>
              </a:extLst>
            </p:cNvPr>
            <p:cNvSpPr txBox="1"/>
            <p:nvPr/>
          </p:nvSpPr>
          <p:spPr>
            <a:xfrm>
              <a:off x="460374" y="2123516"/>
              <a:ext cx="3053271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2C04926-B2EF-DC76-208F-C9ECE4362E75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58EB773-B33D-ECDD-AF85-011ED7B548B3}"/>
              </a:ext>
            </a:extLst>
          </p:cNvPr>
          <p:cNvGrpSpPr/>
          <p:nvPr/>
        </p:nvGrpSpPr>
        <p:grpSpPr>
          <a:xfrm>
            <a:off x="1136058" y="3271520"/>
            <a:ext cx="3153064" cy="828901"/>
            <a:chOff x="-1089143" y="1827068"/>
            <a:chExt cx="3153064" cy="82890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50093C5-C0DB-7265-37FF-AC69005995C2}"/>
                </a:ext>
              </a:extLst>
            </p:cNvPr>
            <p:cNvSpPr txBox="1"/>
            <p:nvPr/>
          </p:nvSpPr>
          <p:spPr>
            <a:xfrm>
              <a:off x="-1089143" y="2123516"/>
              <a:ext cx="31530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8C7C19B-A73A-9D35-C347-83223BF143BE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51174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83">
            <a:extLst>
              <a:ext uri="{FF2B5EF4-FFF2-40B4-BE49-F238E27FC236}">
                <a16:creationId xmlns:a16="http://schemas.microsoft.com/office/drawing/2014/main" id="{143F6D0B-1314-60E7-D738-0F8DE0F6E522}"/>
              </a:ext>
            </a:extLst>
          </p:cNvPr>
          <p:cNvSpPr/>
          <p:nvPr/>
        </p:nvSpPr>
        <p:spPr>
          <a:xfrm flipH="1" flipV="1">
            <a:off x="3388313" y="3592271"/>
            <a:ext cx="2751215" cy="513473"/>
          </a:xfrm>
          <a:custGeom>
            <a:avLst/>
            <a:gdLst>
              <a:gd name="connsiteX0" fmla="*/ 2192296 w 2623827"/>
              <a:gd name="connsiteY0" fmla="*/ 432000 h 432000"/>
              <a:gd name="connsiteX1" fmla="*/ 2160000 w 2623827"/>
              <a:gd name="connsiteY1" fmla="*/ 432000 h 432000"/>
              <a:gd name="connsiteX2" fmla="*/ 463827 w 2623827"/>
              <a:gd name="connsiteY2" fmla="*/ 432000 h 432000"/>
              <a:gd name="connsiteX3" fmla="*/ 0 w 2623827"/>
              <a:gd name="connsiteY3" fmla="*/ 432000 h 432000"/>
              <a:gd name="connsiteX4" fmla="*/ 0 w 2623827"/>
              <a:gd name="connsiteY4" fmla="*/ 431531 h 432000"/>
              <a:gd name="connsiteX5" fmla="*/ 431531 w 2623827"/>
              <a:gd name="connsiteY5" fmla="*/ 0 h 432000"/>
              <a:gd name="connsiteX6" fmla="*/ 463827 w 2623827"/>
              <a:gd name="connsiteY6" fmla="*/ 0 h 432000"/>
              <a:gd name="connsiteX7" fmla="*/ 2160000 w 2623827"/>
              <a:gd name="connsiteY7" fmla="*/ 0 h 432000"/>
              <a:gd name="connsiteX8" fmla="*/ 2623827 w 2623827"/>
              <a:gd name="connsiteY8" fmla="*/ 0 h 432000"/>
              <a:gd name="connsiteX9" fmla="*/ 2623827 w 2623827"/>
              <a:gd name="connsiteY9" fmla="*/ 469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3827" h="432000">
                <a:moveTo>
                  <a:pt x="2192296" y="432000"/>
                </a:moveTo>
                <a:lnTo>
                  <a:pt x="2160000" y="432000"/>
                </a:lnTo>
                <a:lnTo>
                  <a:pt x="463827" y="432000"/>
                </a:lnTo>
                <a:lnTo>
                  <a:pt x="0" y="432000"/>
                </a:lnTo>
                <a:lnTo>
                  <a:pt x="0" y="431531"/>
                </a:lnTo>
                <a:lnTo>
                  <a:pt x="431531" y="0"/>
                </a:lnTo>
                <a:lnTo>
                  <a:pt x="463827" y="0"/>
                </a:lnTo>
                <a:lnTo>
                  <a:pt x="2160000" y="0"/>
                </a:lnTo>
                <a:lnTo>
                  <a:pt x="2623827" y="0"/>
                </a:lnTo>
                <a:lnTo>
                  <a:pt x="2623827" y="469"/>
                </a:lnTo>
                <a:close/>
              </a:path>
            </a:pathLst>
          </a:custGeom>
          <a:solidFill>
            <a:srgbClr val="2C51B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71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9" name="任意多边形 82">
            <a:extLst>
              <a:ext uri="{FF2B5EF4-FFF2-40B4-BE49-F238E27FC236}">
                <a16:creationId xmlns:a16="http://schemas.microsoft.com/office/drawing/2014/main" id="{C75CBEB8-CD1E-7F8C-1BB3-8708BD4E9D4B}"/>
              </a:ext>
            </a:extLst>
          </p:cNvPr>
          <p:cNvSpPr/>
          <p:nvPr/>
        </p:nvSpPr>
        <p:spPr>
          <a:xfrm flipH="1" flipV="1">
            <a:off x="1116162" y="4105740"/>
            <a:ext cx="2751215" cy="513473"/>
          </a:xfrm>
          <a:custGeom>
            <a:avLst/>
            <a:gdLst>
              <a:gd name="connsiteX0" fmla="*/ 2192296 w 2623827"/>
              <a:gd name="connsiteY0" fmla="*/ 432000 h 432000"/>
              <a:gd name="connsiteX1" fmla="*/ 2160000 w 2623827"/>
              <a:gd name="connsiteY1" fmla="*/ 432000 h 432000"/>
              <a:gd name="connsiteX2" fmla="*/ 463827 w 2623827"/>
              <a:gd name="connsiteY2" fmla="*/ 432000 h 432000"/>
              <a:gd name="connsiteX3" fmla="*/ 0 w 2623827"/>
              <a:gd name="connsiteY3" fmla="*/ 432000 h 432000"/>
              <a:gd name="connsiteX4" fmla="*/ 0 w 2623827"/>
              <a:gd name="connsiteY4" fmla="*/ 431531 h 432000"/>
              <a:gd name="connsiteX5" fmla="*/ 431531 w 2623827"/>
              <a:gd name="connsiteY5" fmla="*/ 0 h 432000"/>
              <a:gd name="connsiteX6" fmla="*/ 463827 w 2623827"/>
              <a:gd name="connsiteY6" fmla="*/ 0 h 432000"/>
              <a:gd name="connsiteX7" fmla="*/ 2160000 w 2623827"/>
              <a:gd name="connsiteY7" fmla="*/ 0 h 432000"/>
              <a:gd name="connsiteX8" fmla="*/ 2623827 w 2623827"/>
              <a:gd name="connsiteY8" fmla="*/ 0 h 432000"/>
              <a:gd name="connsiteX9" fmla="*/ 2623827 w 2623827"/>
              <a:gd name="connsiteY9" fmla="*/ 469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3827" h="432000">
                <a:moveTo>
                  <a:pt x="2192296" y="432000"/>
                </a:moveTo>
                <a:lnTo>
                  <a:pt x="2160000" y="432000"/>
                </a:lnTo>
                <a:lnTo>
                  <a:pt x="463827" y="432000"/>
                </a:lnTo>
                <a:lnTo>
                  <a:pt x="0" y="432000"/>
                </a:lnTo>
                <a:lnTo>
                  <a:pt x="0" y="431531"/>
                </a:lnTo>
                <a:lnTo>
                  <a:pt x="431531" y="0"/>
                </a:lnTo>
                <a:lnTo>
                  <a:pt x="463827" y="0"/>
                </a:lnTo>
                <a:lnTo>
                  <a:pt x="2160000" y="0"/>
                </a:lnTo>
                <a:lnTo>
                  <a:pt x="2623827" y="0"/>
                </a:lnTo>
                <a:lnTo>
                  <a:pt x="2623827" y="469"/>
                </a:lnTo>
                <a:close/>
              </a:path>
            </a:pathLst>
          </a:custGeom>
          <a:solidFill>
            <a:srgbClr val="2ECBA0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E0A3D09-47D5-C89F-2344-5B79E89B8CD1}"/>
              </a:ext>
            </a:extLst>
          </p:cNvPr>
          <p:cNvSpPr txBox="1"/>
          <p:nvPr/>
        </p:nvSpPr>
        <p:spPr>
          <a:xfrm>
            <a:off x="1763520" y="4193199"/>
            <a:ext cx="1396536" cy="338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247C36A-B252-AAA7-7E3A-C05CC9837FDA}"/>
              </a:ext>
            </a:extLst>
          </p:cNvPr>
          <p:cNvSpPr txBox="1"/>
          <p:nvPr/>
        </p:nvSpPr>
        <p:spPr>
          <a:xfrm>
            <a:off x="4065652" y="3679729"/>
            <a:ext cx="1396536" cy="338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5" name="任意多边形 84">
            <a:extLst>
              <a:ext uri="{FF2B5EF4-FFF2-40B4-BE49-F238E27FC236}">
                <a16:creationId xmlns:a16="http://schemas.microsoft.com/office/drawing/2014/main" id="{2F4CD730-0423-879D-2797-ADD0135A5659}"/>
              </a:ext>
            </a:extLst>
          </p:cNvPr>
          <p:cNvSpPr/>
          <p:nvPr/>
        </p:nvSpPr>
        <p:spPr>
          <a:xfrm flipH="1" flipV="1">
            <a:off x="5660464" y="3078798"/>
            <a:ext cx="2751215" cy="513473"/>
          </a:xfrm>
          <a:custGeom>
            <a:avLst/>
            <a:gdLst>
              <a:gd name="connsiteX0" fmla="*/ 2192296 w 2623827"/>
              <a:gd name="connsiteY0" fmla="*/ 432000 h 432000"/>
              <a:gd name="connsiteX1" fmla="*/ 2160000 w 2623827"/>
              <a:gd name="connsiteY1" fmla="*/ 432000 h 432000"/>
              <a:gd name="connsiteX2" fmla="*/ 463827 w 2623827"/>
              <a:gd name="connsiteY2" fmla="*/ 432000 h 432000"/>
              <a:gd name="connsiteX3" fmla="*/ 0 w 2623827"/>
              <a:gd name="connsiteY3" fmla="*/ 432000 h 432000"/>
              <a:gd name="connsiteX4" fmla="*/ 0 w 2623827"/>
              <a:gd name="connsiteY4" fmla="*/ 431531 h 432000"/>
              <a:gd name="connsiteX5" fmla="*/ 431531 w 2623827"/>
              <a:gd name="connsiteY5" fmla="*/ 0 h 432000"/>
              <a:gd name="connsiteX6" fmla="*/ 463827 w 2623827"/>
              <a:gd name="connsiteY6" fmla="*/ 0 h 432000"/>
              <a:gd name="connsiteX7" fmla="*/ 2160000 w 2623827"/>
              <a:gd name="connsiteY7" fmla="*/ 0 h 432000"/>
              <a:gd name="connsiteX8" fmla="*/ 2623827 w 2623827"/>
              <a:gd name="connsiteY8" fmla="*/ 0 h 432000"/>
              <a:gd name="connsiteX9" fmla="*/ 2623827 w 2623827"/>
              <a:gd name="connsiteY9" fmla="*/ 469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3827" h="432000">
                <a:moveTo>
                  <a:pt x="2192296" y="432000"/>
                </a:moveTo>
                <a:lnTo>
                  <a:pt x="2160000" y="432000"/>
                </a:lnTo>
                <a:lnTo>
                  <a:pt x="463827" y="432000"/>
                </a:lnTo>
                <a:lnTo>
                  <a:pt x="0" y="432000"/>
                </a:lnTo>
                <a:lnTo>
                  <a:pt x="0" y="431531"/>
                </a:lnTo>
                <a:lnTo>
                  <a:pt x="431531" y="0"/>
                </a:lnTo>
                <a:lnTo>
                  <a:pt x="463827" y="0"/>
                </a:lnTo>
                <a:lnTo>
                  <a:pt x="2160000" y="0"/>
                </a:lnTo>
                <a:lnTo>
                  <a:pt x="2623827" y="0"/>
                </a:lnTo>
                <a:lnTo>
                  <a:pt x="2623827" y="469"/>
                </a:lnTo>
                <a:close/>
              </a:path>
            </a:pathLst>
          </a:custGeom>
          <a:solidFill>
            <a:srgbClr val="2ECBA0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28" name="任意多边形 85">
            <a:extLst>
              <a:ext uri="{FF2B5EF4-FFF2-40B4-BE49-F238E27FC236}">
                <a16:creationId xmlns:a16="http://schemas.microsoft.com/office/drawing/2014/main" id="{3F3888CD-D7DA-004E-CED8-AB3641A23727}"/>
              </a:ext>
            </a:extLst>
          </p:cNvPr>
          <p:cNvSpPr/>
          <p:nvPr/>
        </p:nvSpPr>
        <p:spPr>
          <a:xfrm flipH="1" flipV="1">
            <a:off x="7932615" y="2565325"/>
            <a:ext cx="2751215" cy="513473"/>
          </a:xfrm>
          <a:custGeom>
            <a:avLst/>
            <a:gdLst>
              <a:gd name="connsiteX0" fmla="*/ 2192296 w 2623827"/>
              <a:gd name="connsiteY0" fmla="*/ 432000 h 432000"/>
              <a:gd name="connsiteX1" fmla="*/ 2160000 w 2623827"/>
              <a:gd name="connsiteY1" fmla="*/ 432000 h 432000"/>
              <a:gd name="connsiteX2" fmla="*/ 463827 w 2623827"/>
              <a:gd name="connsiteY2" fmla="*/ 432000 h 432000"/>
              <a:gd name="connsiteX3" fmla="*/ 0 w 2623827"/>
              <a:gd name="connsiteY3" fmla="*/ 432000 h 432000"/>
              <a:gd name="connsiteX4" fmla="*/ 0 w 2623827"/>
              <a:gd name="connsiteY4" fmla="*/ 431531 h 432000"/>
              <a:gd name="connsiteX5" fmla="*/ 431531 w 2623827"/>
              <a:gd name="connsiteY5" fmla="*/ 0 h 432000"/>
              <a:gd name="connsiteX6" fmla="*/ 463827 w 2623827"/>
              <a:gd name="connsiteY6" fmla="*/ 0 h 432000"/>
              <a:gd name="connsiteX7" fmla="*/ 2160000 w 2623827"/>
              <a:gd name="connsiteY7" fmla="*/ 0 h 432000"/>
              <a:gd name="connsiteX8" fmla="*/ 2623827 w 2623827"/>
              <a:gd name="connsiteY8" fmla="*/ 0 h 432000"/>
              <a:gd name="connsiteX9" fmla="*/ 2623827 w 2623827"/>
              <a:gd name="connsiteY9" fmla="*/ 469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3827" h="432000">
                <a:moveTo>
                  <a:pt x="2192296" y="432000"/>
                </a:moveTo>
                <a:lnTo>
                  <a:pt x="2160000" y="432000"/>
                </a:lnTo>
                <a:lnTo>
                  <a:pt x="463827" y="432000"/>
                </a:lnTo>
                <a:lnTo>
                  <a:pt x="0" y="432000"/>
                </a:lnTo>
                <a:lnTo>
                  <a:pt x="0" y="431531"/>
                </a:lnTo>
                <a:lnTo>
                  <a:pt x="431531" y="0"/>
                </a:lnTo>
                <a:lnTo>
                  <a:pt x="463827" y="0"/>
                </a:lnTo>
                <a:lnTo>
                  <a:pt x="2160000" y="0"/>
                </a:lnTo>
                <a:lnTo>
                  <a:pt x="2623827" y="0"/>
                </a:lnTo>
                <a:lnTo>
                  <a:pt x="2623827" y="469"/>
                </a:lnTo>
                <a:close/>
              </a:path>
            </a:pathLst>
          </a:custGeom>
          <a:solidFill>
            <a:srgbClr val="2C51B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001E2DD3-6DBA-DFCF-C0B2-7B4C66BD7865}"/>
              </a:ext>
            </a:extLst>
          </p:cNvPr>
          <p:cNvCxnSpPr/>
          <p:nvPr/>
        </p:nvCxnSpPr>
        <p:spPr>
          <a:xfrm flipV="1">
            <a:off x="1579706" y="1464238"/>
            <a:ext cx="0" cy="265294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1CFC57B-74D9-F9F7-F940-170C33C7E1F6}"/>
              </a:ext>
            </a:extLst>
          </p:cNvPr>
          <p:cNvCxnSpPr/>
          <p:nvPr/>
        </p:nvCxnSpPr>
        <p:spPr>
          <a:xfrm flipV="1">
            <a:off x="8378884" y="1464238"/>
            <a:ext cx="0" cy="111252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25C37878-3684-4B8A-B86A-ADD96EDF741C}"/>
              </a:ext>
            </a:extLst>
          </p:cNvPr>
          <p:cNvCxnSpPr/>
          <p:nvPr/>
        </p:nvCxnSpPr>
        <p:spPr>
          <a:xfrm flipV="1">
            <a:off x="3846098" y="1464238"/>
            <a:ext cx="0" cy="218226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B935C28F-7006-D2CE-B53E-8CDB12245422}"/>
              </a:ext>
            </a:extLst>
          </p:cNvPr>
          <p:cNvCxnSpPr/>
          <p:nvPr/>
        </p:nvCxnSpPr>
        <p:spPr>
          <a:xfrm flipV="1">
            <a:off x="6112491" y="1464238"/>
            <a:ext cx="0" cy="16687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753AB657-2425-4572-1E00-F1CB3A57B1F7}"/>
              </a:ext>
            </a:extLst>
          </p:cNvPr>
          <p:cNvSpPr txBox="1"/>
          <p:nvPr/>
        </p:nvSpPr>
        <p:spPr>
          <a:xfrm>
            <a:off x="6337803" y="3166257"/>
            <a:ext cx="1396536" cy="338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E88193F-8F4E-EF81-9D2D-E5CCA2CDC6FF}"/>
              </a:ext>
            </a:extLst>
          </p:cNvPr>
          <p:cNvSpPr txBox="1"/>
          <p:nvPr/>
        </p:nvSpPr>
        <p:spPr>
          <a:xfrm>
            <a:off x="8609954" y="2621434"/>
            <a:ext cx="1396536" cy="338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1B017A4-113D-19D0-E742-26507D9C0456}"/>
              </a:ext>
            </a:extLst>
          </p:cNvPr>
          <p:cNvGrpSpPr/>
          <p:nvPr/>
        </p:nvGrpSpPr>
        <p:grpSpPr>
          <a:xfrm>
            <a:off x="1660015" y="1461694"/>
            <a:ext cx="1603545" cy="1290566"/>
            <a:chOff x="460375" y="1827068"/>
            <a:chExt cx="1603545" cy="129056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07D1596-316E-D537-091C-6CEF4641D6DF}"/>
                </a:ext>
              </a:extLst>
            </p:cNvPr>
            <p:cNvSpPr txBox="1"/>
            <p:nvPr/>
          </p:nvSpPr>
          <p:spPr>
            <a:xfrm>
              <a:off x="460375" y="2123516"/>
              <a:ext cx="16035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04CB372-E7DF-4B5B-9200-CBCB132AC0D3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911D859-8CAA-8590-F44F-57B20E0BFCBF}"/>
              </a:ext>
            </a:extLst>
          </p:cNvPr>
          <p:cNvGrpSpPr/>
          <p:nvPr/>
        </p:nvGrpSpPr>
        <p:grpSpPr>
          <a:xfrm>
            <a:off x="3951509" y="1461694"/>
            <a:ext cx="1603545" cy="1290566"/>
            <a:chOff x="460375" y="1827068"/>
            <a:chExt cx="1603545" cy="129056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9A972BB-30F0-55CF-09F3-78458971B364}"/>
                </a:ext>
              </a:extLst>
            </p:cNvPr>
            <p:cNvSpPr txBox="1"/>
            <p:nvPr/>
          </p:nvSpPr>
          <p:spPr>
            <a:xfrm>
              <a:off x="460375" y="2123516"/>
              <a:ext cx="16035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B71C480-B280-BF9E-B9DA-C6667B65F265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1F4EB9A-F272-1A7F-82C5-AC05ABCABBB3}"/>
              </a:ext>
            </a:extLst>
          </p:cNvPr>
          <p:cNvGrpSpPr/>
          <p:nvPr/>
        </p:nvGrpSpPr>
        <p:grpSpPr>
          <a:xfrm>
            <a:off x="6243003" y="1461694"/>
            <a:ext cx="1603545" cy="1290566"/>
            <a:chOff x="460375" y="1827068"/>
            <a:chExt cx="1603545" cy="129056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57EB4F8-BAD4-C5F4-11A3-45C37C086BC6}"/>
                </a:ext>
              </a:extLst>
            </p:cNvPr>
            <p:cNvSpPr txBox="1"/>
            <p:nvPr/>
          </p:nvSpPr>
          <p:spPr>
            <a:xfrm>
              <a:off x="460375" y="2123516"/>
              <a:ext cx="16035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BE7ADC8-4D69-095B-565A-817FE632A844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8FDCD60-086E-531E-682D-200E2594EA5C}"/>
              </a:ext>
            </a:extLst>
          </p:cNvPr>
          <p:cNvGrpSpPr/>
          <p:nvPr/>
        </p:nvGrpSpPr>
        <p:grpSpPr>
          <a:xfrm>
            <a:off x="8534497" y="1461694"/>
            <a:ext cx="2235399" cy="1059734"/>
            <a:chOff x="460375" y="1827068"/>
            <a:chExt cx="2235399" cy="105973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216D313-9850-21CE-ACCC-A38A0504BC31}"/>
                </a:ext>
              </a:extLst>
            </p:cNvPr>
            <p:cNvSpPr txBox="1"/>
            <p:nvPr/>
          </p:nvSpPr>
          <p:spPr>
            <a:xfrm>
              <a:off x="460375" y="2123516"/>
              <a:ext cx="223539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A61CA21-F517-14C0-DF9E-FEA9C1994536}"/>
                </a:ext>
              </a:extLst>
            </p:cNvPr>
            <p:cNvSpPr txBox="1"/>
            <p:nvPr/>
          </p:nvSpPr>
          <p:spPr>
            <a:xfrm>
              <a:off x="461288" y="1827068"/>
              <a:ext cx="1602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AC29E9F1-BEAF-116A-F937-3D46ED7EB37F}"/>
              </a:ext>
            </a:extLst>
          </p:cNvPr>
          <p:cNvSpPr txBox="1"/>
          <p:nvPr/>
        </p:nvSpPr>
        <p:spPr>
          <a:xfrm>
            <a:off x="6096000" y="4696506"/>
            <a:ext cx="4673896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B0EF904F-8E10-06BD-8D45-F1D674C3359E}"/>
              </a:ext>
            </a:extLst>
          </p:cNvPr>
          <p:cNvSpPr/>
          <p:nvPr/>
        </p:nvSpPr>
        <p:spPr>
          <a:xfrm>
            <a:off x="6157443" y="4636453"/>
            <a:ext cx="2129307" cy="6005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CFC61A3-6206-EA3A-AFC7-B9088F6B672D}"/>
              </a:ext>
            </a:extLst>
          </p:cNvPr>
          <p:cNvSpPr txBox="1"/>
          <p:nvPr/>
        </p:nvSpPr>
        <p:spPr>
          <a:xfrm>
            <a:off x="6119674" y="4270491"/>
            <a:ext cx="2612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83543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3595" y="1049973"/>
            <a:ext cx="9517349" cy="1323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3594" y="4897790"/>
            <a:ext cx="9946919" cy="1242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6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1">
            <a:extLst>
              <a:ext uri="{FF2B5EF4-FFF2-40B4-BE49-F238E27FC236}">
                <a16:creationId xmlns:a16="http://schemas.microsoft.com/office/drawing/2014/main" id="{486296B8-B8E1-7127-BA42-2EF2C8E97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0277858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7D3443-0EC4-2285-AD95-99EC4AF70629}"/>
              </a:ext>
            </a:extLst>
          </p:cNvPr>
          <p:cNvSpPr txBox="1"/>
          <p:nvPr/>
        </p:nvSpPr>
        <p:spPr>
          <a:xfrm>
            <a:off x="1374790" y="1835336"/>
            <a:ext cx="3961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27" name="矩形: 圆角 2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F956807-E5AA-0A86-42DA-46F75A7A1B58}"/>
              </a:ext>
            </a:extLst>
          </p:cNvPr>
          <p:cNvSpPr/>
          <p:nvPr/>
        </p:nvSpPr>
        <p:spPr>
          <a:xfrm rot="18811670">
            <a:off x="8092845" y="2404924"/>
            <a:ext cx="3450374" cy="6082035"/>
          </a:xfrm>
          <a:prstGeom prst="roundRect">
            <a:avLst>
              <a:gd name="adj" fmla="val 5970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ABE1A0B-4873-405C-B64F-C8530D47A295}"/>
              </a:ext>
            </a:extLst>
          </p:cNvPr>
          <p:cNvSpPr/>
          <p:nvPr/>
        </p:nvSpPr>
        <p:spPr>
          <a:xfrm rot="18811670">
            <a:off x="633260" y="-1530530"/>
            <a:ext cx="2003518" cy="3017573"/>
          </a:xfrm>
          <a:prstGeom prst="roundRect">
            <a:avLst>
              <a:gd name="adj" fmla="val 12237"/>
            </a:avLst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AC364DE-9792-D722-A3F6-792AC9BB0625}"/>
              </a:ext>
            </a:extLst>
          </p:cNvPr>
          <p:cNvSpPr/>
          <p:nvPr/>
        </p:nvSpPr>
        <p:spPr>
          <a:xfrm rot="18811670">
            <a:off x="10553413" y="2143956"/>
            <a:ext cx="996882" cy="3817155"/>
          </a:xfrm>
          <a:prstGeom prst="roundRect">
            <a:avLst>
              <a:gd name="adj" fmla="val 213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C72DF03-F0AC-A2F8-7E98-1E8FF67DA8DE}"/>
              </a:ext>
            </a:extLst>
          </p:cNvPr>
          <p:cNvSpPr/>
          <p:nvPr/>
        </p:nvSpPr>
        <p:spPr>
          <a:xfrm rot="18811670">
            <a:off x="7884714" y="5003890"/>
            <a:ext cx="2627292" cy="3721304"/>
          </a:xfrm>
          <a:prstGeom prst="roundRect">
            <a:avLst>
              <a:gd name="adj" fmla="val 5970"/>
            </a:avLst>
          </a:prstGeom>
          <a:solidFill>
            <a:srgbClr val="2C51BC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F0BB49-F8C5-16E4-A829-A5C157E75C12}"/>
              </a:ext>
            </a:extLst>
          </p:cNvPr>
          <p:cNvSpPr txBox="1"/>
          <p:nvPr/>
        </p:nvSpPr>
        <p:spPr>
          <a:xfrm>
            <a:off x="1398176" y="2974109"/>
            <a:ext cx="55718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 Mid year Work Report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4AD7C9-8878-9C67-18F4-B0ED9EF1A222}"/>
              </a:ext>
            </a:extLst>
          </p:cNvPr>
          <p:cNvSpPr txBox="1"/>
          <p:nvPr/>
        </p:nvSpPr>
        <p:spPr>
          <a:xfrm flipH="1">
            <a:off x="1456232" y="682924"/>
            <a:ext cx="1233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B78643-13E1-CC81-22AC-879D70969205}"/>
              </a:ext>
            </a:extLst>
          </p:cNvPr>
          <p:cNvGrpSpPr/>
          <p:nvPr/>
        </p:nvGrpSpPr>
        <p:grpSpPr>
          <a:xfrm>
            <a:off x="1374790" y="4882442"/>
            <a:ext cx="4430006" cy="342544"/>
            <a:chOff x="4289813" y="5868701"/>
            <a:chExt cx="2391457" cy="34254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E577D82-7E87-0D5E-E945-7CDA1258572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70BAA89-4982-BE13-FF89-3C58B49FCF29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2023.05.06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34FAC83-2C56-1245-1458-59B57C412222}"/>
              </a:ext>
            </a:extLst>
          </p:cNvPr>
          <p:cNvSpPr txBox="1"/>
          <p:nvPr/>
        </p:nvSpPr>
        <p:spPr>
          <a:xfrm>
            <a:off x="1456232" y="3618703"/>
            <a:ext cx="481756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984417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2C72DF03-F0AC-A2F8-7E98-1E8FF67DA8DE}"/>
              </a:ext>
            </a:extLst>
          </p:cNvPr>
          <p:cNvSpPr/>
          <p:nvPr/>
        </p:nvSpPr>
        <p:spPr>
          <a:xfrm rot="18811670">
            <a:off x="8405460" y="5278925"/>
            <a:ext cx="2627292" cy="2275374"/>
          </a:xfrm>
          <a:prstGeom prst="roundRect">
            <a:avLst>
              <a:gd name="adj" fmla="val 5970"/>
            </a:avLst>
          </a:prstGeom>
          <a:solidFill>
            <a:srgbClr val="2C51BC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Picture 31">
            <a:extLst>
              <a:ext uri="{FF2B5EF4-FFF2-40B4-BE49-F238E27FC236}">
                <a16:creationId xmlns:a16="http://schemas.microsoft.com/office/drawing/2014/main" id="{486296B8-B8E1-7127-BA42-2EF2C8E97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0277858" cy="6858000"/>
          </a:xfrm>
          <a:prstGeom prst="rect">
            <a:avLst/>
          </a:pr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F956807-E5AA-0A86-42DA-46F75A7A1B58}"/>
              </a:ext>
            </a:extLst>
          </p:cNvPr>
          <p:cNvSpPr/>
          <p:nvPr/>
        </p:nvSpPr>
        <p:spPr>
          <a:xfrm rot="18811670">
            <a:off x="9523802" y="3257755"/>
            <a:ext cx="3450374" cy="6082035"/>
          </a:xfrm>
          <a:prstGeom prst="roundRect">
            <a:avLst>
              <a:gd name="adj" fmla="val 5970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ABE1A0B-4873-405C-B64F-C8530D47A295}"/>
              </a:ext>
            </a:extLst>
          </p:cNvPr>
          <p:cNvSpPr/>
          <p:nvPr/>
        </p:nvSpPr>
        <p:spPr>
          <a:xfrm rot="18811670">
            <a:off x="633260" y="-1530530"/>
            <a:ext cx="2003518" cy="3017573"/>
          </a:xfrm>
          <a:prstGeom prst="roundRect">
            <a:avLst>
              <a:gd name="adj" fmla="val 12237"/>
            </a:avLst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AC364DE-9792-D722-A3F6-792AC9BB0625}"/>
              </a:ext>
            </a:extLst>
          </p:cNvPr>
          <p:cNvSpPr/>
          <p:nvPr/>
        </p:nvSpPr>
        <p:spPr>
          <a:xfrm rot="18811670">
            <a:off x="11439383" y="3408177"/>
            <a:ext cx="996882" cy="2274554"/>
          </a:xfrm>
          <a:prstGeom prst="roundRect">
            <a:avLst>
              <a:gd name="adj" fmla="val 213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4AD7C9-8878-9C67-18F4-B0ED9EF1A222}"/>
              </a:ext>
            </a:extLst>
          </p:cNvPr>
          <p:cNvSpPr txBox="1"/>
          <p:nvPr/>
        </p:nvSpPr>
        <p:spPr>
          <a:xfrm flipH="1">
            <a:off x="1456232" y="682924"/>
            <a:ext cx="1233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3442141" y="1886526"/>
            <a:ext cx="1647456" cy="164745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5474168" y="2420149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5499568" y="2930669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670664" y="2156256"/>
            <a:ext cx="113845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66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CA3684-B798-A298-8B0A-8B8A45B9974D}"/>
              </a:ext>
            </a:extLst>
          </p:cNvPr>
          <p:cNvSpPr txBox="1"/>
          <p:nvPr/>
        </p:nvSpPr>
        <p:spPr>
          <a:xfrm>
            <a:off x="5499568" y="3264604"/>
            <a:ext cx="36607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247205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424803" y="350182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DE530AC-DDFA-E270-6047-E68F2B88CD69}"/>
              </a:ext>
            </a:extLst>
          </p:cNvPr>
          <p:cNvSpPr/>
          <p:nvPr/>
        </p:nvSpPr>
        <p:spPr>
          <a:xfrm rot="18811670">
            <a:off x="6105887" y="2609496"/>
            <a:ext cx="6045313" cy="6095911"/>
          </a:xfrm>
          <a:custGeom>
            <a:avLst/>
            <a:gdLst>
              <a:gd name="connsiteX0" fmla="*/ 5939606 w 6045313"/>
              <a:gd name="connsiteY0" fmla="*/ 105707 h 6095911"/>
              <a:gd name="connsiteX1" fmla="*/ 6045313 w 6045313"/>
              <a:gd name="connsiteY1" fmla="*/ 360905 h 6095911"/>
              <a:gd name="connsiteX2" fmla="*/ 6045313 w 6045313"/>
              <a:gd name="connsiteY2" fmla="*/ 4401995 h 6095911"/>
              <a:gd name="connsiteX3" fmla="*/ 4262034 w 6045313"/>
              <a:gd name="connsiteY3" fmla="*/ 6095911 h 6095911"/>
              <a:gd name="connsiteX4" fmla="*/ 0 w 6045313"/>
              <a:gd name="connsiteY4" fmla="*/ 1609031 h 6095911"/>
              <a:gd name="connsiteX5" fmla="*/ 0 w 6045313"/>
              <a:gd name="connsiteY5" fmla="*/ 360905 h 6095911"/>
              <a:gd name="connsiteX6" fmla="*/ 360905 w 6045313"/>
              <a:gd name="connsiteY6" fmla="*/ 0 h 6095911"/>
              <a:gd name="connsiteX7" fmla="*/ 5684408 w 6045313"/>
              <a:gd name="connsiteY7" fmla="*/ 0 h 6095911"/>
              <a:gd name="connsiteX8" fmla="*/ 5939606 w 6045313"/>
              <a:gd name="connsiteY8" fmla="*/ 105707 h 609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45313" h="6095911">
                <a:moveTo>
                  <a:pt x="5939606" y="105707"/>
                </a:moveTo>
                <a:cubicBezTo>
                  <a:pt x="6004917" y="171018"/>
                  <a:pt x="6045313" y="261245"/>
                  <a:pt x="6045313" y="360905"/>
                </a:cubicBezTo>
                <a:lnTo>
                  <a:pt x="6045313" y="4401995"/>
                </a:lnTo>
                <a:lnTo>
                  <a:pt x="4262034" y="6095911"/>
                </a:lnTo>
                <a:lnTo>
                  <a:pt x="0" y="1609031"/>
                </a:lnTo>
                <a:lnTo>
                  <a:pt x="0" y="360905"/>
                </a:lnTo>
                <a:cubicBezTo>
                  <a:pt x="0" y="161583"/>
                  <a:pt x="161583" y="0"/>
                  <a:pt x="360905" y="0"/>
                </a:cubicBezTo>
                <a:lnTo>
                  <a:pt x="5684408" y="0"/>
                </a:lnTo>
                <a:cubicBezTo>
                  <a:pt x="5784069" y="0"/>
                  <a:pt x="5874296" y="40396"/>
                  <a:pt x="5939606" y="105707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0649ED9-A52F-49A5-F661-89CA0A43FAF0}"/>
              </a:ext>
            </a:extLst>
          </p:cNvPr>
          <p:cNvSpPr/>
          <p:nvPr/>
        </p:nvSpPr>
        <p:spPr>
          <a:xfrm rot="2700000">
            <a:off x="7757472" y="2006323"/>
            <a:ext cx="617742" cy="61774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3601B11-9DF2-8440-BCF2-039EC0F68F5E}"/>
              </a:ext>
            </a:extLst>
          </p:cNvPr>
          <p:cNvGrpSpPr/>
          <p:nvPr/>
        </p:nvGrpSpPr>
        <p:grpSpPr>
          <a:xfrm>
            <a:off x="1204111" y="1833464"/>
            <a:ext cx="6502137" cy="632541"/>
            <a:chOff x="460374" y="1856096"/>
            <a:chExt cx="6502137" cy="63254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53FF2B8-9300-DAFF-82D0-EE2A55BDB588}"/>
                </a:ext>
              </a:extLst>
            </p:cNvPr>
            <p:cNvSpPr txBox="1"/>
            <p:nvPr/>
          </p:nvSpPr>
          <p:spPr>
            <a:xfrm>
              <a:off x="460374" y="2187016"/>
              <a:ext cx="650213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042866E-3B17-F809-7636-F3F6A4EE4D17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CB76A59-F721-0272-C7C0-14D5FB5A8CE0}"/>
              </a:ext>
            </a:extLst>
          </p:cNvPr>
          <p:cNvGrpSpPr/>
          <p:nvPr/>
        </p:nvGrpSpPr>
        <p:grpSpPr>
          <a:xfrm>
            <a:off x="1204112" y="2646264"/>
            <a:ext cx="5249628" cy="632541"/>
            <a:chOff x="460375" y="1856096"/>
            <a:chExt cx="5249628" cy="63254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FCD1B8D-8721-2C40-B4B3-030469B65C7C}"/>
                </a:ext>
              </a:extLst>
            </p:cNvPr>
            <p:cNvSpPr txBox="1"/>
            <p:nvPr/>
          </p:nvSpPr>
          <p:spPr>
            <a:xfrm>
              <a:off x="460375" y="2187016"/>
              <a:ext cx="524962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C112B39-40BF-59E4-83A9-3CFA29A4CF5C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9D668E5-E830-92BC-7B11-CA95374313AC}"/>
              </a:ext>
            </a:extLst>
          </p:cNvPr>
          <p:cNvGrpSpPr/>
          <p:nvPr/>
        </p:nvGrpSpPr>
        <p:grpSpPr>
          <a:xfrm>
            <a:off x="1204112" y="3459064"/>
            <a:ext cx="3913988" cy="880511"/>
            <a:chOff x="460375" y="1856096"/>
            <a:chExt cx="3913988" cy="88051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1754F57-EAEA-F0FD-010C-6DE4ABE9D536}"/>
                </a:ext>
              </a:extLst>
            </p:cNvPr>
            <p:cNvSpPr txBox="1"/>
            <p:nvPr/>
          </p:nvSpPr>
          <p:spPr>
            <a:xfrm>
              <a:off x="460375" y="2187016"/>
              <a:ext cx="3913988" cy="549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3FAE6E5-4B78-8B82-B518-7C4BAA844062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57B8954-3769-780A-D792-0D049DCE9D16}"/>
              </a:ext>
            </a:extLst>
          </p:cNvPr>
          <p:cNvGrpSpPr/>
          <p:nvPr/>
        </p:nvGrpSpPr>
        <p:grpSpPr>
          <a:xfrm>
            <a:off x="1204112" y="4505616"/>
            <a:ext cx="3329788" cy="863373"/>
            <a:chOff x="460375" y="1856096"/>
            <a:chExt cx="3329788" cy="86337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73DCCF2-4889-F340-E043-06A60604A43D}"/>
                </a:ext>
              </a:extLst>
            </p:cNvPr>
            <p:cNvSpPr txBox="1"/>
            <p:nvPr/>
          </p:nvSpPr>
          <p:spPr>
            <a:xfrm>
              <a:off x="460375" y="2187016"/>
              <a:ext cx="3329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B5DA42B-B4EC-6DDF-2BEF-9D4D3A399344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91CA4C27-914D-AE7C-A9A0-980AB2516F87}"/>
              </a:ext>
            </a:extLst>
          </p:cNvPr>
          <p:cNvSpPr/>
          <p:nvPr/>
        </p:nvSpPr>
        <p:spPr>
          <a:xfrm rot="2700000">
            <a:off x="6951171" y="2819122"/>
            <a:ext cx="617742" cy="617742"/>
          </a:xfrm>
          <a:prstGeom prst="roundRect">
            <a:avLst/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00E4EDC2-FEA1-C377-9736-3E0FDBFC8BB7}"/>
              </a:ext>
            </a:extLst>
          </p:cNvPr>
          <p:cNvSpPr/>
          <p:nvPr/>
        </p:nvSpPr>
        <p:spPr>
          <a:xfrm rot="2700000">
            <a:off x="6144870" y="3631921"/>
            <a:ext cx="617742" cy="61774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872BC378-0533-FD1D-DE4B-E53A13E14D8F}"/>
              </a:ext>
            </a:extLst>
          </p:cNvPr>
          <p:cNvSpPr/>
          <p:nvPr/>
        </p:nvSpPr>
        <p:spPr>
          <a:xfrm rot="2700000">
            <a:off x="5338569" y="4444720"/>
            <a:ext cx="617742" cy="617742"/>
          </a:xfrm>
          <a:prstGeom prst="roundRect">
            <a:avLst/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图形 32" descr="书籍 纯色填充">
            <a:extLst>
              <a:ext uri="{FF2B5EF4-FFF2-40B4-BE49-F238E27FC236}">
                <a16:creationId xmlns:a16="http://schemas.microsoft.com/office/drawing/2014/main" id="{705CB1AB-504B-0525-EAA3-08E8C04D02A7}"/>
              </a:ext>
            </a:extLst>
          </p:cNvPr>
          <p:cNvSpPr/>
          <p:nvPr/>
        </p:nvSpPr>
        <p:spPr>
          <a:xfrm>
            <a:off x="5460815" y="4579647"/>
            <a:ext cx="373248" cy="348278"/>
          </a:xfrm>
          <a:custGeom>
            <a:avLst/>
            <a:gdLst>
              <a:gd name="connsiteX0" fmla="*/ 333476 w 333476"/>
              <a:gd name="connsiteY0" fmla="*/ 109593 h 311166"/>
              <a:gd name="connsiteX1" fmla="*/ 313123 w 333476"/>
              <a:gd name="connsiteY1" fmla="*/ 102156 h 311166"/>
              <a:gd name="connsiteX2" fmla="*/ 313123 w 333476"/>
              <a:gd name="connsiteY2" fmla="*/ 59493 h 311166"/>
              <a:gd name="connsiteX3" fmla="*/ 333476 w 333476"/>
              <a:gd name="connsiteY3" fmla="*/ 50883 h 311166"/>
              <a:gd name="connsiteX4" fmla="*/ 195702 w 333476"/>
              <a:gd name="connsiteY4" fmla="*/ 0 h 311166"/>
              <a:gd name="connsiteX5" fmla="*/ 28181 w 333476"/>
              <a:gd name="connsiteY5" fmla="*/ 58711 h 311166"/>
              <a:gd name="connsiteX6" fmla="*/ 11742 w 333476"/>
              <a:gd name="connsiteY6" fmla="*/ 105679 h 311166"/>
              <a:gd name="connsiteX7" fmla="*/ 13699 w 333476"/>
              <a:gd name="connsiteY7" fmla="*/ 122901 h 311166"/>
              <a:gd name="connsiteX8" fmla="*/ 0 w 333476"/>
              <a:gd name="connsiteY8" fmla="*/ 168304 h 311166"/>
              <a:gd name="connsiteX9" fmla="*/ 11742 w 333476"/>
              <a:gd name="connsiteY9" fmla="*/ 202356 h 311166"/>
              <a:gd name="connsiteX10" fmla="*/ 10959 w 333476"/>
              <a:gd name="connsiteY10" fmla="*/ 227014 h 311166"/>
              <a:gd name="connsiteX11" fmla="*/ 31312 w 333476"/>
              <a:gd name="connsiteY11" fmla="*/ 266155 h 311166"/>
              <a:gd name="connsiteX12" fmla="*/ 140123 w 333476"/>
              <a:gd name="connsiteY12" fmla="*/ 311166 h 311166"/>
              <a:gd name="connsiteX13" fmla="*/ 332694 w 333476"/>
              <a:gd name="connsiteY13" fmla="*/ 231320 h 311166"/>
              <a:gd name="connsiteX14" fmla="*/ 312341 w 333476"/>
              <a:gd name="connsiteY14" fmla="*/ 223883 h 311166"/>
              <a:gd name="connsiteX15" fmla="*/ 312341 w 333476"/>
              <a:gd name="connsiteY15" fmla="*/ 180829 h 311166"/>
              <a:gd name="connsiteX16" fmla="*/ 332694 w 333476"/>
              <a:gd name="connsiteY16" fmla="*/ 172218 h 311166"/>
              <a:gd name="connsiteX17" fmla="*/ 301381 w 333476"/>
              <a:gd name="connsiteY17" fmla="*/ 160476 h 311166"/>
              <a:gd name="connsiteX18" fmla="*/ 301381 w 333476"/>
              <a:gd name="connsiteY18" fmla="*/ 122901 h 311166"/>
              <a:gd name="connsiteX19" fmla="*/ 333476 w 333476"/>
              <a:gd name="connsiteY19" fmla="*/ 109593 h 311166"/>
              <a:gd name="connsiteX20" fmla="*/ 32878 w 333476"/>
              <a:gd name="connsiteY20" fmla="*/ 86109 h 311166"/>
              <a:gd name="connsiteX21" fmla="*/ 141688 w 333476"/>
              <a:gd name="connsiteY21" fmla="*/ 128772 h 311166"/>
              <a:gd name="connsiteX22" fmla="*/ 297859 w 333476"/>
              <a:gd name="connsiteY22" fmla="*/ 65756 h 311166"/>
              <a:gd name="connsiteX23" fmla="*/ 297859 w 333476"/>
              <a:gd name="connsiteY23" fmla="*/ 99417 h 311166"/>
              <a:gd name="connsiteX24" fmla="*/ 141688 w 333476"/>
              <a:gd name="connsiteY24" fmla="*/ 164390 h 311166"/>
              <a:gd name="connsiteX25" fmla="*/ 32878 w 333476"/>
              <a:gd name="connsiteY25" fmla="*/ 121335 h 311166"/>
              <a:gd name="connsiteX26" fmla="*/ 32878 w 333476"/>
              <a:gd name="connsiteY26" fmla="*/ 86109 h 311166"/>
              <a:gd name="connsiteX27" fmla="*/ 297076 w 333476"/>
              <a:gd name="connsiteY27" fmla="*/ 221143 h 311166"/>
              <a:gd name="connsiteX28" fmla="*/ 140906 w 333476"/>
              <a:gd name="connsiteY28" fmla="*/ 285725 h 311166"/>
              <a:gd name="connsiteX29" fmla="*/ 31704 w 333476"/>
              <a:gd name="connsiteY29" fmla="*/ 242671 h 311166"/>
              <a:gd name="connsiteX30" fmla="*/ 31704 w 333476"/>
              <a:gd name="connsiteY30" fmla="*/ 212141 h 311166"/>
              <a:gd name="connsiteX31" fmla="*/ 129163 w 333476"/>
              <a:gd name="connsiteY31" fmla="*/ 252064 h 311166"/>
              <a:gd name="connsiteX32" fmla="*/ 297467 w 333476"/>
              <a:gd name="connsiteY32" fmla="*/ 185526 h 311166"/>
              <a:gd name="connsiteX33" fmla="*/ 297076 w 333476"/>
              <a:gd name="connsiteY33" fmla="*/ 221143 h 311166"/>
              <a:gd name="connsiteX34" fmla="*/ 286116 w 333476"/>
              <a:gd name="connsiteY34" fmla="*/ 162433 h 311166"/>
              <a:gd name="connsiteX35" fmla="*/ 129946 w 333476"/>
              <a:gd name="connsiteY35" fmla="*/ 227014 h 311166"/>
              <a:gd name="connsiteX36" fmla="*/ 21136 w 333476"/>
              <a:gd name="connsiteY36" fmla="*/ 183960 h 311166"/>
              <a:gd name="connsiteX37" fmla="*/ 21136 w 333476"/>
              <a:gd name="connsiteY37" fmla="*/ 148734 h 311166"/>
              <a:gd name="connsiteX38" fmla="*/ 133077 w 333476"/>
              <a:gd name="connsiteY38" fmla="*/ 193354 h 311166"/>
              <a:gd name="connsiteX39" fmla="*/ 286508 w 333476"/>
              <a:gd name="connsiteY39" fmla="*/ 129163 h 311166"/>
              <a:gd name="connsiteX40" fmla="*/ 286508 w 333476"/>
              <a:gd name="connsiteY40" fmla="*/ 162433 h 311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33476" h="311166">
                <a:moveTo>
                  <a:pt x="333476" y="109593"/>
                </a:moveTo>
                <a:lnTo>
                  <a:pt x="313123" y="102156"/>
                </a:lnTo>
                <a:lnTo>
                  <a:pt x="313123" y="59493"/>
                </a:lnTo>
                <a:lnTo>
                  <a:pt x="333476" y="50883"/>
                </a:lnTo>
                <a:lnTo>
                  <a:pt x="195702" y="0"/>
                </a:lnTo>
                <a:lnTo>
                  <a:pt x="28181" y="58711"/>
                </a:lnTo>
                <a:cubicBezTo>
                  <a:pt x="12134" y="66539"/>
                  <a:pt x="11742" y="88066"/>
                  <a:pt x="11742" y="105679"/>
                </a:cubicBezTo>
                <a:cubicBezTo>
                  <a:pt x="11742" y="111550"/>
                  <a:pt x="12525" y="117421"/>
                  <a:pt x="13699" y="122901"/>
                </a:cubicBezTo>
                <a:cubicBezTo>
                  <a:pt x="391" y="131512"/>
                  <a:pt x="0" y="151473"/>
                  <a:pt x="0" y="168304"/>
                </a:cubicBezTo>
                <a:cubicBezTo>
                  <a:pt x="0" y="182003"/>
                  <a:pt x="3131" y="194528"/>
                  <a:pt x="11742" y="202356"/>
                </a:cubicBezTo>
                <a:cubicBezTo>
                  <a:pt x="9785" y="209010"/>
                  <a:pt x="10959" y="217229"/>
                  <a:pt x="10959" y="227014"/>
                </a:cubicBezTo>
                <a:cubicBezTo>
                  <a:pt x="10959" y="244628"/>
                  <a:pt x="15656" y="260675"/>
                  <a:pt x="31312" y="266155"/>
                </a:cubicBezTo>
                <a:lnTo>
                  <a:pt x="140123" y="311166"/>
                </a:lnTo>
                <a:lnTo>
                  <a:pt x="332694" y="231320"/>
                </a:lnTo>
                <a:lnTo>
                  <a:pt x="312341" y="223883"/>
                </a:lnTo>
                <a:lnTo>
                  <a:pt x="312341" y="180829"/>
                </a:lnTo>
                <a:lnTo>
                  <a:pt x="332694" y="172218"/>
                </a:lnTo>
                <a:lnTo>
                  <a:pt x="301381" y="160476"/>
                </a:lnTo>
                <a:lnTo>
                  <a:pt x="301381" y="122901"/>
                </a:lnTo>
                <a:lnTo>
                  <a:pt x="333476" y="109593"/>
                </a:lnTo>
                <a:close/>
                <a:moveTo>
                  <a:pt x="32878" y="86109"/>
                </a:moveTo>
                <a:lnTo>
                  <a:pt x="141688" y="128772"/>
                </a:lnTo>
                <a:lnTo>
                  <a:pt x="297859" y="65756"/>
                </a:lnTo>
                <a:lnTo>
                  <a:pt x="297859" y="99417"/>
                </a:lnTo>
                <a:lnTo>
                  <a:pt x="141688" y="164390"/>
                </a:lnTo>
                <a:lnTo>
                  <a:pt x="32878" y="121335"/>
                </a:lnTo>
                <a:lnTo>
                  <a:pt x="32878" y="86109"/>
                </a:lnTo>
                <a:close/>
                <a:moveTo>
                  <a:pt x="297076" y="221143"/>
                </a:moveTo>
                <a:lnTo>
                  <a:pt x="140906" y="285725"/>
                </a:lnTo>
                <a:lnTo>
                  <a:pt x="31704" y="242671"/>
                </a:lnTo>
                <a:lnTo>
                  <a:pt x="31704" y="212141"/>
                </a:lnTo>
                <a:lnTo>
                  <a:pt x="129163" y="252064"/>
                </a:lnTo>
                <a:lnTo>
                  <a:pt x="297467" y="185526"/>
                </a:lnTo>
                <a:lnTo>
                  <a:pt x="297076" y="221143"/>
                </a:lnTo>
                <a:close/>
                <a:moveTo>
                  <a:pt x="286116" y="162433"/>
                </a:moveTo>
                <a:lnTo>
                  <a:pt x="129946" y="227014"/>
                </a:lnTo>
                <a:lnTo>
                  <a:pt x="21136" y="183960"/>
                </a:lnTo>
                <a:lnTo>
                  <a:pt x="21136" y="148734"/>
                </a:lnTo>
                <a:lnTo>
                  <a:pt x="133077" y="193354"/>
                </a:lnTo>
                <a:lnTo>
                  <a:pt x="286508" y="129163"/>
                </a:lnTo>
                <a:lnTo>
                  <a:pt x="286508" y="162433"/>
                </a:lnTo>
                <a:close/>
              </a:path>
            </a:pathLst>
          </a:custGeom>
          <a:solidFill>
            <a:srgbClr val="F0FCFF"/>
          </a:solidFill>
          <a:ln w="387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D22992D-87F9-C67D-5FD4-7E8C879F84C9}"/>
              </a:ext>
            </a:extLst>
          </p:cNvPr>
          <p:cNvGrpSpPr/>
          <p:nvPr/>
        </p:nvGrpSpPr>
        <p:grpSpPr>
          <a:xfrm>
            <a:off x="6311779" y="3798831"/>
            <a:ext cx="283920" cy="283919"/>
            <a:chOff x="6311779" y="3798831"/>
            <a:chExt cx="283920" cy="283919"/>
          </a:xfrm>
          <a:solidFill>
            <a:srgbClr val="F0FCFF"/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B045A5D-9A91-A657-5AAA-5855E99652E2}"/>
                </a:ext>
              </a:extLst>
            </p:cNvPr>
            <p:cNvSpPr/>
            <p:nvPr/>
          </p:nvSpPr>
          <p:spPr>
            <a:xfrm>
              <a:off x="6311779" y="4057699"/>
              <a:ext cx="283920" cy="25051"/>
            </a:xfrm>
            <a:custGeom>
              <a:avLst/>
              <a:gdLst>
                <a:gd name="connsiteX0" fmla="*/ 0 w 283920"/>
                <a:gd name="connsiteY0" fmla="*/ 0 h 25051"/>
                <a:gd name="connsiteX1" fmla="*/ 283921 w 283920"/>
                <a:gd name="connsiteY1" fmla="*/ 0 h 25051"/>
                <a:gd name="connsiteX2" fmla="*/ 283921 w 283920"/>
                <a:gd name="connsiteY2" fmla="*/ 25052 h 25051"/>
                <a:gd name="connsiteX3" fmla="*/ 0 w 283920"/>
                <a:gd name="connsiteY3" fmla="*/ 25052 h 2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920" h="25051">
                  <a:moveTo>
                    <a:pt x="0" y="0"/>
                  </a:moveTo>
                  <a:lnTo>
                    <a:pt x="283921" y="0"/>
                  </a:lnTo>
                  <a:lnTo>
                    <a:pt x="283921" y="25052"/>
                  </a:lnTo>
                  <a:lnTo>
                    <a:pt x="0" y="25052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97AA532-1308-995C-64BC-4CDE75BEEDD0}"/>
                </a:ext>
              </a:extLst>
            </p:cNvPr>
            <p:cNvSpPr/>
            <p:nvPr/>
          </p:nvSpPr>
          <p:spPr>
            <a:xfrm>
              <a:off x="6311779" y="3798831"/>
              <a:ext cx="33402" cy="242167"/>
            </a:xfrm>
            <a:custGeom>
              <a:avLst/>
              <a:gdLst>
                <a:gd name="connsiteX0" fmla="*/ 0 w 33402"/>
                <a:gd name="connsiteY0" fmla="*/ 0 h 242167"/>
                <a:gd name="connsiteX1" fmla="*/ 33402 w 33402"/>
                <a:gd name="connsiteY1" fmla="*/ 0 h 242167"/>
                <a:gd name="connsiteX2" fmla="*/ 33402 w 33402"/>
                <a:gd name="connsiteY2" fmla="*/ 242168 h 242167"/>
                <a:gd name="connsiteX3" fmla="*/ 0 w 33402"/>
                <a:gd name="connsiteY3" fmla="*/ 242168 h 24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02" h="242167">
                  <a:moveTo>
                    <a:pt x="0" y="0"/>
                  </a:moveTo>
                  <a:lnTo>
                    <a:pt x="33402" y="0"/>
                  </a:lnTo>
                  <a:lnTo>
                    <a:pt x="33402" y="242168"/>
                  </a:lnTo>
                  <a:lnTo>
                    <a:pt x="0" y="242168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B77368E-1903-3E09-90E0-3F4543B974DD}"/>
                </a:ext>
              </a:extLst>
            </p:cNvPr>
            <p:cNvSpPr/>
            <p:nvPr/>
          </p:nvSpPr>
          <p:spPr>
            <a:xfrm>
              <a:off x="6520544" y="4007596"/>
              <a:ext cx="75155" cy="33402"/>
            </a:xfrm>
            <a:custGeom>
              <a:avLst/>
              <a:gdLst>
                <a:gd name="connsiteX0" fmla="*/ 0 w 75155"/>
                <a:gd name="connsiteY0" fmla="*/ 0 h 33402"/>
                <a:gd name="connsiteX1" fmla="*/ 75155 w 75155"/>
                <a:gd name="connsiteY1" fmla="*/ 0 h 33402"/>
                <a:gd name="connsiteX2" fmla="*/ 75155 w 75155"/>
                <a:gd name="connsiteY2" fmla="*/ 33402 h 33402"/>
                <a:gd name="connsiteX3" fmla="*/ 0 w 75155"/>
                <a:gd name="connsiteY3" fmla="*/ 33402 h 3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155" h="33402">
                  <a:moveTo>
                    <a:pt x="0" y="0"/>
                  </a:moveTo>
                  <a:lnTo>
                    <a:pt x="75155" y="0"/>
                  </a:lnTo>
                  <a:lnTo>
                    <a:pt x="75155" y="33402"/>
                  </a:lnTo>
                  <a:lnTo>
                    <a:pt x="0" y="33402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F1DEBED-9FB5-86E5-DA8F-ED5F21EF7B8D}"/>
                </a:ext>
              </a:extLst>
            </p:cNvPr>
            <p:cNvSpPr/>
            <p:nvPr/>
          </p:nvSpPr>
          <p:spPr>
            <a:xfrm>
              <a:off x="6520544" y="3865636"/>
              <a:ext cx="75155" cy="125259"/>
            </a:xfrm>
            <a:custGeom>
              <a:avLst/>
              <a:gdLst>
                <a:gd name="connsiteX0" fmla="*/ 0 w 75155"/>
                <a:gd name="connsiteY0" fmla="*/ 0 h 125259"/>
                <a:gd name="connsiteX1" fmla="*/ 75155 w 75155"/>
                <a:gd name="connsiteY1" fmla="*/ 0 h 125259"/>
                <a:gd name="connsiteX2" fmla="*/ 75155 w 75155"/>
                <a:gd name="connsiteY2" fmla="*/ 125259 h 125259"/>
                <a:gd name="connsiteX3" fmla="*/ 0 w 75155"/>
                <a:gd name="connsiteY3" fmla="*/ 125259 h 12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155" h="125259">
                  <a:moveTo>
                    <a:pt x="0" y="0"/>
                  </a:moveTo>
                  <a:lnTo>
                    <a:pt x="75155" y="0"/>
                  </a:lnTo>
                  <a:lnTo>
                    <a:pt x="75155" y="125259"/>
                  </a:lnTo>
                  <a:lnTo>
                    <a:pt x="0" y="125259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B13AC0D-D19E-7E36-8573-2AEE12647F66}"/>
                </a:ext>
              </a:extLst>
            </p:cNvPr>
            <p:cNvSpPr/>
            <p:nvPr/>
          </p:nvSpPr>
          <p:spPr>
            <a:xfrm>
              <a:off x="6520544" y="3815532"/>
              <a:ext cx="75155" cy="33402"/>
            </a:xfrm>
            <a:custGeom>
              <a:avLst/>
              <a:gdLst>
                <a:gd name="connsiteX0" fmla="*/ 0 w 75155"/>
                <a:gd name="connsiteY0" fmla="*/ 0 h 33402"/>
                <a:gd name="connsiteX1" fmla="*/ 75155 w 75155"/>
                <a:gd name="connsiteY1" fmla="*/ 0 h 33402"/>
                <a:gd name="connsiteX2" fmla="*/ 75155 w 75155"/>
                <a:gd name="connsiteY2" fmla="*/ 33402 h 33402"/>
                <a:gd name="connsiteX3" fmla="*/ 0 w 75155"/>
                <a:gd name="connsiteY3" fmla="*/ 33402 h 3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155" h="33402">
                  <a:moveTo>
                    <a:pt x="0" y="0"/>
                  </a:moveTo>
                  <a:lnTo>
                    <a:pt x="75155" y="0"/>
                  </a:lnTo>
                  <a:lnTo>
                    <a:pt x="75155" y="33402"/>
                  </a:lnTo>
                  <a:lnTo>
                    <a:pt x="0" y="33402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60DD6A0-920B-004A-5C16-BCF3DDF4225E}"/>
                </a:ext>
              </a:extLst>
            </p:cNvPr>
            <p:cNvSpPr/>
            <p:nvPr/>
          </p:nvSpPr>
          <p:spPr>
            <a:xfrm>
              <a:off x="6437038" y="3857285"/>
              <a:ext cx="66804" cy="183713"/>
            </a:xfrm>
            <a:custGeom>
              <a:avLst/>
              <a:gdLst>
                <a:gd name="connsiteX0" fmla="*/ 33402 w 66804"/>
                <a:gd name="connsiteY0" fmla="*/ 33402 h 183713"/>
                <a:gd name="connsiteX1" fmla="*/ 25052 w 66804"/>
                <a:gd name="connsiteY1" fmla="*/ 25052 h 183713"/>
                <a:gd name="connsiteX2" fmla="*/ 33402 w 66804"/>
                <a:gd name="connsiteY2" fmla="*/ 16701 h 183713"/>
                <a:gd name="connsiteX3" fmla="*/ 41753 w 66804"/>
                <a:gd name="connsiteY3" fmla="*/ 25052 h 183713"/>
                <a:gd name="connsiteX4" fmla="*/ 33402 w 66804"/>
                <a:gd name="connsiteY4" fmla="*/ 33402 h 183713"/>
                <a:gd name="connsiteX5" fmla="*/ 33402 w 66804"/>
                <a:gd name="connsiteY5" fmla="*/ 167012 h 183713"/>
                <a:gd name="connsiteX6" fmla="*/ 25052 w 66804"/>
                <a:gd name="connsiteY6" fmla="*/ 158661 h 183713"/>
                <a:gd name="connsiteX7" fmla="*/ 33402 w 66804"/>
                <a:gd name="connsiteY7" fmla="*/ 150311 h 183713"/>
                <a:gd name="connsiteX8" fmla="*/ 41753 w 66804"/>
                <a:gd name="connsiteY8" fmla="*/ 158661 h 183713"/>
                <a:gd name="connsiteX9" fmla="*/ 33402 w 66804"/>
                <a:gd name="connsiteY9" fmla="*/ 167012 h 183713"/>
                <a:gd name="connsiteX10" fmla="*/ 66805 w 66804"/>
                <a:gd name="connsiteY10" fmla="*/ 0 h 183713"/>
                <a:gd name="connsiteX11" fmla="*/ 0 w 66804"/>
                <a:gd name="connsiteY11" fmla="*/ 0 h 183713"/>
                <a:gd name="connsiteX12" fmla="*/ 0 w 66804"/>
                <a:gd name="connsiteY12" fmla="*/ 183713 h 183713"/>
                <a:gd name="connsiteX13" fmla="*/ 66805 w 66804"/>
                <a:gd name="connsiteY13" fmla="*/ 183713 h 183713"/>
                <a:gd name="connsiteX14" fmla="*/ 66805 w 66804"/>
                <a:gd name="connsiteY14" fmla="*/ 0 h 18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6804" h="183713">
                  <a:moveTo>
                    <a:pt x="33402" y="33402"/>
                  </a:moveTo>
                  <a:cubicBezTo>
                    <a:pt x="28810" y="33402"/>
                    <a:pt x="25052" y="29645"/>
                    <a:pt x="25052" y="25052"/>
                  </a:cubicBezTo>
                  <a:cubicBezTo>
                    <a:pt x="25052" y="20459"/>
                    <a:pt x="28810" y="16701"/>
                    <a:pt x="33402" y="16701"/>
                  </a:cubicBezTo>
                  <a:cubicBezTo>
                    <a:pt x="37995" y="16701"/>
                    <a:pt x="41753" y="20459"/>
                    <a:pt x="41753" y="25052"/>
                  </a:cubicBezTo>
                  <a:cubicBezTo>
                    <a:pt x="41753" y="29645"/>
                    <a:pt x="37995" y="33402"/>
                    <a:pt x="33402" y="33402"/>
                  </a:cubicBezTo>
                  <a:close/>
                  <a:moveTo>
                    <a:pt x="33402" y="167012"/>
                  </a:moveTo>
                  <a:cubicBezTo>
                    <a:pt x="28810" y="167012"/>
                    <a:pt x="25052" y="163254"/>
                    <a:pt x="25052" y="158661"/>
                  </a:cubicBezTo>
                  <a:cubicBezTo>
                    <a:pt x="25052" y="154069"/>
                    <a:pt x="28810" y="150311"/>
                    <a:pt x="33402" y="150311"/>
                  </a:cubicBezTo>
                  <a:cubicBezTo>
                    <a:pt x="37995" y="150311"/>
                    <a:pt x="41753" y="154069"/>
                    <a:pt x="41753" y="158661"/>
                  </a:cubicBezTo>
                  <a:cubicBezTo>
                    <a:pt x="41753" y="163254"/>
                    <a:pt x="37995" y="167012"/>
                    <a:pt x="33402" y="167012"/>
                  </a:cubicBezTo>
                  <a:close/>
                  <a:moveTo>
                    <a:pt x="66805" y="0"/>
                  </a:moveTo>
                  <a:lnTo>
                    <a:pt x="0" y="0"/>
                  </a:lnTo>
                  <a:lnTo>
                    <a:pt x="0" y="183713"/>
                  </a:lnTo>
                  <a:lnTo>
                    <a:pt x="66805" y="183713"/>
                  </a:lnTo>
                  <a:lnTo>
                    <a:pt x="66805" y="0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6F30D78-42A6-F114-DF4F-DF8700A8B239}"/>
                </a:ext>
              </a:extLst>
            </p:cNvPr>
            <p:cNvSpPr/>
            <p:nvPr/>
          </p:nvSpPr>
          <p:spPr>
            <a:xfrm>
              <a:off x="6361882" y="3823883"/>
              <a:ext cx="58454" cy="217115"/>
            </a:xfrm>
            <a:custGeom>
              <a:avLst/>
              <a:gdLst>
                <a:gd name="connsiteX0" fmla="*/ 41753 w 58454"/>
                <a:gd name="connsiteY0" fmla="*/ 41753 h 217115"/>
                <a:gd name="connsiteX1" fmla="*/ 16701 w 58454"/>
                <a:gd name="connsiteY1" fmla="*/ 41753 h 217115"/>
                <a:gd name="connsiteX2" fmla="*/ 16701 w 58454"/>
                <a:gd name="connsiteY2" fmla="*/ 16701 h 217115"/>
                <a:gd name="connsiteX3" fmla="*/ 41753 w 58454"/>
                <a:gd name="connsiteY3" fmla="*/ 16701 h 217115"/>
                <a:gd name="connsiteX4" fmla="*/ 41753 w 58454"/>
                <a:gd name="connsiteY4" fmla="*/ 41753 h 217115"/>
                <a:gd name="connsiteX5" fmla="*/ 58454 w 58454"/>
                <a:gd name="connsiteY5" fmla="*/ 0 h 217115"/>
                <a:gd name="connsiteX6" fmla="*/ 0 w 58454"/>
                <a:gd name="connsiteY6" fmla="*/ 0 h 217115"/>
                <a:gd name="connsiteX7" fmla="*/ 0 w 58454"/>
                <a:gd name="connsiteY7" fmla="*/ 217116 h 217115"/>
                <a:gd name="connsiteX8" fmla="*/ 58454 w 58454"/>
                <a:gd name="connsiteY8" fmla="*/ 217116 h 217115"/>
                <a:gd name="connsiteX9" fmla="*/ 58454 w 58454"/>
                <a:gd name="connsiteY9" fmla="*/ 0 h 21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454" h="217115">
                  <a:moveTo>
                    <a:pt x="41753" y="41753"/>
                  </a:moveTo>
                  <a:lnTo>
                    <a:pt x="16701" y="41753"/>
                  </a:lnTo>
                  <a:lnTo>
                    <a:pt x="16701" y="16701"/>
                  </a:lnTo>
                  <a:lnTo>
                    <a:pt x="41753" y="16701"/>
                  </a:lnTo>
                  <a:lnTo>
                    <a:pt x="41753" y="41753"/>
                  </a:lnTo>
                  <a:close/>
                  <a:moveTo>
                    <a:pt x="58454" y="0"/>
                  </a:moveTo>
                  <a:lnTo>
                    <a:pt x="0" y="0"/>
                  </a:lnTo>
                  <a:lnTo>
                    <a:pt x="0" y="217116"/>
                  </a:lnTo>
                  <a:lnTo>
                    <a:pt x="58454" y="217116"/>
                  </a:lnTo>
                  <a:lnTo>
                    <a:pt x="58454" y="0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CCED0C4-ED68-40F4-B931-13506C1549A2}"/>
              </a:ext>
            </a:extLst>
          </p:cNvPr>
          <p:cNvGrpSpPr/>
          <p:nvPr/>
        </p:nvGrpSpPr>
        <p:grpSpPr>
          <a:xfrm>
            <a:off x="7097539" y="2979286"/>
            <a:ext cx="317674" cy="275980"/>
            <a:chOff x="7065875" y="2951778"/>
            <a:chExt cx="381002" cy="330996"/>
          </a:xfrm>
          <a:solidFill>
            <a:srgbClr val="F0FCFF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57D7B3C-5FD2-3007-62A8-351E37EC2225}"/>
                </a:ext>
              </a:extLst>
            </p:cNvPr>
            <p:cNvSpPr/>
            <p:nvPr/>
          </p:nvSpPr>
          <p:spPr>
            <a:xfrm>
              <a:off x="7065875" y="3130373"/>
              <a:ext cx="381002" cy="152401"/>
            </a:xfrm>
            <a:custGeom>
              <a:avLst/>
              <a:gdLst>
                <a:gd name="connsiteX0" fmla="*/ 219076 w 381002"/>
                <a:gd name="connsiteY0" fmla="*/ 9525 h 152401"/>
                <a:gd name="connsiteX1" fmla="*/ 200026 w 381002"/>
                <a:gd name="connsiteY1" fmla="*/ 28575 h 152401"/>
                <a:gd name="connsiteX2" fmla="*/ 180976 w 381002"/>
                <a:gd name="connsiteY2" fmla="*/ 28575 h 152401"/>
                <a:gd name="connsiteX3" fmla="*/ 161926 w 381002"/>
                <a:gd name="connsiteY3" fmla="*/ 9525 h 152401"/>
                <a:gd name="connsiteX4" fmla="*/ 161926 w 381002"/>
                <a:gd name="connsiteY4" fmla="*/ 0 h 152401"/>
                <a:gd name="connsiteX5" fmla="*/ 0 w 381002"/>
                <a:gd name="connsiteY5" fmla="*/ 0 h 152401"/>
                <a:gd name="connsiteX6" fmla="*/ 0 w 381002"/>
                <a:gd name="connsiteY6" fmla="*/ 133351 h 152401"/>
                <a:gd name="connsiteX7" fmla="*/ 19050 w 381002"/>
                <a:gd name="connsiteY7" fmla="*/ 152401 h 152401"/>
                <a:gd name="connsiteX8" fmla="*/ 361952 w 381002"/>
                <a:gd name="connsiteY8" fmla="*/ 152401 h 152401"/>
                <a:gd name="connsiteX9" fmla="*/ 381003 w 381002"/>
                <a:gd name="connsiteY9" fmla="*/ 133351 h 152401"/>
                <a:gd name="connsiteX10" fmla="*/ 381003 w 381002"/>
                <a:gd name="connsiteY10" fmla="*/ 0 h 152401"/>
                <a:gd name="connsiteX11" fmla="*/ 219076 w 381002"/>
                <a:gd name="connsiteY11" fmla="*/ 0 h 152401"/>
                <a:gd name="connsiteX12" fmla="*/ 219076 w 381002"/>
                <a:gd name="connsiteY12" fmla="*/ 9525 h 15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2" h="152401">
                  <a:moveTo>
                    <a:pt x="219076" y="9525"/>
                  </a:moveTo>
                  <a:cubicBezTo>
                    <a:pt x="219076" y="20003"/>
                    <a:pt x="210504" y="28575"/>
                    <a:pt x="200026" y="28575"/>
                  </a:cubicBezTo>
                  <a:lnTo>
                    <a:pt x="180976" y="28575"/>
                  </a:lnTo>
                  <a:cubicBezTo>
                    <a:pt x="170499" y="28575"/>
                    <a:pt x="161926" y="20003"/>
                    <a:pt x="161926" y="9525"/>
                  </a:cubicBezTo>
                  <a:lnTo>
                    <a:pt x="161926" y="0"/>
                  </a:lnTo>
                  <a:lnTo>
                    <a:pt x="0" y="0"/>
                  </a:lnTo>
                  <a:lnTo>
                    <a:pt x="0" y="133351"/>
                  </a:lnTo>
                  <a:cubicBezTo>
                    <a:pt x="0" y="143828"/>
                    <a:pt x="8573" y="152401"/>
                    <a:pt x="19050" y="152401"/>
                  </a:cubicBezTo>
                  <a:lnTo>
                    <a:pt x="361952" y="152401"/>
                  </a:lnTo>
                  <a:cubicBezTo>
                    <a:pt x="372430" y="152401"/>
                    <a:pt x="381003" y="143828"/>
                    <a:pt x="381003" y="133351"/>
                  </a:cubicBezTo>
                  <a:lnTo>
                    <a:pt x="381003" y="0"/>
                  </a:lnTo>
                  <a:lnTo>
                    <a:pt x="219076" y="0"/>
                  </a:lnTo>
                  <a:lnTo>
                    <a:pt x="219076" y="9525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E65ED5-5E45-A62A-4342-A3BD17C7A6DD}"/>
                </a:ext>
              </a:extLst>
            </p:cNvPr>
            <p:cNvSpPr/>
            <p:nvPr/>
          </p:nvSpPr>
          <p:spPr>
            <a:xfrm>
              <a:off x="7065875" y="2951778"/>
              <a:ext cx="381002" cy="159544"/>
            </a:xfrm>
            <a:custGeom>
              <a:avLst/>
              <a:gdLst>
                <a:gd name="connsiteX0" fmla="*/ 361952 w 381002"/>
                <a:gd name="connsiteY0" fmla="*/ 64294 h 159544"/>
                <a:gd name="connsiteX1" fmla="*/ 266702 w 381002"/>
                <a:gd name="connsiteY1" fmla="*/ 64294 h 159544"/>
                <a:gd name="connsiteX2" fmla="*/ 266702 w 381002"/>
                <a:gd name="connsiteY2" fmla="*/ 33338 h 159544"/>
                <a:gd name="connsiteX3" fmla="*/ 233364 w 381002"/>
                <a:gd name="connsiteY3" fmla="*/ 0 h 159544"/>
                <a:gd name="connsiteX4" fmla="*/ 147638 w 381002"/>
                <a:gd name="connsiteY4" fmla="*/ 0 h 159544"/>
                <a:gd name="connsiteX5" fmla="*/ 114301 w 381002"/>
                <a:gd name="connsiteY5" fmla="*/ 33338 h 159544"/>
                <a:gd name="connsiteX6" fmla="*/ 114301 w 381002"/>
                <a:gd name="connsiteY6" fmla="*/ 64294 h 159544"/>
                <a:gd name="connsiteX7" fmla="*/ 19050 w 381002"/>
                <a:gd name="connsiteY7" fmla="*/ 64294 h 159544"/>
                <a:gd name="connsiteX8" fmla="*/ 0 w 381002"/>
                <a:gd name="connsiteY8" fmla="*/ 83344 h 159544"/>
                <a:gd name="connsiteX9" fmla="*/ 0 w 381002"/>
                <a:gd name="connsiteY9" fmla="*/ 159545 h 159544"/>
                <a:gd name="connsiteX10" fmla="*/ 161926 w 381002"/>
                <a:gd name="connsiteY10" fmla="*/ 159545 h 159544"/>
                <a:gd name="connsiteX11" fmla="*/ 161926 w 381002"/>
                <a:gd name="connsiteY11" fmla="*/ 150020 h 159544"/>
                <a:gd name="connsiteX12" fmla="*/ 219076 w 381002"/>
                <a:gd name="connsiteY12" fmla="*/ 150020 h 159544"/>
                <a:gd name="connsiteX13" fmla="*/ 219076 w 381002"/>
                <a:gd name="connsiteY13" fmla="*/ 159545 h 159544"/>
                <a:gd name="connsiteX14" fmla="*/ 381003 w 381002"/>
                <a:gd name="connsiteY14" fmla="*/ 159545 h 159544"/>
                <a:gd name="connsiteX15" fmla="*/ 381003 w 381002"/>
                <a:gd name="connsiteY15" fmla="*/ 83344 h 159544"/>
                <a:gd name="connsiteX16" fmla="*/ 361952 w 381002"/>
                <a:gd name="connsiteY16" fmla="*/ 64294 h 159544"/>
                <a:gd name="connsiteX17" fmla="*/ 142876 w 381002"/>
                <a:gd name="connsiteY17" fmla="*/ 64294 h 159544"/>
                <a:gd name="connsiteX18" fmla="*/ 142876 w 381002"/>
                <a:gd name="connsiteY18" fmla="*/ 33338 h 159544"/>
                <a:gd name="connsiteX19" fmla="*/ 147638 w 381002"/>
                <a:gd name="connsiteY19" fmla="*/ 28575 h 159544"/>
                <a:gd name="connsiteX20" fmla="*/ 233364 w 381002"/>
                <a:gd name="connsiteY20" fmla="*/ 28575 h 159544"/>
                <a:gd name="connsiteX21" fmla="*/ 238127 w 381002"/>
                <a:gd name="connsiteY21" fmla="*/ 33338 h 159544"/>
                <a:gd name="connsiteX22" fmla="*/ 238127 w 381002"/>
                <a:gd name="connsiteY22" fmla="*/ 64294 h 159544"/>
                <a:gd name="connsiteX23" fmla="*/ 142876 w 381002"/>
                <a:gd name="connsiteY23" fmla="*/ 64294 h 15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002" h="159544">
                  <a:moveTo>
                    <a:pt x="361952" y="64294"/>
                  </a:moveTo>
                  <a:lnTo>
                    <a:pt x="266702" y="64294"/>
                  </a:lnTo>
                  <a:lnTo>
                    <a:pt x="266702" y="33338"/>
                  </a:lnTo>
                  <a:cubicBezTo>
                    <a:pt x="266702" y="14764"/>
                    <a:pt x="251938" y="0"/>
                    <a:pt x="233364" y="0"/>
                  </a:cubicBezTo>
                  <a:lnTo>
                    <a:pt x="147638" y="0"/>
                  </a:lnTo>
                  <a:cubicBezTo>
                    <a:pt x="129065" y="0"/>
                    <a:pt x="114301" y="14764"/>
                    <a:pt x="114301" y="33338"/>
                  </a:cubicBezTo>
                  <a:lnTo>
                    <a:pt x="114301" y="64294"/>
                  </a:lnTo>
                  <a:lnTo>
                    <a:pt x="19050" y="64294"/>
                  </a:lnTo>
                  <a:cubicBezTo>
                    <a:pt x="8573" y="64294"/>
                    <a:pt x="0" y="72867"/>
                    <a:pt x="0" y="83344"/>
                  </a:cubicBezTo>
                  <a:lnTo>
                    <a:pt x="0" y="159545"/>
                  </a:lnTo>
                  <a:lnTo>
                    <a:pt x="161926" y="159545"/>
                  </a:lnTo>
                  <a:lnTo>
                    <a:pt x="161926" y="150020"/>
                  </a:lnTo>
                  <a:lnTo>
                    <a:pt x="219076" y="150020"/>
                  </a:lnTo>
                  <a:lnTo>
                    <a:pt x="219076" y="159545"/>
                  </a:lnTo>
                  <a:lnTo>
                    <a:pt x="381003" y="159545"/>
                  </a:lnTo>
                  <a:lnTo>
                    <a:pt x="381003" y="83344"/>
                  </a:lnTo>
                  <a:cubicBezTo>
                    <a:pt x="381003" y="72867"/>
                    <a:pt x="372430" y="64294"/>
                    <a:pt x="361952" y="64294"/>
                  </a:cubicBezTo>
                  <a:moveTo>
                    <a:pt x="142876" y="64294"/>
                  </a:moveTo>
                  <a:lnTo>
                    <a:pt x="142876" y="33338"/>
                  </a:lnTo>
                  <a:cubicBezTo>
                    <a:pt x="142876" y="30480"/>
                    <a:pt x="144781" y="28575"/>
                    <a:pt x="147638" y="28575"/>
                  </a:cubicBezTo>
                  <a:lnTo>
                    <a:pt x="233364" y="28575"/>
                  </a:lnTo>
                  <a:cubicBezTo>
                    <a:pt x="236222" y="28575"/>
                    <a:pt x="238127" y="30480"/>
                    <a:pt x="238127" y="33338"/>
                  </a:cubicBezTo>
                  <a:lnTo>
                    <a:pt x="238127" y="64294"/>
                  </a:lnTo>
                  <a:lnTo>
                    <a:pt x="142876" y="64294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A89CF75-4F5B-F16E-8E94-A2CA3CE833BB}"/>
              </a:ext>
            </a:extLst>
          </p:cNvPr>
          <p:cNvGrpSpPr/>
          <p:nvPr/>
        </p:nvGrpSpPr>
        <p:grpSpPr>
          <a:xfrm>
            <a:off x="7892788" y="2135181"/>
            <a:ext cx="360024" cy="360024"/>
            <a:chOff x="7892788" y="2135181"/>
            <a:chExt cx="360024" cy="360024"/>
          </a:xfrm>
          <a:solidFill>
            <a:srgbClr val="F0FCFF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11938B3-723B-9B83-517F-9E18B571DC9E}"/>
                </a:ext>
              </a:extLst>
            </p:cNvPr>
            <p:cNvSpPr/>
            <p:nvPr/>
          </p:nvSpPr>
          <p:spPr>
            <a:xfrm>
              <a:off x="8019936" y="2135181"/>
              <a:ext cx="232876" cy="232420"/>
            </a:xfrm>
            <a:custGeom>
              <a:avLst/>
              <a:gdLst>
                <a:gd name="connsiteX0" fmla="*/ 191861 w 232876"/>
                <a:gd name="connsiteY0" fmla="*/ 41015 h 232420"/>
                <a:gd name="connsiteX1" fmla="*/ 187304 w 232876"/>
                <a:gd name="connsiteY1" fmla="*/ 0 h 232420"/>
                <a:gd name="connsiteX2" fmla="*/ 137174 w 232876"/>
                <a:gd name="connsiteY2" fmla="*/ 50130 h 232420"/>
                <a:gd name="connsiteX3" fmla="*/ 139908 w 232876"/>
                <a:gd name="connsiteY3" fmla="*/ 73828 h 232420"/>
                <a:gd name="connsiteX4" fmla="*/ 66992 w 232876"/>
                <a:gd name="connsiteY4" fmla="*/ 146744 h 232420"/>
                <a:gd name="connsiteX5" fmla="*/ 45573 w 232876"/>
                <a:gd name="connsiteY5" fmla="*/ 141275 h 232420"/>
                <a:gd name="connsiteX6" fmla="*/ 0 w 232876"/>
                <a:gd name="connsiteY6" fmla="*/ 186848 h 232420"/>
                <a:gd name="connsiteX7" fmla="*/ 45573 w 232876"/>
                <a:gd name="connsiteY7" fmla="*/ 232421 h 232420"/>
                <a:gd name="connsiteX8" fmla="*/ 91145 w 232876"/>
                <a:gd name="connsiteY8" fmla="*/ 186848 h 232420"/>
                <a:gd name="connsiteX9" fmla="*/ 86132 w 232876"/>
                <a:gd name="connsiteY9" fmla="*/ 165885 h 232420"/>
                <a:gd name="connsiteX10" fmla="*/ 159049 w 232876"/>
                <a:gd name="connsiteY10" fmla="*/ 92968 h 232420"/>
                <a:gd name="connsiteX11" fmla="*/ 182747 w 232876"/>
                <a:gd name="connsiteY11" fmla="*/ 95703 h 232420"/>
                <a:gd name="connsiteX12" fmla="*/ 232877 w 232876"/>
                <a:gd name="connsiteY12" fmla="*/ 45573 h 232420"/>
                <a:gd name="connsiteX13" fmla="*/ 191861 w 232876"/>
                <a:gd name="connsiteY13" fmla="*/ 41015 h 23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2876" h="232420">
                  <a:moveTo>
                    <a:pt x="191861" y="41015"/>
                  </a:moveTo>
                  <a:lnTo>
                    <a:pt x="187304" y="0"/>
                  </a:lnTo>
                  <a:lnTo>
                    <a:pt x="137174" y="50130"/>
                  </a:lnTo>
                  <a:lnTo>
                    <a:pt x="139908" y="73828"/>
                  </a:lnTo>
                  <a:lnTo>
                    <a:pt x="66992" y="146744"/>
                  </a:lnTo>
                  <a:cubicBezTo>
                    <a:pt x="60612" y="143554"/>
                    <a:pt x="53320" y="141275"/>
                    <a:pt x="45573" y="141275"/>
                  </a:cubicBezTo>
                  <a:cubicBezTo>
                    <a:pt x="20508" y="141275"/>
                    <a:pt x="0" y="161783"/>
                    <a:pt x="0" y="186848"/>
                  </a:cubicBezTo>
                  <a:cubicBezTo>
                    <a:pt x="0" y="211913"/>
                    <a:pt x="20508" y="232421"/>
                    <a:pt x="45573" y="232421"/>
                  </a:cubicBezTo>
                  <a:cubicBezTo>
                    <a:pt x="70638" y="232421"/>
                    <a:pt x="91145" y="211913"/>
                    <a:pt x="91145" y="186848"/>
                  </a:cubicBezTo>
                  <a:cubicBezTo>
                    <a:pt x="91145" y="179101"/>
                    <a:pt x="89323" y="172265"/>
                    <a:pt x="86132" y="165885"/>
                  </a:cubicBezTo>
                  <a:lnTo>
                    <a:pt x="159049" y="92968"/>
                  </a:lnTo>
                  <a:lnTo>
                    <a:pt x="182747" y="95703"/>
                  </a:lnTo>
                  <a:lnTo>
                    <a:pt x="232877" y="45573"/>
                  </a:lnTo>
                  <a:lnTo>
                    <a:pt x="191861" y="41015"/>
                  </a:ln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2430E0D-222D-BFE6-0E67-597CEC5EE507}"/>
                </a:ext>
              </a:extLst>
            </p:cNvPr>
            <p:cNvSpPr/>
            <p:nvPr/>
          </p:nvSpPr>
          <p:spPr>
            <a:xfrm>
              <a:off x="7892788" y="2148853"/>
              <a:ext cx="346352" cy="346352"/>
            </a:xfrm>
            <a:custGeom>
              <a:avLst/>
              <a:gdLst>
                <a:gd name="connsiteX0" fmla="*/ 322655 w 346352"/>
                <a:gd name="connsiteY0" fmla="*/ 94791 h 346352"/>
                <a:gd name="connsiteX1" fmla="*/ 316730 w 346352"/>
                <a:gd name="connsiteY1" fmla="*/ 101171 h 346352"/>
                <a:gd name="connsiteX2" fmla="*/ 308072 w 346352"/>
                <a:gd name="connsiteY2" fmla="*/ 100260 h 346352"/>
                <a:gd name="connsiteX3" fmla="*/ 298501 w 346352"/>
                <a:gd name="connsiteY3" fmla="*/ 98893 h 346352"/>
                <a:gd name="connsiteX4" fmla="*/ 319009 w 346352"/>
                <a:gd name="connsiteY4" fmla="*/ 173176 h 346352"/>
                <a:gd name="connsiteX5" fmla="*/ 173176 w 346352"/>
                <a:gd name="connsiteY5" fmla="*/ 319009 h 346352"/>
                <a:gd name="connsiteX6" fmla="*/ 27344 w 346352"/>
                <a:gd name="connsiteY6" fmla="*/ 173176 h 346352"/>
                <a:gd name="connsiteX7" fmla="*/ 173176 w 346352"/>
                <a:gd name="connsiteY7" fmla="*/ 27344 h 346352"/>
                <a:gd name="connsiteX8" fmla="*/ 247460 w 346352"/>
                <a:gd name="connsiteY8" fmla="*/ 47851 h 346352"/>
                <a:gd name="connsiteX9" fmla="*/ 246548 w 346352"/>
                <a:gd name="connsiteY9" fmla="*/ 38737 h 346352"/>
                <a:gd name="connsiteX10" fmla="*/ 245181 w 346352"/>
                <a:gd name="connsiteY10" fmla="*/ 29622 h 346352"/>
                <a:gd name="connsiteX11" fmla="*/ 251561 w 346352"/>
                <a:gd name="connsiteY11" fmla="*/ 23242 h 346352"/>
                <a:gd name="connsiteX12" fmla="*/ 254751 w 346352"/>
                <a:gd name="connsiteY12" fmla="*/ 20052 h 346352"/>
                <a:gd name="connsiteX13" fmla="*/ 173176 w 346352"/>
                <a:gd name="connsiteY13" fmla="*/ 0 h 346352"/>
                <a:gd name="connsiteX14" fmla="*/ 0 w 346352"/>
                <a:gd name="connsiteY14" fmla="*/ 173176 h 346352"/>
                <a:gd name="connsiteX15" fmla="*/ 173176 w 346352"/>
                <a:gd name="connsiteY15" fmla="*/ 346353 h 346352"/>
                <a:gd name="connsiteX16" fmla="*/ 346353 w 346352"/>
                <a:gd name="connsiteY16" fmla="*/ 173176 h 346352"/>
                <a:gd name="connsiteX17" fmla="*/ 325845 w 346352"/>
                <a:gd name="connsiteY17" fmla="*/ 92057 h 346352"/>
                <a:gd name="connsiteX18" fmla="*/ 322655 w 346352"/>
                <a:gd name="connsiteY18" fmla="*/ 94791 h 34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6352" h="346352">
                  <a:moveTo>
                    <a:pt x="322655" y="94791"/>
                  </a:moveTo>
                  <a:lnTo>
                    <a:pt x="316730" y="101171"/>
                  </a:lnTo>
                  <a:lnTo>
                    <a:pt x="308072" y="100260"/>
                  </a:lnTo>
                  <a:lnTo>
                    <a:pt x="298501" y="98893"/>
                  </a:lnTo>
                  <a:cubicBezTo>
                    <a:pt x="311262" y="120768"/>
                    <a:pt x="319009" y="145833"/>
                    <a:pt x="319009" y="173176"/>
                  </a:cubicBezTo>
                  <a:cubicBezTo>
                    <a:pt x="319009" y="253384"/>
                    <a:pt x="253384" y="319009"/>
                    <a:pt x="173176" y="319009"/>
                  </a:cubicBezTo>
                  <a:cubicBezTo>
                    <a:pt x="92968" y="319009"/>
                    <a:pt x="27344" y="253384"/>
                    <a:pt x="27344" y="173176"/>
                  </a:cubicBezTo>
                  <a:cubicBezTo>
                    <a:pt x="27344" y="92968"/>
                    <a:pt x="92968" y="27344"/>
                    <a:pt x="173176" y="27344"/>
                  </a:cubicBezTo>
                  <a:cubicBezTo>
                    <a:pt x="200064" y="27344"/>
                    <a:pt x="225585" y="34635"/>
                    <a:pt x="247460" y="47851"/>
                  </a:cubicBezTo>
                  <a:lnTo>
                    <a:pt x="246548" y="38737"/>
                  </a:lnTo>
                  <a:lnTo>
                    <a:pt x="245181" y="29622"/>
                  </a:lnTo>
                  <a:lnTo>
                    <a:pt x="251561" y="23242"/>
                  </a:lnTo>
                  <a:lnTo>
                    <a:pt x="254751" y="20052"/>
                  </a:lnTo>
                  <a:cubicBezTo>
                    <a:pt x="230142" y="7292"/>
                    <a:pt x="202799" y="0"/>
                    <a:pt x="173176" y="0"/>
                  </a:cubicBezTo>
                  <a:cubicBezTo>
                    <a:pt x="77474" y="0"/>
                    <a:pt x="0" y="77474"/>
                    <a:pt x="0" y="173176"/>
                  </a:cubicBezTo>
                  <a:cubicBezTo>
                    <a:pt x="0" y="268879"/>
                    <a:pt x="77474" y="346353"/>
                    <a:pt x="173176" y="346353"/>
                  </a:cubicBezTo>
                  <a:cubicBezTo>
                    <a:pt x="268879" y="346353"/>
                    <a:pt x="346353" y="268879"/>
                    <a:pt x="346353" y="173176"/>
                  </a:cubicBezTo>
                  <a:cubicBezTo>
                    <a:pt x="346353" y="143554"/>
                    <a:pt x="339061" y="116210"/>
                    <a:pt x="325845" y="92057"/>
                  </a:cubicBezTo>
                  <a:lnTo>
                    <a:pt x="322655" y="94791"/>
                  </a:ln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2C19712-E4F5-EBD4-B08D-E5F5BD0B88F3}"/>
                </a:ext>
              </a:extLst>
            </p:cNvPr>
            <p:cNvSpPr/>
            <p:nvPr/>
          </p:nvSpPr>
          <p:spPr>
            <a:xfrm>
              <a:off x="7956590" y="2212655"/>
              <a:ext cx="218749" cy="218749"/>
            </a:xfrm>
            <a:custGeom>
              <a:avLst/>
              <a:gdLst>
                <a:gd name="connsiteX0" fmla="*/ 185481 w 218749"/>
                <a:gd name="connsiteY0" fmla="*/ 78385 h 218749"/>
                <a:gd name="connsiteX1" fmla="*/ 191405 w 218749"/>
                <a:gd name="connsiteY1" fmla="*/ 109375 h 218749"/>
                <a:gd name="connsiteX2" fmla="*/ 109375 w 218749"/>
                <a:gd name="connsiteY2" fmla="*/ 191405 h 218749"/>
                <a:gd name="connsiteX3" fmla="*/ 27344 w 218749"/>
                <a:gd name="connsiteY3" fmla="*/ 109375 h 218749"/>
                <a:gd name="connsiteX4" fmla="*/ 109375 w 218749"/>
                <a:gd name="connsiteY4" fmla="*/ 27344 h 218749"/>
                <a:gd name="connsiteX5" fmla="*/ 140364 w 218749"/>
                <a:gd name="connsiteY5" fmla="*/ 33268 h 218749"/>
                <a:gd name="connsiteX6" fmla="*/ 160872 w 218749"/>
                <a:gd name="connsiteY6" fmla="*/ 12760 h 218749"/>
                <a:gd name="connsiteX7" fmla="*/ 109375 w 218749"/>
                <a:gd name="connsiteY7" fmla="*/ 0 h 218749"/>
                <a:gd name="connsiteX8" fmla="*/ 0 w 218749"/>
                <a:gd name="connsiteY8" fmla="*/ 109375 h 218749"/>
                <a:gd name="connsiteX9" fmla="*/ 109375 w 218749"/>
                <a:gd name="connsiteY9" fmla="*/ 218749 h 218749"/>
                <a:gd name="connsiteX10" fmla="*/ 218749 w 218749"/>
                <a:gd name="connsiteY10" fmla="*/ 109375 h 218749"/>
                <a:gd name="connsiteX11" fmla="*/ 205989 w 218749"/>
                <a:gd name="connsiteY11" fmla="*/ 57877 h 218749"/>
                <a:gd name="connsiteX12" fmla="*/ 185481 w 218749"/>
                <a:gd name="connsiteY12" fmla="*/ 78385 h 218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8749" h="218749">
                  <a:moveTo>
                    <a:pt x="185481" y="78385"/>
                  </a:moveTo>
                  <a:cubicBezTo>
                    <a:pt x="189582" y="87955"/>
                    <a:pt x="191405" y="98437"/>
                    <a:pt x="191405" y="109375"/>
                  </a:cubicBezTo>
                  <a:cubicBezTo>
                    <a:pt x="191405" y="154491"/>
                    <a:pt x="154491" y="191405"/>
                    <a:pt x="109375" y="191405"/>
                  </a:cubicBezTo>
                  <a:cubicBezTo>
                    <a:pt x="64258" y="191405"/>
                    <a:pt x="27344" y="154491"/>
                    <a:pt x="27344" y="109375"/>
                  </a:cubicBezTo>
                  <a:cubicBezTo>
                    <a:pt x="27344" y="64258"/>
                    <a:pt x="64258" y="27344"/>
                    <a:pt x="109375" y="27344"/>
                  </a:cubicBezTo>
                  <a:cubicBezTo>
                    <a:pt x="120312" y="27344"/>
                    <a:pt x="130794" y="29622"/>
                    <a:pt x="140364" y="33268"/>
                  </a:cubicBezTo>
                  <a:lnTo>
                    <a:pt x="160872" y="12760"/>
                  </a:lnTo>
                  <a:cubicBezTo>
                    <a:pt x="145377" y="4557"/>
                    <a:pt x="128059" y="0"/>
                    <a:pt x="109375" y="0"/>
                  </a:cubicBezTo>
                  <a:cubicBezTo>
                    <a:pt x="49219" y="0"/>
                    <a:pt x="0" y="49219"/>
                    <a:pt x="0" y="109375"/>
                  </a:cubicBezTo>
                  <a:cubicBezTo>
                    <a:pt x="0" y="169530"/>
                    <a:pt x="49219" y="218749"/>
                    <a:pt x="109375" y="218749"/>
                  </a:cubicBezTo>
                  <a:cubicBezTo>
                    <a:pt x="169530" y="218749"/>
                    <a:pt x="218749" y="169530"/>
                    <a:pt x="218749" y="109375"/>
                  </a:cubicBezTo>
                  <a:cubicBezTo>
                    <a:pt x="218749" y="90690"/>
                    <a:pt x="214192" y="73372"/>
                    <a:pt x="205989" y="57877"/>
                  </a:cubicBezTo>
                  <a:lnTo>
                    <a:pt x="185481" y="78385"/>
                  </a:lnTo>
                  <a:close/>
                </a:path>
              </a:pathLst>
            </a:custGeom>
            <a:grpFill/>
            <a:ln w="4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77054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424803" y="350182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8532293d-2bb2-40b4-a232-ef9d37e6744d">
            <a:extLst>
              <a:ext uri="{FF2B5EF4-FFF2-40B4-BE49-F238E27FC236}">
                <a16:creationId xmlns:a16="http://schemas.microsoft.com/office/drawing/2014/main" id="{33BC2841-68A7-F5CD-E61D-06B540E5EB81}"/>
              </a:ext>
            </a:extLst>
          </p:cNvPr>
          <p:cNvGrpSpPr>
            <a:grpSpLocks noChangeAspect="1"/>
          </p:cNvGrpSpPr>
          <p:nvPr/>
        </p:nvGrpSpPr>
        <p:grpSpPr>
          <a:xfrm>
            <a:off x="2609277" y="1316398"/>
            <a:ext cx="7293537" cy="4154861"/>
            <a:chOff x="2024007" y="997545"/>
            <a:chExt cx="8888068" cy="5063209"/>
          </a:xfrm>
        </p:grpSpPr>
        <p:grpSp>
          <p:nvGrpSpPr>
            <p:cNvPr id="3" name="Group 29">
              <a:extLst>
                <a:ext uri="{FF2B5EF4-FFF2-40B4-BE49-F238E27FC236}">
                  <a16:creationId xmlns:a16="http://schemas.microsoft.com/office/drawing/2014/main" id="{F30862E6-9C5B-BEF9-700A-E4EB5F3C54E4}"/>
                </a:ext>
              </a:extLst>
            </p:cNvPr>
            <p:cNvGrpSpPr/>
            <p:nvPr/>
          </p:nvGrpSpPr>
          <p:grpSpPr>
            <a:xfrm>
              <a:off x="2789732" y="1172336"/>
              <a:ext cx="7001679" cy="4418441"/>
              <a:chOff x="3452909" y="1506577"/>
              <a:chExt cx="6199706" cy="3912348"/>
            </a:xfrm>
          </p:grpSpPr>
          <p:cxnSp>
            <p:nvCxnSpPr>
              <p:cNvPr id="26" name="Straight Connector 8">
                <a:extLst>
                  <a:ext uri="{FF2B5EF4-FFF2-40B4-BE49-F238E27FC236}">
                    <a16:creationId xmlns:a16="http://schemas.microsoft.com/office/drawing/2014/main" id="{C572668D-DC6C-FA29-64E2-46C2D4D6A652}"/>
                  </a:ext>
                </a:extLst>
              </p:cNvPr>
              <p:cNvCxnSpPr/>
              <p:nvPr/>
            </p:nvCxnSpPr>
            <p:spPr>
              <a:xfrm rot="20943308">
                <a:off x="3867874" y="2591852"/>
                <a:ext cx="1916046" cy="1492823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0">
                <a:extLst>
                  <a:ext uri="{FF2B5EF4-FFF2-40B4-BE49-F238E27FC236}">
                    <a16:creationId xmlns:a16="http://schemas.microsoft.com/office/drawing/2014/main" id="{43A3005F-4E7C-E1C7-0C31-7B38DDAC8C9E}"/>
                  </a:ext>
                </a:extLst>
              </p:cNvPr>
              <p:cNvCxnSpPr/>
              <p:nvPr/>
            </p:nvCxnSpPr>
            <p:spPr>
              <a:xfrm rot="20943308" flipV="1">
                <a:off x="3576470" y="4112593"/>
                <a:ext cx="2423914" cy="738717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2">
                <a:extLst>
                  <a:ext uri="{FF2B5EF4-FFF2-40B4-BE49-F238E27FC236}">
                    <a16:creationId xmlns:a16="http://schemas.microsoft.com/office/drawing/2014/main" id="{0E573E3E-AE90-4E6D-7ADF-1EE890DA62CD}"/>
                  </a:ext>
                </a:extLst>
              </p:cNvPr>
              <p:cNvCxnSpPr/>
              <p:nvPr/>
            </p:nvCxnSpPr>
            <p:spPr>
              <a:xfrm rot="20943308" flipH="1">
                <a:off x="3452909" y="2822866"/>
                <a:ext cx="507868" cy="2223845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">
                <a:extLst>
                  <a:ext uri="{FF2B5EF4-FFF2-40B4-BE49-F238E27FC236}">
                    <a16:creationId xmlns:a16="http://schemas.microsoft.com/office/drawing/2014/main" id="{93CC91BA-A97F-E344-1AAA-321ACB921E0C}"/>
                  </a:ext>
                </a:extLst>
              </p:cNvPr>
              <p:cNvCxnSpPr/>
              <p:nvPr/>
            </p:nvCxnSpPr>
            <p:spPr>
              <a:xfrm rot="20943308" flipH="1">
                <a:off x="5713531" y="1857132"/>
                <a:ext cx="1646723" cy="1892961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6">
                <a:extLst>
                  <a:ext uri="{FF2B5EF4-FFF2-40B4-BE49-F238E27FC236}">
                    <a16:creationId xmlns:a16="http://schemas.microsoft.com/office/drawing/2014/main" id="{E7B5563B-C1F1-2CB6-0E9D-E2C81EF5EDEB}"/>
                  </a:ext>
                </a:extLst>
              </p:cNvPr>
              <p:cNvCxnSpPr/>
              <p:nvPr/>
            </p:nvCxnSpPr>
            <p:spPr>
              <a:xfrm rot="20943308" flipV="1">
                <a:off x="3680679" y="2050412"/>
                <a:ext cx="3570464" cy="40013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8">
                <a:extLst>
                  <a:ext uri="{FF2B5EF4-FFF2-40B4-BE49-F238E27FC236}">
                    <a16:creationId xmlns:a16="http://schemas.microsoft.com/office/drawing/2014/main" id="{41CF2DDB-356F-74CC-05F7-5343BA1B3C1B}"/>
                  </a:ext>
                </a:extLst>
              </p:cNvPr>
              <p:cNvCxnSpPr/>
              <p:nvPr/>
            </p:nvCxnSpPr>
            <p:spPr>
              <a:xfrm rot="20943308">
                <a:off x="7262533" y="1506577"/>
                <a:ext cx="2069946" cy="1227346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20">
                <a:extLst>
                  <a:ext uri="{FF2B5EF4-FFF2-40B4-BE49-F238E27FC236}">
                    <a16:creationId xmlns:a16="http://schemas.microsoft.com/office/drawing/2014/main" id="{7795F9B0-B84E-317E-EF7A-554C0B2AE29D}"/>
                  </a:ext>
                </a:extLst>
              </p:cNvPr>
              <p:cNvCxnSpPr/>
              <p:nvPr/>
            </p:nvCxnSpPr>
            <p:spPr>
              <a:xfrm rot="20943308" flipV="1">
                <a:off x="5818480" y="2872269"/>
                <a:ext cx="3708973" cy="669462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22">
                <a:extLst>
                  <a:ext uri="{FF2B5EF4-FFF2-40B4-BE49-F238E27FC236}">
                    <a16:creationId xmlns:a16="http://schemas.microsoft.com/office/drawing/2014/main" id="{732D2DAF-F79B-3B98-2244-E2C5A10B8E97}"/>
                  </a:ext>
                </a:extLst>
              </p:cNvPr>
              <p:cNvCxnSpPr/>
              <p:nvPr/>
            </p:nvCxnSpPr>
            <p:spPr>
              <a:xfrm rot="20943308" flipH="1" flipV="1">
                <a:off x="6025747" y="3695854"/>
                <a:ext cx="1908351" cy="150051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24">
                <a:extLst>
                  <a:ext uri="{FF2B5EF4-FFF2-40B4-BE49-F238E27FC236}">
                    <a16:creationId xmlns:a16="http://schemas.microsoft.com/office/drawing/2014/main" id="{79F91D34-62E5-4F8B-987A-A3216AC64944}"/>
                  </a:ext>
                </a:extLst>
              </p:cNvPr>
              <p:cNvCxnSpPr/>
              <p:nvPr/>
            </p:nvCxnSpPr>
            <p:spPr>
              <a:xfrm rot="20943308" flipH="1">
                <a:off x="7844298" y="2678188"/>
                <a:ext cx="1808317" cy="216998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26">
                <a:extLst>
                  <a:ext uri="{FF2B5EF4-FFF2-40B4-BE49-F238E27FC236}">
                    <a16:creationId xmlns:a16="http://schemas.microsoft.com/office/drawing/2014/main" id="{5B35F4D5-FE6C-5F81-5FDB-7B5A73C69E99}"/>
                  </a:ext>
                </a:extLst>
              </p:cNvPr>
              <p:cNvCxnSpPr/>
              <p:nvPr/>
            </p:nvCxnSpPr>
            <p:spPr>
              <a:xfrm rot="20943308" flipH="1" flipV="1">
                <a:off x="3687337" y="4668666"/>
                <a:ext cx="4355350" cy="750259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Oval 1">
              <a:extLst>
                <a:ext uri="{FF2B5EF4-FFF2-40B4-BE49-F238E27FC236}">
                  <a16:creationId xmlns:a16="http://schemas.microsoft.com/office/drawing/2014/main" id="{B9A9207C-D96C-0286-FFEC-42713DE67A7E}"/>
                </a:ext>
              </a:extLst>
            </p:cNvPr>
            <p:cNvSpPr/>
            <p:nvPr/>
          </p:nvSpPr>
          <p:spPr>
            <a:xfrm rot="20943308">
              <a:off x="2704422" y="2205170"/>
              <a:ext cx="827174" cy="827174"/>
            </a:xfrm>
            <a:prstGeom prst="ellipse">
              <a:avLst/>
            </a:prstGeom>
            <a:solidFill>
              <a:srgbClr val="2ECBA0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Oval 2">
              <a:extLst>
                <a:ext uri="{FF2B5EF4-FFF2-40B4-BE49-F238E27FC236}">
                  <a16:creationId xmlns:a16="http://schemas.microsoft.com/office/drawing/2014/main" id="{10B927B3-A04A-2206-92E2-917B29821C15}"/>
                </a:ext>
              </a:extLst>
            </p:cNvPr>
            <p:cNvSpPr/>
            <p:nvPr/>
          </p:nvSpPr>
          <p:spPr>
            <a:xfrm rot="20943308">
              <a:off x="2619788" y="4788433"/>
              <a:ext cx="827174" cy="827174"/>
            </a:xfrm>
            <a:prstGeom prst="ellipse">
              <a:avLst/>
            </a:prstGeom>
            <a:solidFill>
              <a:srgbClr val="2ECBA0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3">
              <a:extLst>
                <a:ext uri="{FF2B5EF4-FFF2-40B4-BE49-F238E27FC236}">
                  <a16:creationId xmlns:a16="http://schemas.microsoft.com/office/drawing/2014/main" id="{A47D8647-F7AD-8185-7D86-CB2F640B8991}"/>
                </a:ext>
              </a:extLst>
            </p:cNvPr>
            <p:cNvSpPr/>
            <p:nvPr/>
          </p:nvSpPr>
          <p:spPr>
            <a:xfrm rot="20943308">
              <a:off x="5149060" y="3449586"/>
              <a:ext cx="827174" cy="827174"/>
            </a:xfrm>
            <a:prstGeom prst="ellipse">
              <a:avLst/>
            </a:prstGeom>
            <a:solidFill>
              <a:srgbClr val="2C51BC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Oval 4">
              <a:extLst>
                <a:ext uri="{FF2B5EF4-FFF2-40B4-BE49-F238E27FC236}">
                  <a16:creationId xmlns:a16="http://schemas.microsoft.com/office/drawing/2014/main" id="{6146AF76-5D55-6681-7D3D-AE3F7C776CF9}"/>
                </a:ext>
              </a:extLst>
            </p:cNvPr>
            <p:cNvSpPr/>
            <p:nvPr/>
          </p:nvSpPr>
          <p:spPr>
            <a:xfrm rot="20943308">
              <a:off x="7578284" y="4705835"/>
              <a:ext cx="827174" cy="827174"/>
            </a:xfrm>
            <a:prstGeom prst="ellipse">
              <a:avLst/>
            </a:prstGeom>
            <a:solidFill>
              <a:srgbClr val="2ECBA0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5">
              <a:extLst>
                <a:ext uri="{FF2B5EF4-FFF2-40B4-BE49-F238E27FC236}">
                  <a16:creationId xmlns:a16="http://schemas.microsoft.com/office/drawing/2014/main" id="{C30BC8EF-8486-6B31-B1F3-10C882D8B678}"/>
                </a:ext>
              </a:extLst>
            </p:cNvPr>
            <p:cNvSpPr/>
            <p:nvPr/>
          </p:nvSpPr>
          <p:spPr>
            <a:xfrm rot="20943308">
              <a:off x="6569072" y="997545"/>
              <a:ext cx="827174" cy="827174"/>
            </a:xfrm>
            <a:prstGeom prst="ellipse">
              <a:avLst/>
            </a:prstGeom>
            <a:solidFill>
              <a:srgbClr val="2ECBA0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6">
              <a:extLst>
                <a:ext uri="{FF2B5EF4-FFF2-40B4-BE49-F238E27FC236}">
                  <a16:creationId xmlns:a16="http://schemas.microsoft.com/office/drawing/2014/main" id="{15BE25F9-0F1C-703C-3D66-1770BDDFA529}"/>
                </a:ext>
              </a:extLst>
            </p:cNvPr>
            <p:cNvSpPr/>
            <p:nvPr/>
          </p:nvSpPr>
          <p:spPr>
            <a:xfrm rot="20943308">
              <a:off x="9126607" y="1910332"/>
              <a:ext cx="827174" cy="827174"/>
            </a:xfrm>
            <a:prstGeom prst="ellipse">
              <a:avLst/>
            </a:prstGeom>
            <a:solidFill>
              <a:srgbClr val="2ECBA0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: Shape 35">
              <a:extLst>
                <a:ext uri="{FF2B5EF4-FFF2-40B4-BE49-F238E27FC236}">
                  <a16:creationId xmlns:a16="http://schemas.microsoft.com/office/drawing/2014/main" id="{58A48049-306A-7BC7-A05A-79C9CDD31EB6}"/>
                </a:ext>
              </a:extLst>
            </p:cNvPr>
            <p:cNvSpPr/>
            <p:nvPr/>
          </p:nvSpPr>
          <p:spPr bwMode="auto">
            <a:xfrm>
              <a:off x="6826864" y="1248752"/>
              <a:ext cx="327619" cy="32701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: Shape 38">
              <a:extLst>
                <a:ext uri="{FF2B5EF4-FFF2-40B4-BE49-F238E27FC236}">
                  <a16:creationId xmlns:a16="http://schemas.microsoft.com/office/drawing/2014/main" id="{09B8F0F2-9EE8-6658-9443-FFD9B97CCBAE}"/>
                </a:ext>
              </a:extLst>
            </p:cNvPr>
            <p:cNvSpPr/>
            <p:nvPr/>
          </p:nvSpPr>
          <p:spPr bwMode="auto">
            <a:xfrm>
              <a:off x="7742854" y="4891562"/>
              <a:ext cx="484623" cy="44835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: Shape 39">
              <a:extLst>
                <a:ext uri="{FF2B5EF4-FFF2-40B4-BE49-F238E27FC236}">
                  <a16:creationId xmlns:a16="http://schemas.microsoft.com/office/drawing/2014/main" id="{B68FDA1E-F057-1E21-37C3-D54E448942B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27482" y="2418157"/>
              <a:ext cx="381053" cy="38065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40">
              <a:extLst>
                <a:ext uri="{FF2B5EF4-FFF2-40B4-BE49-F238E27FC236}">
                  <a16:creationId xmlns:a16="http://schemas.microsoft.com/office/drawing/2014/main" id="{9358FEFF-5421-E157-6FFF-415663C43A44}"/>
                </a:ext>
              </a:extLst>
            </p:cNvPr>
            <p:cNvSpPr/>
            <p:nvPr/>
          </p:nvSpPr>
          <p:spPr>
            <a:xfrm>
              <a:off x="2045095" y="3121345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Autofit/>
            </a:bodyPr>
            <a:lstStyle/>
            <a:p>
              <a:pPr algn="ctr" defTabSz="1219200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Rectangle 41">
              <a:extLst>
                <a:ext uri="{FF2B5EF4-FFF2-40B4-BE49-F238E27FC236}">
                  <a16:creationId xmlns:a16="http://schemas.microsoft.com/office/drawing/2014/main" id="{4660A197-63EA-D87D-99D9-E2A8B05421B7}"/>
                </a:ext>
              </a:extLst>
            </p:cNvPr>
            <p:cNvSpPr/>
            <p:nvPr/>
          </p:nvSpPr>
          <p:spPr>
            <a:xfrm>
              <a:off x="8794070" y="2857153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Autofit/>
            </a:bodyPr>
            <a:lstStyle/>
            <a:p>
              <a:pPr algn="ctr" defTabSz="1219200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Rectangle 42">
              <a:extLst>
                <a:ext uri="{FF2B5EF4-FFF2-40B4-BE49-F238E27FC236}">
                  <a16:creationId xmlns:a16="http://schemas.microsoft.com/office/drawing/2014/main" id="{751D1BEE-3744-2DBE-0B35-9257999058C4}"/>
                </a:ext>
              </a:extLst>
            </p:cNvPr>
            <p:cNvSpPr/>
            <p:nvPr/>
          </p:nvSpPr>
          <p:spPr>
            <a:xfrm>
              <a:off x="5935320" y="1900687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Autofit/>
            </a:bodyPr>
            <a:lstStyle/>
            <a:p>
              <a:pPr algn="ctr" defTabSz="12192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Rectangle 43">
              <a:extLst>
                <a:ext uri="{FF2B5EF4-FFF2-40B4-BE49-F238E27FC236}">
                  <a16:creationId xmlns:a16="http://schemas.microsoft.com/office/drawing/2014/main" id="{CFEDD6DE-90FD-A105-D4A3-53F796A7FB29}"/>
                </a:ext>
              </a:extLst>
            </p:cNvPr>
            <p:cNvSpPr/>
            <p:nvPr/>
          </p:nvSpPr>
          <p:spPr>
            <a:xfrm>
              <a:off x="4503644" y="4325125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Autofit/>
            </a:bodyPr>
            <a:lstStyle/>
            <a:p>
              <a:pPr algn="ctr" defTabSz="1219200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Rectangle 44">
              <a:extLst>
                <a:ext uri="{FF2B5EF4-FFF2-40B4-BE49-F238E27FC236}">
                  <a16:creationId xmlns:a16="http://schemas.microsoft.com/office/drawing/2014/main" id="{1C0FF6C3-8060-D721-CEFA-4ED343B2B0B5}"/>
                </a:ext>
              </a:extLst>
            </p:cNvPr>
            <p:cNvSpPr/>
            <p:nvPr/>
          </p:nvSpPr>
          <p:spPr>
            <a:xfrm>
              <a:off x="2024007" y="5735344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Autofit/>
            </a:bodyPr>
            <a:lstStyle/>
            <a:p>
              <a:pPr algn="ctr" defTabSz="1219200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Rectangle 45">
              <a:extLst>
                <a:ext uri="{FF2B5EF4-FFF2-40B4-BE49-F238E27FC236}">
                  <a16:creationId xmlns:a16="http://schemas.microsoft.com/office/drawing/2014/main" id="{2532A1AA-658E-261E-6303-357CC0681160}"/>
                </a:ext>
              </a:extLst>
            </p:cNvPr>
            <p:cNvSpPr/>
            <p:nvPr/>
          </p:nvSpPr>
          <p:spPr>
            <a:xfrm>
              <a:off x="6990316" y="5630881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Autofit/>
            </a:bodyPr>
            <a:lstStyle/>
            <a:p>
              <a:pPr algn="ctr" defTabSz="1219200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F58917E-1949-53A0-B433-6BE1C67BB9EE}"/>
              </a:ext>
            </a:extLst>
          </p:cNvPr>
          <p:cNvGrpSpPr/>
          <p:nvPr/>
        </p:nvGrpSpPr>
        <p:grpSpPr>
          <a:xfrm>
            <a:off x="5356597" y="3519988"/>
            <a:ext cx="303772" cy="308175"/>
            <a:chOff x="5356597" y="3519988"/>
            <a:chExt cx="303772" cy="308175"/>
          </a:xfrm>
          <a:solidFill>
            <a:schemeClr val="bg1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039088C-A722-FEE4-F440-976AF41E9FCE}"/>
                </a:ext>
              </a:extLst>
            </p:cNvPr>
            <p:cNvSpPr/>
            <p:nvPr/>
          </p:nvSpPr>
          <p:spPr>
            <a:xfrm>
              <a:off x="5356597" y="3519988"/>
              <a:ext cx="303772" cy="308175"/>
            </a:xfrm>
            <a:custGeom>
              <a:avLst/>
              <a:gdLst>
                <a:gd name="connsiteX0" fmla="*/ 277358 w 303772"/>
                <a:gd name="connsiteY0" fmla="*/ 281760 h 308175"/>
                <a:gd name="connsiteX1" fmla="*/ 0 w 303772"/>
                <a:gd name="connsiteY1" fmla="*/ 281760 h 308175"/>
                <a:gd name="connsiteX2" fmla="*/ 0 w 303772"/>
                <a:gd name="connsiteY2" fmla="*/ 308175 h 308175"/>
                <a:gd name="connsiteX3" fmla="*/ 303773 w 303772"/>
                <a:gd name="connsiteY3" fmla="*/ 308175 h 308175"/>
                <a:gd name="connsiteX4" fmla="*/ 303773 w 303772"/>
                <a:gd name="connsiteY4" fmla="*/ 0 h 308175"/>
                <a:gd name="connsiteX5" fmla="*/ 277358 w 303772"/>
                <a:gd name="connsiteY5" fmla="*/ 0 h 308175"/>
                <a:gd name="connsiteX6" fmla="*/ 277358 w 303772"/>
                <a:gd name="connsiteY6" fmla="*/ 281760 h 30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772" h="308175">
                  <a:moveTo>
                    <a:pt x="277358" y="281760"/>
                  </a:moveTo>
                  <a:lnTo>
                    <a:pt x="0" y="281760"/>
                  </a:lnTo>
                  <a:lnTo>
                    <a:pt x="0" y="308175"/>
                  </a:lnTo>
                  <a:lnTo>
                    <a:pt x="303773" y="308175"/>
                  </a:lnTo>
                  <a:lnTo>
                    <a:pt x="303773" y="0"/>
                  </a:lnTo>
                  <a:lnTo>
                    <a:pt x="277358" y="0"/>
                  </a:lnTo>
                  <a:lnTo>
                    <a:pt x="277358" y="281760"/>
                  </a:lnTo>
                  <a:close/>
                </a:path>
              </a:pathLst>
            </a:custGeom>
            <a:grpFill/>
            <a:ln w="4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5E8E053-3B61-8FA5-08C4-1367D99260AC}"/>
                </a:ext>
              </a:extLst>
            </p:cNvPr>
            <p:cNvSpPr/>
            <p:nvPr/>
          </p:nvSpPr>
          <p:spPr>
            <a:xfrm>
              <a:off x="5356597" y="3519988"/>
              <a:ext cx="66037" cy="255345"/>
            </a:xfrm>
            <a:custGeom>
              <a:avLst/>
              <a:gdLst>
                <a:gd name="connsiteX0" fmla="*/ 0 w 66037"/>
                <a:gd name="connsiteY0" fmla="*/ 0 h 255345"/>
                <a:gd name="connsiteX1" fmla="*/ 66038 w 66037"/>
                <a:gd name="connsiteY1" fmla="*/ 0 h 255345"/>
                <a:gd name="connsiteX2" fmla="*/ 66038 w 66037"/>
                <a:gd name="connsiteY2" fmla="*/ 255345 h 255345"/>
                <a:gd name="connsiteX3" fmla="*/ 0 w 66037"/>
                <a:gd name="connsiteY3" fmla="*/ 255345 h 25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37" h="255345">
                  <a:moveTo>
                    <a:pt x="0" y="0"/>
                  </a:moveTo>
                  <a:lnTo>
                    <a:pt x="66038" y="0"/>
                  </a:lnTo>
                  <a:lnTo>
                    <a:pt x="66038" y="255345"/>
                  </a:lnTo>
                  <a:lnTo>
                    <a:pt x="0" y="255345"/>
                  </a:lnTo>
                  <a:close/>
                </a:path>
              </a:pathLst>
            </a:custGeom>
            <a:grpFill/>
            <a:ln w="4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9DCF03A-382D-E0EC-5732-1E6570764507}"/>
                </a:ext>
              </a:extLst>
            </p:cNvPr>
            <p:cNvSpPr/>
            <p:nvPr/>
          </p:nvSpPr>
          <p:spPr>
            <a:xfrm>
              <a:off x="5449049" y="3608038"/>
              <a:ext cx="66037" cy="167295"/>
            </a:xfrm>
            <a:custGeom>
              <a:avLst/>
              <a:gdLst>
                <a:gd name="connsiteX0" fmla="*/ 0 w 66037"/>
                <a:gd name="connsiteY0" fmla="*/ 0 h 167295"/>
                <a:gd name="connsiteX1" fmla="*/ 66038 w 66037"/>
                <a:gd name="connsiteY1" fmla="*/ 0 h 167295"/>
                <a:gd name="connsiteX2" fmla="*/ 66038 w 66037"/>
                <a:gd name="connsiteY2" fmla="*/ 167295 h 167295"/>
                <a:gd name="connsiteX3" fmla="*/ 0 w 66037"/>
                <a:gd name="connsiteY3" fmla="*/ 167295 h 167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37" h="167295">
                  <a:moveTo>
                    <a:pt x="0" y="0"/>
                  </a:moveTo>
                  <a:lnTo>
                    <a:pt x="66038" y="0"/>
                  </a:lnTo>
                  <a:lnTo>
                    <a:pt x="66038" y="167295"/>
                  </a:lnTo>
                  <a:lnTo>
                    <a:pt x="0" y="167295"/>
                  </a:lnTo>
                  <a:close/>
                </a:path>
              </a:pathLst>
            </a:custGeom>
            <a:grpFill/>
            <a:ln w="4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A36F090-9591-EB69-5FCA-4174A6C9DD2F}"/>
                </a:ext>
              </a:extLst>
            </p:cNvPr>
            <p:cNvSpPr/>
            <p:nvPr/>
          </p:nvSpPr>
          <p:spPr>
            <a:xfrm>
              <a:off x="5541502" y="3687283"/>
              <a:ext cx="66037" cy="88050"/>
            </a:xfrm>
            <a:custGeom>
              <a:avLst/>
              <a:gdLst>
                <a:gd name="connsiteX0" fmla="*/ 0 w 66037"/>
                <a:gd name="connsiteY0" fmla="*/ 0 h 88050"/>
                <a:gd name="connsiteX1" fmla="*/ 66038 w 66037"/>
                <a:gd name="connsiteY1" fmla="*/ 0 h 88050"/>
                <a:gd name="connsiteX2" fmla="*/ 66038 w 66037"/>
                <a:gd name="connsiteY2" fmla="*/ 88050 h 88050"/>
                <a:gd name="connsiteX3" fmla="*/ 0 w 66037"/>
                <a:gd name="connsiteY3" fmla="*/ 88050 h 8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37" h="88050">
                  <a:moveTo>
                    <a:pt x="0" y="0"/>
                  </a:moveTo>
                  <a:lnTo>
                    <a:pt x="66038" y="0"/>
                  </a:lnTo>
                  <a:lnTo>
                    <a:pt x="66038" y="88050"/>
                  </a:lnTo>
                  <a:lnTo>
                    <a:pt x="0" y="88050"/>
                  </a:lnTo>
                  <a:close/>
                </a:path>
              </a:pathLst>
            </a:custGeom>
            <a:grpFill/>
            <a:ln w="4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F49A456-427B-683C-D197-B6A568A47A2B}"/>
                </a:ext>
              </a:extLst>
            </p:cNvPr>
            <p:cNvSpPr/>
            <p:nvPr/>
          </p:nvSpPr>
          <p:spPr>
            <a:xfrm>
              <a:off x="5466659" y="3519988"/>
              <a:ext cx="142685" cy="142685"/>
            </a:xfrm>
            <a:custGeom>
              <a:avLst/>
              <a:gdLst>
                <a:gd name="connsiteX0" fmla="*/ 24038 w 142685"/>
                <a:gd name="connsiteY0" fmla="*/ 36497 h 142685"/>
                <a:gd name="connsiteX1" fmla="*/ 130270 w 142685"/>
                <a:gd name="connsiteY1" fmla="*/ 142685 h 142685"/>
                <a:gd name="connsiteX2" fmla="*/ 142685 w 142685"/>
                <a:gd name="connsiteY2" fmla="*/ 130270 h 142685"/>
                <a:gd name="connsiteX3" fmla="*/ 36453 w 142685"/>
                <a:gd name="connsiteY3" fmla="*/ 24038 h 142685"/>
                <a:gd name="connsiteX4" fmla="*/ 60490 w 142685"/>
                <a:gd name="connsiteY4" fmla="*/ 0 h 142685"/>
                <a:gd name="connsiteX5" fmla="*/ 0 w 142685"/>
                <a:gd name="connsiteY5" fmla="*/ 0 h 142685"/>
                <a:gd name="connsiteX6" fmla="*/ 0 w 142685"/>
                <a:gd name="connsiteY6" fmla="*/ 60490 h 142685"/>
                <a:gd name="connsiteX7" fmla="*/ 24038 w 142685"/>
                <a:gd name="connsiteY7" fmla="*/ 36497 h 14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685" h="142685">
                  <a:moveTo>
                    <a:pt x="24038" y="36497"/>
                  </a:moveTo>
                  <a:lnTo>
                    <a:pt x="130270" y="142685"/>
                  </a:lnTo>
                  <a:lnTo>
                    <a:pt x="142685" y="130270"/>
                  </a:lnTo>
                  <a:lnTo>
                    <a:pt x="36453" y="24038"/>
                  </a:lnTo>
                  <a:lnTo>
                    <a:pt x="60490" y="0"/>
                  </a:lnTo>
                  <a:lnTo>
                    <a:pt x="0" y="0"/>
                  </a:lnTo>
                  <a:lnTo>
                    <a:pt x="0" y="60490"/>
                  </a:lnTo>
                  <a:lnTo>
                    <a:pt x="24038" y="36497"/>
                  </a:lnTo>
                  <a:close/>
                </a:path>
              </a:pathLst>
            </a:custGeom>
            <a:grpFill/>
            <a:ln w="4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3874546-7EE8-C68D-E0D3-61DBAB049905}"/>
              </a:ext>
            </a:extLst>
          </p:cNvPr>
          <p:cNvGrpSpPr/>
          <p:nvPr/>
        </p:nvGrpSpPr>
        <p:grpSpPr>
          <a:xfrm>
            <a:off x="3309796" y="4562947"/>
            <a:ext cx="231741" cy="364556"/>
            <a:chOff x="3309796" y="4562947"/>
            <a:chExt cx="231741" cy="364556"/>
          </a:xfrm>
          <a:solidFill>
            <a:schemeClr val="bg1"/>
          </a:solidFill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EF81080-5097-0800-9165-35A87F89DA10}"/>
                </a:ext>
              </a:extLst>
            </p:cNvPr>
            <p:cNvSpPr/>
            <p:nvPr/>
          </p:nvSpPr>
          <p:spPr>
            <a:xfrm>
              <a:off x="3367591" y="4612660"/>
              <a:ext cx="49712" cy="49712"/>
            </a:xfrm>
            <a:custGeom>
              <a:avLst/>
              <a:gdLst>
                <a:gd name="connsiteX0" fmla="*/ 49712 w 49712"/>
                <a:gd name="connsiteY0" fmla="*/ 24856 h 49712"/>
                <a:gd name="connsiteX1" fmla="*/ 24856 w 49712"/>
                <a:gd name="connsiteY1" fmla="*/ 49712 h 49712"/>
                <a:gd name="connsiteX2" fmla="*/ 0 w 49712"/>
                <a:gd name="connsiteY2" fmla="*/ 24856 h 49712"/>
                <a:gd name="connsiteX3" fmla="*/ 24856 w 49712"/>
                <a:gd name="connsiteY3" fmla="*/ 0 h 49712"/>
                <a:gd name="connsiteX4" fmla="*/ 49712 w 49712"/>
                <a:gd name="connsiteY4" fmla="*/ 24856 h 4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12" h="49712">
                  <a:moveTo>
                    <a:pt x="49712" y="24856"/>
                  </a:moveTo>
                  <a:cubicBezTo>
                    <a:pt x="49712" y="38584"/>
                    <a:pt x="38584" y="49712"/>
                    <a:pt x="24856" y="49712"/>
                  </a:cubicBezTo>
                  <a:cubicBezTo>
                    <a:pt x="11128" y="49712"/>
                    <a:pt x="0" y="38584"/>
                    <a:pt x="0" y="24856"/>
                  </a:cubicBezTo>
                  <a:cubicBezTo>
                    <a:pt x="0" y="11128"/>
                    <a:pt x="11128" y="0"/>
                    <a:pt x="24856" y="0"/>
                  </a:cubicBezTo>
                  <a:cubicBezTo>
                    <a:pt x="38584" y="0"/>
                    <a:pt x="49712" y="11128"/>
                    <a:pt x="49712" y="24856"/>
                  </a:cubicBezTo>
                  <a:close/>
                </a:path>
              </a:pathLst>
            </a:custGeom>
            <a:grpFill/>
            <a:ln w="4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9A4D4D3-14DD-957E-EAE0-03D7A35E5455}"/>
                </a:ext>
              </a:extLst>
            </p:cNvPr>
            <p:cNvSpPr/>
            <p:nvPr/>
          </p:nvSpPr>
          <p:spPr>
            <a:xfrm>
              <a:off x="3367591" y="4562947"/>
              <a:ext cx="24856" cy="24856"/>
            </a:xfrm>
            <a:custGeom>
              <a:avLst/>
              <a:gdLst>
                <a:gd name="connsiteX0" fmla="*/ 24856 w 24856"/>
                <a:gd name="connsiteY0" fmla="*/ 12428 h 24856"/>
                <a:gd name="connsiteX1" fmla="*/ 12428 w 24856"/>
                <a:gd name="connsiteY1" fmla="*/ 24856 h 24856"/>
                <a:gd name="connsiteX2" fmla="*/ 0 w 24856"/>
                <a:gd name="connsiteY2" fmla="*/ 12428 h 24856"/>
                <a:gd name="connsiteX3" fmla="*/ 12428 w 24856"/>
                <a:gd name="connsiteY3" fmla="*/ 0 h 24856"/>
                <a:gd name="connsiteX4" fmla="*/ 24856 w 24856"/>
                <a:gd name="connsiteY4" fmla="*/ 12428 h 2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56" h="24856">
                  <a:moveTo>
                    <a:pt x="24856" y="12428"/>
                  </a:moveTo>
                  <a:cubicBezTo>
                    <a:pt x="24856" y="19292"/>
                    <a:pt x="19292" y="24856"/>
                    <a:pt x="12428" y="24856"/>
                  </a:cubicBezTo>
                  <a:cubicBezTo>
                    <a:pt x="5564" y="24856"/>
                    <a:pt x="0" y="19292"/>
                    <a:pt x="0" y="12428"/>
                  </a:cubicBezTo>
                  <a:cubicBezTo>
                    <a:pt x="0" y="5564"/>
                    <a:pt x="5564" y="0"/>
                    <a:pt x="12428" y="0"/>
                  </a:cubicBezTo>
                  <a:cubicBezTo>
                    <a:pt x="19292" y="0"/>
                    <a:pt x="24856" y="5564"/>
                    <a:pt x="24856" y="12428"/>
                  </a:cubicBezTo>
                  <a:close/>
                </a:path>
              </a:pathLst>
            </a:custGeom>
            <a:grpFill/>
            <a:ln w="4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0745176-F3E7-A959-E387-1ED1E67FE980}"/>
                </a:ext>
              </a:extLst>
            </p:cNvPr>
            <p:cNvSpPr/>
            <p:nvPr/>
          </p:nvSpPr>
          <p:spPr>
            <a:xfrm>
              <a:off x="3438017" y="4637516"/>
              <a:ext cx="24856" cy="24856"/>
            </a:xfrm>
            <a:custGeom>
              <a:avLst/>
              <a:gdLst>
                <a:gd name="connsiteX0" fmla="*/ 24856 w 24856"/>
                <a:gd name="connsiteY0" fmla="*/ 12428 h 24856"/>
                <a:gd name="connsiteX1" fmla="*/ 12428 w 24856"/>
                <a:gd name="connsiteY1" fmla="*/ 24856 h 24856"/>
                <a:gd name="connsiteX2" fmla="*/ 0 w 24856"/>
                <a:gd name="connsiteY2" fmla="*/ 12428 h 24856"/>
                <a:gd name="connsiteX3" fmla="*/ 12428 w 24856"/>
                <a:gd name="connsiteY3" fmla="*/ 0 h 24856"/>
                <a:gd name="connsiteX4" fmla="*/ 24856 w 24856"/>
                <a:gd name="connsiteY4" fmla="*/ 12428 h 2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56" h="24856">
                  <a:moveTo>
                    <a:pt x="24856" y="12428"/>
                  </a:moveTo>
                  <a:cubicBezTo>
                    <a:pt x="24856" y="19292"/>
                    <a:pt x="19292" y="24856"/>
                    <a:pt x="12428" y="24856"/>
                  </a:cubicBezTo>
                  <a:cubicBezTo>
                    <a:pt x="5564" y="24856"/>
                    <a:pt x="0" y="19292"/>
                    <a:pt x="0" y="12428"/>
                  </a:cubicBezTo>
                  <a:cubicBezTo>
                    <a:pt x="0" y="5564"/>
                    <a:pt x="5564" y="0"/>
                    <a:pt x="12428" y="0"/>
                  </a:cubicBezTo>
                  <a:cubicBezTo>
                    <a:pt x="19292" y="0"/>
                    <a:pt x="24856" y="5564"/>
                    <a:pt x="24856" y="12428"/>
                  </a:cubicBezTo>
                  <a:close/>
                </a:path>
              </a:pathLst>
            </a:custGeom>
            <a:grpFill/>
            <a:ln w="4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4EF2314-AF0C-6BDF-5CED-9D82AD88DE5E}"/>
                </a:ext>
              </a:extLst>
            </p:cNvPr>
            <p:cNvSpPr/>
            <p:nvPr/>
          </p:nvSpPr>
          <p:spPr>
            <a:xfrm>
              <a:off x="3442159" y="4579518"/>
              <a:ext cx="33141" cy="33141"/>
            </a:xfrm>
            <a:custGeom>
              <a:avLst/>
              <a:gdLst>
                <a:gd name="connsiteX0" fmla="*/ 33142 w 33141"/>
                <a:gd name="connsiteY0" fmla="*/ 16571 h 33141"/>
                <a:gd name="connsiteX1" fmla="*/ 16571 w 33141"/>
                <a:gd name="connsiteY1" fmla="*/ 33142 h 33141"/>
                <a:gd name="connsiteX2" fmla="*/ 0 w 33141"/>
                <a:gd name="connsiteY2" fmla="*/ 16571 h 33141"/>
                <a:gd name="connsiteX3" fmla="*/ 16571 w 33141"/>
                <a:gd name="connsiteY3" fmla="*/ 0 h 33141"/>
                <a:gd name="connsiteX4" fmla="*/ 33142 w 33141"/>
                <a:gd name="connsiteY4" fmla="*/ 16571 h 33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1" h="33141">
                  <a:moveTo>
                    <a:pt x="33142" y="16571"/>
                  </a:moveTo>
                  <a:cubicBezTo>
                    <a:pt x="33142" y="25723"/>
                    <a:pt x="25723" y="33142"/>
                    <a:pt x="16571" y="33142"/>
                  </a:cubicBezTo>
                  <a:cubicBezTo>
                    <a:pt x="7419" y="33142"/>
                    <a:pt x="0" y="25723"/>
                    <a:pt x="0" y="16571"/>
                  </a:cubicBezTo>
                  <a:cubicBezTo>
                    <a:pt x="0" y="7419"/>
                    <a:pt x="7419" y="0"/>
                    <a:pt x="16571" y="0"/>
                  </a:cubicBezTo>
                  <a:cubicBezTo>
                    <a:pt x="25723" y="0"/>
                    <a:pt x="33142" y="7419"/>
                    <a:pt x="33142" y="16571"/>
                  </a:cubicBezTo>
                  <a:close/>
                </a:path>
              </a:pathLst>
            </a:custGeom>
            <a:grpFill/>
            <a:ln w="4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05FD4E0-ADCB-12FF-A282-79717B1C6E30}"/>
                </a:ext>
              </a:extLst>
            </p:cNvPr>
            <p:cNvSpPr/>
            <p:nvPr/>
          </p:nvSpPr>
          <p:spPr>
            <a:xfrm>
              <a:off x="3309796" y="4674800"/>
              <a:ext cx="231741" cy="252703"/>
            </a:xfrm>
            <a:custGeom>
              <a:avLst/>
              <a:gdLst>
                <a:gd name="connsiteX0" fmla="*/ 231373 w 231741"/>
                <a:gd name="connsiteY0" fmla="*/ 6214 h 252703"/>
                <a:gd name="connsiteX1" fmla="*/ 223502 w 231741"/>
                <a:gd name="connsiteY1" fmla="*/ 0 h 252703"/>
                <a:gd name="connsiteX2" fmla="*/ 8082 w 231741"/>
                <a:gd name="connsiteY2" fmla="*/ 0 h 252703"/>
                <a:gd name="connsiteX3" fmla="*/ 211 w 231741"/>
                <a:gd name="connsiteY3" fmla="*/ 6214 h 252703"/>
                <a:gd name="connsiteX4" fmla="*/ 4354 w 231741"/>
                <a:gd name="connsiteY4" fmla="*/ 15328 h 252703"/>
                <a:gd name="connsiteX5" fmla="*/ 16782 w 231741"/>
                <a:gd name="connsiteY5" fmla="*/ 37284 h 252703"/>
                <a:gd name="connsiteX6" fmla="*/ 16782 w 231741"/>
                <a:gd name="connsiteY6" fmla="*/ 227848 h 252703"/>
                <a:gd name="connsiteX7" fmla="*/ 41638 w 231741"/>
                <a:gd name="connsiteY7" fmla="*/ 252704 h 252703"/>
                <a:gd name="connsiteX8" fmla="*/ 190775 w 231741"/>
                <a:gd name="connsiteY8" fmla="*/ 252704 h 252703"/>
                <a:gd name="connsiteX9" fmla="*/ 215631 w 231741"/>
                <a:gd name="connsiteY9" fmla="*/ 227848 h 252703"/>
                <a:gd name="connsiteX10" fmla="*/ 215631 w 231741"/>
                <a:gd name="connsiteY10" fmla="*/ 37284 h 252703"/>
                <a:gd name="connsiteX11" fmla="*/ 227645 w 231741"/>
                <a:gd name="connsiteY11" fmla="*/ 15742 h 252703"/>
                <a:gd name="connsiteX12" fmla="*/ 231373 w 231741"/>
                <a:gd name="connsiteY12" fmla="*/ 6214 h 252703"/>
                <a:gd name="connsiteX13" fmla="*/ 173790 w 231741"/>
                <a:gd name="connsiteY13" fmla="*/ 219562 h 252703"/>
                <a:gd name="connsiteX14" fmla="*/ 124077 w 231741"/>
                <a:gd name="connsiteY14" fmla="*/ 219562 h 252703"/>
                <a:gd name="connsiteX15" fmla="*/ 124077 w 231741"/>
                <a:gd name="connsiteY15" fmla="*/ 202992 h 252703"/>
                <a:gd name="connsiteX16" fmla="*/ 173790 w 231741"/>
                <a:gd name="connsiteY16" fmla="*/ 202992 h 252703"/>
                <a:gd name="connsiteX17" fmla="*/ 173790 w 231741"/>
                <a:gd name="connsiteY17" fmla="*/ 219562 h 252703"/>
                <a:gd name="connsiteX18" fmla="*/ 173790 w 231741"/>
                <a:gd name="connsiteY18" fmla="*/ 186421 h 252703"/>
                <a:gd name="connsiteX19" fmla="*/ 124077 w 231741"/>
                <a:gd name="connsiteY19" fmla="*/ 186421 h 252703"/>
                <a:gd name="connsiteX20" fmla="*/ 124077 w 231741"/>
                <a:gd name="connsiteY20" fmla="*/ 169850 h 252703"/>
                <a:gd name="connsiteX21" fmla="*/ 173790 w 231741"/>
                <a:gd name="connsiteY21" fmla="*/ 169850 h 252703"/>
                <a:gd name="connsiteX22" fmla="*/ 173790 w 231741"/>
                <a:gd name="connsiteY22" fmla="*/ 186421 h 252703"/>
                <a:gd name="connsiteX23" fmla="*/ 173790 w 231741"/>
                <a:gd name="connsiteY23" fmla="*/ 153279 h 252703"/>
                <a:gd name="connsiteX24" fmla="*/ 124077 w 231741"/>
                <a:gd name="connsiteY24" fmla="*/ 153279 h 252703"/>
                <a:gd name="connsiteX25" fmla="*/ 124077 w 231741"/>
                <a:gd name="connsiteY25" fmla="*/ 136709 h 252703"/>
                <a:gd name="connsiteX26" fmla="*/ 173790 w 231741"/>
                <a:gd name="connsiteY26" fmla="*/ 136709 h 252703"/>
                <a:gd name="connsiteX27" fmla="*/ 173790 w 231741"/>
                <a:gd name="connsiteY27" fmla="*/ 153279 h 252703"/>
                <a:gd name="connsiteX28" fmla="*/ 173790 w 231741"/>
                <a:gd name="connsiteY28" fmla="*/ 120138 h 252703"/>
                <a:gd name="connsiteX29" fmla="*/ 124077 w 231741"/>
                <a:gd name="connsiteY29" fmla="*/ 120138 h 252703"/>
                <a:gd name="connsiteX30" fmla="*/ 124077 w 231741"/>
                <a:gd name="connsiteY30" fmla="*/ 103567 h 252703"/>
                <a:gd name="connsiteX31" fmla="*/ 173790 w 231741"/>
                <a:gd name="connsiteY31" fmla="*/ 103567 h 252703"/>
                <a:gd name="connsiteX32" fmla="*/ 173790 w 231741"/>
                <a:gd name="connsiteY32" fmla="*/ 120138 h 252703"/>
                <a:gd name="connsiteX33" fmla="*/ 173790 w 231741"/>
                <a:gd name="connsiteY33" fmla="*/ 86996 h 252703"/>
                <a:gd name="connsiteX34" fmla="*/ 124077 w 231741"/>
                <a:gd name="connsiteY34" fmla="*/ 86996 h 252703"/>
                <a:gd name="connsiteX35" fmla="*/ 124077 w 231741"/>
                <a:gd name="connsiteY35" fmla="*/ 70426 h 252703"/>
                <a:gd name="connsiteX36" fmla="*/ 173790 w 231741"/>
                <a:gd name="connsiteY36" fmla="*/ 70426 h 252703"/>
                <a:gd name="connsiteX37" fmla="*/ 173790 w 231741"/>
                <a:gd name="connsiteY37" fmla="*/ 86996 h 252703"/>
                <a:gd name="connsiteX38" fmla="*/ 198646 w 231741"/>
                <a:gd name="connsiteY38" fmla="*/ 37284 h 252703"/>
                <a:gd name="connsiteX39" fmla="*/ 198646 w 231741"/>
                <a:gd name="connsiteY39" fmla="*/ 45155 h 252703"/>
                <a:gd name="connsiteX40" fmla="*/ 144791 w 231741"/>
                <a:gd name="connsiteY40" fmla="*/ 33142 h 252703"/>
                <a:gd name="connsiteX41" fmla="*/ 94664 w 231741"/>
                <a:gd name="connsiteY41" fmla="*/ 40598 h 252703"/>
                <a:gd name="connsiteX42" fmla="*/ 32938 w 231741"/>
                <a:gd name="connsiteY42" fmla="*/ 49712 h 252703"/>
                <a:gd name="connsiteX43" fmla="*/ 32938 w 231741"/>
                <a:gd name="connsiteY43" fmla="*/ 37284 h 252703"/>
                <a:gd name="connsiteX44" fmla="*/ 27553 w 231741"/>
                <a:gd name="connsiteY44" fmla="*/ 16571 h 252703"/>
                <a:gd name="connsiteX45" fmla="*/ 204031 w 231741"/>
                <a:gd name="connsiteY45" fmla="*/ 16571 h 252703"/>
                <a:gd name="connsiteX46" fmla="*/ 198646 w 231741"/>
                <a:gd name="connsiteY46" fmla="*/ 37284 h 25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31741" h="252703">
                  <a:moveTo>
                    <a:pt x="231373" y="6214"/>
                  </a:moveTo>
                  <a:cubicBezTo>
                    <a:pt x="230545" y="2486"/>
                    <a:pt x="227230" y="0"/>
                    <a:pt x="223502" y="0"/>
                  </a:cubicBezTo>
                  <a:lnTo>
                    <a:pt x="8082" y="0"/>
                  </a:lnTo>
                  <a:cubicBezTo>
                    <a:pt x="4354" y="0"/>
                    <a:pt x="1040" y="2486"/>
                    <a:pt x="211" y="6214"/>
                  </a:cubicBezTo>
                  <a:cubicBezTo>
                    <a:pt x="-617" y="9942"/>
                    <a:pt x="1040" y="13671"/>
                    <a:pt x="4354" y="15328"/>
                  </a:cubicBezTo>
                  <a:cubicBezTo>
                    <a:pt x="4354" y="15328"/>
                    <a:pt x="16782" y="22371"/>
                    <a:pt x="16782" y="37284"/>
                  </a:cubicBezTo>
                  <a:lnTo>
                    <a:pt x="16782" y="227848"/>
                  </a:lnTo>
                  <a:cubicBezTo>
                    <a:pt x="16782" y="241519"/>
                    <a:pt x="27967" y="252704"/>
                    <a:pt x="41638" y="252704"/>
                  </a:cubicBezTo>
                  <a:lnTo>
                    <a:pt x="190775" y="252704"/>
                  </a:lnTo>
                  <a:cubicBezTo>
                    <a:pt x="204446" y="252704"/>
                    <a:pt x="215631" y="241519"/>
                    <a:pt x="215631" y="227848"/>
                  </a:cubicBezTo>
                  <a:lnTo>
                    <a:pt x="215631" y="37284"/>
                  </a:lnTo>
                  <a:cubicBezTo>
                    <a:pt x="215631" y="22371"/>
                    <a:pt x="227230" y="15742"/>
                    <a:pt x="227645" y="15742"/>
                  </a:cubicBezTo>
                  <a:cubicBezTo>
                    <a:pt x="230545" y="13671"/>
                    <a:pt x="232616" y="9942"/>
                    <a:pt x="231373" y="6214"/>
                  </a:cubicBezTo>
                  <a:close/>
                  <a:moveTo>
                    <a:pt x="173790" y="219562"/>
                  </a:moveTo>
                  <a:lnTo>
                    <a:pt x="124077" y="219562"/>
                  </a:lnTo>
                  <a:lnTo>
                    <a:pt x="124077" y="202992"/>
                  </a:lnTo>
                  <a:lnTo>
                    <a:pt x="173790" y="202992"/>
                  </a:lnTo>
                  <a:lnTo>
                    <a:pt x="173790" y="219562"/>
                  </a:lnTo>
                  <a:close/>
                  <a:moveTo>
                    <a:pt x="173790" y="186421"/>
                  </a:moveTo>
                  <a:lnTo>
                    <a:pt x="124077" y="186421"/>
                  </a:lnTo>
                  <a:lnTo>
                    <a:pt x="124077" y="169850"/>
                  </a:lnTo>
                  <a:lnTo>
                    <a:pt x="173790" y="169850"/>
                  </a:lnTo>
                  <a:lnTo>
                    <a:pt x="173790" y="186421"/>
                  </a:lnTo>
                  <a:close/>
                  <a:moveTo>
                    <a:pt x="173790" y="153279"/>
                  </a:moveTo>
                  <a:lnTo>
                    <a:pt x="124077" y="153279"/>
                  </a:lnTo>
                  <a:lnTo>
                    <a:pt x="124077" y="136709"/>
                  </a:lnTo>
                  <a:lnTo>
                    <a:pt x="173790" y="136709"/>
                  </a:lnTo>
                  <a:lnTo>
                    <a:pt x="173790" y="153279"/>
                  </a:lnTo>
                  <a:close/>
                  <a:moveTo>
                    <a:pt x="173790" y="120138"/>
                  </a:moveTo>
                  <a:lnTo>
                    <a:pt x="124077" y="120138"/>
                  </a:lnTo>
                  <a:lnTo>
                    <a:pt x="124077" y="103567"/>
                  </a:lnTo>
                  <a:lnTo>
                    <a:pt x="173790" y="103567"/>
                  </a:lnTo>
                  <a:lnTo>
                    <a:pt x="173790" y="120138"/>
                  </a:lnTo>
                  <a:close/>
                  <a:moveTo>
                    <a:pt x="173790" y="86996"/>
                  </a:moveTo>
                  <a:lnTo>
                    <a:pt x="124077" y="86996"/>
                  </a:lnTo>
                  <a:lnTo>
                    <a:pt x="124077" y="70426"/>
                  </a:lnTo>
                  <a:lnTo>
                    <a:pt x="173790" y="70426"/>
                  </a:lnTo>
                  <a:lnTo>
                    <a:pt x="173790" y="86996"/>
                  </a:lnTo>
                  <a:close/>
                  <a:moveTo>
                    <a:pt x="198646" y="37284"/>
                  </a:moveTo>
                  <a:lnTo>
                    <a:pt x="198646" y="45155"/>
                  </a:lnTo>
                  <a:cubicBezTo>
                    <a:pt x="185804" y="40184"/>
                    <a:pt x="165090" y="33142"/>
                    <a:pt x="144791" y="33142"/>
                  </a:cubicBezTo>
                  <a:cubicBezTo>
                    <a:pt x="122420" y="33142"/>
                    <a:pt x="108750" y="36870"/>
                    <a:pt x="94664" y="40598"/>
                  </a:cubicBezTo>
                  <a:cubicBezTo>
                    <a:pt x="79336" y="44741"/>
                    <a:pt x="63180" y="48884"/>
                    <a:pt x="32938" y="49712"/>
                  </a:cubicBezTo>
                  <a:lnTo>
                    <a:pt x="32938" y="37284"/>
                  </a:lnTo>
                  <a:cubicBezTo>
                    <a:pt x="32938" y="28999"/>
                    <a:pt x="30453" y="21956"/>
                    <a:pt x="27553" y="16571"/>
                  </a:cubicBezTo>
                  <a:lnTo>
                    <a:pt x="204031" y="16571"/>
                  </a:lnTo>
                  <a:cubicBezTo>
                    <a:pt x="201131" y="21956"/>
                    <a:pt x="198646" y="28999"/>
                    <a:pt x="198646" y="37284"/>
                  </a:cubicBezTo>
                  <a:close/>
                </a:path>
              </a:pathLst>
            </a:custGeom>
            <a:grpFill/>
            <a:ln w="4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A09C317-D719-3401-1C47-A6BD2D80FBD9}"/>
              </a:ext>
            </a:extLst>
          </p:cNvPr>
          <p:cNvGrpSpPr/>
          <p:nvPr/>
        </p:nvGrpSpPr>
        <p:grpSpPr>
          <a:xfrm>
            <a:off x="8624494" y="2286625"/>
            <a:ext cx="344023" cy="236384"/>
            <a:chOff x="8624494" y="2286625"/>
            <a:chExt cx="344023" cy="236384"/>
          </a:xfrm>
          <a:solidFill>
            <a:schemeClr val="bg1"/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2E6C69F-B43D-1365-3933-A93B8F62C835}"/>
                </a:ext>
              </a:extLst>
            </p:cNvPr>
            <p:cNvSpPr/>
            <p:nvPr/>
          </p:nvSpPr>
          <p:spPr>
            <a:xfrm>
              <a:off x="8725802" y="2286625"/>
              <a:ext cx="141408" cy="236384"/>
            </a:xfrm>
            <a:custGeom>
              <a:avLst/>
              <a:gdLst>
                <a:gd name="connsiteX0" fmla="*/ 52764 w 141408"/>
                <a:gd name="connsiteY0" fmla="*/ 0 h 236384"/>
                <a:gd name="connsiteX1" fmla="*/ 0 w 141408"/>
                <a:gd name="connsiteY1" fmla="*/ 0 h 236384"/>
                <a:gd name="connsiteX2" fmla="*/ 88644 w 141408"/>
                <a:gd name="connsiteY2" fmla="*/ 118192 h 236384"/>
                <a:gd name="connsiteX3" fmla="*/ 0 w 141408"/>
                <a:gd name="connsiteY3" fmla="*/ 236384 h 236384"/>
                <a:gd name="connsiteX4" fmla="*/ 52764 w 141408"/>
                <a:gd name="connsiteY4" fmla="*/ 236384 h 236384"/>
                <a:gd name="connsiteX5" fmla="*/ 141408 w 141408"/>
                <a:gd name="connsiteY5" fmla="*/ 118192 h 236384"/>
                <a:gd name="connsiteX6" fmla="*/ 52764 w 141408"/>
                <a:gd name="connsiteY6" fmla="*/ 0 h 23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08" h="236384">
                  <a:moveTo>
                    <a:pt x="52764" y="0"/>
                  </a:moveTo>
                  <a:lnTo>
                    <a:pt x="0" y="0"/>
                  </a:lnTo>
                  <a:lnTo>
                    <a:pt x="88644" y="118192"/>
                  </a:lnTo>
                  <a:lnTo>
                    <a:pt x="0" y="236384"/>
                  </a:lnTo>
                  <a:lnTo>
                    <a:pt x="52764" y="236384"/>
                  </a:lnTo>
                  <a:lnTo>
                    <a:pt x="141408" y="118192"/>
                  </a:lnTo>
                  <a:lnTo>
                    <a:pt x="52764" y="0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64DCFB8-04C1-E57B-535B-FF69FE296EDE}"/>
                </a:ext>
              </a:extLst>
            </p:cNvPr>
            <p:cNvSpPr/>
            <p:nvPr/>
          </p:nvSpPr>
          <p:spPr>
            <a:xfrm>
              <a:off x="8624494" y="2286625"/>
              <a:ext cx="141408" cy="236384"/>
            </a:xfrm>
            <a:custGeom>
              <a:avLst/>
              <a:gdLst>
                <a:gd name="connsiteX0" fmla="*/ 0 w 141408"/>
                <a:gd name="connsiteY0" fmla="*/ 236384 h 236384"/>
                <a:gd name="connsiteX1" fmla="*/ 52764 w 141408"/>
                <a:gd name="connsiteY1" fmla="*/ 236384 h 236384"/>
                <a:gd name="connsiteX2" fmla="*/ 141408 w 141408"/>
                <a:gd name="connsiteY2" fmla="*/ 118192 h 236384"/>
                <a:gd name="connsiteX3" fmla="*/ 52764 w 141408"/>
                <a:gd name="connsiteY3" fmla="*/ 0 h 236384"/>
                <a:gd name="connsiteX4" fmla="*/ 0 w 141408"/>
                <a:gd name="connsiteY4" fmla="*/ 0 h 236384"/>
                <a:gd name="connsiteX5" fmla="*/ 88644 w 141408"/>
                <a:gd name="connsiteY5" fmla="*/ 118192 h 236384"/>
                <a:gd name="connsiteX6" fmla="*/ 0 w 141408"/>
                <a:gd name="connsiteY6" fmla="*/ 236384 h 23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08" h="236384">
                  <a:moveTo>
                    <a:pt x="0" y="236384"/>
                  </a:moveTo>
                  <a:lnTo>
                    <a:pt x="52764" y="236384"/>
                  </a:lnTo>
                  <a:lnTo>
                    <a:pt x="141408" y="118192"/>
                  </a:lnTo>
                  <a:lnTo>
                    <a:pt x="52764" y="0"/>
                  </a:lnTo>
                  <a:lnTo>
                    <a:pt x="0" y="0"/>
                  </a:lnTo>
                  <a:lnTo>
                    <a:pt x="88644" y="118192"/>
                  </a:lnTo>
                  <a:lnTo>
                    <a:pt x="0" y="236384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9ED26D2-35D1-DF96-15D5-EA10376BBFDE}"/>
                </a:ext>
              </a:extLst>
            </p:cNvPr>
            <p:cNvSpPr/>
            <p:nvPr/>
          </p:nvSpPr>
          <p:spPr>
            <a:xfrm>
              <a:off x="8827109" y="2286625"/>
              <a:ext cx="141408" cy="236384"/>
            </a:xfrm>
            <a:custGeom>
              <a:avLst/>
              <a:gdLst>
                <a:gd name="connsiteX0" fmla="*/ 52764 w 141408"/>
                <a:gd name="connsiteY0" fmla="*/ 0 h 236384"/>
                <a:gd name="connsiteX1" fmla="*/ 0 w 141408"/>
                <a:gd name="connsiteY1" fmla="*/ 0 h 236384"/>
                <a:gd name="connsiteX2" fmla="*/ 88644 w 141408"/>
                <a:gd name="connsiteY2" fmla="*/ 118192 h 236384"/>
                <a:gd name="connsiteX3" fmla="*/ 0 w 141408"/>
                <a:gd name="connsiteY3" fmla="*/ 236384 h 236384"/>
                <a:gd name="connsiteX4" fmla="*/ 52764 w 141408"/>
                <a:gd name="connsiteY4" fmla="*/ 236384 h 236384"/>
                <a:gd name="connsiteX5" fmla="*/ 141408 w 141408"/>
                <a:gd name="connsiteY5" fmla="*/ 118192 h 236384"/>
                <a:gd name="connsiteX6" fmla="*/ 52764 w 141408"/>
                <a:gd name="connsiteY6" fmla="*/ 0 h 23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08" h="236384">
                  <a:moveTo>
                    <a:pt x="52764" y="0"/>
                  </a:moveTo>
                  <a:lnTo>
                    <a:pt x="0" y="0"/>
                  </a:lnTo>
                  <a:lnTo>
                    <a:pt x="88644" y="118192"/>
                  </a:lnTo>
                  <a:lnTo>
                    <a:pt x="0" y="236384"/>
                  </a:lnTo>
                  <a:lnTo>
                    <a:pt x="52764" y="236384"/>
                  </a:lnTo>
                  <a:lnTo>
                    <a:pt x="141408" y="118192"/>
                  </a:lnTo>
                  <a:lnTo>
                    <a:pt x="52764" y="0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5E07A350-B76E-3FBC-9652-2008A71A0CC7}"/>
              </a:ext>
            </a:extLst>
          </p:cNvPr>
          <p:cNvSpPr txBox="1"/>
          <p:nvPr/>
        </p:nvSpPr>
        <p:spPr>
          <a:xfrm>
            <a:off x="7011416" y="1059719"/>
            <a:ext cx="304683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6DCF890-F0E7-37B6-287E-3B2FBE98BB83}"/>
              </a:ext>
            </a:extLst>
          </p:cNvPr>
          <p:cNvSpPr txBox="1"/>
          <p:nvPr/>
        </p:nvSpPr>
        <p:spPr>
          <a:xfrm>
            <a:off x="8385029" y="3155285"/>
            <a:ext cx="3046835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 唯一访问网址：</a:t>
            </a:r>
            <a:endParaRPr lang="en-US" altLang="zh-CN" sz="10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 ban.com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47F5B42-AFDC-21FB-3299-8E3C4B3AE80B}"/>
              </a:ext>
            </a:extLst>
          </p:cNvPr>
          <p:cNvSpPr txBox="1"/>
          <p:nvPr/>
        </p:nvSpPr>
        <p:spPr>
          <a:xfrm>
            <a:off x="6855979" y="5377675"/>
            <a:ext cx="304683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F6CC75A-9FDB-A646-387A-8EC9C6F5F22E}"/>
              </a:ext>
            </a:extLst>
          </p:cNvPr>
          <p:cNvSpPr txBox="1"/>
          <p:nvPr/>
        </p:nvSpPr>
        <p:spPr>
          <a:xfrm>
            <a:off x="4848452" y="4291440"/>
            <a:ext cx="189956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1FC8A9C8-9256-0F11-AA72-2E485A0815BD}"/>
              </a:ext>
            </a:extLst>
          </p:cNvPr>
          <p:cNvSpPr txBox="1"/>
          <p:nvPr/>
        </p:nvSpPr>
        <p:spPr>
          <a:xfrm>
            <a:off x="2769680" y="5492681"/>
            <a:ext cx="189956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8B0536C9-34EB-10F1-1AB4-E3DA72322C0F}"/>
              </a:ext>
            </a:extLst>
          </p:cNvPr>
          <p:cNvSpPr txBox="1"/>
          <p:nvPr/>
        </p:nvSpPr>
        <p:spPr>
          <a:xfrm>
            <a:off x="553342" y="3290519"/>
            <a:ext cx="277591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80701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424803" y="350182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组合 35">
            <a:extLst>
              <a:ext uri="{FF2B5EF4-FFF2-40B4-BE49-F238E27FC236}">
                <a16:creationId xmlns:a16="http://schemas.microsoft.com/office/drawing/2014/main" id="{3770E3FF-6C99-5F08-962C-5C5E283C21B4}"/>
              </a:ext>
            </a:extLst>
          </p:cNvPr>
          <p:cNvGrpSpPr/>
          <p:nvPr/>
        </p:nvGrpSpPr>
        <p:grpSpPr>
          <a:xfrm>
            <a:off x="1406847" y="1899717"/>
            <a:ext cx="8257132" cy="2752187"/>
            <a:chOff x="751383" y="2406592"/>
            <a:chExt cx="8258605" cy="2752823"/>
          </a:xfrm>
        </p:grpSpPr>
        <p:sp>
          <p:nvSpPr>
            <p:cNvPr id="3" name="流程图: 数据 2">
              <a:extLst>
                <a:ext uri="{FF2B5EF4-FFF2-40B4-BE49-F238E27FC236}">
                  <a16:creationId xmlns:a16="http://schemas.microsoft.com/office/drawing/2014/main" id="{55D2758E-B82D-FDCF-FBCF-A8241F78727A}"/>
                </a:ext>
              </a:extLst>
            </p:cNvPr>
            <p:cNvSpPr/>
            <p:nvPr/>
          </p:nvSpPr>
          <p:spPr>
            <a:xfrm>
              <a:off x="3292519" y="3465370"/>
              <a:ext cx="3176332" cy="635267"/>
            </a:xfrm>
            <a:prstGeom prst="flowChartInputOutput">
              <a:avLst/>
            </a:prstGeom>
            <a:solidFill>
              <a:srgbClr val="2EC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流程图: 数据 3">
              <a:extLst>
                <a:ext uri="{FF2B5EF4-FFF2-40B4-BE49-F238E27FC236}">
                  <a16:creationId xmlns:a16="http://schemas.microsoft.com/office/drawing/2014/main" id="{41A33D0E-2DCE-DD90-EC88-62542F214BE0}"/>
                </a:ext>
              </a:extLst>
            </p:cNvPr>
            <p:cNvSpPr/>
            <p:nvPr/>
          </p:nvSpPr>
          <p:spPr>
            <a:xfrm>
              <a:off x="5833656" y="2406592"/>
              <a:ext cx="3176332" cy="635267"/>
            </a:xfrm>
            <a:prstGeom prst="flowChartInputOutput">
              <a:avLst/>
            </a:prstGeom>
            <a:solidFill>
              <a:srgbClr val="2EC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14">
              <a:extLst>
                <a:ext uri="{FF2B5EF4-FFF2-40B4-BE49-F238E27FC236}">
                  <a16:creationId xmlns:a16="http://schemas.microsoft.com/office/drawing/2014/main" id="{F58AA3DA-2101-3356-6B53-15E61FAABF76}"/>
                </a:ext>
              </a:extLst>
            </p:cNvPr>
            <p:cNvGrpSpPr/>
            <p:nvPr/>
          </p:nvGrpSpPr>
          <p:grpSpPr>
            <a:xfrm>
              <a:off x="751383" y="4524147"/>
              <a:ext cx="3176332" cy="635266"/>
              <a:chOff x="751383" y="4374208"/>
              <a:chExt cx="3176332" cy="635266"/>
            </a:xfrm>
          </p:grpSpPr>
          <p:sp>
            <p:nvSpPr>
              <p:cNvPr id="18" name="流程图: 数据 17">
                <a:extLst>
                  <a:ext uri="{FF2B5EF4-FFF2-40B4-BE49-F238E27FC236}">
                    <a16:creationId xmlns:a16="http://schemas.microsoft.com/office/drawing/2014/main" id="{EE7F3132-77CD-3C59-6987-0507698E3FF1}"/>
                  </a:ext>
                </a:extLst>
              </p:cNvPr>
              <p:cNvSpPr/>
              <p:nvPr/>
            </p:nvSpPr>
            <p:spPr>
              <a:xfrm>
                <a:off x="751383" y="4374208"/>
                <a:ext cx="3176332" cy="635266"/>
              </a:xfrm>
              <a:prstGeom prst="flowChartInputOutput">
                <a:avLst/>
              </a:prstGeom>
              <a:solidFill>
                <a:srgbClr val="2ECB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42">
                <a:extLst>
                  <a:ext uri="{FF2B5EF4-FFF2-40B4-BE49-F238E27FC236}">
                    <a16:creationId xmlns:a16="http://schemas.microsoft.com/office/drawing/2014/main" id="{A63F0BB9-C1A0-31EF-93C9-69549F3CA24D}"/>
                  </a:ext>
                </a:extLst>
              </p:cNvPr>
              <p:cNvSpPr txBox="1"/>
              <p:nvPr/>
            </p:nvSpPr>
            <p:spPr>
              <a:xfrm>
                <a:off x="1543007" y="4497118"/>
                <a:ext cx="1396785" cy="3386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6" name="组合 17">
              <a:extLst>
                <a:ext uri="{FF2B5EF4-FFF2-40B4-BE49-F238E27FC236}">
                  <a16:creationId xmlns:a16="http://schemas.microsoft.com/office/drawing/2014/main" id="{7F8FC1A7-0428-F2FF-4BF1-E848F6ED003B}"/>
                </a:ext>
              </a:extLst>
            </p:cNvPr>
            <p:cNvGrpSpPr/>
            <p:nvPr/>
          </p:nvGrpSpPr>
          <p:grpSpPr>
            <a:xfrm>
              <a:off x="3292519" y="3613687"/>
              <a:ext cx="2148853" cy="1545728"/>
              <a:chOff x="3292519" y="3463748"/>
              <a:chExt cx="2148853" cy="1545728"/>
            </a:xfrm>
          </p:grpSpPr>
          <p:sp>
            <p:nvSpPr>
              <p:cNvPr id="15" name="矩形 12">
                <a:extLst>
                  <a:ext uri="{FF2B5EF4-FFF2-40B4-BE49-F238E27FC236}">
                    <a16:creationId xmlns:a16="http://schemas.microsoft.com/office/drawing/2014/main" id="{D086D15B-9F86-4445-BED5-5AF93335975E}"/>
                  </a:ext>
                </a:extLst>
              </p:cNvPr>
              <p:cNvSpPr/>
              <p:nvPr/>
            </p:nvSpPr>
            <p:spPr>
              <a:xfrm flipH="1" flipV="1">
                <a:off x="3292519" y="3950698"/>
                <a:ext cx="635196" cy="1058778"/>
              </a:xfrm>
              <a:custGeom>
                <a:avLst/>
                <a:gdLst/>
                <a:ahLst/>
                <a:cxnLst/>
                <a:rect l="l" t="t" r="r" b="b"/>
                <a:pathLst>
                  <a:path w="432000" h="720080">
                    <a:moveTo>
                      <a:pt x="432000" y="0"/>
                    </a:moveTo>
                    <a:lnTo>
                      <a:pt x="432000" y="432000"/>
                    </a:lnTo>
                    <a:lnTo>
                      <a:pt x="432000" y="720080"/>
                    </a:lnTo>
                    <a:lnTo>
                      <a:pt x="0" y="720080"/>
                    </a:lnTo>
                    <a:lnTo>
                      <a:pt x="0" y="432000"/>
                    </a:lnTo>
                    <a:close/>
                  </a:path>
                </a:pathLst>
              </a:custGeom>
              <a:solidFill>
                <a:srgbClr val="2C51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矩形 12">
                <a:extLst>
                  <a:ext uri="{FF2B5EF4-FFF2-40B4-BE49-F238E27FC236}">
                    <a16:creationId xmlns:a16="http://schemas.microsoft.com/office/drawing/2014/main" id="{3BE0C2D2-9694-2551-E1B8-CF51E31B9506}"/>
                  </a:ext>
                </a:extLst>
              </p:cNvPr>
              <p:cNvSpPr/>
              <p:nvPr/>
            </p:nvSpPr>
            <p:spPr>
              <a:xfrm rot="16200000" flipH="1" flipV="1">
                <a:off x="3292519" y="3953506"/>
                <a:ext cx="476397" cy="476397"/>
              </a:xfrm>
              <a:prstGeom prst="rtTriangle">
                <a:avLst/>
              </a:prstGeom>
              <a:solidFill>
                <a:srgbClr val="2C51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文本框 43">
                <a:extLst>
                  <a:ext uri="{FF2B5EF4-FFF2-40B4-BE49-F238E27FC236}">
                    <a16:creationId xmlns:a16="http://schemas.microsoft.com/office/drawing/2014/main" id="{5F9A4CE9-EBF3-9339-AFEB-ABBC848B1919}"/>
                  </a:ext>
                </a:extLst>
              </p:cNvPr>
              <p:cNvSpPr txBox="1"/>
              <p:nvPr/>
            </p:nvSpPr>
            <p:spPr>
              <a:xfrm>
                <a:off x="4044587" y="3463748"/>
                <a:ext cx="1396785" cy="3386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7" name="组合 21">
              <a:extLst>
                <a:ext uri="{FF2B5EF4-FFF2-40B4-BE49-F238E27FC236}">
                  <a16:creationId xmlns:a16="http://schemas.microsoft.com/office/drawing/2014/main" id="{F801249C-B916-1877-A282-AF925869940E}"/>
                </a:ext>
              </a:extLst>
            </p:cNvPr>
            <p:cNvGrpSpPr/>
            <p:nvPr/>
          </p:nvGrpSpPr>
          <p:grpSpPr>
            <a:xfrm>
              <a:off x="5833656" y="2563133"/>
              <a:ext cx="2286558" cy="1537504"/>
              <a:chOff x="5833656" y="2413194"/>
              <a:chExt cx="2286558" cy="1537504"/>
            </a:xfrm>
          </p:grpSpPr>
          <p:sp>
            <p:nvSpPr>
              <p:cNvPr id="9" name="矩形 12">
                <a:extLst>
                  <a:ext uri="{FF2B5EF4-FFF2-40B4-BE49-F238E27FC236}">
                    <a16:creationId xmlns:a16="http://schemas.microsoft.com/office/drawing/2014/main" id="{896CD8CB-C6E6-752B-CD37-2DEFCE89C3DB}"/>
                  </a:ext>
                </a:extLst>
              </p:cNvPr>
              <p:cNvSpPr/>
              <p:nvPr/>
            </p:nvSpPr>
            <p:spPr>
              <a:xfrm flipH="1" flipV="1">
                <a:off x="5833656" y="2891920"/>
                <a:ext cx="635196" cy="1058778"/>
              </a:xfrm>
              <a:custGeom>
                <a:avLst/>
                <a:gdLst/>
                <a:ahLst/>
                <a:cxnLst/>
                <a:rect l="l" t="t" r="r" b="b"/>
                <a:pathLst>
                  <a:path w="432000" h="720080">
                    <a:moveTo>
                      <a:pt x="432000" y="0"/>
                    </a:moveTo>
                    <a:lnTo>
                      <a:pt x="432000" y="432000"/>
                    </a:lnTo>
                    <a:lnTo>
                      <a:pt x="432000" y="720080"/>
                    </a:lnTo>
                    <a:lnTo>
                      <a:pt x="0" y="720080"/>
                    </a:lnTo>
                    <a:lnTo>
                      <a:pt x="0" y="432000"/>
                    </a:lnTo>
                    <a:close/>
                  </a:path>
                </a:pathLst>
              </a:custGeom>
              <a:solidFill>
                <a:srgbClr val="2C51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矩形 12">
                <a:extLst>
                  <a:ext uri="{FF2B5EF4-FFF2-40B4-BE49-F238E27FC236}">
                    <a16:creationId xmlns:a16="http://schemas.microsoft.com/office/drawing/2014/main" id="{A5A7E5DC-E592-60A6-BE17-F6B1D29DCE79}"/>
                  </a:ext>
                </a:extLst>
              </p:cNvPr>
              <p:cNvSpPr/>
              <p:nvPr/>
            </p:nvSpPr>
            <p:spPr>
              <a:xfrm rot="16200000" flipH="1" flipV="1">
                <a:off x="5833656" y="2892830"/>
                <a:ext cx="476397" cy="476397"/>
              </a:xfrm>
              <a:prstGeom prst="rtTriangle">
                <a:avLst/>
              </a:prstGeom>
              <a:solidFill>
                <a:srgbClr val="2C51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44">
                <a:extLst>
                  <a:ext uri="{FF2B5EF4-FFF2-40B4-BE49-F238E27FC236}">
                    <a16:creationId xmlns:a16="http://schemas.microsoft.com/office/drawing/2014/main" id="{7F535F56-E481-1D89-93E6-564A34CE2A2F}"/>
                  </a:ext>
                </a:extLst>
              </p:cNvPr>
              <p:cNvSpPr txBox="1"/>
              <p:nvPr/>
            </p:nvSpPr>
            <p:spPr>
              <a:xfrm>
                <a:off x="6723429" y="2413194"/>
                <a:ext cx="1396785" cy="3386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AFE772FD-5248-E858-F886-6121DDC68837}"/>
              </a:ext>
            </a:extLst>
          </p:cNvPr>
          <p:cNvSpPr txBox="1"/>
          <p:nvPr/>
        </p:nvSpPr>
        <p:spPr>
          <a:xfrm>
            <a:off x="7346709" y="2691342"/>
            <a:ext cx="304683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3C70E-3FFF-F9ED-496C-FEF6DD534D2C}"/>
              </a:ext>
            </a:extLst>
          </p:cNvPr>
          <p:cNvSpPr txBox="1"/>
          <p:nvPr/>
        </p:nvSpPr>
        <p:spPr>
          <a:xfrm>
            <a:off x="4699464" y="3696038"/>
            <a:ext cx="3046835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，幻灯片演示模板及素材免费下载！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endParaRPr lang="en-US" altLang="zh-CN" sz="10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 moban.com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4343195-338F-E59B-096D-1A2ADAA08B68}"/>
              </a:ext>
            </a:extLst>
          </p:cNvPr>
          <p:cNvSpPr txBox="1"/>
          <p:nvPr/>
        </p:nvSpPr>
        <p:spPr>
          <a:xfrm>
            <a:off x="1406847" y="4806281"/>
            <a:ext cx="241585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0492849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424803" y="350182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六边形 1">
            <a:extLst>
              <a:ext uri="{FF2B5EF4-FFF2-40B4-BE49-F238E27FC236}">
                <a16:creationId xmlns:a16="http://schemas.microsoft.com/office/drawing/2014/main" id="{29288ABB-437D-EA72-5A45-63E1CD58F3E3}"/>
              </a:ext>
            </a:extLst>
          </p:cNvPr>
          <p:cNvSpPr/>
          <p:nvPr/>
        </p:nvSpPr>
        <p:spPr>
          <a:xfrm rot="5400000">
            <a:off x="2233780" y="1939905"/>
            <a:ext cx="1596997" cy="1376721"/>
          </a:xfrm>
          <a:prstGeom prst="hexagon">
            <a:avLst/>
          </a:prstGeom>
          <a:solidFill>
            <a:srgbClr val="2C51B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六边形 2">
            <a:extLst>
              <a:ext uri="{FF2B5EF4-FFF2-40B4-BE49-F238E27FC236}">
                <a16:creationId xmlns:a16="http://schemas.microsoft.com/office/drawing/2014/main" id="{E40D5142-9725-F377-E1CF-4091B9B2FE95}"/>
              </a:ext>
            </a:extLst>
          </p:cNvPr>
          <p:cNvSpPr/>
          <p:nvPr/>
        </p:nvSpPr>
        <p:spPr>
          <a:xfrm rot="5400000">
            <a:off x="6336232" y="1942141"/>
            <a:ext cx="1596997" cy="1376721"/>
          </a:xfrm>
          <a:prstGeom prst="hexagon">
            <a:avLst/>
          </a:prstGeom>
          <a:solidFill>
            <a:srgbClr val="2C51B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FA9CD181-EC1C-DFF0-A83D-4A30EB91696D}"/>
              </a:ext>
            </a:extLst>
          </p:cNvPr>
          <p:cNvSpPr/>
          <p:nvPr/>
        </p:nvSpPr>
        <p:spPr>
          <a:xfrm rot="5400000">
            <a:off x="4285006" y="1939905"/>
            <a:ext cx="1596997" cy="1376721"/>
          </a:xfrm>
          <a:prstGeom prst="hexagon">
            <a:avLst/>
          </a:prstGeom>
          <a:solidFill>
            <a:srgbClr val="2ECBA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B5CBF801-CE4E-8DB7-C46D-E57BBBB2D7BF}"/>
              </a:ext>
            </a:extLst>
          </p:cNvPr>
          <p:cNvSpPr/>
          <p:nvPr/>
        </p:nvSpPr>
        <p:spPr>
          <a:xfrm rot="5400000">
            <a:off x="8387458" y="1933702"/>
            <a:ext cx="1596997" cy="1376721"/>
          </a:xfrm>
          <a:prstGeom prst="hexagon">
            <a:avLst/>
          </a:prstGeom>
          <a:solidFill>
            <a:srgbClr val="2ECBA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" name="椭圆 19">
            <a:extLst>
              <a:ext uri="{FF2B5EF4-FFF2-40B4-BE49-F238E27FC236}">
                <a16:creationId xmlns:a16="http://schemas.microsoft.com/office/drawing/2014/main" id="{CDBFD5CE-C934-2EAA-4639-C0260D408D52}"/>
              </a:ext>
            </a:extLst>
          </p:cNvPr>
          <p:cNvSpPr/>
          <p:nvPr/>
        </p:nvSpPr>
        <p:spPr>
          <a:xfrm>
            <a:off x="4730970" y="2289371"/>
            <a:ext cx="705068" cy="677787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F69E2CE-B6D3-90E2-960E-ECA72B45C505}"/>
              </a:ext>
            </a:extLst>
          </p:cNvPr>
          <p:cNvGrpSpPr/>
          <p:nvPr/>
        </p:nvGrpSpPr>
        <p:grpSpPr>
          <a:xfrm>
            <a:off x="8954601" y="2405462"/>
            <a:ext cx="525243" cy="468358"/>
            <a:chOff x="9103524" y="3275341"/>
            <a:chExt cx="434322" cy="387284"/>
          </a:xfrm>
          <a:solidFill>
            <a:schemeClr val="bg1"/>
          </a:solidFill>
        </p:grpSpPr>
        <p:sp>
          <p:nvSpPr>
            <p:cNvPr id="12" name="Freeform 149">
              <a:extLst>
                <a:ext uri="{FF2B5EF4-FFF2-40B4-BE49-F238E27FC236}">
                  <a16:creationId xmlns:a16="http://schemas.microsoft.com/office/drawing/2014/main" id="{8F1ED532-A1EC-C1DB-2C79-229D5F4282A0}"/>
                </a:ext>
              </a:extLst>
            </p:cNvPr>
            <p:cNvSpPr/>
            <p:nvPr/>
          </p:nvSpPr>
          <p:spPr>
            <a:xfrm>
              <a:off x="9103524" y="3275341"/>
              <a:ext cx="434322" cy="387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16" y="0"/>
                  </a:moveTo>
                  <a:cubicBezTo>
                    <a:pt x="684" y="0"/>
                    <a:pt x="684" y="0"/>
                    <a:pt x="684" y="0"/>
                  </a:cubicBezTo>
                  <a:cubicBezTo>
                    <a:pt x="293" y="0"/>
                    <a:pt x="0" y="329"/>
                    <a:pt x="0" y="768"/>
                  </a:cubicBezTo>
                  <a:cubicBezTo>
                    <a:pt x="0" y="20832"/>
                    <a:pt x="0" y="20832"/>
                    <a:pt x="0" y="20832"/>
                  </a:cubicBezTo>
                  <a:cubicBezTo>
                    <a:pt x="0" y="21161"/>
                    <a:pt x="293" y="21600"/>
                    <a:pt x="684" y="21600"/>
                  </a:cubicBezTo>
                  <a:cubicBezTo>
                    <a:pt x="20916" y="21600"/>
                    <a:pt x="20916" y="21600"/>
                    <a:pt x="20916" y="21600"/>
                  </a:cubicBezTo>
                  <a:cubicBezTo>
                    <a:pt x="21307" y="21600"/>
                    <a:pt x="21600" y="21161"/>
                    <a:pt x="21600" y="20832"/>
                  </a:cubicBezTo>
                  <a:cubicBezTo>
                    <a:pt x="21600" y="768"/>
                    <a:pt x="21600" y="768"/>
                    <a:pt x="21600" y="768"/>
                  </a:cubicBezTo>
                  <a:cubicBezTo>
                    <a:pt x="21600" y="329"/>
                    <a:pt x="21307" y="0"/>
                    <a:pt x="20916" y="0"/>
                  </a:cubicBezTo>
                  <a:close/>
                  <a:moveTo>
                    <a:pt x="16615" y="1645"/>
                  </a:moveTo>
                  <a:cubicBezTo>
                    <a:pt x="17104" y="1645"/>
                    <a:pt x="17593" y="2083"/>
                    <a:pt x="17593" y="2631"/>
                  </a:cubicBezTo>
                  <a:cubicBezTo>
                    <a:pt x="17593" y="3180"/>
                    <a:pt x="17104" y="3728"/>
                    <a:pt x="16615" y="3728"/>
                  </a:cubicBezTo>
                  <a:cubicBezTo>
                    <a:pt x="16127" y="3728"/>
                    <a:pt x="15736" y="3180"/>
                    <a:pt x="15736" y="2631"/>
                  </a:cubicBezTo>
                  <a:cubicBezTo>
                    <a:pt x="15736" y="2083"/>
                    <a:pt x="16127" y="1645"/>
                    <a:pt x="16615" y="1645"/>
                  </a:cubicBezTo>
                  <a:close/>
                  <a:moveTo>
                    <a:pt x="13976" y="1645"/>
                  </a:moveTo>
                  <a:cubicBezTo>
                    <a:pt x="14465" y="1645"/>
                    <a:pt x="14856" y="2083"/>
                    <a:pt x="14856" y="2631"/>
                  </a:cubicBezTo>
                  <a:cubicBezTo>
                    <a:pt x="14856" y="3180"/>
                    <a:pt x="14465" y="3728"/>
                    <a:pt x="13976" y="3728"/>
                  </a:cubicBezTo>
                  <a:cubicBezTo>
                    <a:pt x="13390" y="3728"/>
                    <a:pt x="12999" y="3180"/>
                    <a:pt x="12999" y="2631"/>
                  </a:cubicBezTo>
                  <a:cubicBezTo>
                    <a:pt x="12999" y="2083"/>
                    <a:pt x="13390" y="1645"/>
                    <a:pt x="13976" y="1645"/>
                  </a:cubicBezTo>
                  <a:close/>
                  <a:moveTo>
                    <a:pt x="20232" y="19955"/>
                  </a:moveTo>
                  <a:cubicBezTo>
                    <a:pt x="1368" y="19955"/>
                    <a:pt x="1368" y="19955"/>
                    <a:pt x="1368" y="19955"/>
                  </a:cubicBezTo>
                  <a:cubicBezTo>
                    <a:pt x="1368" y="5373"/>
                    <a:pt x="1368" y="5373"/>
                    <a:pt x="1368" y="5373"/>
                  </a:cubicBezTo>
                  <a:cubicBezTo>
                    <a:pt x="20232" y="5373"/>
                    <a:pt x="20232" y="5373"/>
                    <a:pt x="20232" y="5373"/>
                  </a:cubicBezTo>
                  <a:lnTo>
                    <a:pt x="20232" y="19955"/>
                  </a:lnTo>
                  <a:close/>
                  <a:moveTo>
                    <a:pt x="19352" y="3728"/>
                  </a:moveTo>
                  <a:cubicBezTo>
                    <a:pt x="18863" y="3728"/>
                    <a:pt x="18375" y="3180"/>
                    <a:pt x="18375" y="2631"/>
                  </a:cubicBezTo>
                  <a:cubicBezTo>
                    <a:pt x="18375" y="2083"/>
                    <a:pt x="18863" y="1645"/>
                    <a:pt x="19352" y="1645"/>
                  </a:cubicBezTo>
                  <a:cubicBezTo>
                    <a:pt x="19841" y="1645"/>
                    <a:pt x="20232" y="2083"/>
                    <a:pt x="20232" y="2631"/>
                  </a:cubicBezTo>
                  <a:cubicBezTo>
                    <a:pt x="20232" y="3180"/>
                    <a:pt x="19841" y="3728"/>
                    <a:pt x="19352" y="372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 150">
              <a:extLst>
                <a:ext uri="{FF2B5EF4-FFF2-40B4-BE49-F238E27FC236}">
                  <a16:creationId xmlns:a16="http://schemas.microsoft.com/office/drawing/2014/main" id="{20AD97C8-5574-71A8-B5A6-6B341DCCE0EB}"/>
                </a:ext>
              </a:extLst>
            </p:cNvPr>
            <p:cNvSpPr/>
            <p:nvPr/>
          </p:nvSpPr>
          <p:spPr>
            <a:xfrm>
              <a:off x="9163106" y="3427431"/>
              <a:ext cx="40767" cy="64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473"/>
                  </a:moveTo>
                  <a:cubicBezTo>
                    <a:pt x="0" y="7200"/>
                    <a:pt x="0" y="4582"/>
                    <a:pt x="2057" y="2618"/>
                  </a:cubicBezTo>
                  <a:cubicBezTo>
                    <a:pt x="4114" y="1309"/>
                    <a:pt x="7200" y="0"/>
                    <a:pt x="10286" y="0"/>
                  </a:cubicBezTo>
                  <a:cubicBezTo>
                    <a:pt x="14400" y="0"/>
                    <a:pt x="17486" y="1309"/>
                    <a:pt x="18514" y="2618"/>
                  </a:cubicBezTo>
                  <a:cubicBezTo>
                    <a:pt x="20571" y="4582"/>
                    <a:pt x="21600" y="7200"/>
                    <a:pt x="21600" y="10473"/>
                  </a:cubicBezTo>
                  <a:cubicBezTo>
                    <a:pt x="21600" y="14400"/>
                    <a:pt x="20571" y="17018"/>
                    <a:pt x="18514" y="18982"/>
                  </a:cubicBezTo>
                  <a:cubicBezTo>
                    <a:pt x="16457" y="20291"/>
                    <a:pt x="14400" y="21600"/>
                    <a:pt x="10286" y="21600"/>
                  </a:cubicBezTo>
                  <a:cubicBezTo>
                    <a:pt x="7200" y="21600"/>
                    <a:pt x="4114" y="20291"/>
                    <a:pt x="2057" y="18327"/>
                  </a:cubicBezTo>
                  <a:cubicBezTo>
                    <a:pt x="0" y="17018"/>
                    <a:pt x="0" y="14400"/>
                    <a:pt x="0" y="10473"/>
                  </a:cubicBezTo>
                  <a:close/>
                  <a:moveTo>
                    <a:pt x="5143" y="10473"/>
                  </a:moveTo>
                  <a:cubicBezTo>
                    <a:pt x="5143" y="13091"/>
                    <a:pt x="6171" y="15055"/>
                    <a:pt x="6171" y="16364"/>
                  </a:cubicBezTo>
                  <a:cubicBezTo>
                    <a:pt x="7200" y="17673"/>
                    <a:pt x="9257" y="18327"/>
                    <a:pt x="10286" y="18327"/>
                  </a:cubicBezTo>
                  <a:cubicBezTo>
                    <a:pt x="12343" y="18327"/>
                    <a:pt x="13371" y="17673"/>
                    <a:pt x="14400" y="16364"/>
                  </a:cubicBezTo>
                  <a:cubicBezTo>
                    <a:pt x="15429" y="15055"/>
                    <a:pt x="15429" y="13091"/>
                    <a:pt x="15429" y="10473"/>
                  </a:cubicBezTo>
                  <a:cubicBezTo>
                    <a:pt x="15429" y="8509"/>
                    <a:pt x="15429" y="6545"/>
                    <a:pt x="14400" y="5236"/>
                  </a:cubicBezTo>
                  <a:cubicBezTo>
                    <a:pt x="13371" y="3927"/>
                    <a:pt x="12343" y="3273"/>
                    <a:pt x="10286" y="3273"/>
                  </a:cubicBezTo>
                  <a:cubicBezTo>
                    <a:pt x="9257" y="3273"/>
                    <a:pt x="7200" y="3927"/>
                    <a:pt x="6171" y="5236"/>
                  </a:cubicBezTo>
                  <a:cubicBezTo>
                    <a:pt x="6171" y="6545"/>
                    <a:pt x="5143" y="8509"/>
                    <a:pt x="5143" y="104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 151">
              <a:extLst>
                <a:ext uri="{FF2B5EF4-FFF2-40B4-BE49-F238E27FC236}">
                  <a16:creationId xmlns:a16="http://schemas.microsoft.com/office/drawing/2014/main" id="{A5539899-352A-19F9-940D-F5C1B9AC0069}"/>
                </a:ext>
              </a:extLst>
            </p:cNvPr>
            <p:cNvSpPr/>
            <p:nvPr/>
          </p:nvSpPr>
          <p:spPr>
            <a:xfrm>
              <a:off x="9219552" y="3429000"/>
              <a:ext cx="37631" cy="6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00" y="18277"/>
                  </a:moveTo>
                  <a:lnTo>
                    <a:pt x="9000" y="18277"/>
                  </a:lnTo>
                  <a:lnTo>
                    <a:pt x="9000" y="3877"/>
                  </a:lnTo>
                  <a:lnTo>
                    <a:pt x="7200" y="5538"/>
                  </a:lnTo>
                  <a:lnTo>
                    <a:pt x="2700" y="7754"/>
                  </a:lnTo>
                  <a:lnTo>
                    <a:pt x="0" y="5538"/>
                  </a:lnTo>
                  <a:lnTo>
                    <a:pt x="11700" y="0"/>
                  </a:lnTo>
                  <a:lnTo>
                    <a:pt x="14400" y="0"/>
                  </a:lnTo>
                  <a:lnTo>
                    <a:pt x="14400" y="18277"/>
                  </a:lnTo>
                  <a:lnTo>
                    <a:pt x="21600" y="18277"/>
                  </a:lnTo>
                  <a:lnTo>
                    <a:pt x="21600" y="21600"/>
                  </a:lnTo>
                  <a:lnTo>
                    <a:pt x="2700" y="21600"/>
                  </a:lnTo>
                  <a:lnTo>
                    <a:pt x="2700" y="1827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 152">
              <a:extLst>
                <a:ext uri="{FF2B5EF4-FFF2-40B4-BE49-F238E27FC236}">
                  <a16:creationId xmlns:a16="http://schemas.microsoft.com/office/drawing/2014/main" id="{8390364A-AA0A-9956-945B-56431166A38A}"/>
                </a:ext>
              </a:extLst>
            </p:cNvPr>
            <p:cNvSpPr/>
            <p:nvPr/>
          </p:nvSpPr>
          <p:spPr>
            <a:xfrm>
              <a:off x="9272863" y="3427431"/>
              <a:ext cx="43903" cy="64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473"/>
                  </a:moveTo>
                  <a:cubicBezTo>
                    <a:pt x="0" y="7200"/>
                    <a:pt x="982" y="4582"/>
                    <a:pt x="2945" y="2618"/>
                  </a:cubicBezTo>
                  <a:cubicBezTo>
                    <a:pt x="4909" y="1309"/>
                    <a:pt x="6873" y="0"/>
                    <a:pt x="10800" y="0"/>
                  </a:cubicBezTo>
                  <a:cubicBezTo>
                    <a:pt x="14727" y="0"/>
                    <a:pt x="16691" y="1309"/>
                    <a:pt x="18655" y="2618"/>
                  </a:cubicBezTo>
                  <a:cubicBezTo>
                    <a:pt x="20618" y="4582"/>
                    <a:pt x="21600" y="7200"/>
                    <a:pt x="21600" y="10473"/>
                  </a:cubicBezTo>
                  <a:cubicBezTo>
                    <a:pt x="21600" y="14400"/>
                    <a:pt x="20618" y="17018"/>
                    <a:pt x="18655" y="18982"/>
                  </a:cubicBezTo>
                  <a:cubicBezTo>
                    <a:pt x="16691" y="20291"/>
                    <a:pt x="13745" y="21600"/>
                    <a:pt x="10800" y="21600"/>
                  </a:cubicBezTo>
                  <a:cubicBezTo>
                    <a:pt x="6873" y="21600"/>
                    <a:pt x="3927" y="20291"/>
                    <a:pt x="2945" y="18327"/>
                  </a:cubicBezTo>
                  <a:cubicBezTo>
                    <a:pt x="982" y="17018"/>
                    <a:pt x="0" y="14400"/>
                    <a:pt x="0" y="10473"/>
                  </a:cubicBezTo>
                  <a:close/>
                  <a:moveTo>
                    <a:pt x="5891" y="10473"/>
                  </a:moveTo>
                  <a:cubicBezTo>
                    <a:pt x="5891" y="13091"/>
                    <a:pt x="5891" y="15055"/>
                    <a:pt x="6873" y="16364"/>
                  </a:cubicBezTo>
                  <a:cubicBezTo>
                    <a:pt x="7855" y="17673"/>
                    <a:pt x="8836" y="18327"/>
                    <a:pt x="10800" y="18327"/>
                  </a:cubicBezTo>
                  <a:cubicBezTo>
                    <a:pt x="12764" y="18327"/>
                    <a:pt x="13745" y="17673"/>
                    <a:pt x="14727" y="16364"/>
                  </a:cubicBezTo>
                  <a:cubicBezTo>
                    <a:pt x="14727" y="15055"/>
                    <a:pt x="15709" y="13091"/>
                    <a:pt x="15709" y="10473"/>
                  </a:cubicBezTo>
                  <a:cubicBezTo>
                    <a:pt x="15709" y="8509"/>
                    <a:pt x="14727" y="6545"/>
                    <a:pt x="14727" y="5236"/>
                  </a:cubicBezTo>
                  <a:cubicBezTo>
                    <a:pt x="13745" y="3927"/>
                    <a:pt x="12764" y="3273"/>
                    <a:pt x="10800" y="3273"/>
                  </a:cubicBezTo>
                  <a:cubicBezTo>
                    <a:pt x="8836" y="3273"/>
                    <a:pt x="7855" y="3927"/>
                    <a:pt x="6873" y="5236"/>
                  </a:cubicBezTo>
                  <a:cubicBezTo>
                    <a:pt x="5891" y="6545"/>
                    <a:pt x="5891" y="8509"/>
                    <a:pt x="5891" y="104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 153">
              <a:extLst>
                <a:ext uri="{FF2B5EF4-FFF2-40B4-BE49-F238E27FC236}">
                  <a16:creationId xmlns:a16="http://schemas.microsoft.com/office/drawing/2014/main" id="{93FDF6A3-B0BF-FD56-AEC8-9E2D5920AB66}"/>
                </a:ext>
              </a:extLst>
            </p:cNvPr>
            <p:cNvSpPr/>
            <p:nvPr/>
          </p:nvSpPr>
          <p:spPr>
            <a:xfrm>
              <a:off x="9329308" y="3429000"/>
              <a:ext cx="39200" cy="6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92" y="18277"/>
                  </a:moveTo>
                  <a:lnTo>
                    <a:pt x="8640" y="18277"/>
                  </a:lnTo>
                  <a:lnTo>
                    <a:pt x="8640" y="6092"/>
                  </a:lnTo>
                  <a:lnTo>
                    <a:pt x="10368" y="3877"/>
                  </a:lnTo>
                  <a:lnTo>
                    <a:pt x="7776" y="5538"/>
                  </a:lnTo>
                  <a:lnTo>
                    <a:pt x="3456" y="7754"/>
                  </a:lnTo>
                  <a:lnTo>
                    <a:pt x="0" y="5538"/>
                  </a:lnTo>
                  <a:lnTo>
                    <a:pt x="11232" y="0"/>
                  </a:lnTo>
                  <a:lnTo>
                    <a:pt x="15552" y="0"/>
                  </a:lnTo>
                  <a:lnTo>
                    <a:pt x="15552" y="18277"/>
                  </a:lnTo>
                  <a:lnTo>
                    <a:pt x="21600" y="18277"/>
                  </a:lnTo>
                  <a:lnTo>
                    <a:pt x="21600" y="21600"/>
                  </a:lnTo>
                  <a:lnTo>
                    <a:pt x="2592" y="21600"/>
                  </a:lnTo>
                  <a:lnTo>
                    <a:pt x="2592" y="1827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 154">
              <a:extLst>
                <a:ext uri="{FF2B5EF4-FFF2-40B4-BE49-F238E27FC236}">
                  <a16:creationId xmlns:a16="http://schemas.microsoft.com/office/drawing/2014/main" id="{96C1D904-B52A-3A9F-BB09-7C8868AC7392}"/>
                </a:ext>
              </a:extLst>
            </p:cNvPr>
            <p:cNvSpPr/>
            <p:nvPr/>
          </p:nvSpPr>
          <p:spPr>
            <a:xfrm>
              <a:off x="9384187" y="3427431"/>
              <a:ext cx="42335" cy="64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473"/>
                  </a:moveTo>
                  <a:cubicBezTo>
                    <a:pt x="0" y="7200"/>
                    <a:pt x="1029" y="4582"/>
                    <a:pt x="2057" y="2618"/>
                  </a:cubicBezTo>
                  <a:cubicBezTo>
                    <a:pt x="4114" y="1309"/>
                    <a:pt x="7200" y="0"/>
                    <a:pt x="10286" y="0"/>
                  </a:cubicBezTo>
                  <a:cubicBezTo>
                    <a:pt x="14400" y="0"/>
                    <a:pt x="17486" y="1309"/>
                    <a:pt x="19543" y="2618"/>
                  </a:cubicBezTo>
                  <a:cubicBezTo>
                    <a:pt x="20571" y="4582"/>
                    <a:pt x="21600" y="7200"/>
                    <a:pt x="21600" y="10473"/>
                  </a:cubicBezTo>
                  <a:cubicBezTo>
                    <a:pt x="21600" y="14400"/>
                    <a:pt x="20571" y="17018"/>
                    <a:pt x="18514" y="18982"/>
                  </a:cubicBezTo>
                  <a:cubicBezTo>
                    <a:pt x="16457" y="20291"/>
                    <a:pt x="14400" y="21600"/>
                    <a:pt x="10286" y="21600"/>
                  </a:cubicBezTo>
                  <a:cubicBezTo>
                    <a:pt x="7200" y="21600"/>
                    <a:pt x="4114" y="20291"/>
                    <a:pt x="2057" y="18327"/>
                  </a:cubicBezTo>
                  <a:cubicBezTo>
                    <a:pt x="0" y="17018"/>
                    <a:pt x="0" y="14400"/>
                    <a:pt x="0" y="10473"/>
                  </a:cubicBezTo>
                  <a:close/>
                  <a:moveTo>
                    <a:pt x="5143" y="10473"/>
                  </a:moveTo>
                  <a:cubicBezTo>
                    <a:pt x="5143" y="13091"/>
                    <a:pt x="6171" y="15055"/>
                    <a:pt x="7200" y="16364"/>
                  </a:cubicBezTo>
                  <a:cubicBezTo>
                    <a:pt x="7200" y="17673"/>
                    <a:pt x="9257" y="18327"/>
                    <a:pt x="10286" y="18327"/>
                  </a:cubicBezTo>
                  <a:cubicBezTo>
                    <a:pt x="12343" y="18327"/>
                    <a:pt x="13371" y="17673"/>
                    <a:pt x="14400" y="16364"/>
                  </a:cubicBezTo>
                  <a:cubicBezTo>
                    <a:pt x="15429" y="15055"/>
                    <a:pt x="15429" y="13091"/>
                    <a:pt x="15429" y="10473"/>
                  </a:cubicBezTo>
                  <a:cubicBezTo>
                    <a:pt x="15429" y="8509"/>
                    <a:pt x="15429" y="6545"/>
                    <a:pt x="14400" y="5236"/>
                  </a:cubicBezTo>
                  <a:cubicBezTo>
                    <a:pt x="13371" y="3927"/>
                    <a:pt x="12343" y="3273"/>
                    <a:pt x="10286" y="3273"/>
                  </a:cubicBezTo>
                  <a:cubicBezTo>
                    <a:pt x="9257" y="3273"/>
                    <a:pt x="7200" y="3927"/>
                    <a:pt x="7200" y="5236"/>
                  </a:cubicBezTo>
                  <a:cubicBezTo>
                    <a:pt x="6171" y="6545"/>
                    <a:pt x="5143" y="8509"/>
                    <a:pt x="5143" y="104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 155">
              <a:extLst>
                <a:ext uri="{FF2B5EF4-FFF2-40B4-BE49-F238E27FC236}">
                  <a16:creationId xmlns:a16="http://schemas.microsoft.com/office/drawing/2014/main" id="{D04A0A60-7CA4-255B-8733-FF55033D0F70}"/>
                </a:ext>
              </a:extLst>
            </p:cNvPr>
            <p:cNvSpPr/>
            <p:nvPr/>
          </p:nvSpPr>
          <p:spPr>
            <a:xfrm>
              <a:off x="9442200" y="3429000"/>
              <a:ext cx="37631" cy="6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0" y="18277"/>
                  </a:moveTo>
                  <a:lnTo>
                    <a:pt x="9000" y="18277"/>
                  </a:lnTo>
                  <a:lnTo>
                    <a:pt x="9000" y="3877"/>
                  </a:lnTo>
                  <a:lnTo>
                    <a:pt x="6300" y="5538"/>
                  </a:lnTo>
                  <a:lnTo>
                    <a:pt x="1800" y="7754"/>
                  </a:lnTo>
                  <a:lnTo>
                    <a:pt x="0" y="5538"/>
                  </a:lnTo>
                  <a:lnTo>
                    <a:pt x="10800" y="0"/>
                  </a:lnTo>
                  <a:lnTo>
                    <a:pt x="14400" y="0"/>
                  </a:lnTo>
                  <a:lnTo>
                    <a:pt x="14400" y="18277"/>
                  </a:lnTo>
                  <a:lnTo>
                    <a:pt x="21600" y="18277"/>
                  </a:lnTo>
                  <a:lnTo>
                    <a:pt x="21600" y="21600"/>
                  </a:lnTo>
                  <a:lnTo>
                    <a:pt x="1800" y="21600"/>
                  </a:lnTo>
                  <a:lnTo>
                    <a:pt x="1800" y="1827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 156">
              <a:extLst>
                <a:ext uri="{FF2B5EF4-FFF2-40B4-BE49-F238E27FC236}">
                  <a16:creationId xmlns:a16="http://schemas.microsoft.com/office/drawing/2014/main" id="{588C6740-0380-7A4C-5573-6B6E04EA2E19}"/>
                </a:ext>
              </a:extLst>
            </p:cNvPr>
            <p:cNvSpPr/>
            <p:nvPr/>
          </p:nvSpPr>
          <p:spPr>
            <a:xfrm>
              <a:off x="9163106" y="3530915"/>
              <a:ext cx="40767" cy="62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7425"/>
                    <a:pt x="0" y="4725"/>
                    <a:pt x="2057" y="2700"/>
                  </a:cubicBezTo>
                  <a:cubicBezTo>
                    <a:pt x="4114" y="1350"/>
                    <a:pt x="7200" y="0"/>
                    <a:pt x="10286" y="0"/>
                  </a:cubicBezTo>
                  <a:cubicBezTo>
                    <a:pt x="14400" y="0"/>
                    <a:pt x="17486" y="1350"/>
                    <a:pt x="18514" y="2700"/>
                  </a:cubicBezTo>
                  <a:cubicBezTo>
                    <a:pt x="20571" y="4725"/>
                    <a:pt x="21600" y="7425"/>
                    <a:pt x="21600" y="10800"/>
                  </a:cubicBezTo>
                  <a:cubicBezTo>
                    <a:pt x="21600" y="14850"/>
                    <a:pt x="20571" y="17550"/>
                    <a:pt x="18514" y="18900"/>
                  </a:cubicBezTo>
                  <a:cubicBezTo>
                    <a:pt x="16457" y="20925"/>
                    <a:pt x="14400" y="21600"/>
                    <a:pt x="10286" y="21600"/>
                  </a:cubicBezTo>
                  <a:cubicBezTo>
                    <a:pt x="7200" y="21600"/>
                    <a:pt x="4114" y="20925"/>
                    <a:pt x="2057" y="18900"/>
                  </a:cubicBezTo>
                  <a:cubicBezTo>
                    <a:pt x="0" y="16875"/>
                    <a:pt x="0" y="14175"/>
                    <a:pt x="0" y="10800"/>
                  </a:cubicBezTo>
                  <a:close/>
                  <a:moveTo>
                    <a:pt x="5143" y="10800"/>
                  </a:moveTo>
                  <a:cubicBezTo>
                    <a:pt x="5143" y="13500"/>
                    <a:pt x="6171" y="15525"/>
                    <a:pt x="6171" y="16875"/>
                  </a:cubicBezTo>
                  <a:cubicBezTo>
                    <a:pt x="7200" y="18225"/>
                    <a:pt x="9257" y="18900"/>
                    <a:pt x="10286" y="18900"/>
                  </a:cubicBezTo>
                  <a:cubicBezTo>
                    <a:pt x="12343" y="18900"/>
                    <a:pt x="13371" y="18225"/>
                    <a:pt x="14400" y="16875"/>
                  </a:cubicBezTo>
                  <a:cubicBezTo>
                    <a:pt x="15429" y="15525"/>
                    <a:pt x="15429" y="13500"/>
                    <a:pt x="15429" y="10800"/>
                  </a:cubicBezTo>
                  <a:cubicBezTo>
                    <a:pt x="15429" y="8775"/>
                    <a:pt x="15429" y="6750"/>
                    <a:pt x="14400" y="5400"/>
                  </a:cubicBezTo>
                  <a:cubicBezTo>
                    <a:pt x="13371" y="4050"/>
                    <a:pt x="12343" y="3375"/>
                    <a:pt x="10286" y="3375"/>
                  </a:cubicBezTo>
                  <a:cubicBezTo>
                    <a:pt x="9257" y="3375"/>
                    <a:pt x="7200" y="4050"/>
                    <a:pt x="6171" y="5400"/>
                  </a:cubicBezTo>
                  <a:cubicBezTo>
                    <a:pt x="6171" y="6750"/>
                    <a:pt x="5143" y="8775"/>
                    <a:pt x="5143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 157">
              <a:extLst>
                <a:ext uri="{FF2B5EF4-FFF2-40B4-BE49-F238E27FC236}">
                  <a16:creationId xmlns:a16="http://schemas.microsoft.com/office/drawing/2014/main" id="{D3B2B5C9-E966-0C0F-8B23-6F626FA2E2D9}"/>
                </a:ext>
              </a:extLst>
            </p:cNvPr>
            <p:cNvSpPr/>
            <p:nvPr/>
          </p:nvSpPr>
          <p:spPr>
            <a:xfrm>
              <a:off x="9217985" y="3530915"/>
              <a:ext cx="40767" cy="62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7425"/>
                    <a:pt x="1029" y="4725"/>
                    <a:pt x="3086" y="2700"/>
                  </a:cubicBezTo>
                  <a:cubicBezTo>
                    <a:pt x="4114" y="1350"/>
                    <a:pt x="7200" y="0"/>
                    <a:pt x="11314" y="0"/>
                  </a:cubicBezTo>
                  <a:cubicBezTo>
                    <a:pt x="14400" y="0"/>
                    <a:pt x="17486" y="1350"/>
                    <a:pt x="19543" y="2700"/>
                  </a:cubicBezTo>
                  <a:cubicBezTo>
                    <a:pt x="20571" y="4725"/>
                    <a:pt x="21600" y="7425"/>
                    <a:pt x="21600" y="10800"/>
                  </a:cubicBezTo>
                  <a:cubicBezTo>
                    <a:pt x="21600" y="14850"/>
                    <a:pt x="20571" y="17550"/>
                    <a:pt x="19543" y="18900"/>
                  </a:cubicBezTo>
                  <a:cubicBezTo>
                    <a:pt x="17486" y="20925"/>
                    <a:pt x="14400" y="21600"/>
                    <a:pt x="11314" y="21600"/>
                  </a:cubicBezTo>
                  <a:cubicBezTo>
                    <a:pt x="7200" y="21600"/>
                    <a:pt x="4114" y="20925"/>
                    <a:pt x="2057" y="18900"/>
                  </a:cubicBezTo>
                  <a:cubicBezTo>
                    <a:pt x="1029" y="16875"/>
                    <a:pt x="0" y="14175"/>
                    <a:pt x="0" y="10800"/>
                  </a:cubicBezTo>
                  <a:close/>
                  <a:moveTo>
                    <a:pt x="6171" y="10800"/>
                  </a:moveTo>
                  <a:cubicBezTo>
                    <a:pt x="6171" y="13500"/>
                    <a:pt x="6171" y="15525"/>
                    <a:pt x="7200" y="16875"/>
                  </a:cubicBezTo>
                  <a:cubicBezTo>
                    <a:pt x="8229" y="18225"/>
                    <a:pt x="9257" y="18900"/>
                    <a:pt x="11314" y="18900"/>
                  </a:cubicBezTo>
                  <a:cubicBezTo>
                    <a:pt x="12343" y="18900"/>
                    <a:pt x="14400" y="18225"/>
                    <a:pt x="14400" y="16875"/>
                  </a:cubicBezTo>
                  <a:cubicBezTo>
                    <a:pt x="15429" y="15525"/>
                    <a:pt x="16457" y="13500"/>
                    <a:pt x="16457" y="10800"/>
                  </a:cubicBezTo>
                  <a:cubicBezTo>
                    <a:pt x="16457" y="8775"/>
                    <a:pt x="15429" y="6750"/>
                    <a:pt x="14400" y="5400"/>
                  </a:cubicBezTo>
                  <a:cubicBezTo>
                    <a:pt x="14400" y="4050"/>
                    <a:pt x="12343" y="3375"/>
                    <a:pt x="11314" y="3375"/>
                  </a:cubicBezTo>
                  <a:cubicBezTo>
                    <a:pt x="9257" y="3375"/>
                    <a:pt x="8229" y="4050"/>
                    <a:pt x="7200" y="5400"/>
                  </a:cubicBezTo>
                  <a:cubicBezTo>
                    <a:pt x="6171" y="6750"/>
                    <a:pt x="6171" y="8775"/>
                    <a:pt x="6171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 158">
              <a:extLst>
                <a:ext uri="{FF2B5EF4-FFF2-40B4-BE49-F238E27FC236}">
                  <a16:creationId xmlns:a16="http://schemas.microsoft.com/office/drawing/2014/main" id="{CC108A58-C4EB-8ED0-37B8-3A6E74DCF5B3}"/>
                </a:ext>
              </a:extLst>
            </p:cNvPr>
            <p:cNvSpPr/>
            <p:nvPr/>
          </p:nvSpPr>
          <p:spPr>
            <a:xfrm>
              <a:off x="9274431" y="3530915"/>
              <a:ext cx="37631" cy="62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00" y="18360"/>
                  </a:moveTo>
                  <a:lnTo>
                    <a:pt x="9000" y="18360"/>
                  </a:lnTo>
                  <a:lnTo>
                    <a:pt x="9000" y="7020"/>
                  </a:lnTo>
                  <a:lnTo>
                    <a:pt x="10800" y="4860"/>
                  </a:lnTo>
                  <a:lnTo>
                    <a:pt x="7200" y="5940"/>
                  </a:lnTo>
                  <a:lnTo>
                    <a:pt x="3600" y="8100"/>
                  </a:lnTo>
                  <a:lnTo>
                    <a:pt x="0" y="5940"/>
                  </a:lnTo>
                  <a:lnTo>
                    <a:pt x="11700" y="0"/>
                  </a:lnTo>
                  <a:lnTo>
                    <a:pt x="15300" y="0"/>
                  </a:lnTo>
                  <a:lnTo>
                    <a:pt x="15300" y="18360"/>
                  </a:lnTo>
                  <a:lnTo>
                    <a:pt x="21600" y="18360"/>
                  </a:lnTo>
                  <a:lnTo>
                    <a:pt x="21600" y="21600"/>
                  </a:lnTo>
                  <a:lnTo>
                    <a:pt x="2700" y="21600"/>
                  </a:lnTo>
                  <a:lnTo>
                    <a:pt x="2700" y="1836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 159">
              <a:extLst>
                <a:ext uri="{FF2B5EF4-FFF2-40B4-BE49-F238E27FC236}">
                  <a16:creationId xmlns:a16="http://schemas.microsoft.com/office/drawing/2014/main" id="{AD85940E-4D35-9036-54B3-5031DEC725CD}"/>
                </a:ext>
              </a:extLst>
            </p:cNvPr>
            <p:cNvSpPr/>
            <p:nvPr/>
          </p:nvSpPr>
          <p:spPr>
            <a:xfrm>
              <a:off x="9327741" y="3530915"/>
              <a:ext cx="43903" cy="62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7425"/>
                    <a:pt x="982" y="4725"/>
                    <a:pt x="2945" y="2700"/>
                  </a:cubicBezTo>
                  <a:cubicBezTo>
                    <a:pt x="4909" y="1350"/>
                    <a:pt x="7855" y="0"/>
                    <a:pt x="10800" y="0"/>
                  </a:cubicBezTo>
                  <a:cubicBezTo>
                    <a:pt x="14727" y="0"/>
                    <a:pt x="17673" y="1350"/>
                    <a:pt x="18655" y="2700"/>
                  </a:cubicBezTo>
                  <a:cubicBezTo>
                    <a:pt x="20618" y="4725"/>
                    <a:pt x="21600" y="7425"/>
                    <a:pt x="21600" y="10800"/>
                  </a:cubicBezTo>
                  <a:cubicBezTo>
                    <a:pt x="21600" y="14850"/>
                    <a:pt x="20618" y="17550"/>
                    <a:pt x="18655" y="18900"/>
                  </a:cubicBezTo>
                  <a:cubicBezTo>
                    <a:pt x="16691" y="20925"/>
                    <a:pt x="14727" y="21600"/>
                    <a:pt x="10800" y="21600"/>
                  </a:cubicBezTo>
                  <a:cubicBezTo>
                    <a:pt x="6873" y="21600"/>
                    <a:pt x="4909" y="20925"/>
                    <a:pt x="2945" y="18900"/>
                  </a:cubicBezTo>
                  <a:cubicBezTo>
                    <a:pt x="982" y="16875"/>
                    <a:pt x="0" y="14175"/>
                    <a:pt x="0" y="10800"/>
                  </a:cubicBezTo>
                  <a:close/>
                  <a:moveTo>
                    <a:pt x="5891" y="10800"/>
                  </a:moveTo>
                  <a:cubicBezTo>
                    <a:pt x="5891" y="13500"/>
                    <a:pt x="5891" y="15525"/>
                    <a:pt x="6873" y="16875"/>
                  </a:cubicBezTo>
                  <a:cubicBezTo>
                    <a:pt x="7855" y="18225"/>
                    <a:pt x="8836" y="18900"/>
                    <a:pt x="10800" y="18900"/>
                  </a:cubicBezTo>
                  <a:cubicBezTo>
                    <a:pt x="12764" y="18900"/>
                    <a:pt x="13745" y="18225"/>
                    <a:pt x="14727" y="16875"/>
                  </a:cubicBezTo>
                  <a:cubicBezTo>
                    <a:pt x="15709" y="15525"/>
                    <a:pt x="15709" y="13500"/>
                    <a:pt x="15709" y="10800"/>
                  </a:cubicBezTo>
                  <a:cubicBezTo>
                    <a:pt x="15709" y="8775"/>
                    <a:pt x="15709" y="6750"/>
                    <a:pt x="14727" y="5400"/>
                  </a:cubicBezTo>
                  <a:cubicBezTo>
                    <a:pt x="13745" y="4050"/>
                    <a:pt x="12764" y="3375"/>
                    <a:pt x="10800" y="3375"/>
                  </a:cubicBezTo>
                  <a:cubicBezTo>
                    <a:pt x="8836" y="3375"/>
                    <a:pt x="7855" y="4050"/>
                    <a:pt x="6873" y="5400"/>
                  </a:cubicBezTo>
                  <a:cubicBezTo>
                    <a:pt x="5891" y="6750"/>
                    <a:pt x="5891" y="8775"/>
                    <a:pt x="5891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 160">
              <a:extLst>
                <a:ext uri="{FF2B5EF4-FFF2-40B4-BE49-F238E27FC236}">
                  <a16:creationId xmlns:a16="http://schemas.microsoft.com/office/drawing/2014/main" id="{742F019E-7C93-F479-9D84-3FEA9DBE14C1}"/>
                </a:ext>
              </a:extLst>
            </p:cNvPr>
            <p:cNvSpPr/>
            <p:nvPr/>
          </p:nvSpPr>
          <p:spPr>
            <a:xfrm>
              <a:off x="9387322" y="3530915"/>
              <a:ext cx="37631" cy="62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0" y="18360"/>
                  </a:moveTo>
                  <a:lnTo>
                    <a:pt x="7200" y="18360"/>
                  </a:lnTo>
                  <a:lnTo>
                    <a:pt x="7200" y="7020"/>
                  </a:lnTo>
                  <a:lnTo>
                    <a:pt x="9000" y="4860"/>
                  </a:lnTo>
                  <a:lnTo>
                    <a:pt x="6300" y="5940"/>
                  </a:lnTo>
                  <a:lnTo>
                    <a:pt x="1800" y="8100"/>
                  </a:lnTo>
                  <a:lnTo>
                    <a:pt x="0" y="5940"/>
                  </a:lnTo>
                  <a:lnTo>
                    <a:pt x="10800" y="0"/>
                  </a:lnTo>
                  <a:lnTo>
                    <a:pt x="14400" y="0"/>
                  </a:lnTo>
                  <a:lnTo>
                    <a:pt x="14400" y="18360"/>
                  </a:lnTo>
                  <a:lnTo>
                    <a:pt x="21600" y="18360"/>
                  </a:lnTo>
                  <a:lnTo>
                    <a:pt x="21600" y="21600"/>
                  </a:lnTo>
                  <a:lnTo>
                    <a:pt x="900" y="21600"/>
                  </a:lnTo>
                  <a:lnTo>
                    <a:pt x="900" y="1836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 161">
              <a:extLst>
                <a:ext uri="{FF2B5EF4-FFF2-40B4-BE49-F238E27FC236}">
                  <a16:creationId xmlns:a16="http://schemas.microsoft.com/office/drawing/2014/main" id="{0C913132-40FE-F19D-5687-5B7312A16540}"/>
                </a:ext>
              </a:extLst>
            </p:cNvPr>
            <p:cNvSpPr/>
            <p:nvPr/>
          </p:nvSpPr>
          <p:spPr>
            <a:xfrm>
              <a:off x="9440632" y="3530915"/>
              <a:ext cx="40767" cy="62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7425"/>
                    <a:pt x="1029" y="4725"/>
                    <a:pt x="3086" y="2700"/>
                  </a:cubicBezTo>
                  <a:cubicBezTo>
                    <a:pt x="5143" y="1350"/>
                    <a:pt x="7200" y="0"/>
                    <a:pt x="11314" y="0"/>
                  </a:cubicBezTo>
                  <a:cubicBezTo>
                    <a:pt x="14400" y="0"/>
                    <a:pt x="17486" y="1350"/>
                    <a:pt x="19543" y="2700"/>
                  </a:cubicBezTo>
                  <a:cubicBezTo>
                    <a:pt x="21600" y="4725"/>
                    <a:pt x="21600" y="7425"/>
                    <a:pt x="21600" y="10800"/>
                  </a:cubicBezTo>
                  <a:cubicBezTo>
                    <a:pt x="21600" y="14850"/>
                    <a:pt x="20571" y="17550"/>
                    <a:pt x="19543" y="18900"/>
                  </a:cubicBezTo>
                  <a:cubicBezTo>
                    <a:pt x="17486" y="20925"/>
                    <a:pt x="14400" y="21600"/>
                    <a:pt x="11314" y="21600"/>
                  </a:cubicBezTo>
                  <a:cubicBezTo>
                    <a:pt x="7200" y="21600"/>
                    <a:pt x="4114" y="20925"/>
                    <a:pt x="3086" y="18900"/>
                  </a:cubicBezTo>
                  <a:cubicBezTo>
                    <a:pt x="1029" y="16875"/>
                    <a:pt x="0" y="14175"/>
                    <a:pt x="0" y="10800"/>
                  </a:cubicBezTo>
                  <a:close/>
                  <a:moveTo>
                    <a:pt x="6171" y="10800"/>
                  </a:moveTo>
                  <a:cubicBezTo>
                    <a:pt x="6171" y="13500"/>
                    <a:pt x="6171" y="15525"/>
                    <a:pt x="7200" y="16875"/>
                  </a:cubicBezTo>
                  <a:cubicBezTo>
                    <a:pt x="8229" y="18225"/>
                    <a:pt x="9257" y="18900"/>
                    <a:pt x="11314" y="18900"/>
                  </a:cubicBezTo>
                  <a:cubicBezTo>
                    <a:pt x="12343" y="18900"/>
                    <a:pt x="14400" y="18225"/>
                    <a:pt x="14400" y="16875"/>
                  </a:cubicBezTo>
                  <a:cubicBezTo>
                    <a:pt x="15429" y="15525"/>
                    <a:pt x="16457" y="13500"/>
                    <a:pt x="16457" y="10800"/>
                  </a:cubicBezTo>
                  <a:cubicBezTo>
                    <a:pt x="16457" y="8775"/>
                    <a:pt x="15429" y="6750"/>
                    <a:pt x="15429" y="5400"/>
                  </a:cubicBezTo>
                  <a:cubicBezTo>
                    <a:pt x="14400" y="4050"/>
                    <a:pt x="12343" y="3375"/>
                    <a:pt x="11314" y="3375"/>
                  </a:cubicBezTo>
                  <a:cubicBezTo>
                    <a:pt x="9257" y="3375"/>
                    <a:pt x="8229" y="4050"/>
                    <a:pt x="7200" y="5400"/>
                  </a:cubicBezTo>
                  <a:cubicBezTo>
                    <a:pt x="6171" y="6750"/>
                    <a:pt x="6171" y="8775"/>
                    <a:pt x="6171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48BB06F-1ACF-117A-F724-DFD091C339ED}"/>
              </a:ext>
            </a:extLst>
          </p:cNvPr>
          <p:cNvGrpSpPr/>
          <p:nvPr/>
        </p:nvGrpSpPr>
        <p:grpSpPr>
          <a:xfrm>
            <a:off x="2709928" y="2265144"/>
            <a:ext cx="644702" cy="648494"/>
            <a:chOff x="5829656" y="3192240"/>
            <a:chExt cx="533102" cy="536238"/>
          </a:xfrm>
          <a:solidFill>
            <a:schemeClr val="bg1"/>
          </a:solidFill>
        </p:grpSpPr>
        <p:sp>
          <p:nvSpPr>
            <p:cNvPr id="27" name="Freeform 257">
              <a:extLst>
                <a:ext uri="{FF2B5EF4-FFF2-40B4-BE49-F238E27FC236}">
                  <a16:creationId xmlns:a16="http://schemas.microsoft.com/office/drawing/2014/main" id="{939367B0-04A3-A683-5FF1-FF4B67282874}"/>
                </a:ext>
              </a:extLst>
            </p:cNvPr>
            <p:cNvSpPr/>
            <p:nvPr/>
          </p:nvSpPr>
          <p:spPr>
            <a:xfrm>
              <a:off x="5945683" y="3308268"/>
              <a:ext cx="301046" cy="304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9" y="0"/>
                  </a:moveTo>
                  <a:cubicBezTo>
                    <a:pt x="4800" y="0"/>
                    <a:pt x="0" y="4909"/>
                    <a:pt x="0" y="10800"/>
                  </a:cubicBezTo>
                  <a:cubicBezTo>
                    <a:pt x="0" y="16691"/>
                    <a:pt x="4800" y="21600"/>
                    <a:pt x="10729" y="21600"/>
                  </a:cubicBezTo>
                  <a:cubicBezTo>
                    <a:pt x="16800" y="21600"/>
                    <a:pt x="21600" y="16691"/>
                    <a:pt x="21600" y="10800"/>
                  </a:cubicBezTo>
                  <a:cubicBezTo>
                    <a:pt x="21600" y="4909"/>
                    <a:pt x="16800" y="0"/>
                    <a:pt x="10729" y="0"/>
                  </a:cubicBezTo>
                  <a:close/>
                  <a:moveTo>
                    <a:pt x="20188" y="14026"/>
                  </a:moveTo>
                  <a:cubicBezTo>
                    <a:pt x="20047" y="14026"/>
                    <a:pt x="20047" y="14026"/>
                    <a:pt x="20047" y="14026"/>
                  </a:cubicBezTo>
                  <a:cubicBezTo>
                    <a:pt x="20047" y="14166"/>
                    <a:pt x="20047" y="14166"/>
                    <a:pt x="20047" y="14166"/>
                  </a:cubicBezTo>
                  <a:cubicBezTo>
                    <a:pt x="19906" y="14868"/>
                    <a:pt x="19482" y="15569"/>
                    <a:pt x="19059" y="16130"/>
                  </a:cubicBezTo>
                  <a:cubicBezTo>
                    <a:pt x="19059" y="16130"/>
                    <a:pt x="18918" y="16270"/>
                    <a:pt x="18918" y="16270"/>
                  </a:cubicBezTo>
                  <a:cubicBezTo>
                    <a:pt x="18635" y="16270"/>
                    <a:pt x="18635" y="16410"/>
                    <a:pt x="18494" y="16410"/>
                  </a:cubicBezTo>
                  <a:cubicBezTo>
                    <a:pt x="18353" y="16410"/>
                    <a:pt x="18353" y="16410"/>
                    <a:pt x="18212" y="16410"/>
                  </a:cubicBezTo>
                  <a:cubicBezTo>
                    <a:pt x="18212" y="16130"/>
                    <a:pt x="18353" y="16130"/>
                    <a:pt x="18353" y="15990"/>
                  </a:cubicBezTo>
                  <a:cubicBezTo>
                    <a:pt x="18353" y="15849"/>
                    <a:pt x="18212" y="15709"/>
                    <a:pt x="18212" y="15709"/>
                  </a:cubicBezTo>
                  <a:cubicBezTo>
                    <a:pt x="18353" y="15569"/>
                    <a:pt x="18212" y="15288"/>
                    <a:pt x="18212" y="15148"/>
                  </a:cubicBezTo>
                  <a:cubicBezTo>
                    <a:pt x="18212" y="15008"/>
                    <a:pt x="18353" y="15148"/>
                    <a:pt x="18494" y="15008"/>
                  </a:cubicBezTo>
                  <a:cubicBezTo>
                    <a:pt x="18494" y="15008"/>
                    <a:pt x="18494" y="14727"/>
                    <a:pt x="18635" y="14727"/>
                  </a:cubicBezTo>
                  <a:cubicBezTo>
                    <a:pt x="18635" y="14587"/>
                    <a:pt x="18635" y="14727"/>
                    <a:pt x="18776" y="14727"/>
                  </a:cubicBezTo>
                  <a:cubicBezTo>
                    <a:pt x="18776" y="14727"/>
                    <a:pt x="18776" y="14447"/>
                    <a:pt x="18776" y="14447"/>
                  </a:cubicBezTo>
                  <a:cubicBezTo>
                    <a:pt x="18918" y="14447"/>
                    <a:pt x="18918" y="14447"/>
                    <a:pt x="19059" y="14447"/>
                  </a:cubicBezTo>
                  <a:cubicBezTo>
                    <a:pt x="19200" y="14447"/>
                    <a:pt x="19200" y="14306"/>
                    <a:pt x="19200" y="14166"/>
                  </a:cubicBezTo>
                  <a:cubicBezTo>
                    <a:pt x="19341" y="14026"/>
                    <a:pt x="19341" y="14026"/>
                    <a:pt x="19482" y="14026"/>
                  </a:cubicBezTo>
                  <a:cubicBezTo>
                    <a:pt x="19624" y="14026"/>
                    <a:pt x="19482" y="13886"/>
                    <a:pt x="19624" y="13886"/>
                  </a:cubicBezTo>
                  <a:cubicBezTo>
                    <a:pt x="19765" y="13886"/>
                    <a:pt x="20047" y="13745"/>
                    <a:pt x="20188" y="13886"/>
                  </a:cubicBezTo>
                  <a:cubicBezTo>
                    <a:pt x="20188" y="13886"/>
                    <a:pt x="20188" y="14026"/>
                    <a:pt x="20188" y="14026"/>
                  </a:cubicBezTo>
                  <a:close/>
                  <a:moveTo>
                    <a:pt x="3106" y="4488"/>
                  </a:moveTo>
                  <a:cubicBezTo>
                    <a:pt x="3247" y="4629"/>
                    <a:pt x="3247" y="4629"/>
                    <a:pt x="3247" y="4629"/>
                  </a:cubicBezTo>
                  <a:cubicBezTo>
                    <a:pt x="3388" y="4629"/>
                    <a:pt x="3388" y="4488"/>
                    <a:pt x="3529" y="4488"/>
                  </a:cubicBezTo>
                  <a:cubicBezTo>
                    <a:pt x="3529" y="4488"/>
                    <a:pt x="3529" y="4629"/>
                    <a:pt x="3671" y="4629"/>
                  </a:cubicBezTo>
                  <a:cubicBezTo>
                    <a:pt x="3671" y="4629"/>
                    <a:pt x="3812" y="4208"/>
                    <a:pt x="3671" y="4208"/>
                  </a:cubicBezTo>
                  <a:cubicBezTo>
                    <a:pt x="3671" y="4068"/>
                    <a:pt x="3671" y="4068"/>
                    <a:pt x="3671" y="4068"/>
                  </a:cubicBezTo>
                  <a:cubicBezTo>
                    <a:pt x="3812" y="3927"/>
                    <a:pt x="3812" y="4068"/>
                    <a:pt x="3953" y="4068"/>
                  </a:cubicBezTo>
                  <a:cubicBezTo>
                    <a:pt x="3953" y="4208"/>
                    <a:pt x="4094" y="4348"/>
                    <a:pt x="4235" y="4488"/>
                  </a:cubicBezTo>
                  <a:cubicBezTo>
                    <a:pt x="4235" y="4629"/>
                    <a:pt x="4094" y="4629"/>
                    <a:pt x="4094" y="4629"/>
                  </a:cubicBezTo>
                  <a:cubicBezTo>
                    <a:pt x="4235" y="4629"/>
                    <a:pt x="4235" y="4488"/>
                    <a:pt x="4376" y="4348"/>
                  </a:cubicBezTo>
                  <a:cubicBezTo>
                    <a:pt x="4376" y="4348"/>
                    <a:pt x="4235" y="4348"/>
                    <a:pt x="4094" y="4348"/>
                  </a:cubicBezTo>
                  <a:cubicBezTo>
                    <a:pt x="3953" y="4208"/>
                    <a:pt x="4094" y="3787"/>
                    <a:pt x="4376" y="3647"/>
                  </a:cubicBezTo>
                  <a:cubicBezTo>
                    <a:pt x="4376" y="3647"/>
                    <a:pt x="4518" y="3787"/>
                    <a:pt x="4518" y="3927"/>
                  </a:cubicBezTo>
                  <a:cubicBezTo>
                    <a:pt x="4518" y="3787"/>
                    <a:pt x="4800" y="3647"/>
                    <a:pt x="4800" y="3927"/>
                  </a:cubicBezTo>
                  <a:cubicBezTo>
                    <a:pt x="4941" y="3927"/>
                    <a:pt x="4941" y="3787"/>
                    <a:pt x="5082" y="3927"/>
                  </a:cubicBezTo>
                  <a:cubicBezTo>
                    <a:pt x="5082" y="3927"/>
                    <a:pt x="5224" y="3927"/>
                    <a:pt x="5224" y="4068"/>
                  </a:cubicBezTo>
                  <a:cubicBezTo>
                    <a:pt x="5224" y="4068"/>
                    <a:pt x="5365" y="4068"/>
                    <a:pt x="5506" y="4068"/>
                  </a:cubicBezTo>
                  <a:cubicBezTo>
                    <a:pt x="5506" y="4208"/>
                    <a:pt x="5647" y="4208"/>
                    <a:pt x="5647" y="4348"/>
                  </a:cubicBezTo>
                  <a:cubicBezTo>
                    <a:pt x="5647" y="4348"/>
                    <a:pt x="5506" y="4348"/>
                    <a:pt x="5506" y="4488"/>
                  </a:cubicBezTo>
                  <a:cubicBezTo>
                    <a:pt x="5647" y="4488"/>
                    <a:pt x="5647" y="4629"/>
                    <a:pt x="5788" y="4629"/>
                  </a:cubicBezTo>
                  <a:cubicBezTo>
                    <a:pt x="5788" y="4629"/>
                    <a:pt x="5788" y="4769"/>
                    <a:pt x="5929" y="4769"/>
                  </a:cubicBezTo>
                  <a:cubicBezTo>
                    <a:pt x="5929" y="4769"/>
                    <a:pt x="5929" y="4769"/>
                    <a:pt x="5929" y="4909"/>
                  </a:cubicBezTo>
                  <a:cubicBezTo>
                    <a:pt x="5788" y="4909"/>
                    <a:pt x="5788" y="5049"/>
                    <a:pt x="5788" y="5049"/>
                  </a:cubicBezTo>
                  <a:cubicBezTo>
                    <a:pt x="5647" y="5049"/>
                    <a:pt x="5647" y="4909"/>
                    <a:pt x="5506" y="4909"/>
                  </a:cubicBezTo>
                  <a:cubicBezTo>
                    <a:pt x="5506" y="5049"/>
                    <a:pt x="5647" y="5049"/>
                    <a:pt x="5647" y="5190"/>
                  </a:cubicBezTo>
                  <a:cubicBezTo>
                    <a:pt x="5647" y="5470"/>
                    <a:pt x="5506" y="5330"/>
                    <a:pt x="5647" y="5610"/>
                  </a:cubicBezTo>
                  <a:cubicBezTo>
                    <a:pt x="5365" y="5610"/>
                    <a:pt x="5224" y="5330"/>
                    <a:pt x="5082" y="5190"/>
                  </a:cubicBezTo>
                  <a:cubicBezTo>
                    <a:pt x="4941" y="5190"/>
                    <a:pt x="4800" y="5190"/>
                    <a:pt x="4659" y="5190"/>
                  </a:cubicBezTo>
                  <a:cubicBezTo>
                    <a:pt x="4800" y="4909"/>
                    <a:pt x="5082" y="4909"/>
                    <a:pt x="5082" y="4629"/>
                  </a:cubicBezTo>
                  <a:cubicBezTo>
                    <a:pt x="5082" y="4488"/>
                    <a:pt x="4941" y="4629"/>
                    <a:pt x="4941" y="4348"/>
                  </a:cubicBezTo>
                  <a:cubicBezTo>
                    <a:pt x="4941" y="4488"/>
                    <a:pt x="4800" y="4348"/>
                    <a:pt x="4659" y="4348"/>
                  </a:cubicBezTo>
                  <a:cubicBezTo>
                    <a:pt x="4659" y="4348"/>
                    <a:pt x="4518" y="4348"/>
                    <a:pt x="4376" y="4348"/>
                  </a:cubicBezTo>
                  <a:cubicBezTo>
                    <a:pt x="4518" y="4348"/>
                    <a:pt x="4518" y="4348"/>
                    <a:pt x="4659" y="4488"/>
                  </a:cubicBezTo>
                  <a:cubicBezTo>
                    <a:pt x="4518" y="4488"/>
                    <a:pt x="4518" y="4629"/>
                    <a:pt x="4518" y="4769"/>
                  </a:cubicBezTo>
                  <a:cubicBezTo>
                    <a:pt x="4376" y="4909"/>
                    <a:pt x="4235" y="4909"/>
                    <a:pt x="4094" y="5049"/>
                  </a:cubicBezTo>
                  <a:cubicBezTo>
                    <a:pt x="4094" y="5049"/>
                    <a:pt x="4094" y="5049"/>
                    <a:pt x="4094" y="5190"/>
                  </a:cubicBezTo>
                  <a:cubicBezTo>
                    <a:pt x="3953" y="5190"/>
                    <a:pt x="3812" y="5330"/>
                    <a:pt x="3812" y="5470"/>
                  </a:cubicBezTo>
                  <a:cubicBezTo>
                    <a:pt x="3671" y="5470"/>
                    <a:pt x="3671" y="5610"/>
                    <a:pt x="3529" y="5751"/>
                  </a:cubicBezTo>
                  <a:cubicBezTo>
                    <a:pt x="3529" y="5751"/>
                    <a:pt x="3529" y="5891"/>
                    <a:pt x="3529" y="5891"/>
                  </a:cubicBezTo>
                  <a:cubicBezTo>
                    <a:pt x="3388" y="6031"/>
                    <a:pt x="3671" y="5891"/>
                    <a:pt x="3529" y="6031"/>
                  </a:cubicBezTo>
                  <a:cubicBezTo>
                    <a:pt x="3671" y="6171"/>
                    <a:pt x="3812" y="6312"/>
                    <a:pt x="3953" y="6312"/>
                  </a:cubicBezTo>
                  <a:cubicBezTo>
                    <a:pt x="3953" y="6312"/>
                    <a:pt x="4094" y="6312"/>
                    <a:pt x="4094" y="6452"/>
                  </a:cubicBezTo>
                  <a:cubicBezTo>
                    <a:pt x="4094" y="6452"/>
                    <a:pt x="4094" y="6312"/>
                    <a:pt x="4235" y="6312"/>
                  </a:cubicBezTo>
                  <a:cubicBezTo>
                    <a:pt x="4235" y="6592"/>
                    <a:pt x="4235" y="6732"/>
                    <a:pt x="4376" y="6873"/>
                  </a:cubicBezTo>
                  <a:cubicBezTo>
                    <a:pt x="4376" y="6732"/>
                    <a:pt x="4376" y="6452"/>
                    <a:pt x="4518" y="6312"/>
                  </a:cubicBezTo>
                  <a:cubicBezTo>
                    <a:pt x="4518" y="6312"/>
                    <a:pt x="4376" y="6452"/>
                    <a:pt x="4376" y="6312"/>
                  </a:cubicBezTo>
                  <a:cubicBezTo>
                    <a:pt x="4376" y="6171"/>
                    <a:pt x="4518" y="6312"/>
                    <a:pt x="4518" y="6312"/>
                  </a:cubicBezTo>
                  <a:cubicBezTo>
                    <a:pt x="4518" y="6031"/>
                    <a:pt x="4659" y="5751"/>
                    <a:pt x="4659" y="5470"/>
                  </a:cubicBezTo>
                  <a:cubicBezTo>
                    <a:pt x="4659" y="5470"/>
                    <a:pt x="4659" y="5330"/>
                    <a:pt x="4800" y="5330"/>
                  </a:cubicBezTo>
                  <a:cubicBezTo>
                    <a:pt x="4800" y="5330"/>
                    <a:pt x="4800" y="5470"/>
                    <a:pt x="4941" y="5470"/>
                  </a:cubicBezTo>
                  <a:cubicBezTo>
                    <a:pt x="5082" y="5470"/>
                    <a:pt x="5082" y="5610"/>
                    <a:pt x="5224" y="5470"/>
                  </a:cubicBezTo>
                  <a:cubicBezTo>
                    <a:pt x="5224" y="5610"/>
                    <a:pt x="5224" y="5751"/>
                    <a:pt x="5224" y="5891"/>
                  </a:cubicBezTo>
                  <a:cubicBezTo>
                    <a:pt x="5224" y="6031"/>
                    <a:pt x="5365" y="5891"/>
                    <a:pt x="5506" y="5891"/>
                  </a:cubicBezTo>
                  <a:cubicBezTo>
                    <a:pt x="5506" y="5891"/>
                    <a:pt x="5506" y="5751"/>
                    <a:pt x="5506" y="5751"/>
                  </a:cubicBezTo>
                  <a:cubicBezTo>
                    <a:pt x="5647" y="5751"/>
                    <a:pt x="5647" y="6031"/>
                    <a:pt x="5788" y="6171"/>
                  </a:cubicBezTo>
                  <a:cubicBezTo>
                    <a:pt x="5788" y="6171"/>
                    <a:pt x="5788" y="6312"/>
                    <a:pt x="5788" y="6312"/>
                  </a:cubicBezTo>
                  <a:cubicBezTo>
                    <a:pt x="5788" y="6452"/>
                    <a:pt x="5929" y="6452"/>
                    <a:pt x="5929" y="6592"/>
                  </a:cubicBezTo>
                  <a:cubicBezTo>
                    <a:pt x="5929" y="6592"/>
                    <a:pt x="5929" y="6592"/>
                    <a:pt x="6071" y="6592"/>
                  </a:cubicBezTo>
                  <a:cubicBezTo>
                    <a:pt x="6071" y="6873"/>
                    <a:pt x="6071" y="6873"/>
                    <a:pt x="6071" y="7153"/>
                  </a:cubicBezTo>
                  <a:cubicBezTo>
                    <a:pt x="6071" y="7294"/>
                    <a:pt x="6071" y="7294"/>
                    <a:pt x="6212" y="7434"/>
                  </a:cubicBezTo>
                  <a:cubicBezTo>
                    <a:pt x="6212" y="7434"/>
                    <a:pt x="6212" y="7574"/>
                    <a:pt x="6212" y="7574"/>
                  </a:cubicBezTo>
                  <a:cubicBezTo>
                    <a:pt x="6212" y="7714"/>
                    <a:pt x="6071" y="7574"/>
                    <a:pt x="6071" y="7574"/>
                  </a:cubicBezTo>
                  <a:cubicBezTo>
                    <a:pt x="5929" y="7574"/>
                    <a:pt x="5929" y="7574"/>
                    <a:pt x="5929" y="7434"/>
                  </a:cubicBezTo>
                  <a:cubicBezTo>
                    <a:pt x="5929" y="7434"/>
                    <a:pt x="5788" y="7574"/>
                    <a:pt x="5788" y="7574"/>
                  </a:cubicBezTo>
                  <a:cubicBezTo>
                    <a:pt x="5788" y="7294"/>
                    <a:pt x="5929" y="7153"/>
                    <a:pt x="6071" y="7013"/>
                  </a:cubicBezTo>
                  <a:cubicBezTo>
                    <a:pt x="5929" y="6873"/>
                    <a:pt x="5647" y="7153"/>
                    <a:pt x="5506" y="7153"/>
                  </a:cubicBezTo>
                  <a:cubicBezTo>
                    <a:pt x="5506" y="7153"/>
                    <a:pt x="5647" y="7153"/>
                    <a:pt x="5647" y="7294"/>
                  </a:cubicBezTo>
                  <a:cubicBezTo>
                    <a:pt x="5506" y="7294"/>
                    <a:pt x="5365" y="7294"/>
                    <a:pt x="5365" y="7434"/>
                  </a:cubicBezTo>
                  <a:cubicBezTo>
                    <a:pt x="5365" y="7574"/>
                    <a:pt x="5506" y="7574"/>
                    <a:pt x="5647" y="7574"/>
                  </a:cubicBezTo>
                  <a:cubicBezTo>
                    <a:pt x="5506" y="7714"/>
                    <a:pt x="5365" y="7855"/>
                    <a:pt x="5224" y="7855"/>
                  </a:cubicBezTo>
                  <a:cubicBezTo>
                    <a:pt x="5224" y="7855"/>
                    <a:pt x="5365" y="7855"/>
                    <a:pt x="5365" y="7714"/>
                  </a:cubicBezTo>
                  <a:cubicBezTo>
                    <a:pt x="5224" y="7714"/>
                    <a:pt x="4941" y="7855"/>
                    <a:pt x="4800" y="7995"/>
                  </a:cubicBezTo>
                  <a:cubicBezTo>
                    <a:pt x="4800" y="8135"/>
                    <a:pt x="4941" y="7995"/>
                    <a:pt x="4941" y="8135"/>
                  </a:cubicBezTo>
                  <a:cubicBezTo>
                    <a:pt x="4800" y="8275"/>
                    <a:pt x="4659" y="8275"/>
                    <a:pt x="4659" y="8275"/>
                  </a:cubicBezTo>
                  <a:cubicBezTo>
                    <a:pt x="4659" y="8556"/>
                    <a:pt x="4518" y="8556"/>
                    <a:pt x="4518" y="8696"/>
                  </a:cubicBezTo>
                  <a:cubicBezTo>
                    <a:pt x="4518" y="8836"/>
                    <a:pt x="4376" y="8836"/>
                    <a:pt x="4376" y="8836"/>
                  </a:cubicBezTo>
                  <a:cubicBezTo>
                    <a:pt x="4376" y="8836"/>
                    <a:pt x="4376" y="8836"/>
                    <a:pt x="4376" y="8977"/>
                  </a:cubicBezTo>
                  <a:cubicBezTo>
                    <a:pt x="4094" y="9117"/>
                    <a:pt x="3953" y="9257"/>
                    <a:pt x="3953" y="9538"/>
                  </a:cubicBezTo>
                  <a:cubicBezTo>
                    <a:pt x="3953" y="9538"/>
                    <a:pt x="3953" y="9678"/>
                    <a:pt x="4094" y="9678"/>
                  </a:cubicBezTo>
                  <a:cubicBezTo>
                    <a:pt x="3953" y="9818"/>
                    <a:pt x="3953" y="9818"/>
                    <a:pt x="4094" y="10099"/>
                  </a:cubicBezTo>
                  <a:cubicBezTo>
                    <a:pt x="3812" y="10099"/>
                    <a:pt x="3812" y="9958"/>
                    <a:pt x="3812" y="9678"/>
                  </a:cubicBezTo>
                  <a:cubicBezTo>
                    <a:pt x="3812" y="9538"/>
                    <a:pt x="3529" y="9538"/>
                    <a:pt x="3388" y="9538"/>
                  </a:cubicBezTo>
                  <a:cubicBezTo>
                    <a:pt x="3388" y="9538"/>
                    <a:pt x="3388" y="9678"/>
                    <a:pt x="3388" y="9678"/>
                  </a:cubicBezTo>
                  <a:cubicBezTo>
                    <a:pt x="3247" y="9678"/>
                    <a:pt x="3106" y="9538"/>
                    <a:pt x="2965" y="9538"/>
                  </a:cubicBezTo>
                  <a:cubicBezTo>
                    <a:pt x="2824" y="9678"/>
                    <a:pt x="2824" y="9678"/>
                    <a:pt x="2682" y="9678"/>
                  </a:cubicBezTo>
                  <a:cubicBezTo>
                    <a:pt x="2824" y="10099"/>
                    <a:pt x="2541" y="10800"/>
                    <a:pt x="2965" y="10660"/>
                  </a:cubicBezTo>
                  <a:cubicBezTo>
                    <a:pt x="3106" y="10660"/>
                    <a:pt x="2965" y="10519"/>
                    <a:pt x="3106" y="10379"/>
                  </a:cubicBezTo>
                  <a:cubicBezTo>
                    <a:pt x="3247" y="10379"/>
                    <a:pt x="3247" y="10379"/>
                    <a:pt x="3388" y="10379"/>
                  </a:cubicBezTo>
                  <a:cubicBezTo>
                    <a:pt x="3388" y="10660"/>
                    <a:pt x="3388" y="10800"/>
                    <a:pt x="3247" y="10940"/>
                  </a:cubicBezTo>
                  <a:cubicBezTo>
                    <a:pt x="3388" y="10940"/>
                    <a:pt x="3671" y="10940"/>
                    <a:pt x="3671" y="11081"/>
                  </a:cubicBezTo>
                  <a:cubicBezTo>
                    <a:pt x="3671" y="11361"/>
                    <a:pt x="3671" y="11501"/>
                    <a:pt x="3671" y="11642"/>
                  </a:cubicBezTo>
                  <a:cubicBezTo>
                    <a:pt x="3812" y="11642"/>
                    <a:pt x="3812" y="11501"/>
                    <a:pt x="3953" y="11501"/>
                  </a:cubicBezTo>
                  <a:cubicBezTo>
                    <a:pt x="4094" y="11501"/>
                    <a:pt x="4094" y="11642"/>
                    <a:pt x="4094" y="11642"/>
                  </a:cubicBezTo>
                  <a:cubicBezTo>
                    <a:pt x="4094" y="11642"/>
                    <a:pt x="4235" y="11501"/>
                    <a:pt x="4376" y="11361"/>
                  </a:cubicBezTo>
                  <a:cubicBezTo>
                    <a:pt x="4376" y="11361"/>
                    <a:pt x="4518" y="11361"/>
                    <a:pt x="4518" y="11221"/>
                  </a:cubicBezTo>
                  <a:cubicBezTo>
                    <a:pt x="4518" y="11221"/>
                    <a:pt x="4518" y="11361"/>
                    <a:pt x="4659" y="11361"/>
                  </a:cubicBezTo>
                  <a:cubicBezTo>
                    <a:pt x="4659" y="11361"/>
                    <a:pt x="4659" y="11221"/>
                    <a:pt x="4800" y="11221"/>
                  </a:cubicBezTo>
                  <a:cubicBezTo>
                    <a:pt x="4800" y="11501"/>
                    <a:pt x="4941" y="11501"/>
                    <a:pt x="5082" y="11642"/>
                  </a:cubicBezTo>
                  <a:cubicBezTo>
                    <a:pt x="5082" y="11642"/>
                    <a:pt x="5082" y="11501"/>
                    <a:pt x="5082" y="11501"/>
                  </a:cubicBezTo>
                  <a:cubicBezTo>
                    <a:pt x="5224" y="11642"/>
                    <a:pt x="5365" y="11642"/>
                    <a:pt x="5647" y="11782"/>
                  </a:cubicBezTo>
                  <a:cubicBezTo>
                    <a:pt x="5647" y="11922"/>
                    <a:pt x="5647" y="12062"/>
                    <a:pt x="5788" y="12062"/>
                  </a:cubicBezTo>
                  <a:cubicBezTo>
                    <a:pt x="6071" y="11922"/>
                    <a:pt x="6212" y="12343"/>
                    <a:pt x="6212" y="12623"/>
                  </a:cubicBezTo>
                  <a:cubicBezTo>
                    <a:pt x="6212" y="12623"/>
                    <a:pt x="6353" y="12623"/>
                    <a:pt x="6353" y="12623"/>
                  </a:cubicBezTo>
                  <a:cubicBezTo>
                    <a:pt x="6353" y="12764"/>
                    <a:pt x="6635" y="12764"/>
                    <a:pt x="6635" y="12904"/>
                  </a:cubicBezTo>
                  <a:cubicBezTo>
                    <a:pt x="6776" y="12904"/>
                    <a:pt x="6776" y="12904"/>
                    <a:pt x="6918" y="12904"/>
                  </a:cubicBezTo>
                  <a:cubicBezTo>
                    <a:pt x="7059" y="12904"/>
                    <a:pt x="7200" y="12904"/>
                    <a:pt x="7200" y="13044"/>
                  </a:cubicBezTo>
                  <a:cubicBezTo>
                    <a:pt x="7341" y="13044"/>
                    <a:pt x="7341" y="13044"/>
                    <a:pt x="7341" y="13044"/>
                  </a:cubicBezTo>
                  <a:cubicBezTo>
                    <a:pt x="7341" y="13184"/>
                    <a:pt x="7482" y="13184"/>
                    <a:pt x="7482" y="13465"/>
                  </a:cubicBezTo>
                  <a:cubicBezTo>
                    <a:pt x="7482" y="13465"/>
                    <a:pt x="7341" y="13465"/>
                    <a:pt x="7341" y="13605"/>
                  </a:cubicBezTo>
                  <a:cubicBezTo>
                    <a:pt x="7341" y="13605"/>
                    <a:pt x="7341" y="13745"/>
                    <a:pt x="7341" y="13886"/>
                  </a:cubicBezTo>
                  <a:cubicBezTo>
                    <a:pt x="7200" y="14026"/>
                    <a:pt x="7200" y="14026"/>
                    <a:pt x="7200" y="14166"/>
                  </a:cubicBezTo>
                  <a:cubicBezTo>
                    <a:pt x="7200" y="14166"/>
                    <a:pt x="7059" y="14166"/>
                    <a:pt x="7059" y="14166"/>
                  </a:cubicBezTo>
                  <a:cubicBezTo>
                    <a:pt x="7059" y="14306"/>
                    <a:pt x="7059" y="14306"/>
                    <a:pt x="7059" y="14306"/>
                  </a:cubicBezTo>
                  <a:cubicBezTo>
                    <a:pt x="7059" y="14587"/>
                    <a:pt x="6918" y="14868"/>
                    <a:pt x="6918" y="15148"/>
                  </a:cubicBezTo>
                  <a:cubicBezTo>
                    <a:pt x="6776" y="15148"/>
                    <a:pt x="6776" y="15148"/>
                    <a:pt x="6635" y="15148"/>
                  </a:cubicBezTo>
                  <a:cubicBezTo>
                    <a:pt x="6635" y="15288"/>
                    <a:pt x="6494" y="15429"/>
                    <a:pt x="6494" y="15429"/>
                  </a:cubicBezTo>
                  <a:cubicBezTo>
                    <a:pt x="6494" y="15569"/>
                    <a:pt x="6494" y="15569"/>
                    <a:pt x="6494" y="15709"/>
                  </a:cubicBezTo>
                  <a:cubicBezTo>
                    <a:pt x="6353" y="15849"/>
                    <a:pt x="6212" y="15849"/>
                    <a:pt x="6353" y="16130"/>
                  </a:cubicBezTo>
                  <a:cubicBezTo>
                    <a:pt x="6212" y="16130"/>
                    <a:pt x="6212" y="16130"/>
                    <a:pt x="6212" y="16270"/>
                  </a:cubicBezTo>
                  <a:cubicBezTo>
                    <a:pt x="6071" y="16270"/>
                    <a:pt x="6071" y="16270"/>
                    <a:pt x="6071" y="16270"/>
                  </a:cubicBezTo>
                  <a:cubicBezTo>
                    <a:pt x="5929" y="16270"/>
                    <a:pt x="5929" y="16270"/>
                    <a:pt x="5788" y="16270"/>
                  </a:cubicBezTo>
                  <a:cubicBezTo>
                    <a:pt x="5788" y="16410"/>
                    <a:pt x="5929" y="16551"/>
                    <a:pt x="5929" y="16691"/>
                  </a:cubicBezTo>
                  <a:cubicBezTo>
                    <a:pt x="5788" y="16691"/>
                    <a:pt x="5647" y="16831"/>
                    <a:pt x="5506" y="16831"/>
                  </a:cubicBezTo>
                  <a:cubicBezTo>
                    <a:pt x="5506" y="16971"/>
                    <a:pt x="5506" y="17252"/>
                    <a:pt x="5224" y="17112"/>
                  </a:cubicBezTo>
                  <a:cubicBezTo>
                    <a:pt x="5506" y="17112"/>
                    <a:pt x="5365" y="17532"/>
                    <a:pt x="5224" y="17673"/>
                  </a:cubicBezTo>
                  <a:cubicBezTo>
                    <a:pt x="5224" y="17813"/>
                    <a:pt x="5365" y="17813"/>
                    <a:pt x="5365" y="17953"/>
                  </a:cubicBezTo>
                  <a:cubicBezTo>
                    <a:pt x="5365" y="17953"/>
                    <a:pt x="5365" y="18094"/>
                    <a:pt x="5224" y="18094"/>
                  </a:cubicBezTo>
                  <a:cubicBezTo>
                    <a:pt x="5224" y="18234"/>
                    <a:pt x="5082" y="18234"/>
                    <a:pt x="5082" y="18374"/>
                  </a:cubicBezTo>
                  <a:cubicBezTo>
                    <a:pt x="5082" y="18514"/>
                    <a:pt x="5224" y="18514"/>
                    <a:pt x="5224" y="18655"/>
                  </a:cubicBezTo>
                  <a:cubicBezTo>
                    <a:pt x="5224" y="18655"/>
                    <a:pt x="5365" y="18655"/>
                    <a:pt x="5365" y="18795"/>
                  </a:cubicBezTo>
                  <a:cubicBezTo>
                    <a:pt x="5365" y="18935"/>
                    <a:pt x="5224" y="18795"/>
                    <a:pt x="5082" y="18795"/>
                  </a:cubicBezTo>
                  <a:cubicBezTo>
                    <a:pt x="4941" y="18795"/>
                    <a:pt x="4941" y="18655"/>
                    <a:pt x="4800" y="18655"/>
                  </a:cubicBezTo>
                  <a:cubicBezTo>
                    <a:pt x="4800" y="18655"/>
                    <a:pt x="4800" y="18655"/>
                    <a:pt x="4800" y="18655"/>
                  </a:cubicBezTo>
                  <a:cubicBezTo>
                    <a:pt x="4800" y="18655"/>
                    <a:pt x="4800" y="18655"/>
                    <a:pt x="4800" y="18514"/>
                  </a:cubicBezTo>
                  <a:cubicBezTo>
                    <a:pt x="4659" y="18514"/>
                    <a:pt x="4659" y="18234"/>
                    <a:pt x="4659" y="18094"/>
                  </a:cubicBezTo>
                  <a:cubicBezTo>
                    <a:pt x="4659" y="17953"/>
                    <a:pt x="4659" y="17813"/>
                    <a:pt x="4518" y="17532"/>
                  </a:cubicBezTo>
                  <a:cubicBezTo>
                    <a:pt x="4659" y="17392"/>
                    <a:pt x="4518" y="17392"/>
                    <a:pt x="4659" y="17252"/>
                  </a:cubicBezTo>
                  <a:cubicBezTo>
                    <a:pt x="4659" y="17112"/>
                    <a:pt x="4518" y="17252"/>
                    <a:pt x="4518" y="17112"/>
                  </a:cubicBezTo>
                  <a:cubicBezTo>
                    <a:pt x="4518" y="16971"/>
                    <a:pt x="4659" y="16971"/>
                    <a:pt x="4659" y="16831"/>
                  </a:cubicBezTo>
                  <a:cubicBezTo>
                    <a:pt x="4659" y="16691"/>
                    <a:pt x="4518" y="16831"/>
                    <a:pt x="4518" y="16831"/>
                  </a:cubicBezTo>
                  <a:cubicBezTo>
                    <a:pt x="4659" y="16551"/>
                    <a:pt x="4518" y="16130"/>
                    <a:pt x="4659" y="15990"/>
                  </a:cubicBezTo>
                  <a:cubicBezTo>
                    <a:pt x="4800" y="15709"/>
                    <a:pt x="4659" y="15569"/>
                    <a:pt x="4659" y="15288"/>
                  </a:cubicBezTo>
                  <a:cubicBezTo>
                    <a:pt x="4659" y="15288"/>
                    <a:pt x="4659" y="15288"/>
                    <a:pt x="4659" y="15148"/>
                  </a:cubicBezTo>
                  <a:cubicBezTo>
                    <a:pt x="4659" y="15148"/>
                    <a:pt x="4659" y="15008"/>
                    <a:pt x="4659" y="15008"/>
                  </a:cubicBezTo>
                  <a:cubicBezTo>
                    <a:pt x="4659" y="14727"/>
                    <a:pt x="4659" y="14587"/>
                    <a:pt x="4518" y="14447"/>
                  </a:cubicBezTo>
                  <a:cubicBezTo>
                    <a:pt x="4376" y="14447"/>
                    <a:pt x="4235" y="14306"/>
                    <a:pt x="4094" y="14166"/>
                  </a:cubicBezTo>
                  <a:cubicBezTo>
                    <a:pt x="4094" y="14026"/>
                    <a:pt x="4235" y="14026"/>
                    <a:pt x="4235" y="13886"/>
                  </a:cubicBezTo>
                  <a:cubicBezTo>
                    <a:pt x="3953" y="13886"/>
                    <a:pt x="3812" y="13745"/>
                    <a:pt x="3953" y="13465"/>
                  </a:cubicBezTo>
                  <a:cubicBezTo>
                    <a:pt x="3953" y="13465"/>
                    <a:pt x="4094" y="13465"/>
                    <a:pt x="4094" y="13325"/>
                  </a:cubicBezTo>
                  <a:cubicBezTo>
                    <a:pt x="3953" y="13325"/>
                    <a:pt x="3953" y="13325"/>
                    <a:pt x="3812" y="13184"/>
                  </a:cubicBezTo>
                  <a:cubicBezTo>
                    <a:pt x="3953" y="13044"/>
                    <a:pt x="3812" y="12904"/>
                    <a:pt x="3812" y="12623"/>
                  </a:cubicBezTo>
                  <a:cubicBezTo>
                    <a:pt x="3812" y="12483"/>
                    <a:pt x="3953" y="12483"/>
                    <a:pt x="3953" y="12343"/>
                  </a:cubicBezTo>
                  <a:cubicBezTo>
                    <a:pt x="3953" y="12203"/>
                    <a:pt x="4094" y="12203"/>
                    <a:pt x="4094" y="12062"/>
                  </a:cubicBezTo>
                  <a:cubicBezTo>
                    <a:pt x="3953" y="12062"/>
                    <a:pt x="3953" y="11922"/>
                    <a:pt x="3953" y="11782"/>
                  </a:cubicBezTo>
                  <a:cubicBezTo>
                    <a:pt x="3812" y="11782"/>
                    <a:pt x="3812" y="11922"/>
                    <a:pt x="3812" y="11922"/>
                  </a:cubicBezTo>
                  <a:cubicBezTo>
                    <a:pt x="3671" y="11922"/>
                    <a:pt x="3671" y="11642"/>
                    <a:pt x="3388" y="11642"/>
                  </a:cubicBezTo>
                  <a:cubicBezTo>
                    <a:pt x="3388" y="11642"/>
                    <a:pt x="3388" y="11642"/>
                    <a:pt x="3388" y="11501"/>
                  </a:cubicBezTo>
                  <a:cubicBezTo>
                    <a:pt x="3388" y="11501"/>
                    <a:pt x="3247" y="11501"/>
                    <a:pt x="3247" y="11361"/>
                  </a:cubicBezTo>
                  <a:cubicBezTo>
                    <a:pt x="3106" y="11361"/>
                    <a:pt x="3106" y="11361"/>
                    <a:pt x="2965" y="11361"/>
                  </a:cubicBezTo>
                  <a:cubicBezTo>
                    <a:pt x="2965" y="11221"/>
                    <a:pt x="2965" y="11221"/>
                    <a:pt x="2824" y="11081"/>
                  </a:cubicBezTo>
                  <a:cubicBezTo>
                    <a:pt x="2541" y="11081"/>
                    <a:pt x="2400" y="10940"/>
                    <a:pt x="2118" y="10800"/>
                  </a:cubicBezTo>
                  <a:cubicBezTo>
                    <a:pt x="1976" y="10660"/>
                    <a:pt x="1976" y="10519"/>
                    <a:pt x="1976" y="10239"/>
                  </a:cubicBezTo>
                  <a:cubicBezTo>
                    <a:pt x="1976" y="10099"/>
                    <a:pt x="1835" y="10099"/>
                    <a:pt x="1694" y="9958"/>
                  </a:cubicBezTo>
                  <a:cubicBezTo>
                    <a:pt x="1694" y="9958"/>
                    <a:pt x="1694" y="9818"/>
                    <a:pt x="1694" y="9818"/>
                  </a:cubicBezTo>
                  <a:cubicBezTo>
                    <a:pt x="1694" y="10099"/>
                    <a:pt x="1694" y="10099"/>
                    <a:pt x="1694" y="10239"/>
                  </a:cubicBezTo>
                  <a:cubicBezTo>
                    <a:pt x="1553" y="10239"/>
                    <a:pt x="1553" y="10099"/>
                    <a:pt x="1553" y="10239"/>
                  </a:cubicBezTo>
                  <a:cubicBezTo>
                    <a:pt x="1412" y="9958"/>
                    <a:pt x="1412" y="9818"/>
                    <a:pt x="1271" y="9818"/>
                  </a:cubicBezTo>
                  <a:cubicBezTo>
                    <a:pt x="1271" y="9678"/>
                    <a:pt x="1271" y="9678"/>
                    <a:pt x="1271" y="9678"/>
                  </a:cubicBezTo>
                  <a:cubicBezTo>
                    <a:pt x="1271" y="9538"/>
                    <a:pt x="1271" y="9257"/>
                    <a:pt x="1129" y="9117"/>
                  </a:cubicBezTo>
                  <a:cubicBezTo>
                    <a:pt x="1129" y="9117"/>
                    <a:pt x="1129" y="9117"/>
                    <a:pt x="988" y="9117"/>
                  </a:cubicBezTo>
                  <a:cubicBezTo>
                    <a:pt x="1412" y="7294"/>
                    <a:pt x="2118" y="5751"/>
                    <a:pt x="3106" y="4488"/>
                  </a:cubicBezTo>
                  <a:close/>
                  <a:moveTo>
                    <a:pt x="4376" y="3366"/>
                  </a:moveTo>
                  <a:cubicBezTo>
                    <a:pt x="4941" y="2805"/>
                    <a:pt x="5506" y="2384"/>
                    <a:pt x="6212" y="2104"/>
                  </a:cubicBezTo>
                  <a:cubicBezTo>
                    <a:pt x="6212" y="2104"/>
                    <a:pt x="6353" y="2104"/>
                    <a:pt x="6353" y="2244"/>
                  </a:cubicBezTo>
                  <a:cubicBezTo>
                    <a:pt x="6212" y="2384"/>
                    <a:pt x="6071" y="2244"/>
                    <a:pt x="5929" y="2384"/>
                  </a:cubicBezTo>
                  <a:cubicBezTo>
                    <a:pt x="5788" y="2384"/>
                    <a:pt x="5929" y="2525"/>
                    <a:pt x="5929" y="2525"/>
                  </a:cubicBezTo>
                  <a:cubicBezTo>
                    <a:pt x="5788" y="2525"/>
                    <a:pt x="5647" y="2665"/>
                    <a:pt x="5647" y="2665"/>
                  </a:cubicBezTo>
                  <a:cubicBezTo>
                    <a:pt x="5506" y="2665"/>
                    <a:pt x="5365" y="2805"/>
                    <a:pt x="5224" y="2805"/>
                  </a:cubicBezTo>
                  <a:cubicBezTo>
                    <a:pt x="5224" y="3086"/>
                    <a:pt x="5082" y="3086"/>
                    <a:pt x="5082" y="3226"/>
                  </a:cubicBezTo>
                  <a:cubicBezTo>
                    <a:pt x="5082" y="3226"/>
                    <a:pt x="4941" y="3226"/>
                    <a:pt x="4800" y="3226"/>
                  </a:cubicBezTo>
                  <a:cubicBezTo>
                    <a:pt x="4800" y="3366"/>
                    <a:pt x="5082" y="3226"/>
                    <a:pt x="4941" y="3366"/>
                  </a:cubicBezTo>
                  <a:cubicBezTo>
                    <a:pt x="4941" y="3506"/>
                    <a:pt x="4941" y="3506"/>
                    <a:pt x="4800" y="3506"/>
                  </a:cubicBezTo>
                  <a:cubicBezTo>
                    <a:pt x="4800" y="3787"/>
                    <a:pt x="4518" y="3506"/>
                    <a:pt x="4235" y="3647"/>
                  </a:cubicBezTo>
                  <a:cubicBezTo>
                    <a:pt x="4235" y="3506"/>
                    <a:pt x="4235" y="3506"/>
                    <a:pt x="4094" y="3506"/>
                  </a:cubicBezTo>
                  <a:cubicBezTo>
                    <a:pt x="4235" y="3506"/>
                    <a:pt x="4235" y="3506"/>
                    <a:pt x="4235" y="3366"/>
                  </a:cubicBezTo>
                  <a:cubicBezTo>
                    <a:pt x="4376" y="3506"/>
                    <a:pt x="4518" y="3506"/>
                    <a:pt x="4659" y="3506"/>
                  </a:cubicBezTo>
                  <a:cubicBezTo>
                    <a:pt x="4518" y="3366"/>
                    <a:pt x="4518" y="3366"/>
                    <a:pt x="4376" y="3366"/>
                  </a:cubicBezTo>
                  <a:close/>
                  <a:moveTo>
                    <a:pt x="19624" y="6312"/>
                  </a:moveTo>
                  <a:cubicBezTo>
                    <a:pt x="19482" y="6312"/>
                    <a:pt x="19482" y="6312"/>
                    <a:pt x="19482" y="6452"/>
                  </a:cubicBezTo>
                  <a:cubicBezTo>
                    <a:pt x="19482" y="6592"/>
                    <a:pt x="19624" y="6452"/>
                    <a:pt x="19624" y="6452"/>
                  </a:cubicBezTo>
                  <a:cubicBezTo>
                    <a:pt x="19765" y="6592"/>
                    <a:pt x="19765" y="6732"/>
                    <a:pt x="19765" y="6873"/>
                  </a:cubicBezTo>
                  <a:cubicBezTo>
                    <a:pt x="19906" y="7013"/>
                    <a:pt x="19906" y="7294"/>
                    <a:pt x="19906" y="7434"/>
                  </a:cubicBezTo>
                  <a:cubicBezTo>
                    <a:pt x="19765" y="7574"/>
                    <a:pt x="19624" y="7714"/>
                    <a:pt x="19624" y="7995"/>
                  </a:cubicBezTo>
                  <a:cubicBezTo>
                    <a:pt x="19482" y="7995"/>
                    <a:pt x="19341" y="7995"/>
                    <a:pt x="19341" y="8135"/>
                  </a:cubicBezTo>
                  <a:cubicBezTo>
                    <a:pt x="19200" y="8416"/>
                    <a:pt x="19482" y="8836"/>
                    <a:pt x="19200" y="8977"/>
                  </a:cubicBezTo>
                  <a:cubicBezTo>
                    <a:pt x="19059" y="8977"/>
                    <a:pt x="19059" y="8836"/>
                    <a:pt x="19059" y="8696"/>
                  </a:cubicBezTo>
                  <a:cubicBezTo>
                    <a:pt x="19059" y="8556"/>
                    <a:pt x="18918" y="8556"/>
                    <a:pt x="18918" y="8416"/>
                  </a:cubicBezTo>
                  <a:cubicBezTo>
                    <a:pt x="18635" y="8416"/>
                    <a:pt x="18918" y="8556"/>
                    <a:pt x="18776" y="8696"/>
                  </a:cubicBezTo>
                  <a:cubicBezTo>
                    <a:pt x="18776" y="8696"/>
                    <a:pt x="18776" y="8696"/>
                    <a:pt x="18635" y="8696"/>
                  </a:cubicBezTo>
                  <a:cubicBezTo>
                    <a:pt x="18776" y="8836"/>
                    <a:pt x="18635" y="8836"/>
                    <a:pt x="18635" y="8836"/>
                  </a:cubicBezTo>
                  <a:cubicBezTo>
                    <a:pt x="18635" y="8977"/>
                    <a:pt x="18776" y="8977"/>
                    <a:pt x="18776" y="9117"/>
                  </a:cubicBezTo>
                  <a:cubicBezTo>
                    <a:pt x="18776" y="9257"/>
                    <a:pt x="18776" y="9257"/>
                    <a:pt x="18918" y="9257"/>
                  </a:cubicBezTo>
                  <a:cubicBezTo>
                    <a:pt x="18776" y="9397"/>
                    <a:pt x="18918" y="9678"/>
                    <a:pt x="18776" y="9818"/>
                  </a:cubicBezTo>
                  <a:cubicBezTo>
                    <a:pt x="18776" y="9818"/>
                    <a:pt x="18776" y="9958"/>
                    <a:pt x="18635" y="9958"/>
                  </a:cubicBezTo>
                  <a:cubicBezTo>
                    <a:pt x="18635" y="10099"/>
                    <a:pt x="18494" y="10239"/>
                    <a:pt x="18353" y="10519"/>
                  </a:cubicBezTo>
                  <a:cubicBezTo>
                    <a:pt x="18212" y="10519"/>
                    <a:pt x="18071" y="10519"/>
                    <a:pt x="18071" y="10660"/>
                  </a:cubicBezTo>
                  <a:cubicBezTo>
                    <a:pt x="18071" y="10660"/>
                    <a:pt x="18071" y="10660"/>
                    <a:pt x="18212" y="10660"/>
                  </a:cubicBezTo>
                  <a:cubicBezTo>
                    <a:pt x="18071" y="10800"/>
                    <a:pt x="18071" y="10940"/>
                    <a:pt x="18071" y="10940"/>
                  </a:cubicBezTo>
                  <a:cubicBezTo>
                    <a:pt x="18071" y="11361"/>
                    <a:pt x="17929" y="11642"/>
                    <a:pt x="17647" y="11782"/>
                  </a:cubicBezTo>
                  <a:cubicBezTo>
                    <a:pt x="17647" y="11642"/>
                    <a:pt x="17647" y="11642"/>
                    <a:pt x="17647" y="11642"/>
                  </a:cubicBezTo>
                  <a:cubicBezTo>
                    <a:pt x="17506" y="11501"/>
                    <a:pt x="17506" y="11501"/>
                    <a:pt x="17365" y="11361"/>
                  </a:cubicBezTo>
                  <a:cubicBezTo>
                    <a:pt x="17224" y="11361"/>
                    <a:pt x="17365" y="11501"/>
                    <a:pt x="17365" y="11642"/>
                  </a:cubicBezTo>
                  <a:cubicBezTo>
                    <a:pt x="17365" y="11782"/>
                    <a:pt x="17506" y="11922"/>
                    <a:pt x="17506" y="11922"/>
                  </a:cubicBezTo>
                  <a:cubicBezTo>
                    <a:pt x="17506" y="12203"/>
                    <a:pt x="17647" y="12203"/>
                    <a:pt x="17647" y="12483"/>
                  </a:cubicBezTo>
                  <a:cubicBezTo>
                    <a:pt x="17506" y="12343"/>
                    <a:pt x="17365" y="12203"/>
                    <a:pt x="17224" y="12062"/>
                  </a:cubicBezTo>
                  <a:cubicBezTo>
                    <a:pt x="17224" y="11782"/>
                    <a:pt x="17224" y="11782"/>
                    <a:pt x="17082" y="11642"/>
                  </a:cubicBezTo>
                  <a:cubicBezTo>
                    <a:pt x="17082" y="11642"/>
                    <a:pt x="17224" y="11642"/>
                    <a:pt x="17224" y="11501"/>
                  </a:cubicBezTo>
                  <a:cubicBezTo>
                    <a:pt x="17224" y="11361"/>
                    <a:pt x="17082" y="11361"/>
                    <a:pt x="17082" y="11221"/>
                  </a:cubicBezTo>
                  <a:cubicBezTo>
                    <a:pt x="17082" y="11221"/>
                    <a:pt x="17082" y="11081"/>
                    <a:pt x="17082" y="11081"/>
                  </a:cubicBezTo>
                  <a:cubicBezTo>
                    <a:pt x="16941" y="10940"/>
                    <a:pt x="16800" y="11081"/>
                    <a:pt x="16800" y="10940"/>
                  </a:cubicBezTo>
                  <a:cubicBezTo>
                    <a:pt x="16659" y="10800"/>
                    <a:pt x="16800" y="10800"/>
                    <a:pt x="16800" y="10800"/>
                  </a:cubicBezTo>
                  <a:cubicBezTo>
                    <a:pt x="16659" y="10660"/>
                    <a:pt x="16659" y="10519"/>
                    <a:pt x="16518" y="10379"/>
                  </a:cubicBezTo>
                  <a:cubicBezTo>
                    <a:pt x="16518" y="10379"/>
                    <a:pt x="16376" y="10519"/>
                    <a:pt x="16235" y="10519"/>
                  </a:cubicBezTo>
                  <a:cubicBezTo>
                    <a:pt x="16235" y="10660"/>
                    <a:pt x="16094" y="10660"/>
                    <a:pt x="16094" y="10800"/>
                  </a:cubicBezTo>
                  <a:cubicBezTo>
                    <a:pt x="15953" y="10800"/>
                    <a:pt x="16094" y="10940"/>
                    <a:pt x="15953" y="10940"/>
                  </a:cubicBezTo>
                  <a:cubicBezTo>
                    <a:pt x="15953" y="10940"/>
                    <a:pt x="15953" y="11081"/>
                    <a:pt x="15953" y="11081"/>
                  </a:cubicBezTo>
                  <a:cubicBezTo>
                    <a:pt x="15953" y="11081"/>
                    <a:pt x="15812" y="11081"/>
                    <a:pt x="15812" y="11081"/>
                  </a:cubicBezTo>
                  <a:cubicBezTo>
                    <a:pt x="15812" y="11361"/>
                    <a:pt x="15671" y="11642"/>
                    <a:pt x="15671" y="11782"/>
                  </a:cubicBezTo>
                  <a:cubicBezTo>
                    <a:pt x="15671" y="11782"/>
                    <a:pt x="15529" y="11782"/>
                    <a:pt x="15388" y="11782"/>
                  </a:cubicBezTo>
                  <a:cubicBezTo>
                    <a:pt x="15388" y="11642"/>
                    <a:pt x="15388" y="11642"/>
                    <a:pt x="15388" y="11501"/>
                  </a:cubicBezTo>
                  <a:cubicBezTo>
                    <a:pt x="15388" y="11501"/>
                    <a:pt x="15388" y="11361"/>
                    <a:pt x="15247" y="11221"/>
                  </a:cubicBezTo>
                  <a:cubicBezTo>
                    <a:pt x="15247" y="11081"/>
                    <a:pt x="15247" y="10940"/>
                    <a:pt x="15106" y="10800"/>
                  </a:cubicBezTo>
                  <a:cubicBezTo>
                    <a:pt x="15106" y="10660"/>
                    <a:pt x="15106" y="10660"/>
                    <a:pt x="15106" y="10519"/>
                  </a:cubicBezTo>
                  <a:cubicBezTo>
                    <a:pt x="14965" y="10519"/>
                    <a:pt x="14965" y="10519"/>
                    <a:pt x="14824" y="10379"/>
                  </a:cubicBezTo>
                  <a:cubicBezTo>
                    <a:pt x="14824" y="10379"/>
                    <a:pt x="14824" y="10379"/>
                    <a:pt x="14965" y="10379"/>
                  </a:cubicBezTo>
                  <a:cubicBezTo>
                    <a:pt x="14824" y="10239"/>
                    <a:pt x="14682" y="10099"/>
                    <a:pt x="14541" y="10099"/>
                  </a:cubicBezTo>
                  <a:cubicBezTo>
                    <a:pt x="14400" y="10099"/>
                    <a:pt x="14400" y="10099"/>
                    <a:pt x="14400" y="10099"/>
                  </a:cubicBezTo>
                  <a:cubicBezTo>
                    <a:pt x="14259" y="10099"/>
                    <a:pt x="14259" y="10239"/>
                    <a:pt x="14118" y="10239"/>
                  </a:cubicBezTo>
                  <a:cubicBezTo>
                    <a:pt x="14118" y="10099"/>
                    <a:pt x="13976" y="10099"/>
                    <a:pt x="13976" y="9958"/>
                  </a:cubicBezTo>
                  <a:cubicBezTo>
                    <a:pt x="13694" y="9958"/>
                    <a:pt x="13694" y="9678"/>
                    <a:pt x="13553" y="9538"/>
                  </a:cubicBezTo>
                  <a:cubicBezTo>
                    <a:pt x="13553" y="9538"/>
                    <a:pt x="13412" y="9538"/>
                    <a:pt x="13412" y="9538"/>
                  </a:cubicBezTo>
                  <a:cubicBezTo>
                    <a:pt x="13412" y="9538"/>
                    <a:pt x="13412" y="9678"/>
                    <a:pt x="13553" y="9678"/>
                  </a:cubicBezTo>
                  <a:cubicBezTo>
                    <a:pt x="13553" y="9958"/>
                    <a:pt x="13694" y="9958"/>
                    <a:pt x="13694" y="10099"/>
                  </a:cubicBezTo>
                  <a:cubicBezTo>
                    <a:pt x="13694" y="9958"/>
                    <a:pt x="13835" y="9958"/>
                    <a:pt x="13976" y="9958"/>
                  </a:cubicBezTo>
                  <a:cubicBezTo>
                    <a:pt x="13976" y="10239"/>
                    <a:pt x="14118" y="10239"/>
                    <a:pt x="14118" y="10379"/>
                  </a:cubicBezTo>
                  <a:cubicBezTo>
                    <a:pt x="14118" y="10519"/>
                    <a:pt x="14118" y="10519"/>
                    <a:pt x="14118" y="10660"/>
                  </a:cubicBezTo>
                  <a:cubicBezTo>
                    <a:pt x="13976" y="10800"/>
                    <a:pt x="13835" y="10940"/>
                    <a:pt x="13694" y="10940"/>
                  </a:cubicBezTo>
                  <a:cubicBezTo>
                    <a:pt x="13694" y="10940"/>
                    <a:pt x="13694" y="11081"/>
                    <a:pt x="13694" y="11081"/>
                  </a:cubicBezTo>
                  <a:cubicBezTo>
                    <a:pt x="13412" y="11081"/>
                    <a:pt x="13271" y="11221"/>
                    <a:pt x="12988" y="11361"/>
                  </a:cubicBezTo>
                  <a:cubicBezTo>
                    <a:pt x="12847" y="11221"/>
                    <a:pt x="12847" y="10940"/>
                    <a:pt x="12847" y="10800"/>
                  </a:cubicBezTo>
                  <a:cubicBezTo>
                    <a:pt x="12706" y="10660"/>
                    <a:pt x="12565" y="10379"/>
                    <a:pt x="12424" y="10239"/>
                  </a:cubicBezTo>
                  <a:cubicBezTo>
                    <a:pt x="12424" y="10239"/>
                    <a:pt x="12424" y="9958"/>
                    <a:pt x="12282" y="9958"/>
                  </a:cubicBezTo>
                  <a:cubicBezTo>
                    <a:pt x="12282" y="9958"/>
                    <a:pt x="12282" y="10099"/>
                    <a:pt x="12282" y="10239"/>
                  </a:cubicBezTo>
                  <a:cubicBezTo>
                    <a:pt x="12282" y="10379"/>
                    <a:pt x="12424" y="10379"/>
                    <a:pt x="12424" y="10519"/>
                  </a:cubicBezTo>
                  <a:cubicBezTo>
                    <a:pt x="12424" y="10800"/>
                    <a:pt x="12706" y="10660"/>
                    <a:pt x="12565" y="10940"/>
                  </a:cubicBezTo>
                  <a:cubicBezTo>
                    <a:pt x="12706" y="11081"/>
                    <a:pt x="12847" y="11221"/>
                    <a:pt x="12847" y="11501"/>
                  </a:cubicBezTo>
                  <a:cubicBezTo>
                    <a:pt x="12988" y="11501"/>
                    <a:pt x="13129" y="11501"/>
                    <a:pt x="13271" y="11501"/>
                  </a:cubicBezTo>
                  <a:cubicBezTo>
                    <a:pt x="13271" y="11501"/>
                    <a:pt x="13271" y="11361"/>
                    <a:pt x="13412" y="11361"/>
                  </a:cubicBezTo>
                  <a:cubicBezTo>
                    <a:pt x="13553" y="11501"/>
                    <a:pt x="13553" y="11642"/>
                    <a:pt x="13553" y="11782"/>
                  </a:cubicBezTo>
                  <a:cubicBezTo>
                    <a:pt x="13412" y="12062"/>
                    <a:pt x="13271" y="12343"/>
                    <a:pt x="12988" y="12623"/>
                  </a:cubicBezTo>
                  <a:cubicBezTo>
                    <a:pt x="12988" y="12623"/>
                    <a:pt x="12847" y="12764"/>
                    <a:pt x="12847" y="12764"/>
                  </a:cubicBezTo>
                  <a:cubicBezTo>
                    <a:pt x="12706" y="12904"/>
                    <a:pt x="12706" y="13184"/>
                    <a:pt x="12706" y="13325"/>
                  </a:cubicBezTo>
                  <a:cubicBezTo>
                    <a:pt x="12706" y="13605"/>
                    <a:pt x="12706" y="14026"/>
                    <a:pt x="12706" y="14306"/>
                  </a:cubicBezTo>
                  <a:cubicBezTo>
                    <a:pt x="12424" y="14447"/>
                    <a:pt x="12282" y="14727"/>
                    <a:pt x="12282" y="15288"/>
                  </a:cubicBezTo>
                  <a:cubicBezTo>
                    <a:pt x="12141" y="15148"/>
                    <a:pt x="12141" y="15288"/>
                    <a:pt x="12000" y="15288"/>
                  </a:cubicBezTo>
                  <a:cubicBezTo>
                    <a:pt x="12141" y="15429"/>
                    <a:pt x="12000" y="15569"/>
                    <a:pt x="12000" y="15709"/>
                  </a:cubicBezTo>
                  <a:cubicBezTo>
                    <a:pt x="11859" y="15709"/>
                    <a:pt x="11718" y="15849"/>
                    <a:pt x="11718" y="16130"/>
                  </a:cubicBezTo>
                  <a:cubicBezTo>
                    <a:pt x="11435" y="16130"/>
                    <a:pt x="11294" y="16410"/>
                    <a:pt x="11012" y="16410"/>
                  </a:cubicBezTo>
                  <a:cubicBezTo>
                    <a:pt x="10871" y="16270"/>
                    <a:pt x="10871" y="15849"/>
                    <a:pt x="10729" y="15709"/>
                  </a:cubicBezTo>
                  <a:cubicBezTo>
                    <a:pt x="10729" y="15569"/>
                    <a:pt x="10729" y="15429"/>
                    <a:pt x="10729" y="15288"/>
                  </a:cubicBezTo>
                  <a:cubicBezTo>
                    <a:pt x="10588" y="15008"/>
                    <a:pt x="10447" y="14868"/>
                    <a:pt x="10306" y="14727"/>
                  </a:cubicBezTo>
                  <a:cubicBezTo>
                    <a:pt x="10447" y="14447"/>
                    <a:pt x="10447" y="14166"/>
                    <a:pt x="10447" y="14026"/>
                  </a:cubicBezTo>
                  <a:cubicBezTo>
                    <a:pt x="10447" y="13886"/>
                    <a:pt x="10447" y="13605"/>
                    <a:pt x="10306" y="13465"/>
                  </a:cubicBezTo>
                  <a:cubicBezTo>
                    <a:pt x="10447" y="13184"/>
                    <a:pt x="10306" y="13044"/>
                    <a:pt x="10165" y="12904"/>
                  </a:cubicBezTo>
                  <a:cubicBezTo>
                    <a:pt x="10165" y="12623"/>
                    <a:pt x="10306" y="12483"/>
                    <a:pt x="10306" y="12203"/>
                  </a:cubicBezTo>
                  <a:cubicBezTo>
                    <a:pt x="10165" y="12203"/>
                    <a:pt x="10024" y="12203"/>
                    <a:pt x="10024" y="12343"/>
                  </a:cubicBezTo>
                  <a:cubicBezTo>
                    <a:pt x="9882" y="12203"/>
                    <a:pt x="9882" y="12203"/>
                    <a:pt x="9741" y="12203"/>
                  </a:cubicBezTo>
                  <a:cubicBezTo>
                    <a:pt x="9600" y="12203"/>
                    <a:pt x="9741" y="12062"/>
                    <a:pt x="9600" y="12062"/>
                  </a:cubicBezTo>
                  <a:cubicBezTo>
                    <a:pt x="9459" y="12062"/>
                    <a:pt x="9459" y="12203"/>
                    <a:pt x="9459" y="12203"/>
                  </a:cubicBezTo>
                  <a:cubicBezTo>
                    <a:pt x="9318" y="12203"/>
                    <a:pt x="9176" y="12203"/>
                    <a:pt x="9035" y="12343"/>
                  </a:cubicBezTo>
                  <a:cubicBezTo>
                    <a:pt x="8753" y="12203"/>
                    <a:pt x="8612" y="12062"/>
                    <a:pt x="8471" y="11922"/>
                  </a:cubicBezTo>
                  <a:cubicBezTo>
                    <a:pt x="8471" y="11782"/>
                    <a:pt x="8329" y="11642"/>
                    <a:pt x="8188" y="11501"/>
                  </a:cubicBezTo>
                  <a:cubicBezTo>
                    <a:pt x="8188" y="11081"/>
                    <a:pt x="8188" y="10800"/>
                    <a:pt x="8188" y="10379"/>
                  </a:cubicBezTo>
                  <a:cubicBezTo>
                    <a:pt x="8329" y="10239"/>
                    <a:pt x="8471" y="10099"/>
                    <a:pt x="8471" y="9958"/>
                  </a:cubicBezTo>
                  <a:cubicBezTo>
                    <a:pt x="8471" y="9818"/>
                    <a:pt x="8612" y="9678"/>
                    <a:pt x="8753" y="9678"/>
                  </a:cubicBezTo>
                  <a:cubicBezTo>
                    <a:pt x="8753" y="9538"/>
                    <a:pt x="8753" y="9257"/>
                    <a:pt x="8894" y="9117"/>
                  </a:cubicBezTo>
                  <a:cubicBezTo>
                    <a:pt x="8894" y="8977"/>
                    <a:pt x="9035" y="8977"/>
                    <a:pt x="9035" y="8836"/>
                  </a:cubicBezTo>
                  <a:cubicBezTo>
                    <a:pt x="9176" y="8836"/>
                    <a:pt x="9176" y="8836"/>
                    <a:pt x="9318" y="8977"/>
                  </a:cubicBezTo>
                  <a:cubicBezTo>
                    <a:pt x="9459" y="8836"/>
                    <a:pt x="9600" y="8836"/>
                    <a:pt x="9882" y="8836"/>
                  </a:cubicBezTo>
                  <a:cubicBezTo>
                    <a:pt x="10024" y="8696"/>
                    <a:pt x="10165" y="8696"/>
                    <a:pt x="10447" y="8696"/>
                  </a:cubicBezTo>
                  <a:cubicBezTo>
                    <a:pt x="10447" y="8696"/>
                    <a:pt x="10447" y="8836"/>
                    <a:pt x="10306" y="8836"/>
                  </a:cubicBezTo>
                  <a:cubicBezTo>
                    <a:pt x="10447" y="8836"/>
                    <a:pt x="10447" y="8977"/>
                    <a:pt x="10447" y="9117"/>
                  </a:cubicBezTo>
                  <a:cubicBezTo>
                    <a:pt x="10588" y="9257"/>
                    <a:pt x="10871" y="9257"/>
                    <a:pt x="11012" y="9397"/>
                  </a:cubicBezTo>
                  <a:cubicBezTo>
                    <a:pt x="11153" y="9397"/>
                    <a:pt x="11153" y="9257"/>
                    <a:pt x="11153" y="9257"/>
                  </a:cubicBezTo>
                  <a:cubicBezTo>
                    <a:pt x="11576" y="9257"/>
                    <a:pt x="11859" y="9257"/>
                    <a:pt x="12000" y="9397"/>
                  </a:cubicBezTo>
                  <a:cubicBezTo>
                    <a:pt x="12141" y="9397"/>
                    <a:pt x="12141" y="9117"/>
                    <a:pt x="12282" y="8977"/>
                  </a:cubicBezTo>
                  <a:cubicBezTo>
                    <a:pt x="12282" y="8977"/>
                    <a:pt x="12282" y="8836"/>
                    <a:pt x="12282" y="8836"/>
                  </a:cubicBezTo>
                  <a:cubicBezTo>
                    <a:pt x="12000" y="8696"/>
                    <a:pt x="12141" y="8977"/>
                    <a:pt x="12000" y="8977"/>
                  </a:cubicBezTo>
                  <a:cubicBezTo>
                    <a:pt x="11859" y="8977"/>
                    <a:pt x="12141" y="8836"/>
                    <a:pt x="12000" y="8836"/>
                  </a:cubicBezTo>
                  <a:cubicBezTo>
                    <a:pt x="11859" y="8836"/>
                    <a:pt x="11718" y="8836"/>
                    <a:pt x="11576" y="8836"/>
                  </a:cubicBezTo>
                  <a:cubicBezTo>
                    <a:pt x="11435" y="8696"/>
                    <a:pt x="11576" y="8556"/>
                    <a:pt x="11435" y="8696"/>
                  </a:cubicBezTo>
                  <a:cubicBezTo>
                    <a:pt x="11435" y="8416"/>
                    <a:pt x="11435" y="8416"/>
                    <a:pt x="11435" y="8275"/>
                  </a:cubicBezTo>
                  <a:cubicBezTo>
                    <a:pt x="11435" y="8275"/>
                    <a:pt x="11435" y="8275"/>
                    <a:pt x="11435" y="8275"/>
                  </a:cubicBezTo>
                  <a:cubicBezTo>
                    <a:pt x="11294" y="8416"/>
                    <a:pt x="11435" y="8696"/>
                    <a:pt x="11294" y="8836"/>
                  </a:cubicBezTo>
                  <a:cubicBezTo>
                    <a:pt x="11435" y="8836"/>
                    <a:pt x="11576" y="8836"/>
                    <a:pt x="11576" y="8977"/>
                  </a:cubicBezTo>
                  <a:cubicBezTo>
                    <a:pt x="11435" y="8836"/>
                    <a:pt x="11294" y="8977"/>
                    <a:pt x="11294" y="8836"/>
                  </a:cubicBezTo>
                  <a:cubicBezTo>
                    <a:pt x="11294" y="8836"/>
                    <a:pt x="11294" y="8836"/>
                    <a:pt x="11294" y="8836"/>
                  </a:cubicBezTo>
                  <a:cubicBezTo>
                    <a:pt x="11294" y="8836"/>
                    <a:pt x="11153" y="8836"/>
                    <a:pt x="11153" y="8696"/>
                  </a:cubicBezTo>
                  <a:cubicBezTo>
                    <a:pt x="11153" y="8696"/>
                    <a:pt x="11153" y="8556"/>
                    <a:pt x="11153" y="8556"/>
                  </a:cubicBezTo>
                  <a:cubicBezTo>
                    <a:pt x="11153" y="8416"/>
                    <a:pt x="11153" y="8416"/>
                    <a:pt x="11012" y="8416"/>
                  </a:cubicBezTo>
                  <a:cubicBezTo>
                    <a:pt x="11012" y="8275"/>
                    <a:pt x="11012" y="8275"/>
                    <a:pt x="11012" y="8275"/>
                  </a:cubicBezTo>
                  <a:cubicBezTo>
                    <a:pt x="10871" y="7995"/>
                    <a:pt x="10729" y="7995"/>
                    <a:pt x="10588" y="7855"/>
                  </a:cubicBezTo>
                  <a:cubicBezTo>
                    <a:pt x="10447" y="8135"/>
                    <a:pt x="10871" y="8135"/>
                    <a:pt x="11012" y="8275"/>
                  </a:cubicBezTo>
                  <a:cubicBezTo>
                    <a:pt x="11012" y="8416"/>
                    <a:pt x="10871" y="8135"/>
                    <a:pt x="10871" y="8275"/>
                  </a:cubicBezTo>
                  <a:cubicBezTo>
                    <a:pt x="10871" y="8416"/>
                    <a:pt x="10871" y="8416"/>
                    <a:pt x="10871" y="8416"/>
                  </a:cubicBezTo>
                  <a:cubicBezTo>
                    <a:pt x="10871" y="8556"/>
                    <a:pt x="10729" y="8556"/>
                    <a:pt x="10729" y="8696"/>
                  </a:cubicBezTo>
                  <a:cubicBezTo>
                    <a:pt x="10729" y="8696"/>
                    <a:pt x="10588" y="8696"/>
                    <a:pt x="10588" y="8556"/>
                  </a:cubicBezTo>
                  <a:cubicBezTo>
                    <a:pt x="10588" y="8556"/>
                    <a:pt x="10729" y="8556"/>
                    <a:pt x="10729" y="8416"/>
                  </a:cubicBezTo>
                  <a:cubicBezTo>
                    <a:pt x="10729" y="8275"/>
                    <a:pt x="10588" y="8275"/>
                    <a:pt x="10447" y="8275"/>
                  </a:cubicBezTo>
                  <a:cubicBezTo>
                    <a:pt x="10447" y="8135"/>
                    <a:pt x="10447" y="8135"/>
                    <a:pt x="10306" y="7995"/>
                  </a:cubicBezTo>
                  <a:cubicBezTo>
                    <a:pt x="10306" y="8275"/>
                    <a:pt x="10447" y="8416"/>
                    <a:pt x="10306" y="8416"/>
                  </a:cubicBezTo>
                  <a:cubicBezTo>
                    <a:pt x="10165" y="8275"/>
                    <a:pt x="10165" y="7995"/>
                    <a:pt x="10306" y="7855"/>
                  </a:cubicBezTo>
                  <a:cubicBezTo>
                    <a:pt x="10165" y="7855"/>
                    <a:pt x="10024" y="7995"/>
                    <a:pt x="9882" y="7995"/>
                  </a:cubicBezTo>
                  <a:cubicBezTo>
                    <a:pt x="9741" y="7995"/>
                    <a:pt x="9741" y="8135"/>
                    <a:pt x="9600" y="8275"/>
                  </a:cubicBezTo>
                  <a:cubicBezTo>
                    <a:pt x="9600" y="8556"/>
                    <a:pt x="9459" y="8696"/>
                    <a:pt x="9459" y="8836"/>
                  </a:cubicBezTo>
                  <a:cubicBezTo>
                    <a:pt x="9318" y="8696"/>
                    <a:pt x="9318" y="8696"/>
                    <a:pt x="9176" y="8836"/>
                  </a:cubicBezTo>
                  <a:cubicBezTo>
                    <a:pt x="9035" y="8696"/>
                    <a:pt x="9035" y="8696"/>
                    <a:pt x="8894" y="8696"/>
                  </a:cubicBezTo>
                  <a:cubicBezTo>
                    <a:pt x="8894" y="8556"/>
                    <a:pt x="8894" y="8416"/>
                    <a:pt x="8753" y="8416"/>
                  </a:cubicBezTo>
                  <a:cubicBezTo>
                    <a:pt x="8894" y="8416"/>
                    <a:pt x="8894" y="8135"/>
                    <a:pt x="8894" y="7995"/>
                  </a:cubicBezTo>
                  <a:cubicBezTo>
                    <a:pt x="9035" y="7995"/>
                    <a:pt x="9176" y="7855"/>
                    <a:pt x="9318" y="7995"/>
                  </a:cubicBezTo>
                  <a:cubicBezTo>
                    <a:pt x="9459" y="7995"/>
                    <a:pt x="9459" y="7855"/>
                    <a:pt x="9459" y="7855"/>
                  </a:cubicBezTo>
                  <a:cubicBezTo>
                    <a:pt x="9459" y="7574"/>
                    <a:pt x="9318" y="7714"/>
                    <a:pt x="9318" y="7434"/>
                  </a:cubicBezTo>
                  <a:cubicBezTo>
                    <a:pt x="9318" y="7434"/>
                    <a:pt x="9176" y="7434"/>
                    <a:pt x="9176" y="7434"/>
                  </a:cubicBezTo>
                  <a:cubicBezTo>
                    <a:pt x="9176" y="7294"/>
                    <a:pt x="9176" y="7294"/>
                    <a:pt x="9318" y="7294"/>
                  </a:cubicBezTo>
                  <a:cubicBezTo>
                    <a:pt x="9318" y="7294"/>
                    <a:pt x="9459" y="7153"/>
                    <a:pt x="9600" y="7153"/>
                  </a:cubicBezTo>
                  <a:cubicBezTo>
                    <a:pt x="9600" y="7153"/>
                    <a:pt x="9600" y="7153"/>
                    <a:pt x="9600" y="7013"/>
                  </a:cubicBezTo>
                  <a:cubicBezTo>
                    <a:pt x="9318" y="7013"/>
                    <a:pt x="9176" y="7013"/>
                    <a:pt x="9035" y="7153"/>
                  </a:cubicBezTo>
                  <a:cubicBezTo>
                    <a:pt x="9035" y="7013"/>
                    <a:pt x="9176" y="7013"/>
                    <a:pt x="9176" y="7013"/>
                  </a:cubicBezTo>
                  <a:cubicBezTo>
                    <a:pt x="9176" y="6873"/>
                    <a:pt x="9176" y="6873"/>
                    <a:pt x="9176" y="6592"/>
                  </a:cubicBezTo>
                  <a:cubicBezTo>
                    <a:pt x="9176" y="6732"/>
                    <a:pt x="9318" y="6592"/>
                    <a:pt x="9318" y="6452"/>
                  </a:cubicBezTo>
                  <a:cubicBezTo>
                    <a:pt x="9318" y="6452"/>
                    <a:pt x="9176" y="6452"/>
                    <a:pt x="9176" y="6452"/>
                  </a:cubicBezTo>
                  <a:cubicBezTo>
                    <a:pt x="9176" y="6171"/>
                    <a:pt x="9176" y="6171"/>
                    <a:pt x="9176" y="5891"/>
                  </a:cubicBezTo>
                  <a:cubicBezTo>
                    <a:pt x="9318" y="5891"/>
                    <a:pt x="9318" y="5751"/>
                    <a:pt x="9459" y="5891"/>
                  </a:cubicBezTo>
                  <a:cubicBezTo>
                    <a:pt x="9459" y="5891"/>
                    <a:pt x="9459" y="5891"/>
                    <a:pt x="9318" y="6031"/>
                  </a:cubicBezTo>
                  <a:cubicBezTo>
                    <a:pt x="9318" y="6031"/>
                    <a:pt x="9459" y="6031"/>
                    <a:pt x="9459" y="6031"/>
                  </a:cubicBezTo>
                  <a:cubicBezTo>
                    <a:pt x="9318" y="6312"/>
                    <a:pt x="9600" y="6312"/>
                    <a:pt x="9600" y="6592"/>
                  </a:cubicBezTo>
                  <a:cubicBezTo>
                    <a:pt x="9600" y="6592"/>
                    <a:pt x="9600" y="6592"/>
                    <a:pt x="9741" y="6732"/>
                  </a:cubicBezTo>
                  <a:cubicBezTo>
                    <a:pt x="9600" y="6732"/>
                    <a:pt x="9600" y="6873"/>
                    <a:pt x="9600" y="7013"/>
                  </a:cubicBezTo>
                  <a:cubicBezTo>
                    <a:pt x="9741" y="7153"/>
                    <a:pt x="9600" y="6873"/>
                    <a:pt x="9741" y="6873"/>
                  </a:cubicBezTo>
                  <a:cubicBezTo>
                    <a:pt x="9741" y="6732"/>
                    <a:pt x="9882" y="6732"/>
                    <a:pt x="9882" y="6592"/>
                  </a:cubicBezTo>
                  <a:cubicBezTo>
                    <a:pt x="10024" y="6592"/>
                    <a:pt x="10024" y="6592"/>
                    <a:pt x="10165" y="6592"/>
                  </a:cubicBezTo>
                  <a:cubicBezTo>
                    <a:pt x="10165" y="6452"/>
                    <a:pt x="10165" y="6452"/>
                    <a:pt x="10165" y="6452"/>
                  </a:cubicBezTo>
                  <a:cubicBezTo>
                    <a:pt x="10165" y="6312"/>
                    <a:pt x="10165" y="6312"/>
                    <a:pt x="10306" y="6171"/>
                  </a:cubicBezTo>
                  <a:cubicBezTo>
                    <a:pt x="10165" y="6031"/>
                    <a:pt x="10024" y="6171"/>
                    <a:pt x="10024" y="6031"/>
                  </a:cubicBezTo>
                  <a:cubicBezTo>
                    <a:pt x="10024" y="5891"/>
                    <a:pt x="10024" y="5751"/>
                    <a:pt x="9882" y="5610"/>
                  </a:cubicBezTo>
                  <a:cubicBezTo>
                    <a:pt x="10024" y="5470"/>
                    <a:pt x="10024" y="5190"/>
                    <a:pt x="10165" y="5190"/>
                  </a:cubicBezTo>
                  <a:cubicBezTo>
                    <a:pt x="10165" y="5190"/>
                    <a:pt x="10165" y="5049"/>
                    <a:pt x="10165" y="5049"/>
                  </a:cubicBezTo>
                  <a:cubicBezTo>
                    <a:pt x="10306" y="5049"/>
                    <a:pt x="10306" y="5049"/>
                    <a:pt x="10306" y="5049"/>
                  </a:cubicBezTo>
                  <a:cubicBezTo>
                    <a:pt x="10447" y="5049"/>
                    <a:pt x="10447" y="4909"/>
                    <a:pt x="10447" y="4629"/>
                  </a:cubicBezTo>
                  <a:cubicBezTo>
                    <a:pt x="10588" y="4488"/>
                    <a:pt x="10729" y="4488"/>
                    <a:pt x="10871" y="4348"/>
                  </a:cubicBezTo>
                  <a:cubicBezTo>
                    <a:pt x="11012" y="4348"/>
                    <a:pt x="11012" y="4208"/>
                    <a:pt x="11012" y="4348"/>
                  </a:cubicBezTo>
                  <a:cubicBezTo>
                    <a:pt x="11153" y="4208"/>
                    <a:pt x="11153" y="4068"/>
                    <a:pt x="11294" y="4068"/>
                  </a:cubicBezTo>
                  <a:cubicBezTo>
                    <a:pt x="11294" y="4068"/>
                    <a:pt x="11435" y="4068"/>
                    <a:pt x="11576" y="4068"/>
                  </a:cubicBezTo>
                  <a:cubicBezTo>
                    <a:pt x="11576" y="4068"/>
                    <a:pt x="11718" y="4208"/>
                    <a:pt x="11718" y="4348"/>
                  </a:cubicBezTo>
                  <a:cubicBezTo>
                    <a:pt x="11859" y="4348"/>
                    <a:pt x="12000" y="4348"/>
                    <a:pt x="12000" y="4488"/>
                  </a:cubicBezTo>
                  <a:cubicBezTo>
                    <a:pt x="12141" y="4488"/>
                    <a:pt x="12424" y="4629"/>
                    <a:pt x="12424" y="4769"/>
                  </a:cubicBezTo>
                  <a:cubicBezTo>
                    <a:pt x="12565" y="4909"/>
                    <a:pt x="12565" y="4629"/>
                    <a:pt x="12565" y="4488"/>
                  </a:cubicBezTo>
                  <a:cubicBezTo>
                    <a:pt x="12565" y="4488"/>
                    <a:pt x="12706" y="4488"/>
                    <a:pt x="12847" y="4488"/>
                  </a:cubicBezTo>
                  <a:cubicBezTo>
                    <a:pt x="12847" y="4629"/>
                    <a:pt x="12847" y="4629"/>
                    <a:pt x="12847" y="4769"/>
                  </a:cubicBezTo>
                  <a:cubicBezTo>
                    <a:pt x="12988" y="4629"/>
                    <a:pt x="12988" y="4488"/>
                    <a:pt x="13129" y="4488"/>
                  </a:cubicBezTo>
                  <a:cubicBezTo>
                    <a:pt x="13412" y="4488"/>
                    <a:pt x="13553" y="4348"/>
                    <a:pt x="13694" y="4488"/>
                  </a:cubicBezTo>
                  <a:cubicBezTo>
                    <a:pt x="13694" y="4208"/>
                    <a:pt x="13553" y="4348"/>
                    <a:pt x="13553" y="4208"/>
                  </a:cubicBezTo>
                  <a:cubicBezTo>
                    <a:pt x="13835" y="4208"/>
                    <a:pt x="13694" y="4348"/>
                    <a:pt x="13976" y="4348"/>
                  </a:cubicBezTo>
                  <a:cubicBezTo>
                    <a:pt x="14118" y="4208"/>
                    <a:pt x="14259" y="4068"/>
                    <a:pt x="14259" y="3927"/>
                  </a:cubicBezTo>
                  <a:cubicBezTo>
                    <a:pt x="14400" y="3787"/>
                    <a:pt x="14400" y="3927"/>
                    <a:pt x="14541" y="4068"/>
                  </a:cubicBezTo>
                  <a:cubicBezTo>
                    <a:pt x="14682" y="4068"/>
                    <a:pt x="14541" y="3927"/>
                    <a:pt x="14682" y="3927"/>
                  </a:cubicBezTo>
                  <a:cubicBezTo>
                    <a:pt x="14682" y="4068"/>
                    <a:pt x="14682" y="4068"/>
                    <a:pt x="14682" y="4208"/>
                  </a:cubicBezTo>
                  <a:cubicBezTo>
                    <a:pt x="14824" y="4068"/>
                    <a:pt x="14824" y="4068"/>
                    <a:pt x="14824" y="3927"/>
                  </a:cubicBezTo>
                  <a:cubicBezTo>
                    <a:pt x="14965" y="3927"/>
                    <a:pt x="14965" y="4068"/>
                    <a:pt x="15106" y="4068"/>
                  </a:cubicBezTo>
                  <a:cubicBezTo>
                    <a:pt x="15106" y="3927"/>
                    <a:pt x="14965" y="3927"/>
                    <a:pt x="14965" y="3787"/>
                  </a:cubicBezTo>
                  <a:cubicBezTo>
                    <a:pt x="14965" y="3647"/>
                    <a:pt x="15106" y="3787"/>
                    <a:pt x="15106" y="3787"/>
                  </a:cubicBezTo>
                  <a:cubicBezTo>
                    <a:pt x="15247" y="3787"/>
                    <a:pt x="15247" y="3647"/>
                    <a:pt x="15247" y="3506"/>
                  </a:cubicBezTo>
                  <a:cubicBezTo>
                    <a:pt x="15388" y="3647"/>
                    <a:pt x="15388" y="3506"/>
                    <a:pt x="15388" y="3506"/>
                  </a:cubicBezTo>
                  <a:cubicBezTo>
                    <a:pt x="15671" y="3506"/>
                    <a:pt x="15812" y="3366"/>
                    <a:pt x="15812" y="3226"/>
                  </a:cubicBezTo>
                  <a:cubicBezTo>
                    <a:pt x="15953" y="3226"/>
                    <a:pt x="15953" y="3366"/>
                    <a:pt x="15953" y="3366"/>
                  </a:cubicBezTo>
                  <a:cubicBezTo>
                    <a:pt x="16094" y="3366"/>
                    <a:pt x="16094" y="3226"/>
                    <a:pt x="16235" y="3226"/>
                  </a:cubicBezTo>
                  <a:cubicBezTo>
                    <a:pt x="16235" y="3226"/>
                    <a:pt x="16235" y="3086"/>
                    <a:pt x="16376" y="3086"/>
                  </a:cubicBezTo>
                  <a:cubicBezTo>
                    <a:pt x="16376" y="2945"/>
                    <a:pt x="16376" y="3086"/>
                    <a:pt x="16518" y="3226"/>
                  </a:cubicBezTo>
                  <a:cubicBezTo>
                    <a:pt x="16659" y="3226"/>
                    <a:pt x="16800" y="3226"/>
                    <a:pt x="16941" y="3086"/>
                  </a:cubicBezTo>
                  <a:cubicBezTo>
                    <a:pt x="16941" y="3226"/>
                    <a:pt x="17082" y="3226"/>
                    <a:pt x="17082" y="3366"/>
                  </a:cubicBezTo>
                  <a:cubicBezTo>
                    <a:pt x="17082" y="3506"/>
                    <a:pt x="17082" y="3506"/>
                    <a:pt x="17082" y="3647"/>
                  </a:cubicBezTo>
                  <a:cubicBezTo>
                    <a:pt x="17224" y="3647"/>
                    <a:pt x="17224" y="3647"/>
                    <a:pt x="17365" y="3647"/>
                  </a:cubicBezTo>
                  <a:cubicBezTo>
                    <a:pt x="17365" y="3787"/>
                    <a:pt x="17365" y="3647"/>
                    <a:pt x="17506" y="3647"/>
                  </a:cubicBezTo>
                  <a:cubicBezTo>
                    <a:pt x="17506" y="3787"/>
                    <a:pt x="17647" y="3787"/>
                    <a:pt x="17647" y="3787"/>
                  </a:cubicBezTo>
                  <a:cubicBezTo>
                    <a:pt x="18494" y="4488"/>
                    <a:pt x="19059" y="5330"/>
                    <a:pt x="19624" y="6312"/>
                  </a:cubicBezTo>
                  <a:close/>
                  <a:moveTo>
                    <a:pt x="20329" y="7995"/>
                  </a:moveTo>
                  <a:cubicBezTo>
                    <a:pt x="20329" y="7995"/>
                    <a:pt x="20329" y="7995"/>
                    <a:pt x="20188" y="7995"/>
                  </a:cubicBezTo>
                  <a:cubicBezTo>
                    <a:pt x="20188" y="8135"/>
                    <a:pt x="20188" y="7995"/>
                    <a:pt x="20188" y="7995"/>
                  </a:cubicBezTo>
                  <a:cubicBezTo>
                    <a:pt x="20047" y="7855"/>
                    <a:pt x="20047" y="8135"/>
                    <a:pt x="19906" y="7995"/>
                  </a:cubicBezTo>
                  <a:cubicBezTo>
                    <a:pt x="19906" y="7855"/>
                    <a:pt x="20047" y="7714"/>
                    <a:pt x="20047" y="7574"/>
                  </a:cubicBezTo>
                  <a:cubicBezTo>
                    <a:pt x="20047" y="7574"/>
                    <a:pt x="20047" y="7574"/>
                    <a:pt x="20188" y="7574"/>
                  </a:cubicBezTo>
                  <a:cubicBezTo>
                    <a:pt x="20188" y="7714"/>
                    <a:pt x="20188" y="7855"/>
                    <a:pt x="20329" y="7995"/>
                  </a:cubicBezTo>
                  <a:close/>
                  <a:moveTo>
                    <a:pt x="19059" y="11501"/>
                  </a:moveTo>
                  <a:cubicBezTo>
                    <a:pt x="19200" y="11361"/>
                    <a:pt x="19200" y="11361"/>
                    <a:pt x="19341" y="11361"/>
                  </a:cubicBezTo>
                  <a:cubicBezTo>
                    <a:pt x="19341" y="11221"/>
                    <a:pt x="19341" y="11081"/>
                    <a:pt x="19341" y="11081"/>
                  </a:cubicBezTo>
                  <a:cubicBezTo>
                    <a:pt x="19482" y="11081"/>
                    <a:pt x="19482" y="11221"/>
                    <a:pt x="19482" y="11221"/>
                  </a:cubicBezTo>
                  <a:cubicBezTo>
                    <a:pt x="19482" y="11361"/>
                    <a:pt x="19624" y="11361"/>
                    <a:pt x="19624" y="11501"/>
                  </a:cubicBezTo>
                  <a:cubicBezTo>
                    <a:pt x="19482" y="11501"/>
                    <a:pt x="19341" y="11501"/>
                    <a:pt x="19341" y="11642"/>
                  </a:cubicBezTo>
                  <a:cubicBezTo>
                    <a:pt x="19200" y="11642"/>
                    <a:pt x="19341" y="11501"/>
                    <a:pt x="19341" y="11501"/>
                  </a:cubicBezTo>
                  <a:cubicBezTo>
                    <a:pt x="19200" y="11501"/>
                    <a:pt x="19200" y="11501"/>
                    <a:pt x="19059" y="11501"/>
                  </a:cubicBezTo>
                  <a:close/>
                  <a:moveTo>
                    <a:pt x="19200" y="13044"/>
                  </a:moveTo>
                  <a:cubicBezTo>
                    <a:pt x="19059" y="13184"/>
                    <a:pt x="19059" y="13044"/>
                    <a:pt x="19059" y="12904"/>
                  </a:cubicBezTo>
                  <a:cubicBezTo>
                    <a:pt x="18918" y="12904"/>
                    <a:pt x="18918" y="13044"/>
                    <a:pt x="18918" y="13184"/>
                  </a:cubicBezTo>
                  <a:cubicBezTo>
                    <a:pt x="18635" y="13044"/>
                    <a:pt x="18776" y="12623"/>
                    <a:pt x="18918" y="12483"/>
                  </a:cubicBezTo>
                  <a:cubicBezTo>
                    <a:pt x="19059" y="12483"/>
                    <a:pt x="19200" y="12483"/>
                    <a:pt x="19200" y="12623"/>
                  </a:cubicBezTo>
                  <a:cubicBezTo>
                    <a:pt x="19200" y="12764"/>
                    <a:pt x="19059" y="12764"/>
                    <a:pt x="19059" y="12623"/>
                  </a:cubicBezTo>
                  <a:cubicBezTo>
                    <a:pt x="19059" y="12904"/>
                    <a:pt x="19200" y="12904"/>
                    <a:pt x="19200" y="13044"/>
                  </a:cubicBezTo>
                  <a:close/>
                  <a:moveTo>
                    <a:pt x="18776" y="12623"/>
                  </a:moveTo>
                  <a:cubicBezTo>
                    <a:pt x="18635" y="12623"/>
                    <a:pt x="18776" y="12904"/>
                    <a:pt x="18635" y="12904"/>
                  </a:cubicBezTo>
                  <a:cubicBezTo>
                    <a:pt x="18635" y="13044"/>
                    <a:pt x="18635" y="13044"/>
                    <a:pt x="18635" y="13044"/>
                  </a:cubicBezTo>
                  <a:cubicBezTo>
                    <a:pt x="18635" y="13044"/>
                    <a:pt x="18494" y="13044"/>
                    <a:pt x="18635" y="13184"/>
                  </a:cubicBezTo>
                  <a:cubicBezTo>
                    <a:pt x="18353" y="13184"/>
                    <a:pt x="18353" y="12904"/>
                    <a:pt x="18212" y="13044"/>
                  </a:cubicBezTo>
                  <a:cubicBezTo>
                    <a:pt x="18212" y="12764"/>
                    <a:pt x="18071" y="12764"/>
                    <a:pt x="18071" y="12623"/>
                  </a:cubicBezTo>
                  <a:cubicBezTo>
                    <a:pt x="18071" y="12203"/>
                    <a:pt x="18494" y="12343"/>
                    <a:pt x="18494" y="11922"/>
                  </a:cubicBezTo>
                  <a:cubicBezTo>
                    <a:pt x="18635" y="11922"/>
                    <a:pt x="18776" y="12062"/>
                    <a:pt x="18776" y="12062"/>
                  </a:cubicBezTo>
                  <a:cubicBezTo>
                    <a:pt x="18776" y="12203"/>
                    <a:pt x="18776" y="12203"/>
                    <a:pt x="18776" y="12343"/>
                  </a:cubicBezTo>
                  <a:cubicBezTo>
                    <a:pt x="18776" y="12343"/>
                    <a:pt x="18635" y="12483"/>
                    <a:pt x="18776" y="12623"/>
                  </a:cubicBezTo>
                  <a:close/>
                  <a:moveTo>
                    <a:pt x="18635" y="13605"/>
                  </a:moveTo>
                  <a:cubicBezTo>
                    <a:pt x="18212" y="13605"/>
                    <a:pt x="18071" y="13465"/>
                    <a:pt x="17788" y="13465"/>
                  </a:cubicBezTo>
                  <a:cubicBezTo>
                    <a:pt x="17647" y="13325"/>
                    <a:pt x="17788" y="13184"/>
                    <a:pt x="17788" y="13184"/>
                  </a:cubicBezTo>
                  <a:cubicBezTo>
                    <a:pt x="18071" y="13184"/>
                    <a:pt x="18212" y="13325"/>
                    <a:pt x="18494" y="13325"/>
                  </a:cubicBezTo>
                  <a:cubicBezTo>
                    <a:pt x="18494" y="13465"/>
                    <a:pt x="18635" y="13465"/>
                    <a:pt x="18635" y="13605"/>
                  </a:cubicBezTo>
                  <a:close/>
                  <a:moveTo>
                    <a:pt x="18776" y="10379"/>
                  </a:moveTo>
                  <a:cubicBezTo>
                    <a:pt x="18776" y="10239"/>
                    <a:pt x="18776" y="10239"/>
                    <a:pt x="18635" y="10099"/>
                  </a:cubicBezTo>
                  <a:cubicBezTo>
                    <a:pt x="18776" y="10099"/>
                    <a:pt x="18776" y="9958"/>
                    <a:pt x="18918" y="9958"/>
                  </a:cubicBezTo>
                  <a:cubicBezTo>
                    <a:pt x="18918" y="10239"/>
                    <a:pt x="18918" y="10379"/>
                    <a:pt x="18776" y="10379"/>
                  </a:cubicBezTo>
                  <a:close/>
                  <a:moveTo>
                    <a:pt x="19200" y="10660"/>
                  </a:moveTo>
                  <a:cubicBezTo>
                    <a:pt x="19200" y="10800"/>
                    <a:pt x="19059" y="10940"/>
                    <a:pt x="19059" y="11081"/>
                  </a:cubicBezTo>
                  <a:cubicBezTo>
                    <a:pt x="18918" y="10940"/>
                    <a:pt x="18918" y="10940"/>
                    <a:pt x="18776" y="10800"/>
                  </a:cubicBezTo>
                  <a:cubicBezTo>
                    <a:pt x="18776" y="10660"/>
                    <a:pt x="19059" y="10519"/>
                    <a:pt x="19200" y="10660"/>
                  </a:cubicBezTo>
                  <a:close/>
                  <a:moveTo>
                    <a:pt x="19906" y="12483"/>
                  </a:moveTo>
                  <a:cubicBezTo>
                    <a:pt x="19906" y="12623"/>
                    <a:pt x="19765" y="12764"/>
                    <a:pt x="19624" y="12623"/>
                  </a:cubicBezTo>
                  <a:cubicBezTo>
                    <a:pt x="19624" y="12483"/>
                    <a:pt x="19906" y="12483"/>
                    <a:pt x="19906" y="12483"/>
                  </a:cubicBezTo>
                  <a:close/>
                  <a:moveTo>
                    <a:pt x="19765" y="9117"/>
                  </a:moveTo>
                  <a:cubicBezTo>
                    <a:pt x="19765" y="9117"/>
                    <a:pt x="19765" y="9117"/>
                    <a:pt x="19765" y="9117"/>
                  </a:cubicBezTo>
                  <a:cubicBezTo>
                    <a:pt x="19624" y="9117"/>
                    <a:pt x="19482" y="9257"/>
                    <a:pt x="19482" y="9397"/>
                  </a:cubicBezTo>
                  <a:cubicBezTo>
                    <a:pt x="19482" y="9257"/>
                    <a:pt x="19341" y="9257"/>
                    <a:pt x="19341" y="9117"/>
                  </a:cubicBezTo>
                  <a:cubicBezTo>
                    <a:pt x="19482" y="9117"/>
                    <a:pt x="19482" y="9117"/>
                    <a:pt x="19624" y="9117"/>
                  </a:cubicBezTo>
                  <a:cubicBezTo>
                    <a:pt x="19624" y="8977"/>
                    <a:pt x="19341" y="9117"/>
                    <a:pt x="19482" y="9117"/>
                  </a:cubicBezTo>
                  <a:cubicBezTo>
                    <a:pt x="19482" y="8836"/>
                    <a:pt x="19624" y="8836"/>
                    <a:pt x="19765" y="8836"/>
                  </a:cubicBezTo>
                  <a:cubicBezTo>
                    <a:pt x="19906" y="8696"/>
                    <a:pt x="19906" y="8696"/>
                    <a:pt x="20047" y="8556"/>
                  </a:cubicBezTo>
                  <a:cubicBezTo>
                    <a:pt x="20047" y="8556"/>
                    <a:pt x="20047" y="8556"/>
                    <a:pt x="20047" y="8556"/>
                  </a:cubicBezTo>
                  <a:cubicBezTo>
                    <a:pt x="20047" y="8275"/>
                    <a:pt x="20047" y="8275"/>
                    <a:pt x="20047" y="7995"/>
                  </a:cubicBezTo>
                  <a:cubicBezTo>
                    <a:pt x="20047" y="7995"/>
                    <a:pt x="20188" y="7995"/>
                    <a:pt x="20188" y="7995"/>
                  </a:cubicBezTo>
                  <a:cubicBezTo>
                    <a:pt x="20188" y="8275"/>
                    <a:pt x="20188" y="8556"/>
                    <a:pt x="20188" y="8836"/>
                  </a:cubicBezTo>
                  <a:cubicBezTo>
                    <a:pt x="20188" y="8977"/>
                    <a:pt x="19906" y="8977"/>
                    <a:pt x="19765" y="9117"/>
                  </a:cubicBezTo>
                  <a:close/>
                  <a:moveTo>
                    <a:pt x="19906" y="7153"/>
                  </a:moveTo>
                  <a:cubicBezTo>
                    <a:pt x="20047" y="7294"/>
                    <a:pt x="20047" y="7434"/>
                    <a:pt x="20047" y="7574"/>
                  </a:cubicBezTo>
                  <a:cubicBezTo>
                    <a:pt x="20047" y="7434"/>
                    <a:pt x="19906" y="7294"/>
                    <a:pt x="19906" y="7153"/>
                  </a:cubicBezTo>
                  <a:close/>
                  <a:moveTo>
                    <a:pt x="16941" y="12062"/>
                  </a:moveTo>
                  <a:cubicBezTo>
                    <a:pt x="17082" y="12062"/>
                    <a:pt x="17082" y="12203"/>
                    <a:pt x="17082" y="12062"/>
                  </a:cubicBezTo>
                  <a:cubicBezTo>
                    <a:pt x="17224" y="12062"/>
                    <a:pt x="17224" y="12062"/>
                    <a:pt x="17224" y="12062"/>
                  </a:cubicBezTo>
                  <a:cubicBezTo>
                    <a:pt x="17224" y="12203"/>
                    <a:pt x="17365" y="12203"/>
                    <a:pt x="17365" y="12343"/>
                  </a:cubicBezTo>
                  <a:cubicBezTo>
                    <a:pt x="17365" y="12483"/>
                    <a:pt x="17506" y="12483"/>
                    <a:pt x="17647" y="12623"/>
                  </a:cubicBezTo>
                  <a:cubicBezTo>
                    <a:pt x="17647" y="12764"/>
                    <a:pt x="17788" y="13044"/>
                    <a:pt x="17647" y="13184"/>
                  </a:cubicBezTo>
                  <a:cubicBezTo>
                    <a:pt x="17506" y="13184"/>
                    <a:pt x="17506" y="12904"/>
                    <a:pt x="17365" y="12904"/>
                  </a:cubicBezTo>
                  <a:cubicBezTo>
                    <a:pt x="17365" y="12343"/>
                    <a:pt x="16941" y="12483"/>
                    <a:pt x="16941" y="12062"/>
                  </a:cubicBezTo>
                  <a:close/>
                  <a:moveTo>
                    <a:pt x="15812" y="11642"/>
                  </a:moveTo>
                  <a:cubicBezTo>
                    <a:pt x="15953" y="11642"/>
                    <a:pt x="15953" y="11782"/>
                    <a:pt x="15953" y="11922"/>
                  </a:cubicBezTo>
                  <a:cubicBezTo>
                    <a:pt x="15953" y="11922"/>
                    <a:pt x="15953" y="12062"/>
                    <a:pt x="15812" y="11922"/>
                  </a:cubicBezTo>
                  <a:cubicBezTo>
                    <a:pt x="15671" y="11922"/>
                    <a:pt x="15812" y="11782"/>
                    <a:pt x="15812" y="11642"/>
                  </a:cubicBezTo>
                  <a:close/>
                  <a:moveTo>
                    <a:pt x="13412" y="14727"/>
                  </a:moveTo>
                  <a:cubicBezTo>
                    <a:pt x="13412" y="14727"/>
                    <a:pt x="13271" y="14727"/>
                    <a:pt x="13271" y="14727"/>
                  </a:cubicBezTo>
                  <a:cubicBezTo>
                    <a:pt x="13271" y="14868"/>
                    <a:pt x="13271" y="14868"/>
                    <a:pt x="13271" y="15008"/>
                  </a:cubicBezTo>
                  <a:cubicBezTo>
                    <a:pt x="13271" y="15148"/>
                    <a:pt x="13271" y="15288"/>
                    <a:pt x="13129" y="15429"/>
                  </a:cubicBezTo>
                  <a:cubicBezTo>
                    <a:pt x="12988" y="15429"/>
                    <a:pt x="12988" y="15429"/>
                    <a:pt x="12847" y="15429"/>
                  </a:cubicBezTo>
                  <a:cubicBezTo>
                    <a:pt x="12847" y="15288"/>
                    <a:pt x="12847" y="15148"/>
                    <a:pt x="12847" y="15008"/>
                  </a:cubicBezTo>
                  <a:cubicBezTo>
                    <a:pt x="12847" y="14868"/>
                    <a:pt x="12847" y="14868"/>
                    <a:pt x="12847" y="14727"/>
                  </a:cubicBezTo>
                  <a:cubicBezTo>
                    <a:pt x="12988" y="14587"/>
                    <a:pt x="12847" y="14587"/>
                    <a:pt x="12847" y="14447"/>
                  </a:cubicBezTo>
                  <a:cubicBezTo>
                    <a:pt x="12988" y="14306"/>
                    <a:pt x="12988" y="14306"/>
                    <a:pt x="13129" y="14166"/>
                  </a:cubicBezTo>
                  <a:cubicBezTo>
                    <a:pt x="13129" y="14026"/>
                    <a:pt x="13271" y="13886"/>
                    <a:pt x="13271" y="13886"/>
                  </a:cubicBezTo>
                  <a:cubicBezTo>
                    <a:pt x="13412" y="13745"/>
                    <a:pt x="13271" y="14026"/>
                    <a:pt x="13412" y="14026"/>
                  </a:cubicBezTo>
                  <a:cubicBezTo>
                    <a:pt x="13412" y="14306"/>
                    <a:pt x="13271" y="14587"/>
                    <a:pt x="13412" y="14727"/>
                  </a:cubicBezTo>
                  <a:close/>
                  <a:moveTo>
                    <a:pt x="5929" y="18234"/>
                  </a:moveTo>
                  <a:cubicBezTo>
                    <a:pt x="5929" y="18094"/>
                    <a:pt x="6071" y="18094"/>
                    <a:pt x="6071" y="18234"/>
                  </a:cubicBezTo>
                  <a:cubicBezTo>
                    <a:pt x="6071" y="18234"/>
                    <a:pt x="5929" y="18234"/>
                    <a:pt x="5929" y="18234"/>
                  </a:cubicBezTo>
                  <a:close/>
                  <a:moveTo>
                    <a:pt x="7200" y="5610"/>
                  </a:moveTo>
                  <a:cubicBezTo>
                    <a:pt x="7059" y="5751"/>
                    <a:pt x="7059" y="5751"/>
                    <a:pt x="7059" y="5891"/>
                  </a:cubicBezTo>
                  <a:cubicBezTo>
                    <a:pt x="6918" y="5891"/>
                    <a:pt x="6918" y="5751"/>
                    <a:pt x="6918" y="5751"/>
                  </a:cubicBezTo>
                  <a:cubicBezTo>
                    <a:pt x="6776" y="5751"/>
                    <a:pt x="6776" y="5751"/>
                    <a:pt x="6635" y="5751"/>
                  </a:cubicBezTo>
                  <a:cubicBezTo>
                    <a:pt x="6494" y="5470"/>
                    <a:pt x="6635" y="5049"/>
                    <a:pt x="6353" y="4769"/>
                  </a:cubicBezTo>
                  <a:cubicBezTo>
                    <a:pt x="6353" y="4769"/>
                    <a:pt x="6635" y="4629"/>
                    <a:pt x="6494" y="4629"/>
                  </a:cubicBezTo>
                  <a:cubicBezTo>
                    <a:pt x="6494" y="4629"/>
                    <a:pt x="6635" y="4488"/>
                    <a:pt x="6776" y="4488"/>
                  </a:cubicBezTo>
                  <a:cubicBezTo>
                    <a:pt x="6635" y="4348"/>
                    <a:pt x="6494" y="4348"/>
                    <a:pt x="6353" y="4208"/>
                  </a:cubicBezTo>
                  <a:cubicBezTo>
                    <a:pt x="6494" y="4208"/>
                    <a:pt x="6635" y="4208"/>
                    <a:pt x="6635" y="4068"/>
                  </a:cubicBezTo>
                  <a:cubicBezTo>
                    <a:pt x="6494" y="3927"/>
                    <a:pt x="6494" y="4208"/>
                    <a:pt x="6353" y="4068"/>
                  </a:cubicBezTo>
                  <a:cubicBezTo>
                    <a:pt x="6353" y="3927"/>
                    <a:pt x="6353" y="3927"/>
                    <a:pt x="6353" y="3787"/>
                  </a:cubicBezTo>
                  <a:cubicBezTo>
                    <a:pt x="6353" y="3787"/>
                    <a:pt x="6353" y="3647"/>
                    <a:pt x="6353" y="3506"/>
                  </a:cubicBezTo>
                  <a:cubicBezTo>
                    <a:pt x="6212" y="3506"/>
                    <a:pt x="6071" y="3506"/>
                    <a:pt x="5929" y="3366"/>
                  </a:cubicBezTo>
                  <a:cubicBezTo>
                    <a:pt x="5788" y="3366"/>
                    <a:pt x="5929" y="3506"/>
                    <a:pt x="5788" y="3506"/>
                  </a:cubicBezTo>
                  <a:cubicBezTo>
                    <a:pt x="5647" y="3366"/>
                    <a:pt x="5506" y="3366"/>
                    <a:pt x="5506" y="3226"/>
                  </a:cubicBezTo>
                  <a:cubicBezTo>
                    <a:pt x="5647" y="3086"/>
                    <a:pt x="5788" y="3226"/>
                    <a:pt x="5929" y="3226"/>
                  </a:cubicBezTo>
                  <a:cubicBezTo>
                    <a:pt x="5929" y="2945"/>
                    <a:pt x="5788" y="3086"/>
                    <a:pt x="5788" y="3086"/>
                  </a:cubicBezTo>
                  <a:cubicBezTo>
                    <a:pt x="5788" y="3086"/>
                    <a:pt x="5506" y="3086"/>
                    <a:pt x="5506" y="3086"/>
                  </a:cubicBezTo>
                  <a:cubicBezTo>
                    <a:pt x="5506" y="3086"/>
                    <a:pt x="5506" y="3086"/>
                    <a:pt x="5365" y="3086"/>
                  </a:cubicBezTo>
                  <a:cubicBezTo>
                    <a:pt x="5365" y="2945"/>
                    <a:pt x="5506" y="2945"/>
                    <a:pt x="5647" y="2945"/>
                  </a:cubicBezTo>
                  <a:cubicBezTo>
                    <a:pt x="5647" y="2805"/>
                    <a:pt x="5929" y="2805"/>
                    <a:pt x="5929" y="2805"/>
                  </a:cubicBezTo>
                  <a:cubicBezTo>
                    <a:pt x="5929" y="2665"/>
                    <a:pt x="5788" y="2805"/>
                    <a:pt x="5788" y="2665"/>
                  </a:cubicBezTo>
                  <a:cubicBezTo>
                    <a:pt x="6212" y="2525"/>
                    <a:pt x="6353" y="2244"/>
                    <a:pt x="6635" y="2244"/>
                  </a:cubicBezTo>
                  <a:cubicBezTo>
                    <a:pt x="6918" y="2384"/>
                    <a:pt x="7059" y="2244"/>
                    <a:pt x="7341" y="2244"/>
                  </a:cubicBezTo>
                  <a:cubicBezTo>
                    <a:pt x="7341" y="2244"/>
                    <a:pt x="7200" y="2104"/>
                    <a:pt x="7200" y="1964"/>
                  </a:cubicBezTo>
                  <a:cubicBezTo>
                    <a:pt x="7341" y="1964"/>
                    <a:pt x="7482" y="1964"/>
                    <a:pt x="7624" y="1964"/>
                  </a:cubicBezTo>
                  <a:cubicBezTo>
                    <a:pt x="7765" y="1823"/>
                    <a:pt x="8047" y="1964"/>
                    <a:pt x="8188" y="1823"/>
                  </a:cubicBezTo>
                  <a:cubicBezTo>
                    <a:pt x="8329" y="1964"/>
                    <a:pt x="8329" y="1823"/>
                    <a:pt x="8329" y="1964"/>
                  </a:cubicBezTo>
                  <a:cubicBezTo>
                    <a:pt x="8471" y="1823"/>
                    <a:pt x="8612" y="1964"/>
                    <a:pt x="8753" y="1964"/>
                  </a:cubicBezTo>
                  <a:cubicBezTo>
                    <a:pt x="8894" y="1964"/>
                    <a:pt x="9035" y="1964"/>
                    <a:pt x="9035" y="2104"/>
                  </a:cubicBezTo>
                  <a:cubicBezTo>
                    <a:pt x="9035" y="2244"/>
                    <a:pt x="8753" y="2104"/>
                    <a:pt x="8753" y="2384"/>
                  </a:cubicBezTo>
                  <a:cubicBezTo>
                    <a:pt x="8894" y="2384"/>
                    <a:pt x="9035" y="2244"/>
                    <a:pt x="9176" y="2244"/>
                  </a:cubicBezTo>
                  <a:cubicBezTo>
                    <a:pt x="9176" y="2244"/>
                    <a:pt x="9176" y="2384"/>
                    <a:pt x="9318" y="2384"/>
                  </a:cubicBezTo>
                  <a:cubicBezTo>
                    <a:pt x="9318" y="2384"/>
                    <a:pt x="9459" y="2384"/>
                    <a:pt x="9459" y="2525"/>
                  </a:cubicBezTo>
                  <a:cubicBezTo>
                    <a:pt x="9459" y="2665"/>
                    <a:pt x="9318" y="2525"/>
                    <a:pt x="9176" y="2525"/>
                  </a:cubicBezTo>
                  <a:cubicBezTo>
                    <a:pt x="9035" y="2525"/>
                    <a:pt x="9176" y="2665"/>
                    <a:pt x="9035" y="2665"/>
                  </a:cubicBezTo>
                  <a:cubicBezTo>
                    <a:pt x="9035" y="2805"/>
                    <a:pt x="9035" y="2805"/>
                    <a:pt x="9035" y="2945"/>
                  </a:cubicBezTo>
                  <a:cubicBezTo>
                    <a:pt x="8894" y="2805"/>
                    <a:pt x="8894" y="2945"/>
                    <a:pt x="8894" y="2945"/>
                  </a:cubicBezTo>
                  <a:cubicBezTo>
                    <a:pt x="8894" y="3086"/>
                    <a:pt x="9035" y="3086"/>
                    <a:pt x="9035" y="3226"/>
                  </a:cubicBezTo>
                  <a:cubicBezTo>
                    <a:pt x="9035" y="3226"/>
                    <a:pt x="8894" y="3226"/>
                    <a:pt x="8753" y="3226"/>
                  </a:cubicBezTo>
                  <a:cubicBezTo>
                    <a:pt x="8894" y="3506"/>
                    <a:pt x="8894" y="3787"/>
                    <a:pt x="8612" y="3927"/>
                  </a:cubicBezTo>
                  <a:cubicBezTo>
                    <a:pt x="8753" y="3927"/>
                    <a:pt x="8753" y="3927"/>
                    <a:pt x="8753" y="4068"/>
                  </a:cubicBezTo>
                  <a:cubicBezTo>
                    <a:pt x="8612" y="4068"/>
                    <a:pt x="8612" y="4068"/>
                    <a:pt x="8612" y="4068"/>
                  </a:cubicBezTo>
                  <a:cubicBezTo>
                    <a:pt x="8471" y="4068"/>
                    <a:pt x="8753" y="4208"/>
                    <a:pt x="8612" y="4208"/>
                  </a:cubicBezTo>
                  <a:cubicBezTo>
                    <a:pt x="8471" y="4208"/>
                    <a:pt x="8471" y="4208"/>
                    <a:pt x="8329" y="4068"/>
                  </a:cubicBezTo>
                  <a:cubicBezTo>
                    <a:pt x="8188" y="4068"/>
                    <a:pt x="8188" y="4208"/>
                    <a:pt x="8188" y="4208"/>
                  </a:cubicBezTo>
                  <a:cubicBezTo>
                    <a:pt x="8188" y="4208"/>
                    <a:pt x="8329" y="4348"/>
                    <a:pt x="8471" y="4208"/>
                  </a:cubicBezTo>
                  <a:cubicBezTo>
                    <a:pt x="8612" y="4348"/>
                    <a:pt x="8329" y="4488"/>
                    <a:pt x="8329" y="4629"/>
                  </a:cubicBezTo>
                  <a:cubicBezTo>
                    <a:pt x="8047" y="4629"/>
                    <a:pt x="8047" y="4769"/>
                    <a:pt x="7906" y="4769"/>
                  </a:cubicBezTo>
                  <a:cubicBezTo>
                    <a:pt x="7765" y="4769"/>
                    <a:pt x="7765" y="4909"/>
                    <a:pt x="7765" y="4909"/>
                  </a:cubicBezTo>
                  <a:cubicBezTo>
                    <a:pt x="7624" y="4909"/>
                    <a:pt x="7624" y="5049"/>
                    <a:pt x="7482" y="4909"/>
                  </a:cubicBezTo>
                  <a:cubicBezTo>
                    <a:pt x="7341" y="4909"/>
                    <a:pt x="7341" y="5049"/>
                    <a:pt x="7341" y="5049"/>
                  </a:cubicBezTo>
                  <a:cubicBezTo>
                    <a:pt x="7341" y="5330"/>
                    <a:pt x="7200" y="5330"/>
                    <a:pt x="7200" y="5610"/>
                  </a:cubicBezTo>
                  <a:close/>
                  <a:moveTo>
                    <a:pt x="10871" y="2665"/>
                  </a:moveTo>
                  <a:cubicBezTo>
                    <a:pt x="10871" y="2665"/>
                    <a:pt x="11012" y="2805"/>
                    <a:pt x="11012" y="2805"/>
                  </a:cubicBezTo>
                  <a:cubicBezTo>
                    <a:pt x="11012" y="2945"/>
                    <a:pt x="11294" y="2945"/>
                    <a:pt x="11294" y="3226"/>
                  </a:cubicBezTo>
                  <a:cubicBezTo>
                    <a:pt x="11012" y="3226"/>
                    <a:pt x="11012" y="3086"/>
                    <a:pt x="10871" y="3086"/>
                  </a:cubicBezTo>
                  <a:cubicBezTo>
                    <a:pt x="10871" y="3226"/>
                    <a:pt x="10729" y="3366"/>
                    <a:pt x="10729" y="3506"/>
                  </a:cubicBezTo>
                  <a:cubicBezTo>
                    <a:pt x="10729" y="3506"/>
                    <a:pt x="10588" y="3506"/>
                    <a:pt x="10588" y="3366"/>
                  </a:cubicBezTo>
                  <a:cubicBezTo>
                    <a:pt x="10447" y="3366"/>
                    <a:pt x="10447" y="3366"/>
                    <a:pt x="10306" y="3226"/>
                  </a:cubicBezTo>
                  <a:cubicBezTo>
                    <a:pt x="10306" y="3086"/>
                    <a:pt x="10588" y="3086"/>
                    <a:pt x="10588" y="2945"/>
                  </a:cubicBezTo>
                  <a:cubicBezTo>
                    <a:pt x="10447" y="2945"/>
                    <a:pt x="10306" y="3086"/>
                    <a:pt x="10306" y="3086"/>
                  </a:cubicBezTo>
                  <a:cubicBezTo>
                    <a:pt x="10165" y="2945"/>
                    <a:pt x="10165" y="2945"/>
                    <a:pt x="10306" y="2805"/>
                  </a:cubicBezTo>
                  <a:cubicBezTo>
                    <a:pt x="10165" y="2805"/>
                    <a:pt x="10024" y="2805"/>
                    <a:pt x="10024" y="2665"/>
                  </a:cubicBezTo>
                  <a:cubicBezTo>
                    <a:pt x="10024" y="2384"/>
                    <a:pt x="10447" y="2525"/>
                    <a:pt x="10447" y="2665"/>
                  </a:cubicBezTo>
                  <a:cubicBezTo>
                    <a:pt x="10588" y="2665"/>
                    <a:pt x="10447" y="2525"/>
                    <a:pt x="10447" y="2384"/>
                  </a:cubicBezTo>
                  <a:cubicBezTo>
                    <a:pt x="10588" y="2384"/>
                    <a:pt x="10729" y="2525"/>
                    <a:pt x="10729" y="2665"/>
                  </a:cubicBezTo>
                  <a:cubicBezTo>
                    <a:pt x="10729" y="2665"/>
                    <a:pt x="10729" y="2665"/>
                    <a:pt x="10871" y="2665"/>
                  </a:cubicBezTo>
                  <a:close/>
                  <a:moveTo>
                    <a:pt x="10729" y="2384"/>
                  </a:moveTo>
                  <a:cubicBezTo>
                    <a:pt x="11012" y="2384"/>
                    <a:pt x="11294" y="2384"/>
                    <a:pt x="11718" y="2384"/>
                  </a:cubicBezTo>
                  <a:cubicBezTo>
                    <a:pt x="11718" y="2665"/>
                    <a:pt x="11576" y="2525"/>
                    <a:pt x="11576" y="2665"/>
                  </a:cubicBezTo>
                  <a:cubicBezTo>
                    <a:pt x="11153" y="2665"/>
                    <a:pt x="11012" y="2665"/>
                    <a:pt x="10871" y="2525"/>
                  </a:cubicBezTo>
                  <a:cubicBezTo>
                    <a:pt x="10871" y="2525"/>
                    <a:pt x="10729" y="2384"/>
                    <a:pt x="10729" y="2384"/>
                  </a:cubicBezTo>
                  <a:close/>
                  <a:moveTo>
                    <a:pt x="9035" y="6732"/>
                  </a:moveTo>
                  <a:cubicBezTo>
                    <a:pt x="9035" y="6873"/>
                    <a:pt x="8894" y="6732"/>
                    <a:pt x="8753" y="6873"/>
                  </a:cubicBezTo>
                  <a:cubicBezTo>
                    <a:pt x="8753" y="6732"/>
                    <a:pt x="8753" y="6592"/>
                    <a:pt x="8753" y="6452"/>
                  </a:cubicBezTo>
                  <a:cubicBezTo>
                    <a:pt x="8894" y="6452"/>
                    <a:pt x="8894" y="6592"/>
                    <a:pt x="8894" y="6452"/>
                  </a:cubicBezTo>
                  <a:cubicBezTo>
                    <a:pt x="9035" y="6452"/>
                    <a:pt x="9035" y="6452"/>
                    <a:pt x="9035" y="6452"/>
                  </a:cubicBezTo>
                  <a:cubicBezTo>
                    <a:pt x="9035" y="6592"/>
                    <a:pt x="9035" y="6592"/>
                    <a:pt x="9035" y="6732"/>
                  </a:cubicBezTo>
                  <a:close/>
                  <a:moveTo>
                    <a:pt x="8894" y="5330"/>
                  </a:moveTo>
                  <a:cubicBezTo>
                    <a:pt x="8753" y="5330"/>
                    <a:pt x="8753" y="5049"/>
                    <a:pt x="8612" y="5190"/>
                  </a:cubicBezTo>
                  <a:cubicBezTo>
                    <a:pt x="8612" y="5049"/>
                    <a:pt x="8612" y="5049"/>
                    <a:pt x="8753" y="4909"/>
                  </a:cubicBezTo>
                  <a:cubicBezTo>
                    <a:pt x="8612" y="4909"/>
                    <a:pt x="8612" y="4909"/>
                    <a:pt x="8471" y="4909"/>
                  </a:cubicBezTo>
                  <a:cubicBezTo>
                    <a:pt x="8471" y="4769"/>
                    <a:pt x="8753" y="4909"/>
                    <a:pt x="8612" y="4629"/>
                  </a:cubicBezTo>
                  <a:cubicBezTo>
                    <a:pt x="8753" y="4629"/>
                    <a:pt x="8753" y="4769"/>
                    <a:pt x="8894" y="4769"/>
                  </a:cubicBezTo>
                  <a:cubicBezTo>
                    <a:pt x="9035" y="4769"/>
                    <a:pt x="9035" y="4909"/>
                    <a:pt x="9176" y="4769"/>
                  </a:cubicBezTo>
                  <a:cubicBezTo>
                    <a:pt x="9176" y="4909"/>
                    <a:pt x="9318" y="5049"/>
                    <a:pt x="9318" y="5190"/>
                  </a:cubicBezTo>
                  <a:cubicBezTo>
                    <a:pt x="9176" y="5190"/>
                    <a:pt x="9035" y="5190"/>
                    <a:pt x="9035" y="5330"/>
                  </a:cubicBezTo>
                  <a:cubicBezTo>
                    <a:pt x="9035" y="5190"/>
                    <a:pt x="8894" y="5190"/>
                    <a:pt x="8894" y="5330"/>
                  </a:cubicBezTo>
                  <a:close/>
                  <a:moveTo>
                    <a:pt x="13271" y="3506"/>
                  </a:moveTo>
                  <a:cubicBezTo>
                    <a:pt x="13412" y="3366"/>
                    <a:pt x="13694" y="3226"/>
                    <a:pt x="13835" y="3226"/>
                  </a:cubicBezTo>
                  <a:cubicBezTo>
                    <a:pt x="13976" y="3226"/>
                    <a:pt x="13976" y="3226"/>
                    <a:pt x="13976" y="3226"/>
                  </a:cubicBezTo>
                  <a:cubicBezTo>
                    <a:pt x="13976" y="3226"/>
                    <a:pt x="14118" y="3226"/>
                    <a:pt x="14118" y="3226"/>
                  </a:cubicBezTo>
                  <a:cubicBezTo>
                    <a:pt x="14118" y="3366"/>
                    <a:pt x="13976" y="3506"/>
                    <a:pt x="13835" y="3506"/>
                  </a:cubicBezTo>
                  <a:cubicBezTo>
                    <a:pt x="13553" y="3506"/>
                    <a:pt x="13553" y="3787"/>
                    <a:pt x="13271" y="3787"/>
                  </a:cubicBezTo>
                  <a:cubicBezTo>
                    <a:pt x="13271" y="4068"/>
                    <a:pt x="13412" y="4068"/>
                    <a:pt x="13412" y="4208"/>
                  </a:cubicBezTo>
                  <a:cubicBezTo>
                    <a:pt x="13412" y="4208"/>
                    <a:pt x="13412" y="4348"/>
                    <a:pt x="13271" y="4348"/>
                  </a:cubicBezTo>
                  <a:cubicBezTo>
                    <a:pt x="13271" y="4208"/>
                    <a:pt x="13129" y="4208"/>
                    <a:pt x="12988" y="4068"/>
                  </a:cubicBezTo>
                  <a:cubicBezTo>
                    <a:pt x="12988" y="3927"/>
                    <a:pt x="13129" y="3927"/>
                    <a:pt x="13129" y="3927"/>
                  </a:cubicBezTo>
                  <a:cubicBezTo>
                    <a:pt x="13129" y="3647"/>
                    <a:pt x="13271" y="3647"/>
                    <a:pt x="13271" y="3506"/>
                  </a:cubicBezTo>
                  <a:close/>
                  <a:moveTo>
                    <a:pt x="13271" y="2665"/>
                  </a:moveTo>
                  <a:cubicBezTo>
                    <a:pt x="13271" y="2384"/>
                    <a:pt x="13553" y="2384"/>
                    <a:pt x="13553" y="2665"/>
                  </a:cubicBezTo>
                  <a:cubicBezTo>
                    <a:pt x="13412" y="2525"/>
                    <a:pt x="13412" y="2805"/>
                    <a:pt x="13271" y="2665"/>
                  </a:cubicBezTo>
                  <a:close/>
                  <a:moveTo>
                    <a:pt x="15388" y="2665"/>
                  </a:moveTo>
                  <a:cubicBezTo>
                    <a:pt x="15671" y="2525"/>
                    <a:pt x="15953" y="2525"/>
                    <a:pt x="15953" y="2665"/>
                  </a:cubicBezTo>
                  <a:cubicBezTo>
                    <a:pt x="15953" y="2945"/>
                    <a:pt x="15671" y="2805"/>
                    <a:pt x="15388" y="2805"/>
                  </a:cubicBezTo>
                  <a:cubicBezTo>
                    <a:pt x="15388" y="2805"/>
                    <a:pt x="15388" y="2665"/>
                    <a:pt x="15388" y="2665"/>
                  </a:cubicBezTo>
                  <a:close/>
                  <a:moveTo>
                    <a:pt x="4518" y="5330"/>
                  </a:moveTo>
                  <a:cubicBezTo>
                    <a:pt x="4518" y="5470"/>
                    <a:pt x="4235" y="5049"/>
                    <a:pt x="4235" y="5470"/>
                  </a:cubicBezTo>
                  <a:cubicBezTo>
                    <a:pt x="4235" y="5470"/>
                    <a:pt x="4094" y="5330"/>
                    <a:pt x="4094" y="5190"/>
                  </a:cubicBezTo>
                  <a:cubicBezTo>
                    <a:pt x="4235" y="5330"/>
                    <a:pt x="4235" y="5190"/>
                    <a:pt x="4235" y="5049"/>
                  </a:cubicBezTo>
                  <a:cubicBezTo>
                    <a:pt x="4376" y="5049"/>
                    <a:pt x="4376" y="5190"/>
                    <a:pt x="4376" y="5049"/>
                  </a:cubicBezTo>
                  <a:cubicBezTo>
                    <a:pt x="4518" y="5190"/>
                    <a:pt x="4376" y="5190"/>
                    <a:pt x="4518" y="5330"/>
                  </a:cubicBezTo>
                  <a:close/>
                  <a:moveTo>
                    <a:pt x="5082" y="10660"/>
                  </a:moveTo>
                  <a:cubicBezTo>
                    <a:pt x="5082" y="10800"/>
                    <a:pt x="5082" y="10800"/>
                    <a:pt x="4941" y="10800"/>
                  </a:cubicBezTo>
                  <a:cubicBezTo>
                    <a:pt x="4941" y="10800"/>
                    <a:pt x="4941" y="10800"/>
                    <a:pt x="4941" y="10660"/>
                  </a:cubicBezTo>
                  <a:cubicBezTo>
                    <a:pt x="4941" y="10660"/>
                    <a:pt x="5082" y="10660"/>
                    <a:pt x="5082" y="10660"/>
                  </a:cubicBezTo>
                  <a:close/>
                  <a:moveTo>
                    <a:pt x="4235" y="10660"/>
                  </a:moveTo>
                  <a:cubicBezTo>
                    <a:pt x="4094" y="10519"/>
                    <a:pt x="4094" y="10379"/>
                    <a:pt x="3953" y="10379"/>
                  </a:cubicBezTo>
                  <a:cubicBezTo>
                    <a:pt x="3671" y="10379"/>
                    <a:pt x="3671" y="10519"/>
                    <a:pt x="3671" y="10379"/>
                  </a:cubicBezTo>
                  <a:cubicBezTo>
                    <a:pt x="3529" y="10379"/>
                    <a:pt x="3671" y="10379"/>
                    <a:pt x="3671" y="10239"/>
                  </a:cubicBezTo>
                  <a:cubicBezTo>
                    <a:pt x="3812" y="10239"/>
                    <a:pt x="3953" y="10239"/>
                    <a:pt x="4094" y="10239"/>
                  </a:cubicBezTo>
                  <a:cubicBezTo>
                    <a:pt x="4235" y="10379"/>
                    <a:pt x="4235" y="10379"/>
                    <a:pt x="4376" y="10379"/>
                  </a:cubicBezTo>
                  <a:cubicBezTo>
                    <a:pt x="4376" y="10519"/>
                    <a:pt x="4518" y="10519"/>
                    <a:pt x="4376" y="10519"/>
                  </a:cubicBezTo>
                  <a:cubicBezTo>
                    <a:pt x="4659" y="10519"/>
                    <a:pt x="4800" y="10519"/>
                    <a:pt x="4800" y="10800"/>
                  </a:cubicBezTo>
                  <a:cubicBezTo>
                    <a:pt x="4800" y="10800"/>
                    <a:pt x="4659" y="10800"/>
                    <a:pt x="4659" y="10800"/>
                  </a:cubicBezTo>
                  <a:cubicBezTo>
                    <a:pt x="4518" y="10800"/>
                    <a:pt x="4518" y="10800"/>
                    <a:pt x="4376" y="10800"/>
                  </a:cubicBezTo>
                  <a:cubicBezTo>
                    <a:pt x="4376" y="10660"/>
                    <a:pt x="4376" y="10660"/>
                    <a:pt x="4518" y="10660"/>
                  </a:cubicBezTo>
                  <a:cubicBezTo>
                    <a:pt x="4376" y="10519"/>
                    <a:pt x="4235" y="10660"/>
                    <a:pt x="4235" y="10660"/>
                  </a:cubicBezTo>
                  <a:close/>
                  <a:moveTo>
                    <a:pt x="4235" y="10800"/>
                  </a:moveTo>
                  <a:cubicBezTo>
                    <a:pt x="4094" y="10940"/>
                    <a:pt x="4094" y="10800"/>
                    <a:pt x="4094" y="10800"/>
                  </a:cubicBezTo>
                  <a:cubicBezTo>
                    <a:pt x="4094" y="10800"/>
                    <a:pt x="4094" y="10800"/>
                    <a:pt x="4094" y="10660"/>
                  </a:cubicBezTo>
                  <a:cubicBezTo>
                    <a:pt x="4094" y="10660"/>
                    <a:pt x="4235" y="10660"/>
                    <a:pt x="4235" y="10800"/>
                  </a:cubicBezTo>
                  <a:close/>
                  <a:moveTo>
                    <a:pt x="4094" y="10239"/>
                  </a:moveTo>
                  <a:cubicBezTo>
                    <a:pt x="4094" y="10099"/>
                    <a:pt x="4094" y="10099"/>
                    <a:pt x="4094" y="9958"/>
                  </a:cubicBezTo>
                  <a:cubicBezTo>
                    <a:pt x="4094" y="9958"/>
                    <a:pt x="4235" y="10099"/>
                    <a:pt x="4235" y="10239"/>
                  </a:cubicBezTo>
                  <a:cubicBezTo>
                    <a:pt x="4094" y="10239"/>
                    <a:pt x="4094" y="10239"/>
                    <a:pt x="4094" y="10239"/>
                  </a:cubicBezTo>
                  <a:close/>
                  <a:moveTo>
                    <a:pt x="4235" y="9958"/>
                  </a:moveTo>
                  <a:cubicBezTo>
                    <a:pt x="4376" y="9958"/>
                    <a:pt x="4376" y="9958"/>
                    <a:pt x="4376" y="9958"/>
                  </a:cubicBezTo>
                  <a:cubicBezTo>
                    <a:pt x="4376" y="10099"/>
                    <a:pt x="4376" y="10099"/>
                    <a:pt x="4376" y="10239"/>
                  </a:cubicBezTo>
                  <a:cubicBezTo>
                    <a:pt x="4376" y="10239"/>
                    <a:pt x="4235" y="10099"/>
                    <a:pt x="4235" y="9958"/>
                  </a:cubicBezTo>
                  <a:close/>
                  <a:moveTo>
                    <a:pt x="4518" y="10379"/>
                  </a:moveTo>
                  <a:cubicBezTo>
                    <a:pt x="4518" y="10239"/>
                    <a:pt x="4518" y="10239"/>
                    <a:pt x="4518" y="10239"/>
                  </a:cubicBezTo>
                  <a:cubicBezTo>
                    <a:pt x="4518" y="10239"/>
                    <a:pt x="4659" y="10239"/>
                    <a:pt x="4659" y="10379"/>
                  </a:cubicBezTo>
                  <a:cubicBezTo>
                    <a:pt x="4659" y="10379"/>
                    <a:pt x="4659" y="10379"/>
                    <a:pt x="4659" y="10379"/>
                  </a:cubicBezTo>
                  <a:cubicBezTo>
                    <a:pt x="4800" y="10519"/>
                    <a:pt x="4518" y="10519"/>
                    <a:pt x="4659" y="10379"/>
                  </a:cubicBezTo>
                  <a:cubicBezTo>
                    <a:pt x="4518" y="10379"/>
                    <a:pt x="4518" y="10379"/>
                    <a:pt x="4518" y="10379"/>
                  </a:cubicBezTo>
                  <a:close/>
                  <a:moveTo>
                    <a:pt x="20329" y="13465"/>
                  </a:moveTo>
                  <a:cubicBezTo>
                    <a:pt x="20329" y="13325"/>
                    <a:pt x="20329" y="13325"/>
                    <a:pt x="20329" y="13184"/>
                  </a:cubicBezTo>
                  <a:cubicBezTo>
                    <a:pt x="20188" y="13044"/>
                    <a:pt x="20047" y="13044"/>
                    <a:pt x="19906" y="12904"/>
                  </a:cubicBezTo>
                  <a:cubicBezTo>
                    <a:pt x="19765" y="12764"/>
                    <a:pt x="19765" y="12904"/>
                    <a:pt x="19624" y="12904"/>
                  </a:cubicBezTo>
                  <a:cubicBezTo>
                    <a:pt x="19624" y="12764"/>
                    <a:pt x="19765" y="12764"/>
                    <a:pt x="19765" y="12764"/>
                  </a:cubicBezTo>
                  <a:cubicBezTo>
                    <a:pt x="19906" y="12623"/>
                    <a:pt x="19906" y="12764"/>
                    <a:pt x="19906" y="12764"/>
                  </a:cubicBezTo>
                  <a:cubicBezTo>
                    <a:pt x="20047" y="12764"/>
                    <a:pt x="20047" y="12764"/>
                    <a:pt x="20047" y="12623"/>
                  </a:cubicBezTo>
                  <a:cubicBezTo>
                    <a:pt x="20188" y="12623"/>
                    <a:pt x="20188" y="12623"/>
                    <a:pt x="20329" y="12623"/>
                  </a:cubicBezTo>
                  <a:cubicBezTo>
                    <a:pt x="20329" y="12623"/>
                    <a:pt x="20471" y="12764"/>
                    <a:pt x="20471" y="12764"/>
                  </a:cubicBezTo>
                  <a:cubicBezTo>
                    <a:pt x="20471" y="13044"/>
                    <a:pt x="20329" y="13184"/>
                    <a:pt x="20329" y="134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 258">
              <a:extLst>
                <a:ext uri="{FF2B5EF4-FFF2-40B4-BE49-F238E27FC236}">
                  <a16:creationId xmlns:a16="http://schemas.microsoft.com/office/drawing/2014/main" id="{AC16C5D0-CFC2-6153-C2CE-9858FE92AD89}"/>
                </a:ext>
              </a:extLst>
            </p:cNvPr>
            <p:cNvSpPr/>
            <p:nvPr/>
          </p:nvSpPr>
          <p:spPr>
            <a:xfrm>
              <a:off x="6006334" y="3358442"/>
              <a:ext cx="11975" cy="1198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 259">
              <a:extLst>
                <a:ext uri="{FF2B5EF4-FFF2-40B4-BE49-F238E27FC236}">
                  <a16:creationId xmlns:a16="http://schemas.microsoft.com/office/drawing/2014/main" id="{40463E0E-A663-B1D4-EF66-DE97FEBFEA29}"/>
                </a:ext>
              </a:extLst>
            </p:cNvPr>
            <p:cNvSpPr/>
            <p:nvPr/>
          </p:nvSpPr>
          <p:spPr>
            <a:xfrm>
              <a:off x="6199192" y="3422576"/>
              <a:ext cx="11975" cy="11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5600" extrusionOk="0">
                  <a:moveTo>
                    <a:pt x="21600" y="10800"/>
                  </a:moveTo>
                  <a:cubicBezTo>
                    <a:pt x="21600" y="10800"/>
                    <a:pt x="21600" y="0"/>
                    <a:pt x="21600" y="0"/>
                  </a:cubicBezTo>
                  <a:cubicBezTo>
                    <a:pt x="0" y="0"/>
                    <a:pt x="0" y="0"/>
                    <a:pt x="0" y="10800"/>
                  </a:cubicBezTo>
                  <a:cubicBezTo>
                    <a:pt x="0" y="10800"/>
                    <a:pt x="21600" y="21600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 260">
              <a:extLst>
                <a:ext uri="{FF2B5EF4-FFF2-40B4-BE49-F238E27FC236}">
                  <a16:creationId xmlns:a16="http://schemas.microsoft.com/office/drawing/2014/main" id="{917ED2CF-6EE8-9895-C483-335D00F3C9AA}"/>
                </a:ext>
              </a:extLst>
            </p:cNvPr>
            <p:cNvSpPr/>
            <p:nvPr/>
          </p:nvSpPr>
          <p:spPr>
            <a:xfrm>
              <a:off x="6174192" y="3361577"/>
              <a:ext cx="11975" cy="1198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 261">
              <a:extLst>
                <a:ext uri="{FF2B5EF4-FFF2-40B4-BE49-F238E27FC236}">
                  <a16:creationId xmlns:a16="http://schemas.microsoft.com/office/drawing/2014/main" id="{4F00CD22-2AD3-5D54-B9B6-D9E207D966F3}"/>
                </a:ext>
              </a:extLst>
            </p:cNvPr>
            <p:cNvSpPr/>
            <p:nvPr/>
          </p:nvSpPr>
          <p:spPr>
            <a:xfrm>
              <a:off x="6175673" y="3354807"/>
              <a:ext cx="11976" cy="11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21600"/>
                    <a:pt x="21600" y="21600"/>
                    <a:pt x="21600" y="0"/>
                  </a:cubicBez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 262">
              <a:extLst>
                <a:ext uri="{FF2B5EF4-FFF2-40B4-BE49-F238E27FC236}">
                  <a16:creationId xmlns:a16="http://schemas.microsoft.com/office/drawing/2014/main" id="{04852D0D-93AA-9E9F-6051-0FC1CC7FABAA}"/>
                </a:ext>
              </a:extLst>
            </p:cNvPr>
            <p:cNvSpPr/>
            <p:nvPr/>
          </p:nvSpPr>
          <p:spPr>
            <a:xfrm>
              <a:off x="6144313" y="3364999"/>
              <a:ext cx="11975" cy="11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21600" y="21600"/>
                    <a:pt x="21600" y="21600"/>
                  </a:cubicBezTo>
                  <a:cubicBezTo>
                    <a:pt x="21600" y="0"/>
                    <a:pt x="0" y="2160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 263">
              <a:extLst>
                <a:ext uri="{FF2B5EF4-FFF2-40B4-BE49-F238E27FC236}">
                  <a16:creationId xmlns:a16="http://schemas.microsoft.com/office/drawing/2014/main" id="{4CFED570-AFA1-A006-25BC-D478B3BF15B5}"/>
                </a:ext>
              </a:extLst>
            </p:cNvPr>
            <p:cNvSpPr/>
            <p:nvPr/>
          </p:nvSpPr>
          <p:spPr>
            <a:xfrm>
              <a:off x="5962867" y="3446246"/>
              <a:ext cx="11975" cy="1198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 265">
              <a:extLst>
                <a:ext uri="{FF2B5EF4-FFF2-40B4-BE49-F238E27FC236}">
                  <a16:creationId xmlns:a16="http://schemas.microsoft.com/office/drawing/2014/main" id="{3A0F8B50-F2CF-C33C-9A24-CF18D75EA07C}"/>
                </a:ext>
              </a:extLst>
            </p:cNvPr>
            <p:cNvSpPr/>
            <p:nvPr/>
          </p:nvSpPr>
          <p:spPr>
            <a:xfrm>
              <a:off x="6089934" y="3377258"/>
              <a:ext cx="14113" cy="23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0"/>
                  </a:moveTo>
                  <a:cubicBezTo>
                    <a:pt x="18514" y="3600"/>
                    <a:pt x="12343" y="5400"/>
                    <a:pt x="12343" y="9000"/>
                  </a:cubicBezTo>
                  <a:cubicBezTo>
                    <a:pt x="12343" y="10800"/>
                    <a:pt x="12343" y="10800"/>
                    <a:pt x="12343" y="12600"/>
                  </a:cubicBezTo>
                  <a:cubicBezTo>
                    <a:pt x="12343" y="14400"/>
                    <a:pt x="9257" y="18000"/>
                    <a:pt x="9257" y="19800"/>
                  </a:cubicBezTo>
                  <a:cubicBezTo>
                    <a:pt x="3086" y="21600"/>
                    <a:pt x="3086" y="14400"/>
                    <a:pt x="0" y="14400"/>
                  </a:cubicBezTo>
                  <a:cubicBezTo>
                    <a:pt x="0" y="16200"/>
                    <a:pt x="0" y="18000"/>
                    <a:pt x="3086" y="19800"/>
                  </a:cubicBezTo>
                  <a:cubicBezTo>
                    <a:pt x="0" y="19800"/>
                    <a:pt x="0" y="19800"/>
                    <a:pt x="3086" y="19800"/>
                  </a:cubicBezTo>
                  <a:cubicBezTo>
                    <a:pt x="3086" y="19800"/>
                    <a:pt x="6171" y="19800"/>
                    <a:pt x="6171" y="21600"/>
                  </a:cubicBezTo>
                  <a:cubicBezTo>
                    <a:pt x="6171" y="21600"/>
                    <a:pt x="6171" y="19800"/>
                    <a:pt x="9257" y="19800"/>
                  </a:cubicBezTo>
                  <a:cubicBezTo>
                    <a:pt x="12343" y="19800"/>
                    <a:pt x="12343" y="19800"/>
                    <a:pt x="15429" y="19800"/>
                  </a:cubicBezTo>
                  <a:cubicBezTo>
                    <a:pt x="18514" y="18000"/>
                    <a:pt x="15429" y="14400"/>
                    <a:pt x="18514" y="12600"/>
                  </a:cubicBezTo>
                  <a:cubicBezTo>
                    <a:pt x="21600" y="12600"/>
                    <a:pt x="18514" y="14400"/>
                    <a:pt x="21600" y="14400"/>
                  </a:cubicBezTo>
                  <a:cubicBezTo>
                    <a:pt x="21600" y="14400"/>
                    <a:pt x="21600" y="12600"/>
                    <a:pt x="21600" y="10800"/>
                  </a:cubicBezTo>
                  <a:cubicBezTo>
                    <a:pt x="18514" y="10800"/>
                    <a:pt x="15429" y="9000"/>
                    <a:pt x="15429" y="9000"/>
                  </a:cubicBezTo>
                  <a:cubicBezTo>
                    <a:pt x="15429" y="3600"/>
                    <a:pt x="21600" y="3600"/>
                    <a:pt x="21600" y="1800"/>
                  </a:cubicBezTo>
                  <a:cubicBezTo>
                    <a:pt x="21600" y="0"/>
                    <a:pt x="21600" y="0"/>
                    <a:pt x="18514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 266">
              <a:extLst>
                <a:ext uri="{FF2B5EF4-FFF2-40B4-BE49-F238E27FC236}">
                  <a16:creationId xmlns:a16="http://schemas.microsoft.com/office/drawing/2014/main" id="{83FF93FA-B92C-DC3F-6201-77CF688DE58D}"/>
                </a:ext>
              </a:extLst>
            </p:cNvPr>
            <p:cNvSpPr/>
            <p:nvPr/>
          </p:nvSpPr>
          <p:spPr>
            <a:xfrm>
              <a:off x="6021578" y="3397229"/>
              <a:ext cx="11975" cy="11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9600" h="9600" extrusionOk="0">
                  <a:moveTo>
                    <a:pt x="0" y="9600"/>
                  </a:moveTo>
                  <a:cubicBezTo>
                    <a:pt x="0" y="-12000"/>
                    <a:pt x="0" y="9600"/>
                    <a:pt x="0" y="9600"/>
                  </a:cubicBezTo>
                  <a:cubicBezTo>
                    <a:pt x="0" y="9600"/>
                    <a:pt x="21600" y="9600"/>
                    <a:pt x="0" y="9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 267">
              <a:extLst>
                <a:ext uri="{FF2B5EF4-FFF2-40B4-BE49-F238E27FC236}">
                  <a16:creationId xmlns:a16="http://schemas.microsoft.com/office/drawing/2014/main" id="{03B3B0CA-8E62-DA3D-C8A3-2C309971A817}"/>
                </a:ext>
              </a:extLst>
            </p:cNvPr>
            <p:cNvSpPr/>
            <p:nvPr/>
          </p:nvSpPr>
          <p:spPr>
            <a:xfrm>
              <a:off x="6189754" y="3452725"/>
              <a:ext cx="11975" cy="11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416" h="17712" extrusionOk="0">
                  <a:moveTo>
                    <a:pt x="2016" y="1512"/>
                  </a:moveTo>
                  <a:cubicBezTo>
                    <a:pt x="-5184" y="6912"/>
                    <a:pt x="9216" y="6912"/>
                    <a:pt x="9216" y="12312"/>
                  </a:cubicBezTo>
                  <a:cubicBezTo>
                    <a:pt x="9216" y="12312"/>
                    <a:pt x="9216" y="12312"/>
                    <a:pt x="16416" y="17712"/>
                  </a:cubicBezTo>
                  <a:cubicBezTo>
                    <a:pt x="9216" y="6912"/>
                    <a:pt x="9216" y="12312"/>
                    <a:pt x="16416" y="6912"/>
                  </a:cubicBezTo>
                  <a:cubicBezTo>
                    <a:pt x="9216" y="6912"/>
                    <a:pt x="9216" y="-3888"/>
                    <a:pt x="2016" y="15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 268">
              <a:extLst>
                <a:ext uri="{FF2B5EF4-FFF2-40B4-BE49-F238E27FC236}">
                  <a16:creationId xmlns:a16="http://schemas.microsoft.com/office/drawing/2014/main" id="{453FEA5C-23FB-4DC5-4BB0-7591267789D1}"/>
                </a:ext>
              </a:extLst>
            </p:cNvPr>
            <p:cNvSpPr/>
            <p:nvPr/>
          </p:nvSpPr>
          <p:spPr>
            <a:xfrm>
              <a:off x="6110604" y="3372838"/>
              <a:ext cx="11975" cy="11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7200"/>
                    <a:pt x="0" y="21600"/>
                    <a:pt x="7200" y="21600"/>
                  </a:cubicBezTo>
                  <a:cubicBezTo>
                    <a:pt x="14400" y="14400"/>
                    <a:pt x="7200" y="14400"/>
                    <a:pt x="7200" y="14400"/>
                  </a:cubicBezTo>
                  <a:cubicBezTo>
                    <a:pt x="14400" y="7200"/>
                    <a:pt x="21600" y="7200"/>
                    <a:pt x="21600" y="0"/>
                  </a:cubicBezTo>
                  <a:cubicBezTo>
                    <a:pt x="14400" y="0"/>
                    <a:pt x="720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grpSp>
          <p:nvGrpSpPr>
            <p:cNvPr id="38" name="Freeform 269">
              <a:extLst>
                <a:ext uri="{FF2B5EF4-FFF2-40B4-BE49-F238E27FC236}">
                  <a16:creationId xmlns:a16="http://schemas.microsoft.com/office/drawing/2014/main" id="{D57E0704-1C2C-1FE3-BEED-2D3D297D0359}"/>
                </a:ext>
              </a:extLst>
            </p:cNvPr>
            <p:cNvGrpSpPr/>
            <p:nvPr/>
          </p:nvGrpSpPr>
          <p:grpSpPr>
            <a:xfrm>
              <a:off x="6101980" y="3369418"/>
              <a:ext cx="11975" cy="1"/>
              <a:chOff x="0" y="0"/>
              <a:chExt cx="23949" cy="0"/>
            </a:xfrm>
            <a:grpFill/>
          </p:grpSpPr>
          <p:sp>
            <p:nvSpPr>
              <p:cNvPr id="62" name="线条">
                <a:extLst>
                  <a:ext uri="{FF2B5EF4-FFF2-40B4-BE49-F238E27FC236}">
                    <a16:creationId xmlns:a16="http://schemas.microsoft.com/office/drawing/2014/main" id="{75163A0A-20C5-92CB-51B3-3B16C29131D9}"/>
                  </a:ext>
                </a:extLst>
              </p:cNvPr>
              <p:cNvSpPr/>
              <p:nvPr/>
            </p:nvSpPr>
            <p:spPr>
              <a:xfrm>
                <a:off x="0" y="0"/>
                <a:ext cx="23950" cy="0"/>
              </a:xfrm>
              <a:prstGeom prst="lin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线条">
                <a:extLst>
                  <a:ext uri="{FF2B5EF4-FFF2-40B4-BE49-F238E27FC236}">
                    <a16:creationId xmlns:a16="http://schemas.microsoft.com/office/drawing/2014/main" id="{B1ED94EB-013E-BA16-988A-421C612898B1}"/>
                  </a:ext>
                </a:extLst>
              </p:cNvPr>
              <p:cNvSpPr/>
              <p:nvPr/>
            </p:nvSpPr>
            <p:spPr>
              <a:xfrm flipH="1" flipV="1">
                <a:off x="0" y="-1"/>
                <a:ext cx="23950" cy="1"/>
              </a:xfrm>
              <a:prstGeom prst="lin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9" name="Freeform 270">
              <a:extLst>
                <a:ext uri="{FF2B5EF4-FFF2-40B4-BE49-F238E27FC236}">
                  <a16:creationId xmlns:a16="http://schemas.microsoft.com/office/drawing/2014/main" id="{B5D36C0D-3E4D-73F2-FFE5-7D58B15737F0}"/>
                </a:ext>
              </a:extLst>
            </p:cNvPr>
            <p:cNvSpPr/>
            <p:nvPr/>
          </p:nvSpPr>
          <p:spPr>
            <a:xfrm>
              <a:off x="6110255" y="3446246"/>
              <a:ext cx="11975" cy="1198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 272">
              <a:extLst>
                <a:ext uri="{FF2B5EF4-FFF2-40B4-BE49-F238E27FC236}">
                  <a16:creationId xmlns:a16="http://schemas.microsoft.com/office/drawing/2014/main" id="{BDDB5B51-9980-EED8-83E7-527471CD2ACA}"/>
                </a:ext>
              </a:extLst>
            </p:cNvPr>
            <p:cNvSpPr/>
            <p:nvPr/>
          </p:nvSpPr>
          <p:spPr>
            <a:xfrm>
              <a:off x="6142833" y="3363082"/>
              <a:ext cx="11976" cy="11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9600" h="9600" extrusionOk="0">
                  <a:moveTo>
                    <a:pt x="9600" y="9600"/>
                  </a:moveTo>
                  <a:cubicBezTo>
                    <a:pt x="9600" y="-12000"/>
                    <a:pt x="-12000" y="9600"/>
                    <a:pt x="9600" y="9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 273">
              <a:extLst>
                <a:ext uri="{FF2B5EF4-FFF2-40B4-BE49-F238E27FC236}">
                  <a16:creationId xmlns:a16="http://schemas.microsoft.com/office/drawing/2014/main" id="{91806EA7-70A6-5A38-014D-F59C8A458ECA}"/>
                </a:ext>
              </a:extLst>
            </p:cNvPr>
            <p:cNvSpPr/>
            <p:nvPr/>
          </p:nvSpPr>
          <p:spPr>
            <a:xfrm>
              <a:off x="6099628" y="3384597"/>
              <a:ext cx="11976" cy="11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0800" y="21600"/>
                    <a:pt x="21600" y="21600"/>
                    <a:pt x="21600" y="0"/>
                  </a:cubicBezTo>
                  <a:cubicBezTo>
                    <a:pt x="10800" y="0"/>
                    <a:pt x="0" y="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 275">
              <a:extLst>
                <a:ext uri="{FF2B5EF4-FFF2-40B4-BE49-F238E27FC236}">
                  <a16:creationId xmlns:a16="http://schemas.microsoft.com/office/drawing/2014/main" id="{7DA3B16E-3006-F760-A030-01F012619426}"/>
                </a:ext>
              </a:extLst>
            </p:cNvPr>
            <p:cNvSpPr/>
            <p:nvPr/>
          </p:nvSpPr>
          <p:spPr>
            <a:xfrm>
              <a:off x="6058077" y="3335077"/>
              <a:ext cx="11976" cy="11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5600" extrusionOk="0">
                  <a:moveTo>
                    <a:pt x="16200" y="15600"/>
                  </a:moveTo>
                  <a:cubicBezTo>
                    <a:pt x="16200" y="15600"/>
                    <a:pt x="21600" y="4800"/>
                    <a:pt x="21600" y="4800"/>
                  </a:cubicBezTo>
                  <a:cubicBezTo>
                    <a:pt x="16200" y="4800"/>
                    <a:pt x="5400" y="-6000"/>
                    <a:pt x="0" y="4800"/>
                  </a:cubicBezTo>
                  <a:cubicBezTo>
                    <a:pt x="5400" y="4800"/>
                    <a:pt x="10800" y="4800"/>
                    <a:pt x="16200" y="15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 276">
              <a:extLst>
                <a:ext uri="{FF2B5EF4-FFF2-40B4-BE49-F238E27FC236}">
                  <a16:creationId xmlns:a16="http://schemas.microsoft.com/office/drawing/2014/main" id="{E4293031-D126-D8BE-C0B9-49E9B9F27156}"/>
                </a:ext>
              </a:extLst>
            </p:cNvPr>
            <p:cNvSpPr/>
            <p:nvPr/>
          </p:nvSpPr>
          <p:spPr>
            <a:xfrm>
              <a:off x="6059645" y="3357942"/>
              <a:ext cx="11975" cy="11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10800"/>
                    <a:pt x="21600" y="10800"/>
                    <a:pt x="21600" y="0"/>
                  </a:cubicBezTo>
                  <a:cubicBezTo>
                    <a:pt x="0" y="0"/>
                    <a:pt x="0" y="108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 277">
              <a:extLst>
                <a:ext uri="{FF2B5EF4-FFF2-40B4-BE49-F238E27FC236}">
                  <a16:creationId xmlns:a16="http://schemas.microsoft.com/office/drawing/2014/main" id="{879AB846-5E0C-989E-C623-095BB89EB643}"/>
                </a:ext>
              </a:extLst>
            </p:cNvPr>
            <p:cNvSpPr/>
            <p:nvPr/>
          </p:nvSpPr>
          <p:spPr>
            <a:xfrm>
              <a:off x="5961300" y="3438232"/>
              <a:ext cx="11976" cy="11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9600" h="15274" extrusionOk="0">
                  <a:moveTo>
                    <a:pt x="9600" y="10800"/>
                  </a:moveTo>
                  <a:cubicBezTo>
                    <a:pt x="9600" y="10800"/>
                    <a:pt x="9600" y="0"/>
                    <a:pt x="9600" y="0"/>
                  </a:cubicBezTo>
                  <a:cubicBezTo>
                    <a:pt x="-12000" y="10800"/>
                    <a:pt x="9600" y="21600"/>
                    <a:pt x="9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 278">
              <a:extLst>
                <a:ext uri="{FF2B5EF4-FFF2-40B4-BE49-F238E27FC236}">
                  <a16:creationId xmlns:a16="http://schemas.microsoft.com/office/drawing/2014/main" id="{A99A28FA-898A-B66C-4082-99D61DE35B81}"/>
                </a:ext>
              </a:extLst>
            </p:cNvPr>
            <p:cNvSpPr/>
            <p:nvPr/>
          </p:nvSpPr>
          <p:spPr>
            <a:xfrm>
              <a:off x="5960865" y="3435948"/>
              <a:ext cx="11975" cy="11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200" extrusionOk="0">
                  <a:moveTo>
                    <a:pt x="21600" y="16200"/>
                  </a:moveTo>
                  <a:cubicBezTo>
                    <a:pt x="21600" y="-5400"/>
                    <a:pt x="0" y="-5400"/>
                    <a:pt x="0" y="16200"/>
                  </a:cubicBezTo>
                  <a:cubicBezTo>
                    <a:pt x="0" y="16200"/>
                    <a:pt x="0" y="16200"/>
                    <a:pt x="21600" y="162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 279">
              <a:extLst>
                <a:ext uri="{FF2B5EF4-FFF2-40B4-BE49-F238E27FC236}">
                  <a16:creationId xmlns:a16="http://schemas.microsoft.com/office/drawing/2014/main" id="{80490478-17EC-A1A0-6544-B49ABA54F4BD}"/>
                </a:ext>
              </a:extLst>
            </p:cNvPr>
            <p:cNvSpPr/>
            <p:nvPr/>
          </p:nvSpPr>
          <p:spPr>
            <a:xfrm>
              <a:off x="5829656" y="3407049"/>
              <a:ext cx="67423" cy="106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08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7" name="Freeform 280">
              <a:extLst>
                <a:ext uri="{FF2B5EF4-FFF2-40B4-BE49-F238E27FC236}">
                  <a16:creationId xmlns:a16="http://schemas.microsoft.com/office/drawing/2014/main" id="{9F1E1BCD-D591-448B-5BAD-5C42F24F31CC}"/>
                </a:ext>
              </a:extLst>
            </p:cNvPr>
            <p:cNvSpPr/>
            <p:nvPr/>
          </p:nvSpPr>
          <p:spPr>
            <a:xfrm>
              <a:off x="5889238" y="3438407"/>
              <a:ext cx="40767" cy="4390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8" name="Freeform 281">
              <a:extLst>
                <a:ext uri="{FF2B5EF4-FFF2-40B4-BE49-F238E27FC236}">
                  <a16:creationId xmlns:a16="http://schemas.microsoft.com/office/drawing/2014/main" id="{69A7787A-13EE-5025-B96F-DC00AD4ACDF9}"/>
                </a:ext>
              </a:extLst>
            </p:cNvPr>
            <p:cNvSpPr/>
            <p:nvPr/>
          </p:nvSpPr>
          <p:spPr>
            <a:xfrm>
              <a:off x="6296904" y="3407049"/>
              <a:ext cx="65854" cy="106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108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9" name="Freeform 282">
              <a:extLst>
                <a:ext uri="{FF2B5EF4-FFF2-40B4-BE49-F238E27FC236}">
                  <a16:creationId xmlns:a16="http://schemas.microsoft.com/office/drawing/2014/main" id="{E67D38AE-7BD9-4A8E-F37F-790EDF3E375C}"/>
                </a:ext>
              </a:extLst>
            </p:cNvPr>
            <p:cNvSpPr/>
            <p:nvPr/>
          </p:nvSpPr>
          <p:spPr>
            <a:xfrm>
              <a:off x="6260842" y="3438407"/>
              <a:ext cx="40767" cy="4390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0" name="Freeform 283">
              <a:extLst>
                <a:ext uri="{FF2B5EF4-FFF2-40B4-BE49-F238E27FC236}">
                  <a16:creationId xmlns:a16="http://schemas.microsoft.com/office/drawing/2014/main" id="{F2F4DF9B-87E9-0A9D-8540-859C191CDB0E}"/>
                </a:ext>
              </a:extLst>
            </p:cNvPr>
            <p:cNvSpPr/>
            <p:nvPr/>
          </p:nvSpPr>
          <p:spPr>
            <a:xfrm>
              <a:off x="6042897" y="3192240"/>
              <a:ext cx="106621" cy="67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1" name="Freeform 284">
              <a:extLst>
                <a:ext uri="{FF2B5EF4-FFF2-40B4-BE49-F238E27FC236}">
                  <a16:creationId xmlns:a16="http://schemas.microsoft.com/office/drawing/2014/main" id="{FC427903-4A9C-BE3A-1280-31D908B0D41E}"/>
                </a:ext>
              </a:extLst>
            </p:cNvPr>
            <p:cNvSpPr/>
            <p:nvPr/>
          </p:nvSpPr>
          <p:spPr>
            <a:xfrm>
              <a:off x="6074255" y="3253390"/>
              <a:ext cx="45471" cy="4233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2" name="Freeform 285">
              <a:extLst>
                <a:ext uri="{FF2B5EF4-FFF2-40B4-BE49-F238E27FC236}">
                  <a16:creationId xmlns:a16="http://schemas.microsoft.com/office/drawing/2014/main" id="{97378AA3-0F26-BDCD-FAE6-F7DC0CF5E1CE}"/>
                </a:ext>
              </a:extLst>
            </p:cNvPr>
            <p:cNvSpPr/>
            <p:nvPr/>
          </p:nvSpPr>
          <p:spPr>
            <a:xfrm>
              <a:off x="6042897" y="3661055"/>
              <a:ext cx="106621" cy="67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1080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3" name="Freeform 286">
              <a:extLst>
                <a:ext uri="{FF2B5EF4-FFF2-40B4-BE49-F238E27FC236}">
                  <a16:creationId xmlns:a16="http://schemas.microsoft.com/office/drawing/2014/main" id="{ACE78835-6E03-8B1F-764B-3A786DC85F1A}"/>
                </a:ext>
              </a:extLst>
            </p:cNvPr>
            <p:cNvSpPr/>
            <p:nvPr/>
          </p:nvSpPr>
          <p:spPr>
            <a:xfrm>
              <a:off x="6074255" y="3624993"/>
              <a:ext cx="45471" cy="4233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4" name="Freeform 287">
              <a:extLst>
                <a:ext uri="{FF2B5EF4-FFF2-40B4-BE49-F238E27FC236}">
                  <a16:creationId xmlns:a16="http://schemas.microsoft.com/office/drawing/2014/main" id="{B94D43C0-5617-B227-F20F-A785E12C6E69}"/>
                </a:ext>
              </a:extLst>
            </p:cNvPr>
            <p:cNvSpPr/>
            <p:nvPr/>
          </p:nvSpPr>
          <p:spPr>
            <a:xfrm>
              <a:off x="5906486" y="3272205"/>
              <a:ext cx="86238" cy="84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49" y="21600"/>
                  </a:lnTo>
                  <a:lnTo>
                    <a:pt x="21600" y="2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5" name="Freeform 288">
              <a:extLst>
                <a:ext uri="{FF2B5EF4-FFF2-40B4-BE49-F238E27FC236}">
                  <a16:creationId xmlns:a16="http://schemas.microsoft.com/office/drawing/2014/main" id="{E42F03FC-563E-9767-C1BE-71253A9BDA53}"/>
                </a:ext>
              </a:extLst>
            </p:cNvPr>
            <p:cNvSpPr/>
            <p:nvPr/>
          </p:nvSpPr>
          <p:spPr>
            <a:xfrm>
              <a:off x="5934708" y="3298860"/>
              <a:ext cx="61152" cy="6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23" y="21600"/>
                  </a:moveTo>
                  <a:lnTo>
                    <a:pt x="0" y="11077"/>
                  </a:lnTo>
                  <a:lnTo>
                    <a:pt x="11077" y="0"/>
                  </a:lnTo>
                  <a:lnTo>
                    <a:pt x="21600" y="10523"/>
                  </a:lnTo>
                  <a:lnTo>
                    <a:pt x="10523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6" name="Freeform 289">
              <a:extLst>
                <a:ext uri="{FF2B5EF4-FFF2-40B4-BE49-F238E27FC236}">
                  <a16:creationId xmlns:a16="http://schemas.microsoft.com/office/drawing/2014/main" id="{EF6E7222-E32A-590D-1156-873D5232D446}"/>
                </a:ext>
              </a:extLst>
            </p:cNvPr>
            <p:cNvSpPr/>
            <p:nvPr/>
          </p:nvSpPr>
          <p:spPr>
            <a:xfrm>
              <a:off x="6199691" y="3563843"/>
              <a:ext cx="84670" cy="84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9200"/>
                  </a:lnTo>
                  <a:lnTo>
                    <a:pt x="19200" y="0"/>
                  </a:lnTo>
                  <a:lnTo>
                    <a:pt x="2160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7" name="Freeform 290">
              <a:extLst>
                <a:ext uri="{FF2B5EF4-FFF2-40B4-BE49-F238E27FC236}">
                  <a16:creationId xmlns:a16="http://schemas.microsoft.com/office/drawing/2014/main" id="{A60DA0A1-BE76-4200-3BE4-7507156AF313}"/>
                </a:ext>
              </a:extLst>
            </p:cNvPr>
            <p:cNvSpPr/>
            <p:nvPr/>
          </p:nvSpPr>
          <p:spPr>
            <a:xfrm>
              <a:off x="6198124" y="3562275"/>
              <a:ext cx="61152" cy="59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15" y="21600"/>
                  </a:moveTo>
                  <a:lnTo>
                    <a:pt x="0" y="11368"/>
                  </a:lnTo>
                  <a:lnTo>
                    <a:pt x="11077" y="0"/>
                  </a:lnTo>
                  <a:lnTo>
                    <a:pt x="21600" y="10232"/>
                  </a:lnTo>
                  <a:lnTo>
                    <a:pt x="9415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8" name="Freeform 291">
              <a:extLst>
                <a:ext uri="{FF2B5EF4-FFF2-40B4-BE49-F238E27FC236}">
                  <a16:creationId xmlns:a16="http://schemas.microsoft.com/office/drawing/2014/main" id="{F0E8426D-B331-4C56-21B7-4738437F18FA}"/>
                </a:ext>
              </a:extLst>
            </p:cNvPr>
            <p:cNvSpPr/>
            <p:nvPr/>
          </p:nvSpPr>
          <p:spPr>
            <a:xfrm>
              <a:off x="6199691" y="3272205"/>
              <a:ext cx="84670" cy="84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2400"/>
                  </a:lnTo>
                  <a:lnTo>
                    <a:pt x="192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9" name="Freeform 292">
              <a:extLst>
                <a:ext uri="{FF2B5EF4-FFF2-40B4-BE49-F238E27FC236}">
                  <a16:creationId xmlns:a16="http://schemas.microsoft.com/office/drawing/2014/main" id="{32C7F996-9E1F-0C9A-1552-0AEC9332F163}"/>
                </a:ext>
              </a:extLst>
            </p:cNvPr>
            <p:cNvSpPr/>
            <p:nvPr/>
          </p:nvSpPr>
          <p:spPr>
            <a:xfrm>
              <a:off x="6198124" y="3298860"/>
              <a:ext cx="58016" cy="6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76" y="21600"/>
                  </a:moveTo>
                  <a:lnTo>
                    <a:pt x="0" y="10523"/>
                  </a:lnTo>
                  <a:lnTo>
                    <a:pt x="9924" y="0"/>
                  </a:lnTo>
                  <a:lnTo>
                    <a:pt x="21600" y="11077"/>
                  </a:lnTo>
                  <a:lnTo>
                    <a:pt x="11676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60" name="Freeform 293">
              <a:extLst>
                <a:ext uri="{FF2B5EF4-FFF2-40B4-BE49-F238E27FC236}">
                  <a16:creationId xmlns:a16="http://schemas.microsoft.com/office/drawing/2014/main" id="{3782D076-4AFC-CB3B-E15E-02FE0B9C5694}"/>
                </a:ext>
              </a:extLst>
            </p:cNvPr>
            <p:cNvSpPr/>
            <p:nvPr/>
          </p:nvSpPr>
          <p:spPr>
            <a:xfrm>
              <a:off x="5906486" y="3563843"/>
              <a:ext cx="86238" cy="84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749" y="0"/>
                  </a:lnTo>
                  <a:lnTo>
                    <a:pt x="21600" y="192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61" name="Freeform 294">
              <a:extLst>
                <a:ext uri="{FF2B5EF4-FFF2-40B4-BE49-F238E27FC236}">
                  <a16:creationId xmlns:a16="http://schemas.microsoft.com/office/drawing/2014/main" id="{30B00168-C937-2D7D-AC8A-B769B22603F7}"/>
                </a:ext>
              </a:extLst>
            </p:cNvPr>
            <p:cNvSpPr/>
            <p:nvPr/>
          </p:nvSpPr>
          <p:spPr>
            <a:xfrm>
              <a:off x="5934708" y="3562275"/>
              <a:ext cx="61152" cy="59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77" y="21600"/>
                  </a:moveTo>
                  <a:lnTo>
                    <a:pt x="0" y="10232"/>
                  </a:lnTo>
                  <a:lnTo>
                    <a:pt x="10523" y="0"/>
                  </a:lnTo>
                  <a:lnTo>
                    <a:pt x="21600" y="11368"/>
                  </a:lnTo>
                  <a:lnTo>
                    <a:pt x="11077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38F1F2CF-84B6-CB72-E571-BC46D8411BC8}"/>
              </a:ext>
            </a:extLst>
          </p:cNvPr>
          <p:cNvGrpSpPr/>
          <p:nvPr/>
        </p:nvGrpSpPr>
        <p:grpSpPr>
          <a:xfrm>
            <a:off x="6881589" y="2371671"/>
            <a:ext cx="506281" cy="517658"/>
            <a:chOff x="6957009" y="3242414"/>
            <a:chExt cx="418642" cy="428050"/>
          </a:xfrm>
          <a:solidFill>
            <a:schemeClr val="bg1"/>
          </a:solidFill>
        </p:grpSpPr>
        <p:sp>
          <p:nvSpPr>
            <p:cNvPr id="73" name="Freeform 345">
              <a:extLst>
                <a:ext uri="{FF2B5EF4-FFF2-40B4-BE49-F238E27FC236}">
                  <a16:creationId xmlns:a16="http://schemas.microsoft.com/office/drawing/2014/main" id="{7EECC47C-DF81-3D83-0061-39A57506DBC2}"/>
                </a:ext>
              </a:extLst>
            </p:cNvPr>
            <p:cNvSpPr/>
            <p:nvPr/>
          </p:nvSpPr>
          <p:spPr>
            <a:xfrm>
              <a:off x="6957009" y="3405480"/>
              <a:ext cx="185018" cy="2649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98" y="1917"/>
                  </a:moveTo>
                  <a:lnTo>
                    <a:pt x="18488" y="17766"/>
                  </a:lnTo>
                  <a:lnTo>
                    <a:pt x="9702" y="19555"/>
                  </a:lnTo>
                  <a:lnTo>
                    <a:pt x="2929" y="3834"/>
                  </a:lnTo>
                  <a:lnTo>
                    <a:pt x="11898" y="1917"/>
                  </a:lnTo>
                  <a:close/>
                  <a:moveTo>
                    <a:pt x="13546" y="0"/>
                  </a:moveTo>
                  <a:lnTo>
                    <a:pt x="11532" y="256"/>
                  </a:lnTo>
                  <a:lnTo>
                    <a:pt x="2197" y="2173"/>
                  </a:lnTo>
                  <a:lnTo>
                    <a:pt x="0" y="2684"/>
                  </a:lnTo>
                  <a:lnTo>
                    <a:pt x="732" y="4346"/>
                  </a:lnTo>
                  <a:lnTo>
                    <a:pt x="7322" y="20066"/>
                  </a:lnTo>
                  <a:lnTo>
                    <a:pt x="8054" y="21600"/>
                  </a:lnTo>
                  <a:lnTo>
                    <a:pt x="10251" y="21089"/>
                  </a:lnTo>
                  <a:lnTo>
                    <a:pt x="19220" y="19172"/>
                  </a:lnTo>
                  <a:lnTo>
                    <a:pt x="21600" y="18916"/>
                  </a:lnTo>
                  <a:lnTo>
                    <a:pt x="20868" y="17254"/>
                  </a:lnTo>
                  <a:lnTo>
                    <a:pt x="14278" y="1406"/>
                  </a:lnTo>
                  <a:lnTo>
                    <a:pt x="13546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 346">
              <a:extLst>
                <a:ext uri="{FF2B5EF4-FFF2-40B4-BE49-F238E27FC236}">
                  <a16:creationId xmlns:a16="http://schemas.microsoft.com/office/drawing/2014/main" id="{32623167-11FB-3291-ED3D-7046B391CFC6}"/>
                </a:ext>
              </a:extLst>
            </p:cNvPr>
            <p:cNvSpPr/>
            <p:nvPr/>
          </p:nvSpPr>
          <p:spPr>
            <a:xfrm>
              <a:off x="6957009" y="3405480"/>
              <a:ext cx="185018" cy="2649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98" y="1917"/>
                  </a:moveTo>
                  <a:lnTo>
                    <a:pt x="18488" y="17766"/>
                  </a:lnTo>
                  <a:lnTo>
                    <a:pt x="9702" y="19555"/>
                  </a:lnTo>
                  <a:lnTo>
                    <a:pt x="2929" y="3834"/>
                  </a:lnTo>
                  <a:lnTo>
                    <a:pt x="11898" y="1917"/>
                  </a:lnTo>
                  <a:moveTo>
                    <a:pt x="13546" y="0"/>
                  </a:moveTo>
                  <a:lnTo>
                    <a:pt x="11532" y="256"/>
                  </a:lnTo>
                  <a:lnTo>
                    <a:pt x="2197" y="2173"/>
                  </a:lnTo>
                  <a:lnTo>
                    <a:pt x="0" y="2684"/>
                  </a:lnTo>
                  <a:lnTo>
                    <a:pt x="732" y="4346"/>
                  </a:lnTo>
                  <a:lnTo>
                    <a:pt x="7322" y="20066"/>
                  </a:lnTo>
                  <a:lnTo>
                    <a:pt x="8054" y="21600"/>
                  </a:lnTo>
                  <a:lnTo>
                    <a:pt x="10251" y="21089"/>
                  </a:lnTo>
                  <a:lnTo>
                    <a:pt x="19220" y="19172"/>
                  </a:lnTo>
                  <a:lnTo>
                    <a:pt x="21600" y="18916"/>
                  </a:lnTo>
                  <a:lnTo>
                    <a:pt x="20868" y="17254"/>
                  </a:lnTo>
                  <a:lnTo>
                    <a:pt x="14278" y="1406"/>
                  </a:lnTo>
                  <a:lnTo>
                    <a:pt x="13546" y="0"/>
                  </a:ln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75" name="Freeform 347">
              <a:extLst>
                <a:ext uri="{FF2B5EF4-FFF2-40B4-BE49-F238E27FC236}">
                  <a16:creationId xmlns:a16="http://schemas.microsoft.com/office/drawing/2014/main" id="{212C6562-2012-CFA5-B3DE-B2EC4415A883}"/>
                </a:ext>
              </a:extLst>
            </p:cNvPr>
            <p:cNvSpPr/>
            <p:nvPr/>
          </p:nvSpPr>
          <p:spPr>
            <a:xfrm>
              <a:off x="7080876" y="3242414"/>
              <a:ext cx="294775" cy="335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6" y="15284"/>
                  </a:moveTo>
                  <a:cubicBezTo>
                    <a:pt x="20736" y="16042"/>
                    <a:pt x="20160" y="16800"/>
                    <a:pt x="19440" y="17179"/>
                  </a:cubicBezTo>
                  <a:cubicBezTo>
                    <a:pt x="19440" y="17305"/>
                    <a:pt x="19440" y="17558"/>
                    <a:pt x="19440" y="17684"/>
                  </a:cubicBezTo>
                  <a:cubicBezTo>
                    <a:pt x="19440" y="18695"/>
                    <a:pt x="18576" y="19579"/>
                    <a:pt x="17568" y="19832"/>
                  </a:cubicBezTo>
                  <a:cubicBezTo>
                    <a:pt x="17568" y="20084"/>
                    <a:pt x="17568" y="20337"/>
                    <a:pt x="17424" y="20589"/>
                  </a:cubicBezTo>
                  <a:cubicBezTo>
                    <a:pt x="16992" y="21347"/>
                    <a:pt x="15840" y="21600"/>
                    <a:pt x="14688" y="21600"/>
                  </a:cubicBezTo>
                  <a:cubicBezTo>
                    <a:pt x="14400" y="21600"/>
                    <a:pt x="13968" y="21600"/>
                    <a:pt x="13680" y="21600"/>
                  </a:cubicBezTo>
                  <a:cubicBezTo>
                    <a:pt x="12528" y="21474"/>
                    <a:pt x="10224" y="21347"/>
                    <a:pt x="7776" y="21095"/>
                  </a:cubicBezTo>
                  <a:cubicBezTo>
                    <a:pt x="7056" y="21095"/>
                    <a:pt x="6336" y="20968"/>
                    <a:pt x="5760" y="20968"/>
                  </a:cubicBezTo>
                  <a:cubicBezTo>
                    <a:pt x="4464" y="20968"/>
                    <a:pt x="3600" y="21095"/>
                    <a:pt x="3024" y="21221"/>
                  </a:cubicBezTo>
                  <a:cubicBezTo>
                    <a:pt x="0" y="12126"/>
                    <a:pt x="0" y="12126"/>
                    <a:pt x="0" y="12126"/>
                  </a:cubicBezTo>
                  <a:cubicBezTo>
                    <a:pt x="2016" y="10737"/>
                    <a:pt x="5328" y="7453"/>
                    <a:pt x="6480" y="5684"/>
                  </a:cubicBezTo>
                  <a:cubicBezTo>
                    <a:pt x="7200" y="3789"/>
                    <a:pt x="6912" y="1516"/>
                    <a:pt x="6912" y="1011"/>
                  </a:cubicBezTo>
                  <a:cubicBezTo>
                    <a:pt x="6768" y="126"/>
                    <a:pt x="8784" y="0"/>
                    <a:pt x="9072" y="0"/>
                  </a:cubicBezTo>
                  <a:cubicBezTo>
                    <a:pt x="10224" y="0"/>
                    <a:pt x="11520" y="1768"/>
                    <a:pt x="11232" y="5053"/>
                  </a:cubicBezTo>
                  <a:cubicBezTo>
                    <a:pt x="11088" y="5432"/>
                    <a:pt x="10944" y="6063"/>
                    <a:pt x="10944" y="6568"/>
                  </a:cubicBezTo>
                  <a:cubicBezTo>
                    <a:pt x="10944" y="7074"/>
                    <a:pt x="10944" y="7453"/>
                    <a:pt x="10800" y="7832"/>
                  </a:cubicBezTo>
                  <a:cubicBezTo>
                    <a:pt x="10800" y="9095"/>
                    <a:pt x="15984" y="9221"/>
                    <a:pt x="17712" y="9221"/>
                  </a:cubicBezTo>
                  <a:cubicBezTo>
                    <a:pt x="18144" y="9221"/>
                    <a:pt x="18288" y="9095"/>
                    <a:pt x="18288" y="9095"/>
                  </a:cubicBezTo>
                  <a:cubicBezTo>
                    <a:pt x="20160" y="9095"/>
                    <a:pt x="21600" y="10484"/>
                    <a:pt x="21600" y="12000"/>
                  </a:cubicBezTo>
                  <a:cubicBezTo>
                    <a:pt x="21600" y="12884"/>
                    <a:pt x="21168" y="13642"/>
                    <a:pt x="20592" y="14147"/>
                  </a:cubicBezTo>
                  <a:cubicBezTo>
                    <a:pt x="20736" y="14526"/>
                    <a:pt x="20736" y="14905"/>
                    <a:pt x="20736" y="1528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A99A93-F945-D461-380A-25828B16F070}"/>
              </a:ext>
            </a:extLst>
          </p:cNvPr>
          <p:cNvGrpSpPr/>
          <p:nvPr/>
        </p:nvGrpSpPr>
        <p:grpSpPr>
          <a:xfrm>
            <a:off x="2119126" y="3670519"/>
            <a:ext cx="1840270" cy="1056106"/>
            <a:chOff x="460375" y="1856096"/>
            <a:chExt cx="1840270" cy="1056106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F57FC23F-1C62-3464-407E-3714A08B26A5}"/>
                </a:ext>
              </a:extLst>
            </p:cNvPr>
            <p:cNvSpPr txBox="1"/>
            <p:nvPr/>
          </p:nvSpPr>
          <p:spPr>
            <a:xfrm>
              <a:off x="460375" y="2148916"/>
              <a:ext cx="18402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FE66A0F5-12F7-14B0-BAA3-006D50B9FA72}"/>
                </a:ext>
              </a:extLst>
            </p:cNvPr>
            <p:cNvSpPr txBox="1"/>
            <p:nvPr/>
          </p:nvSpPr>
          <p:spPr>
            <a:xfrm>
              <a:off x="640777" y="1856096"/>
              <a:ext cx="14488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9EDE164-1459-2579-3C31-D9A174D7D67E}"/>
              </a:ext>
            </a:extLst>
          </p:cNvPr>
          <p:cNvGrpSpPr/>
          <p:nvPr/>
        </p:nvGrpSpPr>
        <p:grpSpPr>
          <a:xfrm>
            <a:off x="4163369" y="3670519"/>
            <a:ext cx="1840270" cy="1056106"/>
            <a:chOff x="460375" y="1856096"/>
            <a:chExt cx="1840270" cy="1056106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27187FEB-D90A-20E3-169D-EFAFA3C6F18E}"/>
                </a:ext>
              </a:extLst>
            </p:cNvPr>
            <p:cNvSpPr txBox="1"/>
            <p:nvPr/>
          </p:nvSpPr>
          <p:spPr>
            <a:xfrm>
              <a:off x="460375" y="2148916"/>
              <a:ext cx="18402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F3C2B2A8-3FB7-6606-BF28-8FD9A0B15070}"/>
                </a:ext>
              </a:extLst>
            </p:cNvPr>
            <p:cNvSpPr txBox="1"/>
            <p:nvPr/>
          </p:nvSpPr>
          <p:spPr>
            <a:xfrm>
              <a:off x="640777" y="1856096"/>
              <a:ext cx="14488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3BAFC7C-A60F-3474-76B5-3256FF0903A7}"/>
              </a:ext>
            </a:extLst>
          </p:cNvPr>
          <p:cNvGrpSpPr/>
          <p:nvPr/>
        </p:nvGrpSpPr>
        <p:grpSpPr>
          <a:xfrm>
            <a:off x="6219662" y="3670519"/>
            <a:ext cx="1840270" cy="1056106"/>
            <a:chOff x="460375" y="1856096"/>
            <a:chExt cx="1840270" cy="1056106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A2765141-BC4D-D97F-A26C-4BADB6F06AD6}"/>
                </a:ext>
              </a:extLst>
            </p:cNvPr>
            <p:cNvSpPr txBox="1"/>
            <p:nvPr/>
          </p:nvSpPr>
          <p:spPr>
            <a:xfrm>
              <a:off x="460375" y="2148916"/>
              <a:ext cx="18402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762CE016-982B-B3C9-E0AB-5B0D51E3207D}"/>
                </a:ext>
              </a:extLst>
            </p:cNvPr>
            <p:cNvSpPr txBox="1"/>
            <p:nvPr/>
          </p:nvSpPr>
          <p:spPr>
            <a:xfrm>
              <a:off x="640777" y="1856096"/>
              <a:ext cx="14488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FE9B4682-05C2-6184-4724-0C247A6D8A82}"/>
              </a:ext>
            </a:extLst>
          </p:cNvPr>
          <p:cNvGrpSpPr/>
          <p:nvPr/>
        </p:nvGrpSpPr>
        <p:grpSpPr>
          <a:xfrm>
            <a:off x="8263905" y="3670519"/>
            <a:ext cx="1840270" cy="1056106"/>
            <a:chOff x="460375" y="1856096"/>
            <a:chExt cx="1840270" cy="1056106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C31D3D6-27D5-A7AD-08CB-95E14A806B14}"/>
                </a:ext>
              </a:extLst>
            </p:cNvPr>
            <p:cNvSpPr txBox="1"/>
            <p:nvPr/>
          </p:nvSpPr>
          <p:spPr>
            <a:xfrm>
              <a:off x="460375" y="2148916"/>
              <a:ext cx="18402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7E354421-9586-1B5B-0E27-56B2702F3877}"/>
                </a:ext>
              </a:extLst>
            </p:cNvPr>
            <p:cNvSpPr txBox="1"/>
            <p:nvPr/>
          </p:nvSpPr>
          <p:spPr>
            <a:xfrm>
              <a:off x="640777" y="1856096"/>
              <a:ext cx="14488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0965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2C72DF03-F0AC-A2F8-7E98-1E8FF67DA8DE}"/>
              </a:ext>
            </a:extLst>
          </p:cNvPr>
          <p:cNvSpPr/>
          <p:nvPr/>
        </p:nvSpPr>
        <p:spPr>
          <a:xfrm rot="18811670">
            <a:off x="8405460" y="5278925"/>
            <a:ext cx="2627292" cy="2275374"/>
          </a:xfrm>
          <a:prstGeom prst="roundRect">
            <a:avLst>
              <a:gd name="adj" fmla="val 5970"/>
            </a:avLst>
          </a:prstGeom>
          <a:solidFill>
            <a:srgbClr val="2C51BC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Picture 31">
            <a:extLst>
              <a:ext uri="{FF2B5EF4-FFF2-40B4-BE49-F238E27FC236}">
                <a16:creationId xmlns:a16="http://schemas.microsoft.com/office/drawing/2014/main" id="{486296B8-B8E1-7127-BA42-2EF2C8E97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0277858" cy="6858000"/>
          </a:xfrm>
          <a:prstGeom prst="rect">
            <a:avLst/>
          </a:pr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F956807-E5AA-0A86-42DA-46F75A7A1B58}"/>
              </a:ext>
            </a:extLst>
          </p:cNvPr>
          <p:cNvSpPr/>
          <p:nvPr/>
        </p:nvSpPr>
        <p:spPr>
          <a:xfrm rot="18811670">
            <a:off x="9523802" y="3257755"/>
            <a:ext cx="3450374" cy="6082035"/>
          </a:xfrm>
          <a:prstGeom prst="roundRect">
            <a:avLst>
              <a:gd name="adj" fmla="val 5970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ABE1A0B-4873-405C-B64F-C8530D47A295}"/>
              </a:ext>
            </a:extLst>
          </p:cNvPr>
          <p:cNvSpPr/>
          <p:nvPr/>
        </p:nvSpPr>
        <p:spPr>
          <a:xfrm rot="18811670">
            <a:off x="633260" y="-1530530"/>
            <a:ext cx="2003518" cy="3017573"/>
          </a:xfrm>
          <a:prstGeom prst="roundRect">
            <a:avLst>
              <a:gd name="adj" fmla="val 12237"/>
            </a:avLst>
          </a:prstGeom>
          <a:solidFill>
            <a:srgbClr val="2C5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AC364DE-9792-D722-A3F6-792AC9BB0625}"/>
              </a:ext>
            </a:extLst>
          </p:cNvPr>
          <p:cNvSpPr/>
          <p:nvPr/>
        </p:nvSpPr>
        <p:spPr>
          <a:xfrm rot="18811670">
            <a:off x="11439383" y="3408177"/>
            <a:ext cx="996882" cy="2274554"/>
          </a:xfrm>
          <a:prstGeom prst="roundRect">
            <a:avLst>
              <a:gd name="adj" fmla="val 213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4AD7C9-8878-9C67-18F4-B0ED9EF1A222}"/>
              </a:ext>
            </a:extLst>
          </p:cNvPr>
          <p:cNvSpPr txBox="1"/>
          <p:nvPr/>
        </p:nvSpPr>
        <p:spPr>
          <a:xfrm flipH="1">
            <a:off x="1456232" y="682924"/>
            <a:ext cx="1233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3442141" y="1886526"/>
            <a:ext cx="1647456" cy="164745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5474168" y="2420149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5499568" y="2930669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6476" y="2156256"/>
            <a:ext cx="143020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6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CA3684-B798-A298-8B0A-8B8A45B9974D}"/>
              </a:ext>
            </a:extLst>
          </p:cNvPr>
          <p:cNvSpPr txBox="1"/>
          <p:nvPr/>
        </p:nvSpPr>
        <p:spPr>
          <a:xfrm>
            <a:off x="5499568" y="3264604"/>
            <a:ext cx="36607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539686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E82B0A-B947-82C7-D7D7-317FDF0CDBD2}"/>
              </a:ext>
            </a:extLst>
          </p:cNvPr>
          <p:cNvSpPr/>
          <p:nvPr/>
        </p:nvSpPr>
        <p:spPr>
          <a:xfrm rot="2700000">
            <a:off x="425427" y="320028"/>
            <a:ext cx="645085" cy="64508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380E1B-5090-F61D-DFED-D58A5FDB3F77}"/>
              </a:ext>
            </a:extLst>
          </p:cNvPr>
          <p:cNvSpPr txBox="1"/>
          <p:nvPr/>
        </p:nvSpPr>
        <p:spPr>
          <a:xfrm>
            <a:off x="1204112" y="338414"/>
            <a:ext cx="251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DD4138-4CA8-71AB-9918-270FDE219CC1}"/>
              </a:ext>
            </a:extLst>
          </p:cNvPr>
          <p:cNvSpPr txBox="1"/>
          <p:nvPr/>
        </p:nvSpPr>
        <p:spPr>
          <a:xfrm>
            <a:off x="1219987" y="793178"/>
            <a:ext cx="19566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0A5B87-65C6-BDB4-BCBF-CFBA9DAA173D}"/>
              </a:ext>
            </a:extLst>
          </p:cNvPr>
          <p:cNvSpPr txBox="1"/>
          <p:nvPr/>
        </p:nvSpPr>
        <p:spPr>
          <a:xfrm>
            <a:off x="354271" y="350182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5" name="îṩľiḑe">
            <a:extLst>
              <a:ext uri="{FF2B5EF4-FFF2-40B4-BE49-F238E27FC236}">
                <a16:creationId xmlns:a16="http://schemas.microsoft.com/office/drawing/2014/main" id="{446504FC-F0D3-BC5D-841B-1C9F6D30C328}"/>
              </a:ext>
            </a:extLst>
          </p:cNvPr>
          <p:cNvSpPr/>
          <p:nvPr/>
        </p:nvSpPr>
        <p:spPr>
          <a:xfrm>
            <a:off x="8507704" y="2404188"/>
            <a:ext cx="1303952" cy="1303952"/>
          </a:xfrm>
          <a:prstGeom prst="ellipse">
            <a:avLst/>
          </a:prstGeom>
          <a:solidFill>
            <a:srgbClr val="2ECBA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6" name="íş1íḍe">
            <a:extLst>
              <a:ext uri="{FF2B5EF4-FFF2-40B4-BE49-F238E27FC236}">
                <a16:creationId xmlns:a16="http://schemas.microsoft.com/office/drawing/2014/main" id="{E115F1AD-F011-466F-7239-D10B9721C6ED}"/>
              </a:ext>
            </a:extLst>
          </p:cNvPr>
          <p:cNvSpPr/>
          <p:nvPr/>
        </p:nvSpPr>
        <p:spPr>
          <a:xfrm>
            <a:off x="2380339" y="2404188"/>
            <a:ext cx="1303952" cy="1303952"/>
          </a:xfrm>
          <a:prstGeom prst="ellipse">
            <a:avLst/>
          </a:prstGeom>
          <a:solidFill>
            <a:srgbClr val="2ECBA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7" name="椭圆 2">
            <a:extLst>
              <a:ext uri="{FF2B5EF4-FFF2-40B4-BE49-F238E27FC236}">
                <a16:creationId xmlns:a16="http://schemas.microsoft.com/office/drawing/2014/main" id="{94658C06-D895-E83F-8B43-92661588415D}"/>
              </a:ext>
            </a:extLst>
          </p:cNvPr>
          <p:cNvSpPr/>
          <p:nvPr/>
        </p:nvSpPr>
        <p:spPr>
          <a:xfrm>
            <a:off x="2834982" y="2891822"/>
            <a:ext cx="398745" cy="328681"/>
          </a:xfrm>
          <a:custGeom>
            <a:avLst/>
            <a:gdLst>
              <a:gd name="connsiteX0" fmla="*/ 128711 w 604816"/>
              <a:gd name="connsiteY0" fmla="*/ 481750 h 498545"/>
              <a:gd name="connsiteX1" fmla="*/ 468554 w 604816"/>
              <a:gd name="connsiteY1" fmla="*/ 481750 h 498545"/>
              <a:gd name="connsiteX2" fmla="*/ 468554 w 604816"/>
              <a:gd name="connsiteY2" fmla="*/ 498545 h 498545"/>
              <a:gd name="connsiteX3" fmla="*/ 128711 w 604816"/>
              <a:gd name="connsiteY3" fmla="*/ 498545 h 498545"/>
              <a:gd name="connsiteX4" fmla="*/ 253789 w 604816"/>
              <a:gd name="connsiteY4" fmla="*/ 89105 h 498545"/>
              <a:gd name="connsiteX5" fmla="*/ 264133 w 604816"/>
              <a:gd name="connsiteY5" fmla="*/ 96718 h 498545"/>
              <a:gd name="connsiteX6" fmla="*/ 294900 w 604816"/>
              <a:gd name="connsiteY6" fmla="*/ 237241 h 498545"/>
              <a:gd name="connsiteX7" fmla="*/ 324960 w 604816"/>
              <a:gd name="connsiteY7" fmla="*/ 158859 h 498545"/>
              <a:gd name="connsiteX8" fmla="*/ 345649 w 604816"/>
              <a:gd name="connsiteY8" fmla="*/ 158859 h 498545"/>
              <a:gd name="connsiteX9" fmla="*/ 373764 w 604816"/>
              <a:gd name="connsiteY9" fmla="*/ 246244 h 498545"/>
              <a:gd name="connsiteX10" fmla="*/ 390916 w 604816"/>
              <a:gd name="connsiteY10" fmla="*/ 214468 h 498545"/>
              <a:gd name="connsiteX11" fmla="*/ 410366 w 604816"/>
              <a:gd name="connsiteY11" fmla="*/ 217116 h 498545"/>
              <a:gd name="connsiteX12" fmla="*/ 424512 w 604816"/>
              <a:gd name="connsiteY12" fmla="*/ 254365 h 498545"/>
              <a:gd name="connsiteX13" fmla="*/ 426811 w 604816"/>
              <a:gd name="connsiteY13" fmla="*/ 264957 h 498545"/>
              <a:gd name="connsiteX14" fmla="*/ 434238 w 604816"/>
              <a:gd name="connsiteY14" fmla="*/ 263721 h 498545"/>
              <a:gd name="connsiteX15" fmla="*/ 521235 w 604816"/>
              <a:gd name="connsiteY15" fmla="*/ 263721 h 498545"/>
              <a:gd name="connsiteX16" fmla="*/ 521235 w 604816"/>
              <a:gd name="connsiteY16" fmla="*/ 285082 h 498545"/>
              <a:gd name="connsiteX17" fmla="*/ 420622 w 604816"/>
              <a:gd name="connsiteY17" fmla="*/ 285082 h 498545"/>
              <a:gd name="connsiteX18" fmla="*/ 410189 w 604816"/>
              <a:gd name="connsiteY18" fmla="*/ 277315 h 498545"/>
              <a:gd name="connsiteX19" fmla="*/ 398342 w 604816"/>
              <a:gd name="connsiteY19" fmla="*/ 245715 h 498545"/>
              <a:gd name="connsiteX20" fmla="*/ 380483 w 604816"/>
              <a:gd name="connsiteY20" fmla="*/ 278903 h 498545"/>
              <a:gd name="connsiteX21" fmla="*/ 360856 w 604816"/>
              <a:gd name="connsiteY21" fmla="*/ 276255 h 498545"/>
              <a:gd name="connsiteX22" fmla="*/ 334332 w 604816"/>
              <a:gd name="connsiteY22" fmla="*/ 193989 h 498545"/>
              <a:gd name="connsiteX23" fmla="*/ 302504 w 604816"/>
              <a:gd name="connsiteY23" fmla="*/ 277315 h 498545"/>
              <a:gd name="connsiteX24" fmla="*/ 281815 w 604816"/>
              <a:gd name="connsiteY24" fmla="*/ 277315 h 498545"/>
              <a:gd name="connsiteX25" fmla="*/ 252816 w 604816"/>
              <a:gd name="connsiteY25" fmla="*/ 145442 h 498545"/>
              <a:gd name="connsiteX26" fmla="*/ 218866 w 604816"/>
              <a:gd name="connsiteY26" fmla="*/ 275549 h 498545"/>
              <a:gd name="connsiteX27" fmla="*/ 199239 w 604816"/>
              <a:gd name="connsiteY27" fmla="*/ 278197 h 498545"/>
              <a:gd name="connsiteX28" fmla="*/ 175898 w 604816"/>
              <a:gd name="connsiteY28" fmla="*/ 230356 h 498545"/>
              <a:gd name="connsiteX29" fmla="*/ 157685 w 604816"/>
              <a:gd name="connsiteY29" fmla="*/ 277315 h 498545"/>
              <a:gd name="connsiteX30" fmla="*/ 147252 w 604816"/>
              <a:gd name="connsiteY30" fmla="*/ 285082 h 498545"/>
              <a:gd name="connsiteX31" fmla="*/ 107997 w 604816"/>
              <a:gd name="connsiteY31" fmla="*/ 285082 h 498545"/>
              <a:gd name="connsiteX32" fmla="*/ 107997 w 604816"/>
              <a:gd name="connsiteY32" fmla="*/ 263721 h 498545"/>
              <a:gd name="connsiteX33" fmla="*/ 139649 w 604816"/>
              <a:gd name="connsiteY33" fmla="*/ 263721 h 498545"/>
              <a:gd name="connsiteX34" fmla="*/ 142832 w 604816"/>
              <a:gd name="connsiteY34" fmla="*/ 256307 h 498545"/>
              <a:gd name="connsiteX35" fmla="*/ 164404 w 604816"/>
              <a:gd name="connsiteY35" fmla="*/ 200874 h 498545"/>
              <a:gd name="connsiteX36" fmla="*/ 184032 w 604816"/>
              <a:gd name="connsiteY36" fmla="*/ 198226 h 498545"/>
              <a:gd name="connsiteX37" fmla="*/ 205427 w 604816"/>
              <a:gd name="connsiteY37" fmla="*/ 242007 h 498545"/>
              <a:gd name="connsiteX38" fmla="*/ 243445 w 604816"/>
              <a:gd name="connsiteY38" fmla="*/ 96718 h 498545"/>
              <a:gd name="connsiteX39" fmla="*/ 253789 w 604816"/>
              <a:gd name="connsiteY39" fmla="*/ 89105 h 498545"/>
              <a:gd name="connsiteX40" fmla="*/ 61348 w 604816"/>
              <a:gd name="connsiteY40" fmla="*/ 61252 h 498545"/>
              <a:gd name="connsiteX41" fmla="*/ 61348 w 604816"/>
              <a:gd name="connsiteY41" fmla="*/ 336971 h 498545"/>
              <a:gd name="connsiteX42" fmla="*/ 543468 w 604816"/>
              <a:gd name="connsiteY42" fmla="*/ 336971 h 498545"/>
              <a:gd name="connsiteX43" fmla="*/ 543468 w 604816"/>
              <a:gd name="connsiteY43" fmla="*/ 61252 h 498545"/>
              <a:gd name="connsiteX44" fmla="*/ 0 w 604816"/>
              <a:gd name="connsiteY44" fmla="*/ 0 h 498545"/>
              <a:gd name="connsiteX45" fmla="*/ 604816 w 604816"/>
              <a:gd name="connsiteY45" fmla="*/ 0 h 498545"/>
              <a:gd name="connsiteX46" fmla="*/ 604816 w 604816"/>
              <a:gd name="connsiteY46" fmla="*/ 398223 h 498545"/>
              <a:gd name="connsiteX47" fmla="*/ 380463 w 604816"/>
              <a:gd name="connsiteY47" fmla="*/ 398223 h 498545"/>
              <a:gd name="connsiteX48" fmla="*/ 380463 w 604816"/>
              <a:gd name="connsiteY48" fmla="*/ 480127 h 498545"/>
              <a:gd name="connsiteX49" fmla="*/ 216751 w 604816"/>
              <a:gd name="connsiteY49" fmla="*/ 480127 h 498545"/>
              <a:gd name="connsiteX50" fmla="*/ 216751 w 604816"/>
              <a:gd name="connsiteY50" fmla="*/ 398223 h 498545"/>
              <a:gd name="connsiteX51" fmla="*/ 0 w 604816"/>
              <a:gd name="connsiteY51" fmla="*/ 398223 h 498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4816" h="498545">
                <a:moveTo>
                  <a:pt x="128711" y="481750"/>
                </a:moveTo>
                <a:lnTo>
                  <a:pt x="468554" y="481750"/>
                </a:lnTo>
                <a:lnTo>
                  <a:pt x="468554" y="498545"/>
                </a:lnTo>
                <a:lnTo>
                  <a:pt x="128711" y="498545"/>
                </a:lnTo>
                <a:close/>
                <a:moveTo>
                  <a:pt x="253789" y="89105"/>
                </a:moveTo>
                <a:cubicBezTo>
                  <a:pt x="258342" y="89038"/>
                  <a:pt x="262895" y="91510"/>
                  <a:pt x="264133" y="96718"/>
                </a:cubicBezTo>
                <a:cubicBezTo>
                  <a:pt x="274389" y="143500"/>
                  <a:pt x="284644" y="190459"/>
                  <a:pt x="294900" y="237241"/>
                </a:cubicBezTo>
                <a:cubicBezTo>
                  <a:pt x="304802" y="211113"/>
                  <a:pt x="314881" y="184986"/>
                  <a:pt x="324960" y="158859"/>
                </a:cubicBezTo>
                <a:cubicBezTo>
                  <a:pt x="328674" y="149149"/>
                  <a:pt x="342112" y="148266"/>
                  <a:pt x="345649" y="158859"/>
                </a:cubicBezTo>
                <a:cubicBezTo>
                  <a:pt x="355020" y="187987"/>
                  <a:pt x="364392" y="217116"/>
                  <a:pt x="373764" y="246244"/>
                </a:cubicBezTo>
                <a:cubicBezTo>
                  <a:pt x="379422" y="235652"/>
                  <a:pt x="385080" y="225060"/>
                  <a:pt x="390916" y="214468"/>
                </a:cubicBezTo>
                <a:cubicBezTo>
                  <a:pt x="395690" y="205641"/>
                  <a:pt x="407360" y="208995"/>
                  <a:pt x="410366" y="217116"/>
                </a:cubicBezTo>
                <a:cubicBezTo>
                  <a:pt x="415141" y="229473"/>
                  <a:pt x="419738" y="242007"/>
                  <a:pt x="424512" y="254365"/>
                </a:cubicBezTo>
                <a:cubicBezTo>
                  <a:pt x="426457" y="259661"/>
                  <a:pt x="426988" y="263015"/>
                  <a:pt x="426811" y="264957"/>
                </a:cubicBezTo>
                <a:cubicBezTo>
                  <a:pt x="428226" y="264251"/>
                  <a:pt x="430347" y="263721"/>
                  <a:pt x="434238" y="263721"/>
                </a:cubicBezTo>
                <a:lnTo>
                  <a:pt x="521235" y="263721"/>
                </a:lnTo>
                <a:cubicBezTo>
                  <a:pt x="535027" y="263721"/>
                  <a:pt x="535027" y="285082"/>
                  <a:pt x="521235" y="285082"/>
                </a:cubicBezTo>
                <a:lnTo>
                  <a:pt x="420622" y="285082"/>
                </a:lnTo>
                <a:cubicBezTo>
                  <a:pt x="415494" y="285082"/>
                  <a:pt x="411958" y="281728"/>
                  <a:pt x="410189" y="277315"/>
                </a:cubicBezTo>
                <a:cubicBezTo>
                  <a:pt x="406299" y="266722"/>
                  <a:pt x="402232" y="256307"/>
                  <a:pt x="398342" y="245715"/>
                </a:cubicBezTo>
                <a:cubicBezTo>
                  <a:pt x="392507" y="256836"/>
                  <a:pt x="386495" y="267782"/>
                  <a:pt x="380483" y="278903"/>
                </a:cubicBezTo>
                <a:cubicBezTo>
                  <a:pt x="375886" y="287377"/>
                  <a:pt x="363685" y="284729"/>
                  <a:pt x="360856" y="276255"/>
                </a:cubicBezTo>
                <a:cubicBezTo>
                  <a:pt x="352014" y="248892"/>
                  <a:pt x="343173" y="221353"/>
                  <a:pt x="334332" y="193989"/>
                </a:cubicBezTo>
                <a:cubicBezTo>
                  <a:pt x="323723" y="221706"/>
                  <a:pt x="313113" y="249422"/>
                  <a:pt x="302504" y="277315"/>
                </a:cubicBezTo>
                <a:cubicBezTo>
                  <a:pt x="298967" y="286318"/>
                  <a:pt x="284291" y="288613"/>
                  <a:pt x="281815" y="277315"/>
                </a:cubicBezTo>
                <a:cubicBezTo>
                  <a:pt x="272090" y="233357"/>
                  <a:pt x="262541" y="189399"/>
                  <a:pt x="252816" y="145442"/>
                </a:cubicBezTo>
                <a:cubicBezTo>
                  <a:pt x="241499" y="188870"/>
                  <a:pt x="230183" y="232298"/>
                  <a:pt x="218866" y="275549"/>
                </a:cubicBezTo>
                <a:cubicBezTo>
                  <a:pt x="216744" y="284200"/>
                  <a:pt x="203482" y="286671"/>
                  <a:pt x="199239" y="278197"/>
                </a:cubicBezTo>
                <a:cubicBezTo>
                  <a:pt x="191458" y="262132"/>
                  <a:pt x="183678" y="246244"/>
                  <a:pt x="175898" y="230356"/>
                </a:cubicBezTo>
                <a:cubicBezTo>
                  <a:pt x="169886" y="245891"/>
                  <a:pt x="163697" y="261603"/>
                  <a:pt x="157685" y="277315"/>
                </a:cubicBezTo>
                <a:cubicBezTo>
                  <a:pt x="155917" y="281728"/>
                  <a:pt x="152380" y="285082"/>
                  <a:pt x="147252" y="285082"/>
                </a:cubicBezTo>
                <a:lnTo>
                  <a:pt x="107997" y="285082"/>
                </a:lnTo>
                <a:cubicBezTo>
                  <a:pt x="94205" y="285082"/>
                  <a:pt x="94205" y="263721"/>
                  <a:pt x="107997" y="263721"/>
                </a:cubicBezTo>
                <a:lnTo>
                  <a:pt x="139649" y="263721"/>
                </a:lnTo>
                <a:cubicBezTo>
                  <a:pt x="140356" y="262132"/>
                  <a:pt x="141417" y="260014"/>
                  <a:pt x="142832" y="256307"/>
                </a:cubicBezTo>
                <a:cubicBezTo>
                  <a:pt x="150081" y="237770"/>
                  <a:pt x="157331" y="219234"/>
                  <a:pt x="164404" y="200874"/>
                </a:cubicBezTo>
                <a:cubicBezTo>
                  <a:pt x="167410" y="193107"/>
                  <a:pt x="179611" y="189046"/>
                  <a:pt x="184032" y="198226"/>
                </a:cubicBezTo>
                <a:cubicBezTo>
                  <a:pt x="191281" y="212879"/>
                  <a:pt x="198354" y="227531"/>
                  <a:pt x="205427" y="242007"/>
                </a:cubicBezTo>
                <a:cubicBezTo>
                  <a:pt x="218159" y="193636"/>
                  <a:pt x="230713" y="145265"/>
                  <a:pt x="243445" y="96718"/>
                </a:cubicBezTo>
                <a:cubicBezTo>
                  <a:pt x="244682" y="91775"/>
                  <a:pt x="249236" y="89171"/>
                  <a:pt x="253789" y="89105"/>
                </a:cubicBezTo>
                <a:close/>
                <a:moveTo>
                  <a:pt x="61348" y="61252"/>
                </a:moveTo>
                <a:lnTo>
                  <a:pt x="61348" y="336971"/>
                </a:lnTo>
                <a:lnTo>
                  <a:pt x="543468" y="336971"/>
                </a:lnTo>
                <a:lnTo>
                  <a:pt x="543468" y="61252"/>
                </a:lnTo>
                <a:close/>
                <a:moveTo>
                  <a:pt x="0" y="0"/>
                </a:moveTo>
                <a:lnTo>
                  <a:pt x="604816" y="0"/>
                </a:lnTo>
                <a:lnTo>
                  <a:pt x="604816" y="398223"/>
                </a:lnTo>
                <a:lnTo>
                  <a:pt x="380463" y="398223"/>
                </a:lnTo>
                <a:lnTo>
                  <a:pt x="380463" y="480127"/>
                </a:lnTo>
                <a:lnTo>
                  <a:pt x="216751" y="480127"/>
                </a:lnTo>
                <a:lnTo>
                  <a:pt x="216751" y="398223"/>
                </a:lnTo>
                <a:lnTo>
                  <a:pt x="0" y="398223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46">
            <a:extLst>
              <a:ext uri="{FF2B5EF4-FFF2-40B4-BE49-F238E27FC236}">
                <a16:creationId xmlns:a16="http://schemas.microsoft.com/office/drawing/2014/main" id="{9C265AC5-5E63-CEFA-7B1F-83F9CC8E8C2C}"/>
              </a:ext>
            </a:extLst>
          </p:cNvPr>
          <p:cNvSpPr/>
          <p:nvPr/>
        </p:nvSpPr>
        <p:spPr>
          <a:xfrm>
            <a:off x="8958268" y="2857170"/>
            <a:ext cx="398745" cy="397986"/>
          </a:xfrm>
          <a:custGeom>
            <a:avLst/>
            <a:gdLst>
              <a:gd name="T0" fmla="*/ 284 w 421"/>
              <a:gd name="T1" fmla="*/ 61 h 421"/>
              <a:gd name="T2" fmla="*/ 61 w 421"/>
              <a:gd name="T3" fmla="*/ 61 h 421"/>
              <a:gd name="T4" fmla="*/ 61 w 421"/>
              <a:gd name="T5" fmla="*/ 284 h 421"/>
              <a:gd name="T6" fmla="*/ 263 w 421"/>
              <a:gd name="T7" fmla="*/ 302 h 421"/>
              <a:gd name="T8" fmla="*/ 272 w 421"/>
              <a:gd name="T9" fmla="*/ 319 h 421"/>
              <a:gd name="T10" fmla="*/ 361 w 421"/>
              <a:gd name="T11" fmla="*/ 408 h 421"/>
              <a:gd name="T12" fmla="*/ 408 w 421"/>
              <a:gd name="T13" fmla="*/ 408 h 421"/>
              <a:gd name="T14" fmla="*/ 408 w 421"/>
              <a:gd name="T15" fmla="*/ 361 h 421"/>
              <a:gd name="T16" fmla="*/ 319 w 421"/>
              <a:gd name="T17" fmla="*/ 272 h 421"/>
              <a:gd name="T18" fmla="*/ 302 w 421"/>
              <a:gd name="T19" fmla="*/ 263 h 421"/>
              <a:gd name="T20" fmla="*/ 284 w 421"/>
              <a:gd name="T21" fmla="*/ 61 h 421"/>
              <a:gd name="T22" fmla="*/ 256 w 421"/>
              <a:gd name="T23" fmla="*/ 256 h 421"/>
              <a:gd name="T24" fmla="*/ 89 w 421"/>
              <a:gd name="T25" fmla="*/ 256 h 421"/>
              <a:gd name="T26" fmla="*/ 89 w 421"/>
              <a:gd name="T27" fmla="*/ 89 h 421"/>
              <a:gd name="T28" fmla="*/ 256 w 421"/>
              <a:gd name="T29" fmla="*/ 89 h 421"/>
              <a:gd name="T30" fmla="*/ 256 w 421"/>
              <a:gd name="T31" fmla="*/ 256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1" h="421">
                <a:moveTo>
                  <a:pt x="284" y="61"/>
                </a:moveTo>
                <a:cubicBezTo>
                  <a:pt x="223" y="0"/>
                  <a:pt x="123" y="0"/>
                  <a:pt x="61" y="61"/>
                </a:cubicBezTo>
                <a:cubicBezTo>
                  <a:pt x="0" y="123"/>
                  <a:pt x="0" y="223"/>
                  <a:pt x="61" y="284"/>
                </a:cubicBezTo>
                <a:cubicBezTo>
                  <a:pt x="116" y="339"/>
                  <a:pt x="201" y="345"/>
                  <a:pt x="263" y="302"/>
                </a:cubicBezTo>
                <a:cubicBezTo>
                  <a:pt x="264" y="308"/>
                  <a:pt x="267" y="314"/>
                  <a:pt x="272" y="319"/>
                </a:cubicBezTo>
                <a:lnTo>
                  <a:pt x="361" y="408"/>
                </a:lnTo>
                <a:cubicBezTo>
                  <a:pt x="374" y="421"/>
                  <a:pt x="395" y="421"/>
                  <a:pt x="408" y="408"/>
                </a:cubicBezTo>
                <a:cubicBezTo>
                  <a:pt x="421" y="395"/>
                  <a:pt x="421" y="374"/>
                  <a:pt x="408" y="361"/>
                </a:cubicBezTo>
                <a:lnTo>
                  <a:pt x="319" y="272"/>
                </a:lnTo>
                <a:cubicBezTo>
                  <a:pt x="314" y="267"/>
                  <a:pt x="308" y="264"/>
                  <a:pt x="302" y="263"/>
                </a:cubicBezTo>
                <a:cubicBezTo>
                  <a:pt x="345" y="201"/>
                  <a:pt x="339" y="116"/>
                  <a:pt x="284" y="61"/>
                </a:cubicBezTo>
                <a:close/>
                <a:moveTo>
                  <a:pt x="256" y="256"/>
                </a:moveTo>
                <a:cubicBezTo>
                  <a:pt x="210" y="302"/>
                  <a:pt x="135" y="302"/>
                  <a:pt x="89" y="256"/>
                </a:cubicBezTo>
                <a:cubicBezTo>
                  <a:pt x="44" y="210"/>
                  <a:pt x="44" y="135"/>
                  <a:pt x="89" y="89"/>
                </a:cubicBezTo>
                <a:cubicBezTo>
                  <a:pt x="135" y="44"/>
                  <a:pt x="210" y="44"/>
                  <a:pt x="256" y="89"/>
                </a:cubicBezTo>
                <a:cubicBezTo>
                  <a:pt x="302" y="135"/>
                  <a:pt x="302" y="210"/>
                  <a:pt x="256" y="256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ïslíḓé">
            <a:extLst>
              <a:ext uri="{FF2B5EF4-FFF2-40B4-BE49-F238E27FC236}">
                <a16:creationId xmlns:a16="http://schemas.microsoft.com/office/drawing/2014/main" id="{B37CC0AF-FF7E-6009-E277-393528793D00}"/>
              </a:ext>
            </a:extLst>
          </p:cNvPr>
          <p:cNvSpPr/>
          <p:nvPr/>
        </p:nvSpPr>
        <p:spPr>
          <a:xfrm>
            <a:off x="5035642" y="1995807"/>
            <a:ext cx="2120715" cy="2120713"/>
          </a:xfrm>
          <a:prstGeom prst="ellipse">
            <a:avLst/>
          </a:prstGeom>
          <a:solidFill>
            <a:srgbClr val="2C51B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0" name="椭圆 36">
            <a:extLst>
              <a:ext uri="{FF2B5EF4-FFF2-40B4-BE49-F238E27FC236}">
                <a16:creationId xmlns:a16="http://schemas.microsoft.com/office/drawing/2014/main" id="{922A7ABA-6A3C-9479-813B-B837734A2AAA}"/>
              </a:ext>
            </a:extLst>
          </p:cNvPr>
          <p:cNvSpPr/>
          <p:nvPr/>
        </p:nvSpPr>
        <p:spPr>
          <a:xfrm>
            <a:off x="5613767" y="2574604"/>
            <a:ext cx="964462" cy="963120"/>
          </a:xfrm>
          <a:custGeom>
            <a:avLst/>
            <a:gdLst>
              <a:gd name="T0" fmla="*/ 5498 w 5622"/>
              <a:gd name="T1" fmla="*/ 2392 h 5622"/>
              <a:gd name="T2" fmla="*/ 5153 w 5622"/>
              <a:gd name="T3" fmla="*/ 2392 h 5622"/>
              <a:gd name="T4" fmla="*/ 4747 w 5622"/>
              <a:gd name="T5" fmla="*/ 1441 h 5622"/>
              <a:gd name="T6" fmla="*/ 4986 w 5622"/>
              <a:gd name="T7" fmla="*/ 1202 h 5622"/>
              <a:gd name="T8" fmla="*/ 5022 w 5622"/>
              <a:gd name="T9" fmla="*/ 1114 h 5622"/>
              <a:gd name="T10" fmla="*/ 4986 w 5622"/>
              <a:gd name="T11" fmla="*/ 1026 h 5622"/>
              <a:gd name="T12" fmla="*/ 4569 w 5622"/>
              <a:gd name="T13" fmla="*/ 609 h 5622"/>
              <a:gd name="T14" fmla="*/ 4393 w 5622"/>
              <a:gd name="T15" fmla="*/ 609 h 5622"/>
              <a:gd name="T16" fmla="*/ 4147 w 5622"/>
              <a:gd name="T17" fmla="*/ 855 h 5622"/>
              <a:gd name="T18" fmla="*/ 3215 w 5622"/>
              <a:gd name="T19" fmla="*/ 474 h 5622"/>
              <a:gd name="T20" fmla="*/ 3215 w 5622"/>
              <a:gd name="T21" fmla="*/ 124 h 5622"/>
              <a:gd name="T22" fmla="*/ 3090 w 5622"/>
              <a:gd name="T23" fmla="*/ 0 h 5622"/>
              <a:gd name="T24" fmla="*/ 2500 w 5622"/>
              <a:gd name="T25" fmla="*/ 0 h 5622"/>
              <a:gd name="T26" fmla="*/ 2376 w 5622"/>
              <a:gd name="T27" fmla="*/ 124 h 5622"/>
              <a:gd name="T28" fmla="*/ 2376 w 5622"/>
              <a:gd name="T29" fmla="*/ 474 h 5622"/>
              <a:gd name="T30" fmla="*/ 1437 w 5622"/>
              <a:gd name="T31" fmla="*/ 860 h 5622"/>
              <a:gd name="T32" fmla="*/ 1197 w 5622"/>
              <a:gd name="T33" fmla="*/ 620 h 5622"/>
              <a:gd name="T34" fmla="*/ 1022 w 5622"/>
              <a:gd name="T35" fmla="*/ 620 h 5622"/>
              <a:gd name="T36" fmla="*/ 604 w 5622"/>
              <a:gd name="T37" fmla="*/ 1037 h 5622"/>
              <a:gd name="T38" fmla="*/ 568 w 5622"/>
              <a:gd name="T39" fmla="*/ 1125 h 5622"/>
              <a:gd name="T40" fmla="*/ 604 w 5622"/>
              <a:gd name="T41" fmla="*/ 1213 h 5622"/>
              <a:gd name="T42" fmla="*/ 839 w 5622"/>
              <a:gd name="T43" fmla="*/ 1448 h 5622"/>
              <a:gd name="T44" fmla="*/ 437 w 5622"/>
              <a:gd name="T45" fmla="*/ 2392 h 5622"/>
              <a:gd name="T46" fmla="*/ 124 w 5622"/>
              <a:gd name="T47" fmla="*/ 2392 h 5622"/>
              <a:gd name="T48" fmla="*/ 0 w 5622"/>
              <a:gd name="T49" fmla="*/ 2516 h 5622"/>
              <a:gd name="T50" fmla="*/ 0 w 5622"/>
              <a:gd name="T51" fmla="*/ 3106 h 5622"/>
              <a:gd name="T52" fmla="*/ 124 w 5622"/>
              <a:gd name="T53" fmla="*/ 3230 h 5622"/>
              <a:gd name="T54" fmla="*/ 427 w 5622"/>
              <a:gd name="T55" fmla="*/ 3230 h 5622"/>
              <a:gd name="T56" fmla="*/ 814 w 5622"/>
              <a:gd name="T57" fmla="*/ 4189 h 5622"/>
              <a:gd name="T58" fmla="*/ 593 w 5622"/>
              <a:gd name="T59" fmla="*/ 4409 h 5622"/>
              <a:gd name="T60" fmla="*/ 593 w 5622"/>
              <a:gd name="T61" fmla="*/ 4584 h 5622"/>
              <a:gd name="T62" fmla="*/ 1011 w 5622"/>
              <a:gd name="T63" fmla="*/ 5002 h 5622"/>
              <a:gd name="T64" fmla="*/ 1099 w 5622"/>
              <a:gd name="T65" fmla="*/ 5038 h 5622"/>
              <a:gd name="T66" fmla="*/ 1186 w 5622"/>
              <a:gd name="T67" fmla="*/ 5002 h 5622"/>
              <a:gd name="T68" fmla="*/ 1400 w 5622"/>
              <a:gd name="T69" fmla="*/ 4789 h 5622"/>
              <a:gd name="T70" fmla="*/ 2376 w 5622"/>
              <a:gd name="T71" fmla="*/ 5200 h 5622"/>
              <a:gd name="T72" fmla="*/ 2376 w 5622"/>
              <a:gd name="T73" fmla="*/ 5498 h 5622"/>
              <a:gd name="T74" fmla="*/ 2500 w 5622"/>
              <a:gd name="T75" fmla="*/ 5622 h 5622"/>
              <a:gd name="T76" fmla="*/ 3090 w 5622"/>
              <a:gd name="T77" fmla="*/ 5622 h 5622"/>
              <a:gd name="T78" fmla="*/ 3215 w 5622"/>
              <a:gd name="T79" fmla="*/ 5498 h 5622"/>
              <a:gd name="T80" fmla="*/ 3215 w 5622"/>
              <a:gd name="T81" fmla="*/ 5200 h 5622"/>
              <a:gd name="T82" fmla="*/ 4184 w 5622"/>
              <a:gd name="T83" fmla="*/ 4793 h 5622"/>
              <a:gd name="T84" fmla="*/ 4404 w 5622"/>
              <a:gd name="T85" fmla="*/ 5013 h 5622"/>
              <a:gd name="T86" fmla="*/ 4580 w 5622"/>
              <a:gd name="T87" fmla="*/ 5013 h 5622"/>
              <a:gd name="T88" fmla="*/ 4997 w 5622"/>
              <a:gd name="T89" fmla="*/ 4595 h 5622"/>
              <a:gd name="T90" fmla="*/ 4997 w 5622"/>
              <a:gd name="T91" fmla="*/ 4420 h 5622"/>
              <a:gd name="T92" fmla="*/ 4773 w 5622"/>
              <a:gd name="T93" fmla="*/ 4195 h 5622"/>
              <a:gd name="T94" fmla="*/ 5164 w 5622"/>
              <a:gd name="T95" fmla="*/ 3230 h 5622"/>
              <a:gd name="T96" fmla="*/ 5498 w 5622"/>
              <a:gd name="T97" fmla="*/ 3230 h 5622"/>
              <a:gd name="T98" fmla="*/ 5622 w 5622"/>
              <a:gd name="T99" fmla="*/ 3106 h 5622"/>
              <a:gd name="T100" fmla="*/ 5622 w 5622"/>
              <a:gd name="T101" fmla="*/ 2516 h 5622"/>
              <a:gd name="T102" fmla="*/ 5498 w 5622"/>
              <a:gd name="T103" fmla="*/ 2392 h 5622"/>
              <a:gd name="T104" fmla="*/ 2811 w 5622"/>
              <a:gd name="T105" fmla="*/ 4121 h 5622"/>
              <a:gd name="T106" fmla="*/ 1501 w 5622"/>
              <a:gd name="T107" fmla="*/ 2811 h 5622"/>
              <a:gd name="T108" fmla="*/ 2811 w 5622"/>
              <a:gd name="T109" fmla="*/ 1501 h 5622"/>
              <a:gd name="T110" fmla="*/ 4121 w 5622"/>
              <a:gd name="T111" fmla="*/ 2811 h 5622"/>
              <a:gd name="T112" fmla="*/ 2811 w 5622"/>
              <a:gd name="T113" fmla="*/ 4121 h 5622"/>
              <a:gd name="T114" fmla="*/ 3308 w 5622"/>
              <a:gd name="T115" fmla="*/ 2811 h 5622"/>
              <a:gd name="T116" fmla="*/ 2811 w 5622"/>
              <a:gd name="T117" fmla="*/ 3308 h 5622"/>
              <a:gd name="T118" fmla="*/ 2314 w 5622"/>
              <a:gd name="T119" fmla="*/ 2811 h 5622"/>
              <a:gd name="T120" fmla="*/ 2811 w 5622"/>
              <a:gd name="T121" fmla="*/ 2314 h 5622"/>
              <a:gd name="T122" fmla="*/ 3308 w 5622"/>
              <a:gd name="T123" fmla="*/ 2811 h 5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622" h="5622">
                <a:moveTo>
                  <a:pt x="5498" y="2392"/>
                </a:moveTo>
                <a:lnTo>
                  <a:pt x="5153" y="2392"/>
                </a:lnTo>
                <a:cubicBezTo>
                  <a:pt x="5089" y="2049"/>
                  <a:pt x="4950" y="1724"/>
                  <a:pt x="4747" y="1441"/>
                </a:cubicBezTo>
                <a:lnTo>
                  <a:pt x="4986" y="1202"/>
                </a:lnTo>
                <a:cubicBezTo>
                  <a:pt x="5009" y="1179"/>
                  <a:pt x="5022" y="1147"/>
                  <a:pt x="5022" y="1114"/>
                </a:cubicBezTo>
                <a:cubicBezTo>
                  <a:pt x="5022" y="1081"/>
                  <a:pt x="5009" y="1050"/>
                  <a:pt x="4986" y="1026"/>
                </a:cubicBezTo>
                <a:lnTo>
                  <a:pt x="4569" y="609"/>
                </a:lnTo>
                <a:cubicBezTo>
                  <a:pt x="4520" y="561"/>
                  <a:pt x="4442" y="561"/>
                  <a:pt x="4393" y="609"/>
                </a:cubicBezTo>
                <a:lnTo>
                  <a:pt x="4147" y="855"/>
                </a:lnTo>
                <a:cubicBezTo>
                  <a:pt x="3866" y="663"/>
                  <a:pt x="3548" y="533"/>
                  <a:pt x="3215" y="474"/>
                </a:cubicBezTo>
                <a:lnTo>
                  <a:pt x="3215" y="124"/>
                </a:lnTo>
                <a:cubicBezTo>
                  <a:pt x="3215" y="56"/>
                  <a:pt x="3159" y="0"/>
                  <a:pt x="3090" y="0"/>
                </a:cubicBezTo>
                <a:lnTo>
                  <a:pt x="2500" y="0"/>
                </a:lnTo>
                <a:cubicBezTo>
                  <a:pt x="2432" y="0"/>
                  <a:pt x="2376" y="56"/>
                  <a:pt x="2376" y="124"/>
                </a:cubicBezTo>
                <a:lnTo>
                  <a:pt x="2376" y="474"/>
                </a:lnTo>
                <a:cubicBezTo>
                  <a:pt x="2040" y="534"/>
                  <a:pt x="1719" y="665"/>
                  <a:pt x="1437" y="860"/>
                </a:cubicBezTo>
                <a:lnTo>
                  <a:pt x="1197" y="620"/>
                </a:lnTo>
                <a:cubicBezTo>
                  <a:pt x="1149" y="572"/>
                  <a:pt x="1070" y="572"/>
                  <a:pt x="1022" y="620"/>
                </a:cubicBezTo>
                <a:lnTo>
                  <a:pt x="604" y="1037"/>
                </a:lnTo>
                <a:cubicBezTo>
                  <a:pt x="581" y="1061"/>
                  <a:pt x="568" y="1092"/>
                  <a:pt x="568" y="1125"/>
                </a:cubicBezTo>
                <a:cubicBezTo>
                  <a:pt x="568" y="1158"/>
                  <a:pt x="581" y="1190"/>
                  <a:pt x="604" y="1213"/>
                </a:cubicBezTo>
                <a:lnTo>
                  <a:pt x="839" y="1448"/>
                </a:lnTo>
                <a:cubicBezTo>
                  <a:pt x="639" y="1730"/>
                  <a:pt x="502" y="2052"/>
                  <a:pt x="437" y="2392"/>
                </a:cubicBezTo>
                <a:lnTo>
                  <a:pt x="124" y="2392"/>
                </a:lnTo>
                <a:cubicBezTo>
                  <a:pt x="56" y="2392"/>
                  <a:pt x="0" y="2447"/>
                  <a:pt x="0" y="2516"/>
                </a:cubicBezTo>
                <a:lnTo>
                  <a:pt x="0" y="3106"/>
                </a:lnTo>
                <a:cubicBezTo>
                  <a:pt x="0" y="3175"/>
                  <a:pt x="56" y="3230"/>
                  <a:pt x="124" y="3230"/>
                </a:cubicBezTo>
                <a:lnTo>
                  <a:pt x="427" y="3230"/>
                </a:lnTo>
                <a:cubicBezTo>
                  <a:pt x="484" y="3573"/>
                  <a:pt x="616" y="3900"/>
                  <a:pt x="814" y="4189"/>
                </a:cubicBezTo>
                <a:lnTo>
                  <a:pt x="593" y="4409"/>
                </a:lnTo>
                <a:cubicBezTo>
                  <a:pt x="545" y="4457"/>
                  <a:pt x="545" y="4536"/>
                  <a:pt x="593" y="4584"/>
                </a:cubicBezTo>
                <a:lnTo>
                  <a:pt x="1011" y="5002"/>
                </a:lnTo>
                <a:cubicBezTo>
                  <a:pt x="1034" y="5025"/>
                  <a:pt x="1066" y="5038"/>
                  <a:pt x="1099" y="5038"/>
                </a:cubicBezTo>
                <a:cubicBezTo>
                  <a:pt x="1132" y="5038"/>
                  <a:pt x="1163" y="5025"/>
                  <a:pt x="1186" y="5002"/>
                </a:cubicBezTo>
                <a:lnTo>
                  <a:pt x="1400" y="4789"/>
                </a:lnTo>
                <a:cubicBezTo>
                  <a:pt x="1690" y="4997"/>
                  <a:pt x="2024" y="5138"/>
                  <a:pt x="2376" y="5200"/>
                </a:cubicBezTo>
                <a:lnTo>
                  <a:pt x="2376" y="5498"/>
                </a:lnTo>
                <a:cubicBezTo>
                  <a:pt x="2376" y="5566"/>
                  <a:pt x="2432" y="5622"/>
                  <a:pt x="2500" y="5622"/>
                </a:cubicBezTo>
                <a:lnTo>
                  <a:pt x="3090" y="5622"/>
                </a:lnTo>
                <a:cubicBezTo>
                  <a:pt x="3159" y="5622"/>
                  <a:pt x="3215" y="5566"/>
                  <a:pt x="3215" y="5498"/>
                </a:cubicBezTo>
                <a:lnTo>
                  <a:pt x="3215" y="5200"/>
                </a:lnTo>
                <a:cubicBezTo>
                  <a:pt x="3564" y="5138"/>
                  <a:pt x="3895" y="4999"/>
                  <a:pt x="4184" y="4793"/>
                </a:cubicBezTo>
                <a:lnTo>
                  <a:pt x="4404" y="5013"/>
                </a:lnTo>
                <a:cubicBezTo>
                  <a:pt x="4451" y="5059"/>
                  <a:pt x="4533" y="5059"/>
                  <a:pt x="4580" y="5013"/>
                </a:cubicBezTo>
                <a:lnTo>
                  <a:pt x="4997" y="4595"/>
                </a:lnTo>
                <a:cubicBezTo>
                  <a:pt x="5046" y="4547"/>
                  <a:pt x="5046" y="4468"/>
                  <a:pt x="4997" y="4420"/>
                </a:cubicBezTo>
                <a:lnTo>
                  <a:pt x="4773" y="4195"/>
                </a:lnTo>
                <a:cubicBezTo>
                  <a:pt x="4973" y="3905"/>
                  <a:pt x="5106" y="3575"/>
                  <a:pt x="5164" y="3230"/>
                </a:cubicBezTo>
                <a:lnTo>
                  <a:pt x="5498" y="3230"/>
                </a:lnTo>
                <a:cubicBezTo>
                  <a:pt x="5566" y="3230"/>
                  <a:pt x="5622" y="3175"/>
                  <a:pt x="5622" y="3106"/>
                </a:cubicBezTo>
                <a:lnTo>
                  <a:pt x="5622" y="2516"/>
                </a:lnTo>
                <a:cubicBezTo>
                  <a:pt x="5622" y="2447"/>
                  <a:pt x="5566" y="2392"/>
                  <a:pt x="5498" y="2392"/>
                </a:cubicBezTo>
                <a:close/>
                <a:moveTo>
                  <a:pt x="2811" y="4121"/>
                </a:moveTo>
                <a:cubicBezTo>
                  <a:pt x="2088" y="4121"/>
                  <a:pt x="1501" y="3534"/>
                  <a:pt x="1501" y="2811"/>
                </a:cubicBezTo>
                <a:cubicBezTo>
                  <a:pt x="1501" y="2088"/>
                  <a:pt x="2088" y="1501"/>
                  <a:pt x="2811" y="1501"/>
                </a:cubicBezTo>
                <a:cubicBezTo>
                  <a:pt x="3534" y="1501"/>
                  <a:pt x="4121" y="2088"/>
                  <a:pt x="4121" y="2811"/>
                </a:cubicBezTo>
                <a:cubicBezTo>
                  <a:pt x="4121" y="3534"/>
                  <a:pt x="3534" y="4121"/>
                  <a:pt x="2811" y="4121"/>
                </a:cubicBezTo>
                <a:close/>
                <a:moveTo>
                  <a:pt x="3308" y="2811"/>
                </a:moveTo>
                <a:cubicBezTo>
                  <a:pt x="3308" y="3086"/>
                  <a:pt x="3085" y="3308"/>
                  <a:pt x="2811" y="3308"/>
                </a:cubicBezTo>
                <a:cubicBezTo>
                  <a:pt x="2537" y="3308"/>
                  <a:pt x="2314" y="3086"/>
                  <a:pt x="2314" y="2811"/>
                </a:cubicBezTo>
                <a:cubicBezTo>
                  <a:pt x="2314" y="2537"/>
                  <a:pt x="2537" y="2314"/>
                  <a:pt x="2811" y="2314"/>
                </a:cubicBezTo>
                <a:cubicBezTo>
                  <a:pt x="3085" y="2314"/>
                  <a:pt x="3308" y="2537"/>
                  <a:pt x="3308" y="2811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E1ABDE94-80CD-A578-FC48-2321E8034163}"/>
              </a:ext>
            </a:extLst>
          </p:cNvPr>
          <p:cNvSpPr/>
          <p:nvPr/>
        </p:nvSpPr>
        <p:spPr>
          <a:xfrm>
            <a:off x="3467221" y="2189249"/>
            <a:ext cx="1785487" cy="1785487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6200548E-08C7-FA89-9F5D-7366C3F6F427}"/>
              </a:ext>
            </a:extLst>
          </p:cNvPr>
          <p:cNvSpPr/>
          <p:nvPr/>
        </p:nvSpPr>
        <p:spPr>
          <a:xfrm>
            <a:off x="6935586" y="2189249"/>
            <a:ext cx="1785487" cy="1785487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FF19311-63B4-CACB-C7D5-834CFADFC457}"/>
              </a:ext>
            </a:extLst>
          </p:cNvPr>
          <p:cNvGrpSpPr/>
          <p:nvPr/>
        </p:nvGrpSpPr>
        <p:grpSpPr>
          <a:xfrm>
            <a:off x="1125190" y="4184099"/>
            <a:ext cx="4102965" cy="1286938"/>
            <a:chOff x="-1802320" y="1856096"/>
            <a:chExt cx="4102965" cy="128693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C805D46-0842-873C-9493-828EB70FB070}"/>
                </a:ext>
              </a:extLst>
            </p:cNvPr>
            <p:cNvSpPr txBox="1"/>
            <p:nvPr/>
          </p:nvSpPr>
          <p:spPr>
            <a:xfrm>
              <a:off x="-1802320" y="2148916"/>
              <a:ext cx="410296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5094C6E-5C22-963F-0153-F8FF06229889}"/>
                </a:ext>
              </a:extLst>
            </p:cNvPr>
            <p:cNvSpPr txBox="1"/>
            <p:nvPr/>
          </p:nvSpPr>
          <p:spPr>
            <a:xfrm>
              <a:off x="851812" y="1856096"/>
              <a:ext cx="14488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EF69D98-A83B-4011-6CD8-8210D323EFB2}"/>
              </a:ext>
            </a:extLst>
          </p:cNvPr>
          <p:cNvGrpSpPr/>
          <p:nvPr/>
        </p:nvGrpSpPr>
        <p:grpSpPr>
          <a:xfrm>
            <a:off x="6935586" y="4184099"/>
            <a:ext cx="4102965" cy="1517771"/>
            <a:chOff x="-1802320" y="1856096"/>
            <a:chExt cx="4102965" cy="151777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D29BE7B-0EE7-3E19-F33E-8FA86E6216CB}"/>
                </a:ext>
              </a:extLst>
            </p:cNvPr>
            <p:cNvSpPr txBox="1"/>
            <p:nvPr/>
          </p:nvSpPr>
          <p:spPr>
            <a:xfrm>
              <a:off x="-1802320" y="2148916"/>
              <a:ext cx="4102965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B844C24-C549-A279-756C-102FB49CADA9}"/>
                </a:ext>
              </a:extLst>
            </p:cNvPr>
            <p:cNvSpPr txBox="1"/>
            <p:nvPr/>
          </p:nvSpPr>
          <p:spPr>
            <a:xfrm>
              <a:off x="-1802320" y="1856096"/>
              <a:ext cx="14488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0010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青通用ppt模板"/>
</p:tagLst>
</file>

<file path=ppt/theme/theme1.xml><?xml version="1.0" encoding="utf-8"?>
<a:theme xmlns:a="http://schemas.openxmlformats.org/drawingml/2006/main" name="51PPT模板网，www.51pptmoban.com">
  <a:themeElements>
    <a:clrScheme name="自定义 36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ECBA0"/>
      </a:accent1>
      <a:accent2>
        <a:srgbClr val="323F4F"/>
      </a:accent2>
      <a:accent3>
        <a:srgbClr val="2ECBA0"/>
      </a:accent3>
      <a:accent4>
        <a:srgbClr val="323F4F"/>
      </a:accent4>
      <a:accent5>
        <a:srgbClr val="2ECBA0"/>
      </a:accent5>
      <a:accent6>
        <a:srgbClr val="323F4F"/>
      </a:accent6>
      <a:hlink>
        <a:srgbClr val="2ECBA0"/>
      </a:hlink>
      <a:folHlink>
        <a:srgbClr val="FFFFFF"/>
      </a:folHlink>
    </a:clrScheme>
    <a:fontScheme name="eoz2oenw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2456</Words>
  <Application>Microsoft Office PowerPoint</Application>
  <PresentationFormat>宽屏</PresentationFormat>
  <Paragraphs>294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DOUYUFont2.0</vt:lpstr>
      <vt:lpstr>HarmonyOS Sans SC Light</vt:lpstr>
      <vt:lpstr>MiSans Normal</vt:lpstr>
      <vt:lpstr>阿里巴巴普惠体 2.0 55 Regular</vt:lpstr>
      <vt:lpstr>阿里巴巴普惠体 2.0 65 Medium</vt:lpstr>
      <vt:lpstr>优设标题黑</vt:lpstr>
      <vt:lpstr>Arial</vt:lpstr>
      <vt:lpstr>Impact</vt:lpstr>
      <vt:lpstr>等线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简约几何风年中述职报告ppt模板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4</cp:revision>
  <dcterms:created xsi:type="dcterms:W3CDTF">2018-08-12T10:42:00Z</dcterms:created>
  <dcterms:modified xsi:type="dcterms:W3CDTF">2023-05-03T15:28:01Z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