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notesSlides/notesSlide12.xml" ContentType="application/vnd.openxmlformats-officedocument.presentationml.notesSlide+xml"/>
  <Override PartName="/ppt/tags/tag13.xml" ContentType="application/vnd.openxmlformats-officedocument.presentationml.tags+xml"/>
  <Override PartName="/ppt/notesSlides/notesSlide13.xml" ContentType="application/vnd.openxmlformats-officedocument.presentationml.notesSlide+xml"/>
  <Override PartName="/ppt/tags/tag14.xml" ContentType="application/vnd.openxmlformats-officedocument.presentationml.tags+xml"/>
  <Override PartName="/ppt/notesSlides/notesSlide14.xml" ContentType="application/vnd.openxmlformats-officedocument.presentationml.notesSlide+xml"/>
  <Override PartName="/ppt/tags/tag15.xml" ContentType="application/vnd.openxmlformats-officedocument.presentationml.tags+xml"/>
  <Override PartName="/ppt/notesSlides/notesSlide15.xml" ContentType="application/vnd.openxmlformats-officedocument.presentationml.notesSlide+xml"/>
  <Override PartName="/ppt/tags/tag16.xml" ContentType="application/vnd.openxmlformats-officedocument.presentationml.tags+xml"/>
  <Override PartName="/ppt/notesSlides/notesSlide16.xml" ContentType="application/vnd.openxmlformats-officedocument.presentationml.notesSlide+xml"/>
  <Override PartName="/ppt/tags/tag17.xml" ContentType="application/vnd.openxmlformats-officedocument.presentationml.tags+xml"/>
  <Override PartName="/ppt/notesSlides/notesSlide17.xml" ContentType="application/vnd.openxmlformats-officedocument.presentationml.notesSlide+xml"/>
  <Override PartName="/ppt/tags/tag18.xml" ContentType="application/vnd.openxmlformats-officedocument.presentationml.tags+xml"/>
  <Override PartName="/ppt/notesSlides/notesSlide18.xml" ContentType="application/vnd.openxmlformats-officedocument.presentationml.notesSlide+xml"/>
  <Override PartName="/ppt/tags/tag19.xml" ContentType="application/vnd.openxmlformats-officedocument.presentationml.tags+xml"/>
  <Override PartName="/ppt/notesSlides/notesSlide19.xml" ContentType="application/vnd.openxmlformats-officedocument.presentationml.notesSlide+xml"/>
  <Override PartName="/ppt/tags/tag20.xml" ContentType="application/vnd.openxmlformats-officedocument.presentationml.tags+xml"/>
  <Override PartName="/ppt/notesSlides/notesSlide20.xml" ContentType="application/vnd.openxmlformats-officedocument.presentationml.notesSlide+xml"/>
  <Override PartName="/ppt/tags/tag21.xml" ContentType="application/vnd.openxmlformats-officedocument.presentationml.tags+xml"/>
  <Override PartName="/ppt/notesSlides/notesSlide21.xml" ContentType="application/vnd.openxmlformats-officedocument.presentationml.notesSlide+xml"/>
  <Override PartName="/ppt/tags/tag22.xml" ContentType="application/vnd.openxmlformats-officedocument.presentationml.tags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296" r:id="rId2"/>
    <p:sldId id="300" r:id="rId3"/>
    <p:sldId id="299" r:id="rId4"/>
    <p:sldId id="297" r:id="rId5"/>
    <p:sldId id="301" r:id="rId6"/>
    <p:sldId id="302" r:id="rId7"/>
    <p:sldId id="303" r:id="rId8"/>
    <p:sldId id="305" r:id="rId9"/>
    <p:sldId id="304" r:id="rId10"/>
    <p:sldId id="306" r:id="rId11"/>
    <p:sldId id="307" r:id="rId12"/>
    <p:sldId id="308" r:id="rId13"/>
    <p:sldId id="310" r:id="rId14"/>
    <p:sldId id="309" r:id="rId15"/>
    <p:sldId id="311" r:id="rId16"/>
    <p:sldId id="313" r:id="rId17"/>
    <p:sldId id="312" r:id="rId18"/>
    <p:sldId id="315" r:id="rId19"/>
    <p:sldId id="314" r:id="rId20"/>
    <p:sldId id="316" r:id="rId21"/>
    <p:sldId id="317" r:id="rId22"/>
    <p:sldId id="319" r:id="rId23"/>
    <p:sldId id="256" r:id="rId24"/>
    <p:sldId id="337" r:id="rId25"/>
    <p:sldId id="322" r:id="rId26"/>
  </p:sldIdLst>
  <p:sldSz cx="9144000" cy="5143500" type="screen16x9"/>
  <p:notesSz cx="6858000" cy="9144000"/>
  <p:custDataLst>
    <p:tags r:id="rId28"/>
  </p:custDataLst>
  <p:defaultTextStyle>
    <a:defPPr>
      <a:defRPr lang="zh-CN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2880" userDrawn="1">
          <p15:clr>
            <a:srgbClr val="A4A3A4"/>
          </p15:clr>
        </p15:guide>
        <p15:guide id="2" orient="horz" pos="1620" userDrawn="1">
          <p15:clr>
            <a:srgbClr val="A4A3A4"/>
          </p15:clr>
        </p15:guide>
        <p15:guide id="3" pos="476" userDrawn="1">
          <p15:clr>
            <a:srgbClr val="A4A3A4"/>
          </p15:clr>
        </p15:guide>
        <p15:guide id="4" pos="52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10001"/>
    <a:srgbClr val="730000"/>
    <a:srgbClr val="FFF9E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970" autoAdjust="0"/>
  </p:normalViewPr>
  <p:slideViewPr>
    <p:cSldViewPr snapToGrid="0">
      <p:cViewPr>
        <p:scale>
          <a:sx n="66" d="100"/>
          <a:sy n="66" d="100"/>
        </p:scale>
        <p:origin x="3078" y="2010"/>
      </p:cViewPr>
      <p:guideLst>
        <p:guide pos="2880"/>
        <p:guide orient="horz" pos="1620"/>
        <p:guide pos="476"/>
        <p:guide pos="5284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7ABC87-4F81-44D0-9F1B-E996D6B65F84}" type="datetimeFigureOut">
              <a:rPr lang="zh-CN" altLang="en-US" smtClean="0"/>
              <a:t>2023/5/3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C69216-440D-4E6A-B5CB-EA2EAE94AE2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9766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73558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3122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33719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35759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6470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04773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25760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10011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87083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089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3509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325201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5779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682293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8358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9243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 片演示模板及素材免费下载！</a:t>
            </a:r>
          </a:p>
          <a:p>
            <a:r>
              <a:rPr lang="en-US" altLang="zh-CN" dirty="0"/>
              <a:t>51PP 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12004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792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25770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762143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52926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105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67523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C69216-440D-4E6A-B5CB-EA2EAE94AE29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530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2F0D497-AF95-F7A1-7B3C-4DD8E23D8B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FFC000"/>
              </a:gs>
              <a:gs pos="32000">
                <a:srgbClr val="E10001"/>
              </a:gs>
            </a:gsLst>
            <a:lin ang="5400000" scaled="1"/>
            <a:tileRect/>
          </a:gradFill>
          <a:ln>
            <a:noFill/>
          </a:ln>
          <a:effectLst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281339-ED4E-4B1F-B87F-826E5800F533}" type="datetimeFigureOut">
              <a:rPr lang="zh-CN" altLang="en-US" smtClean="0"/>
              <a:t>2023/5/3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2586F8-9896-4AB4-8662-E622B2CCD2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6606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62F0D497-AF95-F7A1-7B3C-4DD8E23D8BA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100000">
                <a:srgbClr val="FFC000"/>
              </a:gs>
              <a:gs pos="32000">
                <a:srgbClr val="E10001"/>
              </a:gs>
            </a:gsLst>
            <a:lin ang="5400000" scaled="1"/>
            <a:tileRect/>
          </a:gradFill>
          <a:ln>
            <a:noFill/>
          </a:ln>
          <a:effectLst/>
        </p:spPr>
      </p:pic>
      <p:sp>
        <p:nvSpPr>
          <p:cNvPr id="8" name="图形 4">
            <a:extLst>
              <a:ext uri="{FF2B5EF4-FFF2-40B4-BE49-F238E27FC236}">
                <a16:creationId xmlns:a16="http://schemas.microsoft.com/office/drawing/2014/main" id="{69B52B7D-F300-B6E8-3A51-0DBC2FCDDF0F}"/>
              </a:ext>
            </a:extLst>
          </p:cNvPr>
          <p:cNvSpPr/>
          <p:nvPr userDrawn="1"/>
        </p:nvSpPr>
        <p:spPr>
          <a:xfrm>
            <a:off x="1710405" y="4068707"/>
            <a:ext cx="5866388" cy="884968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0000">
                  <a:alpha val="0"/>
                </a:srgbClr>
              </a:gs>
              <a:gs pos="100000">
                <a:srgbClr val="E10001">
                  <a:alpha val="28000"/>
                </a:srgbClr>
              </a:gs>
            </a:gsLst>
            <a:lin ang="16200000" scaled="1"/>
          </a:gradFill>
          <a:ln w="4846" cap="flat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10001"/>
                </a:gs>
              </a:gsLst>
              <a:lin ang="16200000" scaled="1"/>
              <a:tileRect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" name="图形 9">
            <a:extLst>
              <a:ext uri="{FF2B5EF4-FFF2-40B4-BE49-F238E27FC236}">
                <a16:creationId xmlns:a16="http://schemas.microsoft.com/office/drawing/2014/main" id="{47C63482-82CF-EF09-9A0C-2605C8AB6043}"/>
              </a:ext>
            </a:extLst>
          </p:cNvPr>
          <p:cNvSpPr/>
          <p:nvPr userDrawn="1"/>
        </p:nvSpPr>
        <p:spPr>
          <a:xfrm>
            <a:off x="292301" y="3657422"/>
            <a:ext cx="1649927" cy="1486078"/>
          </a:xfrm>
          <a:custGeom>
            <a:avLst/>
            <a:gdLst>
              <a:gd name="connsiteX0" fmla="*/ 1357313 w 2812039"/>
              <a:gd name="connsiteY0" fmla="*/ 1805420 h 2532784"/>
              <a:gd name="connsiteX1" fmla="*/ 1409267 w 2812039"/>
              <a:gd name="connsiteY1" fmla="*/ 1863869 h 2532784"/>
              <a:gd name="connsiteX2" fmla="*/ 1435244 w 2812039"/>
              <a:gd name="connsiteY2" fmla="*/ 1902835 h 2532784"/>
              <a:gd name="connsiteX3" fmla="*/ 1428750 w 2812039"/>
              <a:gd name="connsiteY3" fmla="*/ 1922318 h 2532784"/>
              <a:gd name="connsiteX4" fmla="*/ 1344324 w 2812039"/>
              <a:gd name="connsiteY4" fmla="*/ 1896341 h 2532784"/>
              <a:gd name="connsiteX5" fmla="*/ 1227426 w 2812039"/>
              <a:gd name="connsiteY5" fmla="*/ 1922318 h 2532784"/>
              <a:gd name="connsiteX6" fmla="*/ 1201449 w 2812039"/>
              <a:gd name="connsiteY6" fmla="*/ 1915824 h 2532784"/>
              <a:gd name="connsiteX7" fmla="*/ 1104034 w 2812039"/>
              <a:gd name="connsiteY7" fmla="*/ 1863869 h 2532784"/>
              <a:gd name="connsiteX8" fmla="*/ 1071563 w 2812039"/>
              <a:gd name="connsiteY8" fmla="*/ 1779443 h 2532784"/>
              <a:gd name="connsiteX9" fmla="*/ 1130012 w 2812039"/>
              <a:gd name="connsiteY9" fmla="*/ 1733983 h 2532784"/>
              <a:gd name="connsiteX10" fmla="*/ 1285875 w 2812039"/>
              <a:gd name="connsiteY10" fmla="*/ 1701511 h 2532784"/>
              <a:gd name="connsiteX11" fmla="*/ 1357313 w 2812039"/>
              <a:gd name="connsiteY11" fmla="*/ 1805420 h 2532784"/>
              <a:gd name="connsiteX12" fmla="*/ 974148 w 2812039"/>
              <a:gd name="connsiteY12" fmla="*/ 1915824 h 2532784"/>
              <a:gd name="connsiteX13" fmla="*/ 876733 w 2812039"/>
              <a:gd name="connsiteY13" fmla="*/ 1915824 h 2532784"/>
              <a:gd name="connsiteX14" fmla="*/ 850756 w 2812039"/>
              <a:gd name="connsiteY14" fmla="*/ 1688523 h 2532784"/>
              <a:gd name="connsiteX15" fmla="*/ 850756 w 2812039"/>
              <a:gd name="connsiteY15" fmla="*/ 1689735 h 2532784"/>
              <a:gd name="connsiteX16" fmla="*/ 863744 w 2812039"/>
              <a:gd name="connsiteY16" fmla="*/ 1727489 h 2532784"/>
              <a:gd name="connsiteX17" fmla="*/ 902710 w 2812039"/>
              <a:gd name="connsiteY17" fmla="*/ 1759960 h 2532784"/>
              <a:gd name="connsiteX18" fmla="*/ 974148 w 2812039"/>
              <a:gd name="connsiteY18" fmla="*/ 1896341 h 2532784"/>
              <a:gd name="connsiteX19" fmla="*/ 974148 w 2812039"/>
              <a:gd name="connsiteY19" fmla="*/ 1915824 h 2532784"/>
              <a:gd name="connsiteX20" fmla="*/ 668915 w 2812039"/>
              <a:gd name="connsiteY20" fmla="*/ 1623580 h 2532784"/>
              <a:gd name="connsiteX21" fmla="*/ 714375 w 2812039"/>
              <a:gd name="connsiteY21" fmla="*/ 1746972 h 2532784"/>
              <a:gd name="connsiteX22" fmla="*/ 798801 w 2812039"/>
              <a:gd name="connsiteY22" fmla="*/ 2013239 h 2532784"/>
              <a:gd name="connsiteX23" fmla="*/ 694892 w 2812039"/>
              <a:gd name="connsiteY23" fmla="*/ 2019733 h 2532784"/>
              <a:gd name="connsiteX24" fmla="*/ 642938 w 2812039"/>
              <a:gd name="connsiteY24" fmla="*/ 1922318 h 2532784"/>
              <a:gd name="connsiteX25" fmla="*/ 552017 w 2812039"/>
              <a:gd name="connsiteY25" fmla="*/ 1727489 h 2532784"/>
              <a:gd name="connsiteX26" fmla="*/ 655926 w 2812039"/>
              <a:gd name="connsiteY26" fmla="*/ 1617085 h 2532784"/>
              <a:gd name="connsiteX27" fmla="*/ 668915 w 2812039"/>
              <a:gd name="connsiteY27" fmla="*/ 1623580 h 2532784"/>
              <a:gd name="connsiteX28" fmla="*/ 2136631 w 2812039"/>
              <a:gd name="connsiteY28" fmla="*/ 1643062 h 2532784"/>
              <a:gd name="connsiteX29" fmla="*/ 2123642 w 2812039"/>
              <a:gd name="connsiteY29" fmla="*/ 1662545 h 2532784"/>
              <a:gd name="connsiteX30" fmla="*/ 2234046 w 2812039"/>
              <a:gd name="connsiteY30" fmla="*/ 1798926 h 2532784"/>
              <a:gd name="connsiteX31" fmla="*/ 2227551 w 2812039"/>
              <a:gd name="connsiteY31" fmla="*/ 1818409 h 2532784"/>
              <a:gd name="connsiteX32" fmla="*/ 2208068 w 2812039"/>
              <a:gd name="connsiteY32" fmla="*/ 1818409 h 2532784"/>
              <a:gd name="connsiteX33" fmla="*/ 2084676 w 2812039"/>
              <a:gd name="connsiteY33" fmla="*/ 1675534 h 2532784"/>
              <a:gd name="connsiteX34" fmla="*/ 2084676 w 2812039"/>
              <a:gd name="connsiteY34" fmla="*/ 1610591 h 2532784"/>
              <a:gd name="connsiteX35" fmla="*/ 2136631 w 2812039"/>
              <a:gd name="connsiteY35" fmla="*/ 1643062 h 2532784"/>
              <a:gd name="connsiteX36" fmla="*/ 1740477 w 2812039"/>
              <a:gd name="connsiteY36" fmla="*/ 1610591 h 2532784"/>
              <a:gd name="connsiteX37" fmla="*/ 1818409 w 2812039"/>
              <a:gd name="connsiteY37" fmla="*/ 1675534 h 2532784"/>
              <a:gd name="connsiteX38" fmla="*/ 1818409 w 2812039"/>
              <a:gd name="connsiteY38" fmla="*/ 1695017 h 2532784"/>
              <a:gd name="connsiteX39" fmla="*/ 1753466 w 2812039"/>
              <a:gd name="connsiteY39" fmla="*/ 1708006 h 2532784"/>
              <a:gd name="connsiteX40" fmla="*/ 1714500 w 2812039"/>
              <a:gd name="connsiteY40" fmla="*/ 1675534 h 2532784"/>
              <a:gd name="connsiteX41" fmla="*/ 1714500 w 2812039"/>
              <a:gd name="connsiteY41" fmla="*/ 1610591 h 2532784"/>
              <a:gd name="connsiteX42" fmla="*/ 1740477 w 2812039"/>
              <a:gd name="connsiteY42" fmla="*/ 1610591 h 2532784"/>
              <a:gd name="connsiteX43" fmla="*/ 1539154 w 2812039"/>
              <a:gd name="connsiteY43" fmla="*/ 1480705 h 2532784"/>
              <a:gd name="connsiteX44" fmla="*/ 1539154 w 2812039"/>
              <a:gd name="connsiteY44" fmla="*/ 1500187 h 2532784"/>
              <a:gd name="connsiteX45" fmla="*/ 1526165 w 2812039"/>
              <a:gd name="connsiteY45" fmla="*/ 1506682 h 2532784"/>
              <a:gd name="connsiteX46" fmla="*/ 1415762 w 2812039"/>
              <a:gd name="connsiteY46" fmla="*/ 1435244 h 2532784"/>
              <a:gd name="connsiteX47" fmla="*/ 1415762 w 2812039"/>
              <a:gd name="connsiteY47" fmla="*/ 1415761 h 2532784"/>
              <a:gd name="connsiteX48" fmla="*/ 1448233 w 2812039"/>
              <a:gd name="connsiteY48" fmla="*/ 1402773 h 2532784"/>
              <a:gd name="connsiteX49" fmla="*/ 1539154 w 2812039"/>
              <a:gd name="connsiteY49" fmla="*/ 1480705 h 2532784"/>
              <a:gd name="connsiteX50" fmla="*/ 759835 w 2812039"/>
              <a:gd name="connsiteY50" fmla="*/ 675409 h 2532784"/>
              <a:gd name="connsiteX51" fmla="*/ 785813 w 2812039"/>
              <a:gd name="connsiteY51" fmla="*/ 772824 h 2532784"/>
              <a:gd name="connsiteX52" fmla="*/ 766330 w 2812039"/>
              <a:gd name="connsiteY52" fmla="*/ 805295 h 2532784"/>
              <a:gd name="connsiteX53" fmla="*/ 922193 w 2812039"/>
              <a:gd name="connsiteY53" fmla="*/ 1091045 h 2532784"/>
              <a:gd name="connsiteX54" fmla="*/ 902710 w 2812039"/>
              <a:gd name="connsiteY54" fmla="*/ 1130011 h 2532784"/>
              <a:gd name="connsiteX55" fmla="*/ 922193 w 2812039"/>
              <a:gd name="connsiteY55" fmla="*/ 1155989 h 2532784"/>
              <a:gd name="connsiteX56" fmla="*/ 941676 w 2812039"/>
              <a:gd name="connsiteY56" fmla="*/ 1227426 h 2532784"/>
              <a:gd name="connsiteX57" fmla="*/ 889722 w 2812039"/>
              <a:gd name="connsiteY57" fmla="*/ 1279381 h 2532784"/>
              <a:gd name="connsiteX58" fmla="*/ 863744 w 2812039"/>
              <a:gd name="connsiteY58" fmla="*/ 1272886 h 2532784"/>
              <a:gd name="connsiteX59" fmla="*/ 707881 w 2812039"/>
              <a:gd name="connsiteY59" fmla="*/ 1026102 h 2532784"/>
              <a:gd name="connsiteX60" fmla="*/ 766330 w 2812039"/>
              <a:gd name="connsiteY60" fmla="*/ 935182 h 2532784"/>
              <a:gd name="connsiteX61" fmla="*/ 629949 w 2812039"/>
              <a:gd name="connsiteY61" fmla="*/ 824778 h 2532784"/>
              <a:gd name="connsiteX62" fmla="*/ 603972 w 2812039"/>
              <a:gd name="connsiteY62" fmla="*/ 857250 h 2532784"/>
              <a:gd name="connsiteX63" fmla="*/ 571500 w 2812039"/>
              <a:gd name="connsiteY63" fmla="*/ 883227 h 2532784"/>
              <a:gd name="connsiteX64" fmla="*/ 584489 w 2812039"/>
              <a:gd name="connsiteY64" fmla="*/ 902710 h 2532784"/>
              <a:gd name="connsiteX65" fmla="*/ 584489 w 2812039"/>
              <a:gd name="connsiteY65" fmla="*/ 1032597 h 2532784"/>
              <a:gd name="connsiteX66" fmla="*/ 558511 w 2812039"/>
              <a:gd name="connsiteY66" fmla="*/ 1032597 h 2532784"/>
              <a:gd name="connsiteX67" fmla="*/ 519546 w 2812039"/>
              <a:gd name="connsiteY67" fmla="*/ 928687 h 2532784"/>
              <a:gd name="connsiteX68" fmla="*/ 746847 w 2812039"/>
              <a:gd name="connsiteY68" fmla="*/ 668915 h 2532784"/>
              <a:gd name="connsiteX69" fmla="*/ 759835 w 2812039"/>
              <a:gd name="connsiteY69" fmla="*/ 675409 h 2532784"/>
              <a:gd name="connsiteX70" fmla="*/ 214313 w 2812039"/>
              <a:gd name="connsiteY70" fmla="*/ 12989 h 2532784"/>
              <a:gd name="connsiteX71" fmla="*/ 266267 w 2812039"/>
              <a:gd name="connsiteY71" fmla="*/ 38966 h 2532784"/>
              <a:gd name="connsiteX72" fmla="*/ 350693 w 2812039"/>
              <a:gd name="connsiteY72" fmla="*/ 12989 h 2532784"/>
              <a:gd name="connsiteX73" fmla="*/ 448108 w 2812039"/>
              <a:gd name="connsiteY73" fmla="*/ 58449 h 2532784"/>
              <a:gd name="connsiteX74" fmla="*/ 616960 w 2812039"/>
              <a:gd name="connsiteY74" fmla="*/ 84426 h 2532784"/>
              <a:gd name="connsiteX75" fmla="*/ 811790 w 2812039"/>
              <a:gd name="connsiteY75" fmla="*/ 25977 h 2532784"/>
              <a:gd name="connsiteX76" fmla="*/ 1052080 w 2812039"/>
              <a:gd name="connsiteY76" fmla="*/ 12989 h 2532784"/>
              <a:gd name="connsiteX77" fmla="*/ 1240415 w 2812039"/>
              <a:gd name="connsiteY77" fmla="*/ 45460 h 2532784"/>
              <a:gd name="connsiteX78" fmla="*/ 1396279 w 2812039"/>
              <a:gd name="connsiteY78" fmla="*/ 168852 h 2532784"/>
              <a:gd name="connsiteX79" fmla="*/ 1389784 w 2812039"/>
              <a:gd name="connsiteY79" fmla="*/ 188335 h 2532784"/>
              <a:gd name="connsiteX80" fmla="*/ 1370301 w 2812039"/>
              <a:gd name="connsiteY80" fmla="*/ 175347 h 2532784"/>
              <a:gd name="connsiteX81" fmla="*/ 1279381 w 2812039"/>
              <a:gd name="connsiteY81" fmla="*/ 292244 h 2532784"/>
              <a:gd name="connsiteX82" fmla="*/ 1318347 w 2812039"/>
              <a:gd name="connsiteY82" fmla="*/ 357188 h 2532784"/>
              <a:gd name="connsiteX83" fmla="*/ 1318347 w 2812039"/>
              <a:gd name="connsiteY83" fmla="*/ 376670 h 2532784"/>
              <a:gd name="connsiteX84" fmla="*/ 1259898 w 2812039"/>
              <a:gd name="connsiteY84" fmla="*/ 415636 h 2532784"/>
              <a:gd name="connsiteX85" fmla="*/ 1285875 w 2812039"/>
              <a:gd name="connsiteY85" fmla="*/ 435119 h 2532784"/>
              <a:gd name="connsiteX86" fmla="*/ 1130012 w 2812039"/>
              <a:gd name="connsiteY86" fmla="*/ 565006 h 2532784"/>
              <a:gd name="connsiteX87" fmla="*/ 1019608 w 2812039"/>
              <a:gd name="connsiteY87" fmla="*/ 513051 h 2532784"/>
              <a:gd name="connsiteX88" fmla="*/ 857250 w 2812039"/>
              <a:gd name="connsiteY88" fmla="*/ 603972 h 2532784"/>
              <a:gd name="connsiteX89" fmla="*/ 844261 w 2812039"/>
              <a:gd name="connsiteY89" fmla="*/ 623455 h 2532784"/>
              <a:gd name="connsiteX90" fmla="*/ 967654 w 2812039"/>
              <a:gd name="connsiteY90" fmla="*/ 889722 h 2532784"/>
              <a:gd name="connsiteX91" fmla="*/ 1000125 w 2812039"/>
              <a:gd name="connsiteY91" fmla="*/ 883227 h 2532784"/>
              <a:gd name="connsiteX92" fmla="*/ 974148 w 2812039"/>
              <a:gd name="connsiteY92" fmla="*/ 857250 h 2532784"/>
              <a:gd name="connsiteX93" fmla="*/ 954665 w 2812039"/>
              <a:gd name="connsiteY93" fmla="*/ 746847 h 2532784"/>
              <a:gd name="connsiteX94" fmla="*/ 935182 w 2812039"/>
              <a:gd name="connsiteY94" fmla="*/ 694892 h 2532784"/>
              <a:gd name="connsiteX95" fmla="*/ 987136 w 2812039"/>
              <a:gd name="connsiteY95" fmla="*/ 629949 h 2532784"/>
              <a:gd name="connsiteX96" fmla="*/ 990687 w 2812039"/>
              <a:gd name="connsiteY96" fmla="*/ 632893 h 2532784"/>
              <a:gd name="connsiteX97" fmla="*/ 1006619 w 2812039"/>
              <a:gd name="connsiteY97" fmla="*/ 629949 h 2532784"/>
              <a:gd name="connsiteX98" fmla="*/ 1078057 w 2812039"/>
              <a:gd name="connsiteY98" fmla="*/ 642937 h 2532784"/>
              <a:gd name="connsiteX99" fmla="*/ 1123517 w 2812039"/>
              <a:gd name="connsiteY99" fmla="*/ 727364 h 2532784"/>
              <a:gd name="connsiteX100" fmla="*/ 1104034 w 2812039"/>
              <a:gd name="connsiteY100" fmla="*/ 792307 h 2532784"/>
              <a:gd name="connsiteX101" fmla="*/ 1117023 w 2812039"/>
              <a:gd name="connsiteY101" fmla="*/ 818284 h 2532784"/>
              <a:gd name="connsiteX102" fmla="*/ 1175472 w 2812039"/>
              <a:gd name="connsiteY102" fmla="*/ 850756 h 2532784"/>
              <a:gd name="connsiteX103" fmla="*/ 1220932 w 2812039"/>
              <a:gd name="connsiteY103" fmla="*/ 863744 h 2532784"/>
              <a:gd name="connsiteX104" fmla="*/ 1240415 w 2812039"/>
              <a:gd name="connsiteY104" fmla="*/ 844261 h 2532784"/>
              <a:gd name="connsiteX105" fmla="*/ 1363807 w 2812039"/>
              <a:gd name="connsiteY105" fmla="*/ 844261 h 2532784"/>
              <a:gd name="connsiteX106" fmla="*/ 1396279 w 2812039"/>
              <a:gd name="connsiteY106" fmla="*/ 831273 h 2532784"/>
              <a:gd name="connsiteX107" fmla="*/ 1409267 w 2812039"/>
              <a:gd name="connsiteY107" fmla="*/ 792307 h 2532784"/>
              <a:gd name="connsiteX108" fmla="*/ 1441739 w 2812039"/>
              <a:gd name="connsiteY108" fmla="*/ 792307 h 2532784"/>
              <a:gd name="connsiteX109" fmla="*/ 1448233 w 2812039"/>
              <a:gd name="connsiteY109" fmla="*/ 824778 h 2532784"/>
              <a:gd name="connsiteX110" fmla="*/ 1461222 w 2812039"/>
              <a:gd name="connsiteY110" fmla="*/ 831273 h 2532784"/>
              <a:gd name="connsiteX111" fmla="*/ 1649557 w 2812039"/>
              <a:gd name="connsiteY111" fmla="*/ 766330 h 2532784"/>
              <a:gd name="connsiteX112" fmla="*/ 1720994 w 2812039"/>
              <a:gd name="connsiteY112" fmla="*/ 694892 h 2532784"/>
              <a:gd name="connsiteX113" fmla="*/ 1714500 w 2812039"/>
              <a:gd name="connsiteY113" fmla="*/ 720869 h 2532784"/>
              <a:gd name="connsiteX114" fmla="*/ 1733983 w 2812039"/>
              <a:gd name="connsiteY114" fmla="*/ 746847 h 2532784"/>
              <a:gd name="connsiteX115" fmla="*/ 1805421 w 2812039"/>
              <a:gd name="connsiteY115" fmla="*/ 733858 h 2532784"/>
              <a:gd name="connsiteX116" fmla="*/ 1805421 w 2812039"/>
              <a:gd name="connsiteY116" fmla="*/ 753341 h 2532784"/>
              <a:gd name="connsiteX117" fmla="*/ 1649557 w 2812039"/>
              <a:gd name="connsiteY117" fmla="*/ 818284 h 2532784"/>
              <a:gd name="connsiteX118" fmla="*/ 1532659 w 2812039"/>
              <a:gd name="connsiteY118" fmla="*/ 902710 h 2532784"/>
              <a:gd name="connsiteX119" fmla="*/ 1474210 w 2812039"/>
              <a:gd name="connsiteY119" fmla="*/ 922193 h 2532784"/>
              <a:gd name="connsiteX120" fmla="*/ 1448233 w 2812039"/>
              <a:gd name="connsiteY120" fmla="*/ 974148 h 2532784"/>
              <a:gd name="connsiteX121" fmla="*/ 1422256 w 2812039"/>
              <a:gd name="connsiteY121" fmla="*/ 961159 h 2532784"/>
              <a:gd name="connsiteX122" fmla="*/ 1305358 w 2812039"/>
              <a:gd name="connsiteY122" fmla="*/ 1032597 h 2532784"/>
              <a:gd name="connsiteX123" fmla="*/ 1266392 w 2812039"/>
              <a:gd name="connsiteY123" fmla="*/ 1110528 h 2532784"/>
              <a:gd name="connsiteX124" fmla="*/ 1266392 w 2812039"/>
              <a:gd name="connsiteY124" fmla="*/ 1136506 h 2532784"/>
              <a:gd name="connsiteX125" fmla="*/ 1311852 w 2812039"/>
              <a:gd name="connsiteY125" fmla="*/ 1136506 h 2532784"/>
              <a:gd name="connsiteX126" fmla="*/ 1552142 w 2812039"/>
              <a:gd name="connsiteY126" fmla="*/ 1298864 h 2532784"/>
              <a:gd name="connsiteX127" fmla="*/ 1571625 w 2812039"/>
              <a:gd name="connsiteY127" fmla="*/ 1363807 h 2532784"/>
              <a:gd name="connsiteX128" fmla="*/ 1656051 w 2812039"/>
              <a:gd name="connsiteY128" fmla="*/ 1487199 h 2532784"/>
              <a:gd name="connsiteX129" fmla="*/ 1695017 w 2812039"/>
              <a:gd name="connsiteY129" fmla="*/ 1454727 h 2532784"/>
              <a:gd name="connsiteX130" fmla="*/ 1746972 w 2812039"/>
              <a:gd name="connsiteY130" fmla="*/ 1441739 h 2532784"/>
              <a:gd name="connsiteX131" fmla="*/ 1753466 w 2812039"/>
              <a:gd name="connsiteY131" fmla="*/ 1428750 h 2532784"/>
              <a:gd name="connsiteX132" fmla="*/ 1714500 w 2812039"/>
              <a:gd name="connsiteY132" fmla="*/ 1311852 h 2532784"/>
              <a:gd name="connsiteX133" fmla="*/ 1746972 w 2812039"/>
              <a:gd name="connsiteY133" fmla="*/ 1246909 h 2532784"/>
              <a:gd name="connsiteX134" fmla="*/ 1811915 w 2812039"/>
              <a:gd name="connsiteY134" fmla="*/ 1227426 h 2532784"/>
              <a:gd name="connsiteX135" fmla="*/ 1889847 w 2812039"/>
              <a:gd name="connsiteY135" fmla="*/ 1292369 h 2532784"/>
              <a:gd name="connsiteX136" fmla="*/ 1889847 w 2812039"/>
              <a:gd name="connsiteY136" fmla="*/ 1357312 h 2532784"/>
              <a:gd name="connsiteX137" fmla="*/ 2071688 w 2812039"/>
              <a:gd name="connsiteY137" fmla="*/ 1415761 h 2532784"/>
              <a:gd name="connsiteX138" fmla="*/ 2162608 w 2812039"/>
              <a:gd name="connsiteY138" fmla="*/ 1519670 h 2532784"/>
              <a:gd name="connsiteX139" fmla="*/ 2208068 w 2812039"/>
              <a:gd name="connsiteY139" fmla="*/ 1571625 h 2532784"/>
              <a:gd name="connsiteX140" fmla="*/ 2234046 w 2812039"/>
              <a:gd name="connsiteY140" fmla="*/ 1591108 h 2532784"/>
              <a:gd name="connsiteX141" fmla="*/ 2247034 w 2812039"/>
              <a:gd name="connsiteY141" fmla="*/ 1669040 h 2532784"/>
              <a:gd name="connsiteX142" fmla="*/ 2318472 w 2812039"/>
              <a:gd name="connsiteY142" fmla="*/ 1870364 h 2532784"/>
              <a:gd name="connsiteX143" fmla="*/ 2383415 w 2812039"/>
              <a:gd name="connsiteY143" fmla="*/ 1909330 h 2532784"/>
              <a:gd name="connsiteX144" fmla="*/ 2428875 w 2812039"/>
              <a:gd name="connsiteY144" fmla="*/ 1876858 h 2532784"/>
              <a:gd name="connsiteX145" fmla="*/ 2506807 w 2812039"/>
              <a:gd name="connsiteY145" fmla="*/ 1883352 h 2532784"/>
              <a:gd name="connsiteX146" fmla="*/ 2526290 w 2812039"/>
              <a:gd name="connsiteY146" fmla="*/ 1896341 h 2532784"/>
              <a:gd name="connsiteX147" fmla="*/ 2649682 w 2812039"/>
              <a:gd name="connsiteY147" fmla="*/ 1941801 h 2532784"/>
              <a:gd name="connsiteX148" fmla="*/ 2812040 w 2812039"/>
              <a:gd name="connsiteY148" fmla="*/ 2493818 h 2532784"/>
              <a:gd name="connsiteX149" fmla="*/ 2805546 w 2812039"/>
              <a:gd name="connsiteY149" fmla="*/ 2532784 h 2532784"/>
              <a:gd name="connsiteX150" fmla="*/ 0 w 2812039"/>
              <a:gd name="connsiteY150" fmla="*/ 2532784 h 2532784"/>
              <a:gd name="connsiteX151" fmla="*/ 0 w 2812039"/>
              <a:gd name="connsiteY151" fmla="*/ 2487324 h 2532784"/>
              <a:gd name="connsiteX152" fmla="*/ 19483 w 2812039"/>
              <a:gd name="connsiteY152" fmla="*/ 2428875 h 2532784"/>
              <a:gd name="connsiteX153" fmla="*/ 38966 w 2812039"/>
              <a:gd name="connsiteY153" fmla="*/ 2260023 h 2532784"/>
              <a:gd name="connsiteX154" fmla="*/ 116898 w 2812039"/>
              <a:gd name="connsiteY154" fmla="*/ 2052205 h 2532784"/>
              <a:gd name="connsiteX155" fmla="*/ 194830 w 2812039"/>
              <a:gd name="connsiteY155" fmla="*/ 1928812 h 2532784"/>
              <a:gd name="connsiteX156" fmla="*/ 292244 w 2812039"/>
              <a:gd name="connsiteY156" fmla="*/ 1948295 h 2532784"/>
              <a:gd name="connsiteX157" fmla="*/ 357188 w 2812039"/>
              <a:gd name="connsiteY157" fmla="*/ 1915824 h 2532784"/>
              <a:gd name="connsiteX158" fmla="*/ 448108 w 2812039"/>
              <a:gd name="connsiteY158" fmla="*/ 1967778 h 2532784"/>
              <a:gd name="connsiteX159" fmla="*/ 571500 w 2812039"/>
              <a:gd name="connsiteY159" fmla="*/ 1967778 h 2532784"/>
              <a:gd name="connsiteX160" fmla="*/ 577994 w 2812039"/>
              <a:gd name="connsiteY160" fmla="*/ 1948295 h 2532784"/>
              <a:gd name="connsiteX161" fmla="*/ 409142 w 2812039"/>
              <a:gd name="connsiteY161" fmla="*/ 1746972 h 2532784"/>
              <a:gd name="connsiteX162" fmla="*/ 396153 w 2812039"/>
              <a:gd name="connsiteY162" fmla="*/ 1688523 h 2532784"/>
              <a:gd name="connsiteX163" fmla="*/ 467591 w 2812039"/>
              <a:gd name="connsiteY163" fmla="*/ 1545648 h 2532784"/>
              <a:gd name="connsiteX164" fmla="*/ 571500 w 2812039"/>
              <a:gd name="connsiteY164" fmla="*/ 1357312 h 2532784"/>
              <a:gd name="connsiteX165" fmla="*/ 409142 w 2812039"/>
              <a:gd name="connsiteY165" fmla="*/ 1220932 h 2532784"/>
              <a:gd name="connsiteX166" fmla="*/ 402648 w 2812039"/>
              <a:gd name="connsiteY166" fmla="*/ 1188460 h 2532784"/>
              <a:gd name="connsiteX167" fmla="*/ 344199 w 2812039"/>
              <a:gd name="connsiteY167" fmla="*/ 1130011 h 2532784"/>
              <a:gd name="connsiteX168" fmla="*/ 519546 w 2812039"/>
              <a:gd name="connsiteY168" fmla="*/ 1013114 h 2532784"/>
              <a:gd name="connsiteX169" fmla="*/ 201324 w 2812039"/>
              <a:gd name="connsiteY169" fmla="*/ 12989 h 2532784"/>
              <a:gd name="connsiteX170" fmla="*/ 207818 w 2812039"/>
              <a:gd name="connsiteY170" fmla="*/ 0 h 2532784"/>
              <a:gd name="connsiteX171" fmla="*/ 214313 w 2812039"/>
              <a:gd name="connsiteY171" fmla="*/ 12989 h 253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2812039" h="2532784">
                <a:moveTo>
                  <a:pt x="1357313" y="1805420"/>
                </a:moveTo>
                <a:cubicBezTo>
                  <a:pt x="1363807" y="1818409"/>
                  <a:pt x="1389784" y="1837892"/>
                  <a:pt x="1409267" y="1863869"/>
                </a:cubicBezTo>
                <a:cubicBezTo>
                  <a:pt x="1422256" y="1870364"/>
                  <a:pt x="1435244" y="1883352"/>
                  <a:pt x="1435244" y="1902835"/>
                </a:cubicBezTo>
                <a:cubicBezTo>
                  <a:pt x="1435244" y="1915824"/>
                  <a:pt x="1435244" y="1915824"/>
                  <a:pt x="1428750" y="1922318"/>
                </a:cubicBezTo>
                <a:cubicBezTo>
                  <a:pt x="1402773" y="1915824"/>
                  <a:pt x="1357313" y="1896341"/>
                  <a:pt x="1344324" y="1896341"/>
                </a:cubicBezTo>
                <a:cubicBezTo>
                  <a:pt x="1324841" y="1896341"/>
                  <a:pt x="1240415" y="1922318"/>
                  <a:pt x="1227426" y="1922318"/>
                </a:cubicBezTo>
                <a:cubicBezTo>
                  <a:pt x="1207943" y="1922318"/>
                  <a:pt x="1207943" y="1922318"/>
                  <a:pt x="1201449" y="1915824"/>
                </a:cubicBezTo>
                <a:cubicBezTo>
                  <a:pt x="1181966" y="1896341"/>
                  <a:pt x="1104034" y="1902835"/>
                  <a:pt x="1104034" y="1863869"/>
                </a:cubicBezTo>
                <a:cubicBezTo>
                  <a:pt x="1104034" y="1844386"/>
                  <a:pt x="1084551" y="1805420"/>
                  <a:pt x="1071563" y="1779443"/>
                </a:cubicBezTo>
                <a:cubicBezTo>
                  <a:pt x="1084551" y="1766455"/>
                  <a:pt x="1104034" y="1740477"/>
                  <a:pt x="1130012" y="1733983"/>
                </a:cubicBezTo>
                <a:cubicBezTo>
                  <a:pt x="1175472" y="1714500"/>
                  <a:pt x="1266392" y="1701511"/>
                  <a:pt x="1285875" y="1701511"/>
                </a:cubicBezTo>
                <a:cubicBezTo>
                  <a:pt x="1311852" y="1701511"/>
                  <a:pt x="1357313" y="1798926"/>
                  <a:pt x="1357313" y="1805420"/>
                </a:cubicBezTo>
                <a:close/>
                <a:moveTo>
                  <a:pt x="974148" y="1915824"/>
                </a:moveTo>
                <a:lnTo>
                  <a:pt x="876733" y="1915824"/>
                </a:lnTo>
                <a:cubicBezTo>
                  <a:pt x="863744" y="1850881"/>
                  <a:pt x="857250" y="1785937"/>
                  <a:pt x="850756" y="1688523"/>
                </a:cubicBezTo>
                <a:cubicBezTo>
                  <a:pt x="850756" y="1689389"/>
                  <a:pt x="850756" y="1689735"/>
                  <a:pt x="850756" y="1689735"/>
                </a:cubicBezTo>
                <a:cubicBezTo>
                  <a:pt x="850929" y="1689735"/>
                  <a:pt x="852401" y="1676660"/>
                  <a:pt x="863744" y="1727489"/>
                </a:cubicBezTo>
                <a:cubicBezTo>
                  <a:pt x="870239" y="1740477"/>
                  <a:pt x="896216" y="1746972"/>
                  <a:pt x="902710" y="1759960"/>
                </a:cubicBezTo>
                <a:cubicBezTo>
                  <a:pt x="935182" y="1798926"/>
                  <a:pt x="948171" y="1850881"/>
                  <a:pt x="974148" y="1896341"/>
                </a:cubicBezTo>
                <a:lnTo>
                  <a:pt x="974148" y="1915824"/>
                </a:lnTo>
                <a:close/>
                <a:moveTo>
                  <a:pt x="668915" y="1623580"/>
                </a:moveTo>
                <a:cubicBezTo>
                  <a:pt x="681903" y="1662545"/>
                  <a:pt x="714375" y="1727489"/>
                  <a:pt x="714375" y="1746972"/>
                </a:cubicBezTo>
                <a:cubicBezTo>
                  <a:pt x="714375" y="1759960"/>
                  <a:pt x="766330" y="1915824"/>
                  <a:pt x="798801" y="2013239"/>
                </a:cubicBezTo>
                <a:cubicBezTo>
                  <a:pt x="792307" y="2013239"/>
                  <a:pt x="785813" y="2019733"/>
                  <a:pt x="694892" y="2019733"/>
                </a:cubicBezTo>
                <a:cubicBezTo>
                  <a:pt x="688398" y="1987261"/>
                  <a:pt x="655926" y="1954790"/>
                  <a:pt x="642938" y="1922318"/>
                </a:cubicBezTo>
                <a:cubicBezTo>
                  <a:pt x="623455" y="1863869"/>
                  <a:pt x="629949" y="1772949"/>
                  <a:pt x="552017" y="1727489"/>
                </a:cubicBezTo>
                <a:cubicBezTo>
                  <a:pt x="584489" y="1695017"/>
                  <a:pt x="623455" y="1656051"/>
                  <a:pt x="655926" y="1617085"/>
                </a:cubicBezTo>
                <a:cubicBezTo>
                  <a:pt x="662421" y="1617085"/>
                  <a:pt x="668915" y="1617085"/>
                  <a:pt x="668915" y="1623580"/>
                </a:cubicBezTo>
                <a:close/>
                <a:moveTo>
                  <a:pt x="2136631" y="1643062"/>
                </a:moveTo>
                <a:cubicBezTo>
                  <a:pt x="2136631" y="1656051"/>
                  <a:pt x="2123642" y="1643062"/>
                  <a:pt x="2123642" y="1662545"/>
                </a:cubicBezTo>
                <a:cubicBezTo>
                  <a:pt x="2123642" y="1662545"/>
                  <a:pt x="2234046" y="1759960"/>
                  <a:pt x="2234046" y="1798926"/>
                </a:cubicBezTo>
                <a:cubicBezTo>
                  <a:pt x="2234046" y="1811915"/>
                  <a:pt x="2227551" y="1811915"/>
                  <a:pt x="2227551" y="1818409"/>
                </a:cubicBezTo>
                <a:lnTo>
                  <a:pt x="2208068" y="1818409"/>
                </a:lnTo>
                <a:cubicBezTo>
                  <a:pt x="2169103" y="1772949"/>
                  <a:pt x="2130137" y="1720994"/>
                  <a:pt x="2084676" y="1675534"/>
                </a:cubicBezTo>
                <a:lnTo>
                  <a:pt x="2084676" y="1610591"/>
                </a:lnTo>
                <a:cubicBezTo>
                  <a:pt x="2097665" y="1610591"/>
                  <a:pt x="2136631" y="1623580"/>
                  <a:pt x="2136631" y="1643062"/>
                </a:cubicBezTo>
                <a:close/>
                <a:moveTo>
                  <a:pt x="1740477" y="1610591"/>
                </a:moveTo>
                <a:cubicBezTo>
                  <a:pt x="1772949" y="1630074"/>
                  <a:pt x="1798926" y="1649557"/>
                  <a:pt x="1818409" y="1675534"/>
                </a:cubicBezTo>
                <a:lnTo>
                  <a:pt x="1818409" y="1695017"/>
                </a:lnTo>
                <a:cubicBezTo>
                  <a:pt x="1772949" y="1675534"/>
                  <a:pt x="1759960" y="1708006"/>
                  <a:pt x="1753466" y="1708006"/>
                </a:cubicBezTo>
                <a:cubicBezTo>
                  <a:pt x="1733983" y="1708006"/>
                  <a:pt x="1727489" y="1688523"/>
                  <a:pt x="1714500" y="1675534"/>
                </a:cubicBezTo>
                <a:lnTo>
                  <a:pt x="1714500" y="1610591"/>
                </a:lnTo>
                <a:lnTo>
                  <a:pt x="1740477" y="1610591"/>
                </a:lnTo>
                <a:close/>
                <a:moveTo>
                  <a:pt x="1539154" y="1480705"/>
                </a:moveTo>
                <a:lnTo>
                  <a:pt x="1539154" y="1500187"/>
                </a:lnTo>
                <a:cubicBezTo>
                  <a:pt x="1539154" y="1500187"/>
                  <a:pt x="1539154" y="1506682"/>
                  <a:pt x="1526165" y="1506682"/>
                </a:cubicBezTo>
                <a:cubicBezTo>
                  <a:pt x="1506682" y="1506682"/>
                  <a:pt x="1454727" y="1461222"/>
                  <a:pt x="1415762" y="1435244"/>
                </a:cubicBezTo>
                <a:lnTo>
                  <a:pt x="1415762" y="1415761"/>
                </a:lnTo>
                <a:cubicBezTo>
                  <a:pt x="1422256" y="1409267"/>
                  <a:pt x="1428750" y="1402773"/>
                  <a:pt x="1448233" y="1402773"/>
                </a:cubicBezTo>
                <a:cubicBezTo>
                  <a:pt x="1461222" y="1402773"/>
                  <a:pt x="1513176" y="1448233"/>
                  <a:pt x="1539154" y="1480705"/>
                </a:cubicBezTo>
                <a:close/>
                <a:moveTo>
                  <a:pt x="759835" y="675409"/>
                </a:moveTo>
                <a:cubicBezTo>
                  <a:pt x="766330" y="707881"/>
                  <a:pt x="785813" y="759835"/>
                  <a:pt x="785813" y="772824"/>
                </a:cubicBezTo>
                <a:cubicBezTo>
                  <a:pt x="785813" y="792307"/>
                  <a:pt x="766330" y="792307"/>
                  <a:pt x="766330" y="805295"/>
                </a:cubicBezTo>
                <a:cubicBezTo>
                  <a:pt x="766330" y="863744"/>
                  <a:pt x="922193" y="1065068"/>
                  <a:pt x="922193" y="1091045"/>
                </a:cubicBezTo>
                <a:cubicBezTo>
                  <a:pt x="922193" y="1104034"/>
                  <a:pt x="902710" y="1117023"/>
                  <a:pt x="902710" y="1130011"/>
                </a:cubicBezTo>
                <a:cubicBezTo>
                  <a:pt x="902710" y="1149494"/>
                  <a:pt x="922193" y="1155989"/>
                  <a:pt x="922193" y="1155989"/>
                </a:cubicBezTo>
                <a:cubicBezTo>
                  <a:pt x="928688" y="1175472"/>
                  <a:pt x="941676" y="1207943"/>
                  <a:pt x="941676" y="1227426"/>
                </a:cubicBezTo>
                <a:cubicBezTo>
                  <a:pt x="941676" y="1240415"/>
                  <a:pt x="902710" y="1279381"/>
                  <a:pt x="889722" y="1279381"/>
                </a:cubicBezTo>
                <a:cubicBezTo>
                  <a:pt x="870239" y="1279381"/>
                  <a:pt x="876733" y="1272886"/>
                  <a:pt x="863744" y="1272886"/>
                </a:cubicBezTo>
                <a:cubicBezTo>
                  <a:pt x="863744" y="1117023"/>
                  <a:pt x="707881" y="1071562"/>
                  <a:pt x="707881" y="1026102"/>
                </a:cubicBezTo>
                <a:cubicBezTo>
                  <a:pt x="707881" y="1006619"/>
                  <a:pt x="766330" y="948170"/>
                  <a:pt x="766330" y="935182"/>
                </a:cubicBezTo>
                <a:cubicBezTo>
                  <a:pt x="766330" y="857250"/>
                  <a:pt x="688398" y="824778"/>
                  <a:pt x="629949" y="824778"/>
                </a:cubicBezTo>
                <a:cubicBezTo>
                  <a:pt x="616960" y="824778"/>
                  <a:pt x="610466" y="850756"/>
                  <a:pt x="603972" y="857250"/>
                </a:cubicBezTo>
                <a:cubicBezTo>
                  <a:pt x="597477" y="863744"/>
                  <a:pt x="584489" y="870239"/>
                  <a:pt x="571500" y="883227"/>
                </a:cubicBezTo>
                <a:cubicBezTo>
                  <a:pt x="571500" y="889722"/>
                  <a:pt x="577994" y="896216"/>
                  <a:pt x="584489" y="902710"/>
                </a:cubicBezTo>
                <a:lnTo>
                  <a:pt x="584489" y="1032597"/>
                </a:lnTo>
                <a:lnTo>
                  <a:pt x="558511" y="1032597"/>
                </a:lnTo>
                <a:cubicBezTo>
                  <a:pt x="526040" y="1013114"/>
                  <a:pt x="519546" y="954665"/>
                  <a:pt x="519546" y="928687"/>
                </a:cubicBezTo>
                <a:cubicBezTo>
                  <a:pt x="519546" y="857250"/>
                  <a:pt x="642938" y="668915"/>
                  <a:pt x="746847" y="668915"/>
                </a:cubicBezTo>
                <a:cubicBezTo>
                  <a:pt x="759835" y="668915"/>
                  <a:pt x="759835" y="675409"/>
                  <a:pt x="759835" y="675409"/>
                </a:cubicBezTo>
                <a:close/>
                <a:moveTo>
                  <a:pt x="214313" y="12989"/>
                </a:moveTo>
                <a:cubicBezTo>
                  <a:pt x="233795" y="25977"/>
                  <a:pt x="253278" y="38966"/>
                  <a:pt x="266267" y="38966"/>
                </a:cubicBezTo>
                <a:cubicBezTo>
                  <a:pt x="285750" y="38966"/>
                  <a:pt x="331210" y="12989"/>
                  <a:pt x="350693" y="12989"/>
                </a:cubicBezTo>
                <a:cubicBezTo>
                  <a:pt x="363682" y="12989"/>
                  <a:pt x="409142" y="51955"/>
                  <a:pt x="448108" y="58449"/>
                </a:cubicBezTo>
                <a:cubicBezTo>
                  <a:pt x="493568" y="64943"/>
                  <a:pt x="597477" y="84426"/>
                  <a:pt x="616960" y="84426"/>
                </a:cubicBezTo>
                <a:cubicBezTo>
                  <a:pt x="629949" y="84426"/>
                  <a:pt x="740352" y="32472"/>
                  <a:pt x="811790" y="25977"/>
                </a:cubicBezTo>
                <a:cubicBezTo>
                  <a:pt x="954665" y="6494"/>
                  <a:pt x="1039091" y="12989"/>
                  <a:pt x="1052080" y="12989"/>
                </a:cubicBezTo>
                <a:cubicBezTo>
                  <a:pt x="1071563" y="12989"/>
                  <a:pt x="1181966" y="32472"/>
                  <a:pt x="1240415" y="45460"/>
                </a:cubicBezTo>
                <a:cubicBezTo>
                  <a:pt x="1253404" y="110403"/>
                  <a:pt x="1396279" y="90920"/>
                  <a:pt x="1396279" y="168852"/>
                </a:cubicBezTo>
                <a:cubicBezTo>
                  <a:pt x="1396279" y="188335"/>
                  <a:pt x="1396279" y="181841"/>
                  <a:pt x="1389784" y="188335"/>
                </a:cubicBezTo>
                <a:cubicBezTo>
                  <a:pt x="1383290" y="181841"/>
                  <a:pt x="1383290" y="175347"/>
                  <a:pt x="1370301" y="175347"/>
                </a:cubicBezTo>
                <a:cubicBezTo>
                  <a:pt x="1331335" y="175347"/>
                  <a:pt x="1279381" y="285750"/>
                  <a:pt x="1279381" y="292244"/>
                </a:cubicBezTo>
                <a:cubicBezTo>
                  <a:pt x="1279381" y="305233"/>
                  <a:pt x="1305358" y="331210"/>
                  <a:pt x="1318347" y="357188"/>
                </a:cubicBezTo>
                <a:lnTo>
                  <a:pt x="1318347" y="376670"/>
                </a:lnTo>
                <a:cubicBezTo>
                  <a:pt x="1298864" y="376670"/>
                  <a:pt x="1266392" y="402648"/>
                  <a:pt x="1259898" y="415636"/>
                </a:cubicBezTo>
                <a:cubicBezTo>
                  <a:pt x="1266392" y="422131"/>
                  <a:pt x="1279381" y="428625"/>
                  <a:pt x="1285875" y="435119"/>
                </a:cubicBezTo>
                <a:cubicBezTo>
                  <a:pt x="1259898" y="467591"/>
                  <a:pt x="1149494" y="565006"/>
                  <a:pt x="1130012" y="565006"/>
                </a:cubicBezTo>
                <a:cubicBezTo>
                  <a:pt x="1110529" y="565006"/>
                  <a:pt x="1032597" y="513051"/>
                  <a:pt x="1019608" y="513051"/>
                </a:cubicBezTo>
                <a:cubicBezTo>
                  <a:pt x="954665" y="513051"/>
                  <a:pt x="941676" y="616960"/>
                  <a:pt x="857250" y="603972"/>
                </a:cubicBezTo>
                <a:cubicBezTo>
                  <a:pt x="850756" y="610466"/>
                  <a:pt x="844261" y="603972"/>
                  <a:pt x="844261" y="623455"/>
                </a:cubicBezTo>
                <a:cubicBezTo>
                  <a:pt x="844261" y="668915"/>
                  <a:pt x="948171" y="863744"/>
                  <a:pt x="967654" y="889722"/>
                </a:cubicBezTo>
                <a:lnTo>
                  <a:pt x="1000125" y="883227"/>
                </a:lnTo>
                <a:cubicBezTo>
                  <a:pt x="1000125" y="876733"/>
                  <a:pt x="987136" y="870239"/>
                  <a:pt x="974148" y="857250"/>
                </a:cubicBezTo>
                <a:cubicBezTo>
                  <a:pt x="967654" y="824778"/>
                  <a:pt x="961159" y="785812"/>
                  <a:pt x="954665" y="746847"/>
                </a:cubicBezTo>
                <a:cubicBezTo>
                  <a:pt x="954665" y="733858"/>
                  <a:pt x="935182" y="714375"/>
                  <a:pt x="935182" y="694892"/>
                </a:cubicBezTo>
                <a:cubicBezTo>
                  <a:pt x="935182" y="681903"/>
                  <a:pt x="967654" y="655926"/>
                  <a:pt x="987136" y="629949"/>
                </a:cubicBezTo>
                <a:cubicBezTo>
                  <a:pt x="989301" y="632200"/>
                  <a:pt x="989994" y="632893"/>
                  <a:pt x="990687" y="632893"/>
                </a:cubicBezTo>
                <a:cubicBezTo>
                  <a:pt x="992159" y="632893"/>
                  <a:pt x="993631" y="629949"/>
                  <a:pt x="1006619" y="629949"/>
                </a:cubicBezTo>
                <a:cubicBezTo>
                  <a:pt x="1019608" y="629949"/>
                  <a:pt x="1052080" y="642937"/>
                  <a:pt x="1078057" y="642937"/>
                </a:cubicBezTo>
                <a:cubicBezTo>
                  <a:pt x="1097540" y="668915"/>
                  <a:pt x="1123517" y="688398"/>
                  <a:pt x="1123517" y="727364"/>
                </a:cubicBezTo>
                <a:cubicBezTo>
                  <a:pt x="1123517" y="740352"/>
                  <a:pt x="1104034" y="779318"/>
                  <a:pt x="1104034" y="792307"/>
                </a:cubicBezTo>
                <a:cubicBezTo>
                  <a:pt x="1104034" y="811790"/>
                  <a:pt x="1117023" y="811790"/>
                  <a:pt x="1117023" y="818284"/>
                </a:cubicBezTo>
                <a:cubicBezTo>
                  <a:pt x="1136506" y="824778"/>
                  <a:pt x="1149494" y="837767"/>
                  <a:pt x="1175472" y="850756"/>
                </a:cubicBezTo>
                <a:cubicBezTo>
                  <a:pt x="1181966" y="850756"/>
                  <a:pt x="1201449" y="863744"/>
                  <a:pt x="1220932" y="863744"/>
                </a:cubicBezTo>
                <a:cubicBezTo>
                  <a:pt x="1233921" y="863744"/>
                  <a:pt x="1220932" y="844261"/>
                  <a:pt x="1240415" y="844261"/>
                </a:cubicBezTo>
                <a:lnTo>
                  <a:pt x="1363807" y="844261"/>
                </a:lnTo>
                <a:cubicBezTo>
                  <a:pt x="1376796" y="837767"/>
                  <a:pt x="1389784" y="837767"/>
                  <a:pt x="1396279" y="831273"/>
                </a:cubicBezTo>
                <a:cubicBezTo>
                  <a:pt x="1409267" y="824778"/>
                  <a:pt x="1409267" y="811790"/>
                  <a:pt x="1409267" y="792307"/>
                </a:cubicBezTo>
                <a:lnTo>
                  <a:pt x="1441739" y="792307"/>
                </a:lnTo>
                <a:cubicBezTo>
                  <a:pt x="1448233" y="798801"/>
                  <a:pt x="1454727" y="811790"/>
                  <a:pt x="1448233" y="824778"/>
                </a:cubicBezTo>
                <a:cubicBezTo>
                  <a:pt x="1454727" y="824778"/>
                  <a:pt x="1448233" y="831273"/>
                  <a:pt x="1461222" y="831273"/>
                </a:cubicBezTo>
                <a:cubicBezTo>
                  <a:pt x="1480705" y="831273"/>
                  <a:pt x="1591108" y="798801"/>
                  <a:pt x="1649557" y="766330"/>
                </a:cubicBezTo>
                <a:cubicBezTo>
                  <a:pt x="1675534" y="753341"/>
                  <a:pt x="1701512" y="714375"/>
                  <a:pt x="1720994" y="694892"/>
                </a:cubicBezTo>
                <a:cubicBezTo>
                  <a:pt x="1720994" y="701386"/>
                  <a:pt x="1714500" y="701386"/>
                  <a:pt x="1714500" y="720869"/>
                </a:cubicBezTo>
                <a:cubicBezTo>
                  <a:pt x="1714500" y="733858"/>
                  <a:pt x="1720994" y="746847"/>
                  <a:pt x="1733983" y="746847"/>
                </a:cubicBezTo>
                <a:cubicBezTo>
                  <a:pt x="1753466" y="746847"/>
                  <a:pt x="1766455" y="740352"/>
                  <a:pt x="1805421" y="733858"/>
                </a:cubicBezTo>
                <a:lnTo>
                  <a:pt x="1805421" y="753341"/>
                </a:lnTo>
                <a:cubicBezTo>
                  <a:pt x="1753466" y="798801"/>
                  <a:pt x="1701512" y="792307"/>
                  <a:pt x="1649557" y="818284"/>
                </a:cubicBezTo>
                <a:cubicBezTo>
                  <a:pt x="1604097" y="837767"/>
                  <a:pt x="1571625" y="883227"/>
                  <a:pt x="1532659" y="902710"/>
                </a:cubicBezTo>
                <a:cubicBezTo>
                  <a:pt x="1513176" y="915699"/>
                  <a:pt x="1493693" y="915699"/>
                  <a:pt x="1474210" y="922193"/>
                </a:cubicBezTo>
                <a:cubicBezTo>
                  <a:pt x="1448233" y="948170"/>
                  <a:pt x="1487199" y="974148"/>
                  <a:pt x="1448233" y="974148"/>
                </a:cubicBezTo>
                <a:cubicBezTo>
                  <a:pt x="1428750" y="974148"/>
                  <a:pt x="1435244" y="961159"/>
                  <a:pt x="1422256" y="961159"/>
                </a:cubicBezTo>
                <a:cubicBezTo>
                  <a:pt x="1409267" y="961159"/>
                  <a:pt x="1318347" y="1013114"/>
                  <a:pt x="1305358" y="1032597"/>
                </a:cubicBezTo>
                <a:cubicBezTo>
                  <a:pt x="1285875" y="1052080"/>
                  <a:pt x="1279381" y="1084551"/>
                  <a:pt x="1266392" y="1110528"/>
                </a:cubicBezTo>
                <a:lnTo>
                  <a:pt x="1266392" y="1136506"/>
                </a:lnTo>
                <a:cubicBezTo>
                  <a:pt x="1279381" y="1143000"/>
                  <a:pt x="1298864" y="1136506"/>
                  <a:pt x="1311852" y="1136506"/>
                </a:cubicBezTo>
                <a:cubicBezTo>
                  <a:pt x="1357313" y="1136506"/>
                  <a:pt x="1545648" y="1285875"/>
                  <a:pt x="1552142" y="1298864"/>
                </a:cubicBezTo>
                <a:cubicBezTo>
                  <a:pt x="1565131" y="1318347"/>
                  <a:pt x="1571625" y="1350818"/>
                  <a:pt x="1571625" y="1363807"/>
                </a:cubicBezTo>
                <a:cubicBezTo>
                  <a:pt x="1604097" y="1396278"/>
                  <a:pt x="1630074" y="1441739"/>
                  <a:pt x="1656051" y="1487199"/>
                </a:cubicBezTo>
                <a:cubicBezTo>
                  <a:pt x="1669040" y="1487199"/>
                  <a:pt x="1682029" y="1467716"/>
                  <a:pt x="1695017" y="1454727"/>
                </a:cubicBezTo>
                <a:cubicBezTo>
                  <a:pt x="1708006" y="1454727"/>
                  <a:pt x="1727489" y="1454727"/>
                  <a:pt x="1746972" y="1441739"/>
                </a:cubicBezTo>
                <a:cubicBezTo>
                  <a:pt x="1753466" y="1441739"/>
                  <a:pt x="1753466" y="1441739"/>
                  <a:pt x="1753466" y="1428750"/>
                </a:cubicBezTo>
                <a:cubicBezTo>
                  <a:pt x="1753466" y="1409267"/>
                  <a:pt x="1714500" y="1331335"/>
                  <a:pt x="1714500" y="1311852"/>
                </a:cubicBezTo>
                <a:cubicBezTo>
                  <a:pt x="1714500" y="1298864"/>
                  <a:pt x="1746972" y="1259898"/>
                  <a:pt x="1746972" y="1246909"/>
                </a:cubicBezTo>
                <a:cubicBezTo>
                  <a:pt x="1746972" y="1227426"/>
                  <a:pt x="1798926" y="1227426"/>
                  <a:pt x="1811915" y="1227426"/>
                </a:cubicBezTo>
                <a:cubicBezTo>
                  <a:pt x="1844387" y="1227426"/>
                  <a:pt x="1876858" y="1240415"/>
                  <a:pt x="1889847" y="1292369"/>
                </a:cubicBezTo>
                <a:cubicBezTo>
                  <a:pt x="1896341" y="1305358"/>
                  <a:pt x="1876858" y="1337830"/>
                  <a:pt x="1889847" y="1357312"/>
                </a:cubicBezTo>
                <a:cubicBezTo>
                  <a:pt x="1928813" y="1435244"/>
                  <a:pt x="2013239" y="1389784"/>
                  <a:pt x="2071688" y="1415761"/>
                </a:cubicBezTo>
                <a:cubicBezTo>
                  <a:pt x="2104159" y="1461222"/>
                  <a:pt x="2117148" y="1474210"/>
                  <a:pt x="2162608" y="1519670"/>
                </a:cubicBezTo>
                <a:cubicBezTo>
                  <a:pt x="2175597" y="1532659"/>
                  <a:pt x="2188586" y="1558636"/>
                  <a:pt x="2208068" y="1571625"/>
                </a:cubicBezTo>
                <a:cubicBezTo>
                  <a:pt x="2208068" y="1578119"/>
                  <a:pt x="2227551" y="1571625"/>
                  <a:pt x="2234046" y="1591108"/>
                </a:cubicBezTo>
                <a:cubicBezTo>
                  <a:pt x="2247034" y="1610591"/>
                  <a:pt x="2234046" y="1643062"/>
                  <a:pt x="2247034" y="1669040"/>
                </a:cubicBezTo>
                <a:cubicBezTo>
                  <a:pt x="2273012" y="1727489"/>
                  <a:pt x="2311978" y="1811915"/>
                  <a:pt x="2318472" y="1870364"/>
                </a:cubicBezTo>
                <a:cubicBezTo>
                  <a:pt x="2337955" y="1889847"/>
                  <a:pt x="2370426" y="1909330"/>
                  <a:pt x="2383415" y="1909330"/>
                </a:cubicBezTo>
                <a:cubicBezTo>
                  <a:pt x="2402898" y="1909330"/>
                  <a:pt x="2409392" y="1876858"/>
                  <a:pt x="2428875" y="1876858"/>
                </a:cubicBezTo>
                <a:cubicBezTo>
                  <a:pt x="2441864" y="1876858"/>
                  <a:pt x="2480830" y="1883352"/>
                  <a:pt x="2506807" y="1883352"/>
                </a:cubicBezTo>
                <a:cubicBezTo>
                  <a:pt x="2513301" y="1889847"/>
                  <a:pt x="2519796" y="1896341"/>
                  <a:pt x="2526290" y="1896341"/>
                </a:cubicBezTo>
                <a:cubicBezTo>
                  <a:pt x="2565256" y="1909330"/>
                  <a:pt x="2610716" y="1928812"/>
                  <a:pt x="2649682" y="1941801"/>
                </a:cubicBezTo>
                <a:cubicBezTo>
                  <a:pt x="2636693" y="2188585"/>
                  <a:pt x="2812040" y="2279506"/>
                  <a:pt x="2812040" y="2493818"/>
                </a:cubicBezTo>
                <a:cubicBezTo>
                  <a:pt x="2812040" y="2506807"/>
                  <a:pt x="2805546" y="2526290"/>
                  <a:pt x="2805546" y="2532784"/>
                </a:cubicBezTo>
                <a:lnTo>
                  <a:pt x="0" y="2532784"/>
                </a:lnTo>
                <a:lnTo>
                  <a:pt x="0" y="2487324"/>
                </a:lnTo>
                <a:cubicBezTo>
                  <a:pt x="12989" y="2467841"/>
                  <a:pt x="19483" y="2448358"/>
                  <a:pt x="19483" y="2428875"/>
                </a:cubicBezTo>
                <a:cubicBezTo>
                  <a:pt x="25977" y="2376921"/>
                  <a:pt x="32472" y="2318472"/>
                  <a:pt x="38966" y="2260023"/>
                </a:cubicBezTo>
                <a:cubicBezTo>
                  <a:pt x="32472" y="2195080"/>
                  <a:pt x="123392" y="2117148"/>
                  <a:pt x="116898" y="2052205"/>
                </a:cubicBezTo>
                <a:cubicBezTo>
                  <a:pt x="129886" y="1993756"/>
                  <a:pt x="123392" y="1928812"/>
                  <a:pt x="194830" y="1928812"/>
                </a:cubicBezTo>
                <a:cubicBezTo>
                  <a:pt x="214313" y="1928812"/>
                  <a:pt x="272761" y="1948295"/>
                  <a:pt x="292244" y="1948295"/>
                </a:cubicBezTo>
                <a:cubicBezTo>
                  <a:pt x="305233" y="1948295"/>
                  <a:pt x="344199" y="1915824"/>
                  <a:pt x="357188" y="1915824"/>
                </a:cubicBezTo>
                <a:cubicBezTo>
                  <a:pt x="376670" y="1915824"/>
                  <a:pt x="428625" y="1967778"/>
                  <a:pt x="448108" y="1967778"/>
                </a:cubicBezTo>
                <a:lnTo>
                  <a:pt x="571500" y="1967778"/>
                </a:lnTo>
                <a:cubicBezTo>
                  <a:pt x="571500" y="1961284"/>
                  <a:pt x="577994" y="1967778"/>
                  <a:pt x="577994" y="1948295"/>
                </a:cubicBezTo>
                <a:cubicBezTo>
                  <a:pt x="577994" y="1935307"/>
                  <a:pt x="461097" y="1811915"/>
                  <a:pt x="409142" y="1746972"/>
                </a:cubicBezTo>
                <a:cubicBezTo>
                  <a:pt x="396153" y="1727489"/>
                  <a:pt x="396153" y="1701511"/>
                  <a:pt x="396153" y="1688523"/>
                </a:cubicBezTo>
                <a:cubicBezTo>
                  <a:pt x="396153" y="1636568"/>
                  <a:pt x="448108" y="1578119"/>
                  <a:pt x="467591" y="1545648"/>
                </a:cubicBezTo>
                <a:cubicBezTo>
                  <a:pt x="506557" y="1487199"/>
                  <a:pt x="571500" y="1370301"/>
                  <a:pt x="571500" y="1357312"/>
                </a:cubicBezTo>
                <a:cubicBezTo>
                  <a:pt x="571500" y="1337830"/>
                  <a:pt x="435119" y="1246909"/>
                  <a:pt x="409142" y="1220932"/>
                </a:cubicBezTo>
                <a:cubicBezTo>
                  <a:pt x="409142" y="1214437"/>
                  <a:pt x="409142" y="1194955"/>
                  <a:pt x="402648" y="1188460"/>
                </a:cubicBezTo>
                <a:cubicBezTo>
                  <a:pt x="389659" y="1162483"/>
                  <a:pt x="344199" y="1149494"/>
                  <a:pt x="344199" y="1130011"/>
                </a:cubicBezTo>
                <a:cubicBezTo>
                  <a:pt x="344199" y="1019608"/>
                  <a:pt x="519546" y="1097540"/>
                  <a:pt x="519546" y="1013114"/>
                </a:cubicBezTo>
                <a:lnTo>
                  <a:pt x="201324" y="12989"/>
                </a:lnTo>
                <a:cubicBezTo>
                  <a:pt x="201324" y="12989"/>
                  <a:pt x="201324" y="6494"/>
                  <a:pt x="207818" y="0"/>
                </a:cubicBezTo>
                <a:cubicBezTo>
                  <a:pt x="214313" y="0"/>
                  <a:pt x="214313" y="6494"/>
                  <a:pt x="214313" y="12989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AE52CD81-3DAE-1526-67FE-81DD5C8C6AF1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02674" y="189825"/>
            <a:ext cx="1199475" cy="67748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A80BFFC-4CE9-DD08-EC73-4707B51C204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95374" y="4209190"/>
            <a:ext cx="10239374" cy="934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27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85455F57-68B2-AB8D-B742-587CA0DC564B}"/>
              </a:ext>
            </a:extLst>
          </p:cNvPr>
          <p:cNvGrpSpPr/>
          <p:nvPr userDrawn="1"/>
        </p:nvGrpSpPr>
        <p:grpSpPr>
          <a:xfrm>
            <a:off x="0" y="2520937"/>
            <a:ext cx="9144000" cy="2622564"/>
            <a:chOff x="0" y="2521079"/>
            <a:chExt cx="9144000" cy="2622421"/>
          </a:xfrm>
        </p:grpSpPr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59D19A39-4023-13A1-D31B-BE9BA823DD80}"/>
                </a:ext>
              </a:extLst>
            </p:cNvPr>
            <p:cNvSpPr/>
            <p:nvPr userDrawn="1"/>
          </p:nvSpPr>
          <p:spPr>
            <a:xfrm>
              <a:off x="0" y="2875525"/>
              <a:ext cx="9144000" cy="2267975"/>
            </a:xfrm>
            <a:custGeom>
              <a:avLst/>
              <a:gdLst>
                <a:gd name="connsiteX0" fmla="*/ 7975600 w 12192000"/>
                <a:gd name="connsiteY0" fmla="*/ 1366 h 3023966"/>
                <a:gd name="connsiteX1" fmla="*/ 11319470 w 12192000"/>
                <a:gd name="connsiteY1" fmla="*/ 330723 h 3023966"/>
                <a:gd name="connsiteX2" fmla="*/ 12192000 w 12192000"/>
                <a:gd name="connsiteY2" fmla="*/ 498201 h 3023966"/>
                <a:gd name="connsiteX3" fmla="*/ 12192000 w 12192000"/>
                <a:gd name="connsiteY3" fmla="*/ 3023966 h 3023966"/>
                <a:gd name="connsiteX4" fmla="*/ 0 w 12192000"/>
                <a:gd name="connsiteY4" fmla="*/ 3023966 h 3023966"/>
                <a:gd name="connsiteX5" fmla="*/ 0 w 12192000"/>
                <a:gd name="connsiteY5" fmla="*/ 376472 h 3023966"/>
                <a:gd name="connsiteX6" fmla="*/ 345926 w 12192000"/>
                <a:gd name="connsiteY6" fmla="*/ 450479 h 3023966"/>
                <a:gd name="connsiteX7" fmla="*/ 2908300 w 12192000"/>
                <a:gd name="connsiteY7" fmla="*/ 674466 h 3023966"/>
                <a:gd name="connsiteX8" fmla="*/ 7975600 w 12192000"/>
                <a:gd name="connsiteY8" fmla="*/ 1366 h 3023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192000" h="3023966">
                  <a:moveTo>
                    <a:pt x="7975600" y="1366"/>
                  </a:moveTo>
                  <a:cubicBezTo>
                    <a:pt x="9159875" y="-16096"/>
                    <a:pt x="10251281" y="136105"/>
                    <a:pt x="11319470" y="330723"/>
                  </a:cubicBezTo>
                  <a:lnTo>
                    <a:pt x="12192000" y="498201"/>
                  </a:lnTo>
                  <a:lnTo>
                    <a:pt x="12192000" y="3023966"/>
                  </a:lnTo>
                  <a:lnTo>
                    <a:pt x="0" y="3023966"/>
                  </a:lnTo>
                  <a:lnTo>
                    <a:pt x="0" y="376472"/>
                  </a:lnTo>
                  <a:lnTo>
                    <a:pt x="345926" y="450479"/>
                  </a:lnTo>
                  <a:cubicBezTo>
                    <a:pt x="1074142" y="599258"/>
                    <a:pt x="1865313" y="710978"/>
                    <a:pt x="2908300" y="674466"/>
                  </a:cubicBezTo>
                  <a:cubicBezTo>
                    <a:pt x="4298950" y="625783"/>
                    <a:pt x="6396567" y="24649"/>
                    <a:pt x="7975600" y="1366"/>
                  </a:cubicBezTo>
                  <a:close/>
                </a:path>
              </a:pathLst>
            </a:custGeom>
            <a:solidFill>
              <a:srgbClr val="003399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sz="1279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pic>
          <p:nvPicPr>
            <p:cNvPr id="10" name="图片 9">
              <a:hlinkClick r:id="rId2"/>
              <a:extLst>
                <a:ext uri="{FF2B5EF4-FFF2-40B4-BE49-F238E27FC236}">
                  <a16:creationId xmlns:a16="http://schemas.microsoft.com/office/drawing/2014/main" id="{70036DCB-A1BB-197D-226F-333A2F51932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457201" y="2521079"/>
              <a:ext cx="2762879" cy="61926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488839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281339-ED4E-4B1F-B87F-826E5800F533}" type="datetimeFigureOut">
              <a:rPr lang="zh-CN" altLang="en-US" smtClean="0"/>
              <a:t>2023/5/3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2586F8-9896-4AB4-8662-E622B2CCD26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505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66" r:id="rId3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random/>
      </p:transition>
    </mc:Choice>
    <mc:Fallback xmlns="">
      <p:transition spd="slow" advTm="2000">
        <p:random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microsoft.com/office/2007/relationships/hdphoto" Target="../media/hdphoto1.wd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5" Type="http://schemas.openxmlformats.org/officeDocument/2006/relationships/image" Target="../media/image17.jpeg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Relationship Id="rId5" Type="http://schemas.openxmlformats.org/officeDocument/2006/relationships/image" Target="../media/image18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7" Type="http://schemas.openxmlformats.org/officeDocument/2006/relationships/image" Target="../media/image20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Relationship Id="rId6" Type="http://schemas.openxmlformats.org/officeDocument/2006/relationships/image" Target="../media/image14.png"/><Relationship Id="rId5" Type="http://schemas.microsoft.com/office/2007/relationships/hdphoto" Target="../media/hdphoto2.wdp"/><Relationship Id="rId4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18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notesSlide" Target="../notesSlides/notesSlide2.xml"/><Relationship Id="rId7" Type="http://schemas.microsoft.com/office/2007/relationships/hdphoto" Target="../media/hdphoto1.wdp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10" Type="http://schemas.openxmlformats.org/officeDocument/2006/relationships/image" Target="../media/image10.png"/><Relationship Id="rId4" Type="http://schemas.openxmlformats.org/officeDocument/2006/relationships/image" Target="../media/image2.png"/><Relationship Id="rId9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Relationship Id="rId4" Type="http://schemas.openxmlformats.org/officeDocument/2006/relationships/image" Target="../media/image1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5" Type="http://schemas.openxmlformats.org/officeDocument/2006/relationships/image" Target="../media/image21.jpeg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1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6.png"/><Relationship Id="rId7" Type="http://schemas.microsoft.com/office/2007/relationships/hdphoto" Target="../media/hdphoto1.wdp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png"/><Relationship Id="rId9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4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16.png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图形 9">
            <a:extLst>
              <a:ext uri="{FF2B5EF4-FFF2-40B4-BE49-F238E27FC236}">
                <a16:creationId xmlns:a16="http://schemas.microsoft.com/office/drawing/2014/main" id="{05718E25-E4AC-4F0B-31E3-4B75A722F765}"/>
              </a:ext>
            </a:extLst>
          </p:cNvPr>
          <p:cNvSpPr/>
          <p:nvPr/>
        </p:nvSpPr>
        <p:spPr>
          <a:xfrm>
            <a:off x="472623" y="2157156"/>
            <a:ext cx="3315606" cy="2986344"/>
          </a:xfrm>
          <a:custGeom>
            <a:avLst/>
            <a:gdLst>
              <a:gd name="connsiteX0" fmla="*/ 1357313 w 2812039"/>
              <a:gd name="connsiteY0" fmla="*/ 1805420 h 2532784"/>
              <a:gd name="connsiteX1" fmla="*/ 1409267 w 2812039"/>
              <a:gd name="connsiteY1" fmla="*/ 1863869 h 2532784"/>
              <a:gd name="connsiteX2" fmla="*/ 1435244 w 2812039"/>
              <a:gd name="connsiteY2" fmla="*/ 1902835 h 2532784"/>
              <a:gd name="connsiteX3" fmla="*/ 1428750 w 2812039"/>
              <a:gd name="connsiteY3" fmla="*/ 1922318 h 2532784"/>
              <a:gd name="connsiteX4" fmla="*/ 1344324 w 2812039"/>
              <a:gd name="connsiteY4" fmla="*/ 1896341 h 2532784"/>
              <a:gd name="connsiteX5" fmla="*/ 1227426 w 2812039"/>
              <a:gd name="connsiteY5" fmla="*/ 1922318 h 2532784"/>
              <a:gd name="connsiteX6" fmla="*/ 1201449 w 2812039"/>
              <a:gd name="connsiteY6" fmla="*/ 1915824 h 2532784"/>
              <a:gd name="connsiteX7" fmla="*/ 1104034 w 2812039"/>
              <a:gd name="connsiteY7" fmla="*/ 1863869 h 2532784"/>
              <a:gd name="connsiteX8" fmla="*/ 1071563 w 2812039"/>
              <a:gd name="connsiteY8" fmla="*/ 1779443 h 2532784"/>
              <a:gd name="connsiteX9" fmla="*/ 1130012 w 2812039"/>
              <a:gd name="connsiteY9" fmla="*/ 1733983 h 2532784"/>
              <a:gd name="connsiteX10" fmla="*/ 1285875 w 2812039"/>
              <a:gd name="connsiteY10" fmla="*/ 1701511 h 2532784"/>
              <a:gd name="connsiteX11" fmla="*/ 1357313 w 2812039"/>
              <a:gd name="connsiteY11" fmla="*/ 1805420 h 2532784"/>
              <a:gd name="connsiteX12" fmla="*/ 974148 w 2812039"/>
              <a:gd name="connsiteY12" fmla="*/ 1915824 h 2532784"/>
              <a:gd name="connsiteX13" fmla="*/ 876733 w 2812039"/>
              <a:gd name="connsiteY13" fmla="*/ 1915824 h 2532784"/>
              <a:gd name="connsiteX14" fmla="*/ 850756 w 2812039"/>
              <a:gd name="connsiteY14" fmla="*/ 1688523 h 2532784"/>
              <a:gd name="connsiteX15" fmla="*/ 850756 w 2812039"/>
              <a:gd name="connsiteY15" fmla="*/ 1689735 h 2532784"/>
              <a:gd name="connsiteX16" fmla="*/ 863744 w 2812039"/>
              <a:gd name="connsiteY16" fmla="*/ 1727489 h 2532784"/>
              <a:gd name="connsiteX17" fmla="*/ 902710 w 2812039"/>
              <a:gd name="connsiteY17" fmla="*/ 1759960 h 2532784"/>
              <a:gd name="connsiteX18" fmla="*/ 974148 w 2812039"/>
              <a:gd name="connsiteY18" fmla="*/ 1896341 h 2532784"/>
              <a:gd name="connsiteX19" fmla="*/ 974148 w 2812039"/>
              <a:gd name="connsiteY19" fmla="*/ 1915824 h 2532784"/>
              <a:gd name="connsiteX20" fmla="*/ 668915 w 2812039"/>
              <a:gd name="connsiteY20" fmla="*/ 1623580 h 2532784"/>
              <a:gd name="connsiteX21" fmla="*/ 714375 w 2812039"/>
              <a:gd name="connsiteY21" fmla="*/ 1746972 h 2532784"/>
              <a:gd name="connsiteX22" fmla="*/ 798801 w 2812039"/>
              <a:gd name="connsiteY22" fmla="*/ 2013239 h 2532784"/>
              <a:gd name="connsiteX23" fmla="*/ 694892 w 2812039"/>
              <a:gd name="connsiteY23" fmla="*/ 2019733 h 2532784"/>
              <a:gd name="connsiteX24" fmla="*/ 642938 w 2812039"/>
              <a:gd name="connsiteY24" fmla="*/ 1922318 h 2532784"/>
              <a:gd name="connsiteX25" fmla="*/ 552017 w 2812039"/>
              <a:gd name="connsiteY25" fmla="*/ 1727489 h 2532784"/>
              <a:gd name="connsiteX26" fmla="*/ 655926 w 2812039"/>
              <a:gd name="connsiteY26" fmla="*/ 1617085 h 2532784"/>
              <a:gd name="connsiteX27" fmla="*/ 668915 w 2812039"/>
              <a:gd name="connsiteY27" fmla="*/ 1623580 h 2532784"/>
              <a:gd name="connsiteX28" fmla="*/ 2136631 w 2812039"/>
              <a:gd name="connsiteY28" fmla="*/ 1643062 h 2532784"/>
              <a:gd name="connsiteX29" fmla="*/ 2123642 w 2812039"/>
              <a:gd name="connsiteY29" fmla="*/ 1662545 h 2532784"/>
              <a:gd name="connsiteX30" fmla="*/ 2234046 w 2812039"/>
              <a:gd name="connsiteY30" fmla="*/ 1798926 h 2532784"/>
              <a:gd name="connsiteX31" fmla="*/ 2227551 w 2812039"/>
              <a:gd name="connsiteY31" fmla="*/ 1818409 h 2532784"/>
              <a:gd name="connsiteX32" fmla="*/ 2208068 w 2812039"/>
              <a:gd name="connsiteY32" fmla="*/ 1818409 h 2532784"/>
              <a:gd name="connsiteX33" fmla="*/ 2084676 w 2812039"/>
              <a:gd name="connsiteY33" fmla="*/ 1675534 h 2532784"/>
              <a:gd name="connsiteX34" fmla="*/ 2084676 w 2812039"/>
              <a:gd name="connsiteY34" fmla="*/ 1610591 h 2532784"/>
              <a:gd name="connsiteX35" fmla="*/ 2136631 w 2812039"/>
              <a:gd name="connsiteY35" fmla="*/ 1643062 h 2532784"/>
              <a:gd name="connsiteX36" fmla="*/ 1740477 w 2812039"/>
              <a:gd name="connsiteY36" fmla="*/ 1610591 h 2532784"/>
              <a:gd name="connsiteX37" fmla="*/ 1818409 w 2812039"/>
              <a:gd name="connsiteY37" fmla="*/ 1675534 h 2532784"/>
              <a:gd name="connsiteX38" fmla="*/ 1818409 w 2812039"/>
              <a:gd name="connsiteY38" fmla="*/ 1695017 h 2532784"/>
              <a:gd name="connsiteX39" fmla="*/ 1753466 w 2812039"/>
              <a:gd name="connsiteY39" fmla="*/ 1708006 h 2532784"/>
              <a:gd name="connsiteX40" fmla="*/ 1714500 w 2812039"/>
              <a:gd name="connsiteY40" fmla="*/ 1675534 h 2532784"/>
              <a:gd name="connsiteX41" fmla="*/ 1714500 w 2812039"/>
              <a:gd name="connsiteY41" fmla="*/ 1610591 h 2532784"/>
              <a:gd name="connsiteX42" fmla="*/ 1740477 w 2812039"/>
              <a:gd name="connsiteY42" fmla="*/ 1610591 h 2532784"/>
              <a:gd name="connsiteX43" fmla="*/ 1539154 w 2812039"/>
              <a:gd name="connsiteY43" fmla="*/ 1480705 h 2532784"/>
              <a:gd name="connsiteX44" fmla="*/ 1539154 w 2812039"/>
              <a:gd name="connsiteY44" fmla="*/ 1500187 h 2532784"/>
              <a:gd name="connsiteX45" fmla="*/ 1526165 w 2812039"/>
              <a:gd name="connsiteY45" fmla="*/ 1506682 h 2532784"/>
              <a:gd name="connsiteX46" fmla="*/ 1415762 w 2812039"/>
              <a:gd name="connsiteY46" fmla="*/ 1435244 h 2532784"/>
              <a:gd name="connsiteX47" fmla="*/ 1415762 w 2812039"/>
              <a:gd name="connsiteY47" fmla="*/ 1415761 h 2532784"/>
              <a:gd name="connsiteX48" fmla="*/ 1448233 w 2812039"/>
              <a:gd name="connsiteY48" fmla="*/ 1402773 h 2532784"/>
              <a:gd name="connsiteX49" fmla="*/ 1539154 w 2812039"/>
              <a:gd name="connsiteY49" fmla="*/ 1480705 h 2532784"/>
              <a:gd name="connsiteX50" fmla="*/ 759835 w 2812039"/>
              <a:gd name="connsiteY50" fmla="*/ 675409 h 2532784"/>
              <a:gd name="connsiteX51" fmla="*/ 785813 w 2812039"/>
              <a:gd name="connsiteY51" fmla="*/ 772824 h 2532784"/>
              <a:gd name="connsiteX52" fmla="*/ 766330 w 2812039"/>
              <a:gd name="connsiteY52" fmla="*/ 805295 h 2532784"/>
              <a:gd name="connsiteX53" fmla="*/ 922193 w 2812039"/>
              <a:gd name="connsiteY53" fmla="*/ 1091045 h 2532784"/>
              <a:gd name="connsiteX54" fmla="*/ 902710 w 2812039"/>
              <a:gd name="connsiteY54" fmla="*/ 1130011 h 2532784"/>
              <a:gd name="connsiteX55" fmla="*/ 922193 w 2812039"/>
              <a:gd name="connsiteY55" fmla="*/ 1155989 h 2532784"/>
              <a:gd name="connsiteX56" fmla="*/ 941676 w 2812039"/>
              <a:gd name="connsiteY56" fmla="*/ 1227426 h 2532784"/>
              <a:gd name="connsiteX57" fmla="*/ 889722 w 2812039"/>
              <a:gd name="connsiteY57" fmla="*/ 1279381 h 2532784"/>
              <a:gd name="connsiteX58" fmla="*/ 863744 w 2812039"/>
              <a:gd name="connsiteY58" fmla="*/ 1272886 h 2532784"/>
              <a:gd name="connsiteX59" fmla="*/ 707881 w 2812039"/>
              <a:gd name="connsiteY59" fmla="*/ 1026102 h 2532784"/>
              <a:gd name="connsiteX60" fmla="*/ 766330 w 2812039"/>
              <a:gd name="connsiteY60" fmla="*/ 935182 h 2532784"/>
              <a:gd name="connsiteX61" fmla="*/ 629949 w 2812039"/>
              <a:gd name="connsiteY61" fmla="*/ 824778 h 2532784"/>
              <a:gd name="connsiteX62" fmla="*/ 603972 w 2812039"/>
              <a:gd name="connsiteY62" fmla="*/ 857250 h 2532784"/>
              <a:gd name="connsiteX63" fmla="*/ 571500 w 2812039"/>
              <a:gd name="connsiteY63" fmla="*/ 883227 h 2532784"/>
              <a:gd name="connsiteX64" fmla="*/ 584489 w 2812039"/>
              <a:gd name="connsiteY64" fmla="*/ 902710 h 2532784"/>
              <a:gd name="connsiteX65" fmla="*/ 584489 w 2812039"/>
              <a:gd name="connsiteY65" fmla="*/ 1032597 h 2532784"/>
              <a:gd name="connsiteX66" fmla="*/ 558511 w 2812039"/>
              <a:gd name="connsiteY66" fmla="*/ 1032597 h 2532784"/>
              <a:gd name="connsiteX67" fmla="*/ 519546 w 2812039"/>
              <a:gd name="connsiteY67" fmla="*/ 928687 h 2532784"/>
              <a:gd name="connsiteX68" fmla="*/ 746847 w 2812039"/>
              <a:gd name="connsiteY68" fmla="*/ 668915 h 2532784"/>
              <a:gd name="connsiteX69" fmla="*/ 759835 w 2812039"/>
              <a:gd name="connsiteY69" fmla="*/ 675409 h 2532784"/>
              <a:gd name="connsiteX70" fmla="*/ 214313 w 2812039"/>
              <a:gd name="connsiteY70" fmla="*/ 12989 h 2532784"/>
              <a:gd name="connsiteX71" fmla="*/ 266267 w 2812039"/>
              <a:gd name="connsiteY71" fmla="*/ 38966 h 2532784"/>
              <a:gd name="connsiteX72" fmla="*/ 350693 w 2812039"/>
              <a:gd name="connsiteY72" fmla="*/ 12989 h 2532784"/>
              <a:gd name="connsiteX73" fmla="*/ 448108 w 2812039"/>
              <a:gd name="connsiteY73" fmla="*/ 58449 h 2532784"/>
              <a:gd name="connsiteX74" fmla="*/ 616960 w 2812039"/>
              <a:gd name="connsiteY74" fmla="*/ 84426 h 2532784"/>
              <a:gd name="connsiteX75" fmla="*/ 811790 w 2812039"/>
              <a:gd name="connsiteY75" fmla="*/ 25977 h 2532784"/>
              <a:gd name="connsiteX76" fmla="*/ 1052080 w 2812039"/>
              <a:gd name="connsiteY76" fmla="*/ 12989 h 2532784"/>
              <a:gd name="connsiteX77" fmla="*/ 1240415 w 2812039"/>
              <a:gd name="connsiteY77" fmla="*/ 45460 h 2532784"/>
              <a:gd name="connsiteX78" fmla="*/ 1396279 w 2812039"/>
              <a:gd name="connsiteY78" fmla="*/ 168852 h 2532784"/>
              <a:gd name="connsiteX79" fmla="*/ 1389784 w 2812039"/>
              <a:gd name="connsiteY79" fmla="*/ 188335 h 2532784"/>
              <a:gd name="connsiteX80" fmla="*/ 1370301 w 2812039"/>
              <a:gd name="connsiteY80" fmla="*/ 175347 h 2532784"/>
              <a:gd name="connsiteX81" fmla="*/ 1279381 w 2812039"/>
              <a:gd name="connsiteY81" fmla="*/ 292244 h 2532784"/>
              <a:gd name="connsiteX82" fmla="*/ 1318347 w 2812039"/>
              <a:gd name="connsiteY82" fmla="*/ 357188 h 2532784"/>
              <a:gd name="connsiteX83" fmla="*/ 1318347 w 2812039"/>
              <a:gd name="connsiteY83" fmla="*/ 376670 h 2532784"/>
              <a:gd name="connsiteX84" fmla="*/ 1259898 w 2812039"/>
              <a:gd name="connsiteY84" fmla="*/ 415636 h 2532784"/>
              <a:gd name="connsiteX85" fmla="*/ 1285875 w 2812039"/>
              <a:gd name="connsiteY85" fmla="*/ 435119 h 2532784"/>
              <a:gd name="connsiteX86" fmla="*/ 1130012 w 2812039"/>
              <a:gd name="connsiteY86" fmla="*/ 565006 h 2532784"/>
              <a:gd name="connsiteX87" fmla="*/ 1019608 w 2812039"/>
              <a:gd name="connsiteY87" fmla="*/ 513051 h 2532784"/>
              <a:gd name="connsiteX88" fmla="*/ 857250 w 2812039"/>
              <a:gd name="connsiteY88" fmla="*/ 603972 h 2532784"/>
              <a:gd name="connsiteX89" fmla="*/ 844261 w 2812039"/>
              <a:gd name="connsiteY89" fmla="*/ 623455 h 2532784"/>
              <a:gd name="connsiteX90" fmla="*/ 967654 w 2812039"/>
              <a:gd name="connsiteY90" fmla="*/ 889722 h 2532784"/>
              <a:gd name="connsiteX91" fmla="*/ 1000125 w 2812039"/>
              <a:gd name="connsiteY91" fmla="*/ 883227 h 2532784"/>
              <a:gd name="connsiteX92" fmla="*/ 974148 w 2812039"/>
              <a:gd name="connsiteY92" fmla="*/ 857250 h 2532784"/>
              <a:gd name="connsiteX93" fmla="*/ 954665 w 2812039"/>
              <a:gd name="connsiteY93" fmla="*/ 746847 h 2532784"/>
              <a:gd name="connsiteX94" fmla="*/ 935182 w 2812039"/>
              <a:gd name="connsiteY94" fmla="*/ 694892 h 2532784"/>
              <a:gd name="connsiteX95" fmla="*/ 987136 w 2812039"/>
              <a:gd name="connsiteY95" fmla="*/ 629949 h 2532784"/>
              <a:gd name="connsiteX96" fmla="*/ 990687 w 2812039"/>
              <a:gd name="connsiteY96" fmla="*/ 632893 h 2532784"/>
              <a:gd name="connsiteX97" fmla="*/ 1006619 w 2812039"/>
              <a:gd name="connsiteY97" fmla="*/ 629949 h 2532784"/>
              <a:gd name="connsiteX98" fmla="*/ 1078057 w 2812039"/>
              <a:gd name="connsiteY98" fmla="*/ 642937 h 2532784"/>
              <a:gd name="connsiteX99" fmla="*/ 1123517 w 2812039"/>
              <a:gd name="connsiteY99" fmla="*/ 727364 h 2532784"/>
              <a:gd name="connsiteX100" fmla="*/ 1104034 w 2812039"/>
              <a:gd name="connsiteY100" fmla="*/ 792307 h 2532784"/>
              <a:gd name="connsiteX101" fmla="*/ 1117023 w 2812039"/>
              <a:gd name="connsiteY101" fmla="*/ 818284 h 2532784"/>
              <a:gd name="connsiteX102" fmla="*/ 1175472 w 2812039"/>
              <a:gd name="connsiteY102" fmla="*/ 850756 h 2532784"/>
              <a:gd name="connsiteX103" fmla="*/ 1220932 w 2812039"/>
              <a:gd name="connsiteY103" fmla="*/ 863744 h 2532784"/>
              <a:gd name="connsiteX104" fmla="*/ 1240415 w 2812039"/>
              <a:gd name="connsiteY104" fmla="*/ 844261 h 2532784"/>
              <a:gd name="connsiteX105" fmla="*/ 1363807 w 2812039"/>
              <a:gd name="connsiteY105" fmla="*/ 844261 h 2532784"/>
              <a:gd name="connsiteX106" fmla="*/ 1396279 w 2812039"/>
              <a:gd name="connsiteY106" fmla="*/ 831273 h 2532784"/>
              <a:gd name="connsiteX107" fmla="*/ 1409267 w 2812039"/>
              <a:gd name="connsiteY107" fmla="*/ 792307 h 2532784"/>
              <a:gd name="connsiteX108" fmla="*/ 1441739 w 2812039"/>
              <a:gd name="connsiteY108" fmla="*/ 792307 h 2532784"/>
              <a:gd name="connsiteX109" fmla="*/ 1448233 w 2812039"/>
              <a:gd name="connsiteY109" fmla="*/ 824778 h 2532784"/>
              <a:gd name="connsiteX110" fmla="*/ 1461222 w 2812039"/>
              <a:gd name="connsiteY110" fmla="*/ 831273 h 2532784"/>
              <a:gd name="connsiteX111" fmla="*/ 1649557 w 2812039"/>
              <a:gd name="connsiteY111" fmla="*/ 766330 h 2532784"/>
              <a:gd name="connsiteX112" fmla="*/ 1720994 w 2812039"/>
              <a:gd name="connsiteY112" fmla="*/ 694892 h 2532784"/>
              <a:gd name="connsiteX113" fmla="*/ 1714500 w 2812039"/>
              <a:gd name="connsiteY113" fmla="*/ 720869 h 2532784"/>
              <a:gd name="connsiteX114" fmla="*/ 1733983 w 2812039"/>
              <a:gd name="connsiteY114" fmla="*/ 746847 h 2532784"/>
              <a:gd name="connsiteX115" fmla="*/ 1805421 w 2812039"/>
              <a:gd name="connsiteY115" fmla="*/ 733858 h 2532784"/>
              <a:gd name="connsiteX116" fmla="*/ 1805421 w 2812039"/>
              <a:gd name="connsiteY116" fmla="*/ 753341 h 2532784"/>
              <a:gd name="connsiteX117" fmla="*/ 1649557 w 2812039"/>
              <a:gd name="connsiteY117" fmla="*/ 818284 h 2532784"/>
              <a:gd name="connsiteX118" fmla="*/ 1532659 w 2812039"/>
              <a:gd name="connsiteY118" fmla="*/ 902710 h 2532784"/>
              <a:gd name="connsiteX119" fmla="*/ 1474210 w 2812039"/>
              <a:gd name="connsiteY119" fmla="*/ 922193 h 2532784"/>
              <a:gd name="connsiteX120" fmla="*/ 1448233 w 2812039"/>
              <a:gd name="connsiteY120" fmla="*/ 974148 h 2532784"/>
              <a:gd name="connsiteX121" fmla="*/ 1422256 w 2812039"/>
              <a:gd name="connsiteY121" fmla="*/ 961159 h 2532784"/>
              <a:gd name="connsiteX122" fmla="*/ 1305358 w 2812039"/>
              <a:gd name="connsiteY122" fmla="*/ 1032597 h 2532784"/>
              <a:gd name="connsiteX123" fmla="*/ 1266392 w 2812039"/>
              <a:gd name="connsiteY123" fmla="*/ 1110528 h 2532784"/>
              <a:gd name="connsiteX124" fmla="*/ 1266392 w 2812039"/>
              <a:gd name="connsiteY124" fmla="*/ 1136506 h 2532784"/>
              <a:gd name="connsiteX125" fmla="*/ 1311852 w 2812039"/>
              <a:gd name="connsiteY125" fmla="*/ 1136506 h 2532784"/>
              <a:gd name="connsiteX126" fmla="*/ 1552142 w 2812039"/>
              <a:gd name="connsiteY126" fmla="*/ 1298864 h 2532784"/>
              <a:gd name="connsiteX127" fmla="*/ 1571625 w 2812039"/>
              <a:gd name="connsiteY127" fmla="*/ 1363807 h 2532784"/>
              <a:gd name="connsiteX128" fmla="*/ 1656051 w 2812039"/>
              <a:gd name="connsiteY128" fmla="*/ 1487199 h 2532784"/>
              <a:gd name="connsiteX129" fmla="*/ 1695017 w 2812039"/>
              <a:gd name="connsiteY129" fmla="*/ 1454727 h 2532784"/>
              <a:gd name="connsiteX130" fmla="*/ 1746972 w 2812039"/>
              <a:gd name="connsiteY130" fmla="*/ 1441739 h 2532784"/>
              <a:gd name="connsiteX131" fmla="*/ 1753466 w 2812039"/>
              <a:gd name="connsiteY131" fmla="*/ 1428750 h 2532784"/>
              <a:gd name="connsiteX132" fmla="*/ 1714500 w 2812039"/>
              <a:gd name="connsiteY132" fmla="*/ 1311852 h 2532784"/>
              <a:gd name="connsiteX133" fmla="*/ 1746972 w 2812039"/>
              <a:gd name="connsiteY133" fmla="*/ 1246909 h 2532784"/>
              <a:gd name="connsiteX134" fmla="*/ 1811915 w 2812039"/>
              <a:gd name="connsiteY134" fmla="*/ 1227426 h 2532784"/>
              <a:gd name="connsiteX135" fmla="*/ 1889847 w 2812039"/>
              <a:gd name="connsiteY135" fmla="*/ 1292369 h 2532784"/>
              <a:gd name="connsiteX136" fmla="*/ 1889847 w 2812039"/>
              <a:gd name="connsiteY136" fmla="*/ 1357312 h 2532784"/>
              <a:gd name="connsiteX137" fmla="*/ 2071688 w 2812039"/>
              <a:gd name="connsiteY137" fmla="*/ 1415761 h 2532784"/>
              <a:gd name="connsiteX138" fmla="*/ 2162608 w 2812039"/>
              <a:gd name="connsiteY138" fmla="*/ 1519670 h 2532784"/>
              <a:gd name="connsiteX139" fmla="*/ 2208068 w 2812039"/>
              <a:gd name="connsiteY139" fmla="*/ 1571625 h 2532784"/>
              <a:gd name="connsiteX140" fmla="*/ 2234046 w 2812039"/>
              <a:gd name="connsiteY140" fmla="*/ 1591108 h 2532784"/>
              <a:gd name="connsiteX141" fmla="*/ 2247034 w 2812039"/>
              <a:gd name="connsiteY141" fmla="*/ 1669040 h 2532784"/>
              <a:gd name="connsiteX142" fmla="*/ 2318472 w 2812039"/>
              <a:gd name="connsiteY142" fmla="*/ 1870364 h 2532784"/>
              <a:gd name="connsiteX143" fmla="*/ 2383415 w 2812039"/>
              <a:gd name="connsiteY143" fmla="*/ 1909330 h 2532784"/>
              <a:gd name="connsiteX144" fmla="*/ 2428875 w 2812039"/>
              <a:gd name="connsiteY144" fmla="*/ 1876858 h 2532784"/>
              <a:gd name="connsiteX145" fmla="*/ 2506807 w 2812039"/>
              <a:gd name="connsiteY145" fmla="*/ 1883352 h 2532784"/>
              <a:gd name="connsiteX146" fmla="*/ 2526290 w 2812039"/>
              <a:gd name="connsiteY146" fmla="*/ 1896341 h 2532784"/>
              <a:gd name="connsiteX147" fmla="*/ 2649682 w 2812039"/>
              <a:gd name="connsiteY147" fmla="*/ 1941801 h 2532784"/>
              <a:gd name="connsiteX148" fmla="*/ 2812040 w 2812039"/>
              <a:gd name="connsiteY148" fmla="*/ 2493818 h 2532784"/>
              <a:gd name="connsiteX149" fmla="*/ 2805546 w 2812039"/>
              <a:gd name="connsiteY149" fmla="*/ 2532784 h 2532784"/>
              <a:gd name="connsiteX150" fmla="*/ 0 w 2812039"/>
              <a:gd name="connsiteY150" fmla="*/ 2532784 h 2532784"/>
              <a:gd name="connsiteX151" fmla="*/ 0 w 2812039"/>
              <a:gd name="connsiteY151" fmla="*/ 2487324 h 2532784"/>
              <a:gd name="connsiteX152" fmla="*/ 19483 w 2812039"/>
              <a:gd name="connsiteY152" fmla="*/ 2428875 h 2532784"/>
              <a:gd name="connsiteX153" fmla="*/ 38966 w 2812039"/>
              <a:gd name="connsiteY153" fmla="*/ 2260023 h 2532784"/>
              <a:gd name="connsiteX154" fmla="*/ 116898 w 2812039"/>
              <a:gd name="connsiteY154" fmla="*/ 2052205 h 2532784"/>
              <a:gd name="connsiteX155" fmla="*/ 194830 w 2812039"/>
              <a:gd name="connsiteY155" fmla="*/ 1928812 h 2532784"/>
              <a:gd name="connsiteX156" fmla="*/ 292244 w 2812039"/>
              <a:gd name="connsiteY156" fmla="*/ 1948295 h 2532784"/>
              <a:gd name="connsiteX157" fmla="*/ 357188 w 2812039"/>
              <a:gd name="connsiteY157" fmla="*/ 1915824 h 2532784"/>
              <a:gd name="connsiteX158" fmla="*/ 448108 w 2812039"/>
              <a:gd name="connsiteY158" fmla="*/ 1967778 h 2532784"/>
              <a:gd name="connsiteX159" fmla="*/ 571500 w 2812039"/>
              <a:gd name="connsiteY159" fmla="*/ 1967778 h 2532784"/>
              <a:gd name="connsiteX160" fmla="*/ 577994 w 2812039"/>
              <a:gd name="connsiteY160" fmla="*/ 1948295 h 2532784"/>
              <a:gd name="connsiteX161" fmla="*/ 409142 w 2812039"/>
              <a:gd name="connsiteY161" fmla="*/ 1746972 h 2532784"/>
              <a:gd name="connsiteX162" fmla="*/ 396153 w 2812039"/>
              <a:gd name="connsiteY162" fmla="*/ 1688523 h 2532784"/>
              <a:gd name="connsiteX163" fmla="*/ 467591 w 2812039"/>
              <a:gd name="connsiteY163" fmla="*/ 1545648 h 2532784"/>
              <a:gd name="connsiteX164" fmla="*/ 571500 w 2812039"/>
              <a:gd name="connsiteY164" fmla="*/ 1357312 h 2532784"/>
              <a:gd name="connsiteX165" fmla="*/ 409142 w 2812039"/>
              <a:gd name="connsiteY165" fmla="*/ 1220932 h 2532784"/>
              <a:gd name="connsiteX166" fmla="*/ 402648 w 2812039"/>
              <a:gd name="connsiteY166" fmla="*/ 1188460 h 2532784"/>
              <a:gd name="connsiteX167" fmla="*/ 344199 w 2812039"/>
              <a:gd name="connsiteY167" fmla="*/ 1130011 h 2532784"/>
              <a:gd name="connsiteX168" fmla="*/ 519546 w 2812039"/>
              <a:gd name="connsiteY168" fmla="*/ 1013114 h 2532784"/>
              <a:gd name="connsiteX169" fmla="*/ 201324 w 2812039"/>
              <a:gd name="connsiteY169" fmla="*/ 12989 h 2532784"/>
              <a:gd name="connsiteX170" fmla="*/ 207818 w 2812039"/>
              <a:gd name="connsiteY170" fmla="*/ 0 h 2532784"/>
              <a:gd name="connsiteX171" fmla="*/ 214313 w 2812039"/>
              <a:gd name="connsiteY171" fmla="*/ 12989 h 253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2812039" h="2532784">
                <a:moveTo>
                  <a:pt x="1357313" y="1805420"/>
                </a:moveTo>
                <a:cubicBezTo>
                  <a:pt x="1363807" y="1818409"/>
                  <a:pt x="1389784" y="1837892"/>
                  <a:pt x="1409267" y="1863869"/>
                </a:cubicBezTo>
                <a:cubicBezTo>
                  <a:pt x="1422256" y="1870364"/>
                  <a:pt x="1435244" y="1883352"/>
                  <a:pt x="1435244" y="1902835"/>
                </a:cubicBezTo>
                <a:cubicBezTo>
                  <a:pt x="1435244" y="1915824"/>
                  <a:pt x="1435244" y="1915824"/>
                  <a:pt x="1428750" y="1922318"/>
                </a:cubicBezTo>
                <a:cubicBezTo>
                  <a:pt x="1402773" y="1915824"/>
                  <a:pt x="1357313" y="1896341"/>
                  <a:pt x="1344324" y="1896341"/>
                </a:cubicBezTo>
                <a:cubicBezTo>
                  <a:pt x="1324841" y="1896341"/>
                  <a:pt x="1240415" y="1922318"/>
                  <a:pt x="1227426" y="1922318"/>
                </a:cubicBezTo>
                <a:cubicBezTo>
                  <a:pt x="1207943" y="1922318"/>
                  <a:pt x="1207943" y="1922318"/>
                  <a:pt x="1201449" y="1915824"/>
                </a:cubicBezTo>
                <a:cubicBezTo>
                  <a:pt x="1181966" y="1896341"/>
                  <a:pt x="1104034" y="1902835"/>
                  <a:pt x="1104034" y="1863869"/>
                </a:cubicBezTo>
                <a:cubicBezTo>
                  <a:pt x="1104034" y="1844386"/>
                  <a:pt x="1084551" y="1805420"/>
                  <a:pt x="1071563" y="1779443"/>
                </a:cubicBezTo>
                <a:cubicBezTo>
                  <a:pt x="1084551" y="1766455"/>
                  <a:pt x="1104034" y="1740477"/>
                  <a:pt x="1130012" y="1733983"/>
                </a:cubicBezTo>
                <a:cubicBezTo>
                  <a:pt x="1175472" y="1714500"/>
                  <a:pt x="1266392" y="1701511"/>
                  <a:pt x="1285875" y="1701511"/>
                </a:cubicBezTo>
                <a:cubicBezTo>
                  <a:pt x="1311852" y="1701511"/>
                  <a:pt x="1357313" y="1798926"/>
                  <a:pt x="1357313" y="1805420"/>
                </a:cubicBezTo>
                <a:close/>
                <a:moveTo>
                  <a:pt x="974148" y="1915824"/>
                </a:moveTo>
                <a:lnTo>
                  <a:pt x="876733" y="1915824"/>
                </a:lnTo>
                <a:cubicBezTo>
                  <a:pt x="863744" y="1850881"/>
                  <a:pt x="857250" y="1785937"/>
                  <a:pt x="850756" y="1688523"/>
                </a:cubicBezTo>
                <a:cubicBezTo>
                  <a:pt x="850756" y="1689389"/>
                  <a:pt x="850756" y="1689735"/>
                  <a:pt x="850756" y="1689735"/>
                </a:cubicBezTo>
                <a:cubicBezTo>
                  <a:pt x="850929" y="1689735"/>
                  <a:pt x="852401" y="1676660"/>
                  <a:pt x="863744" y="1727489"/>
                </a:cubicBezTo>
                <a:cubicBezTo>
                  <a:pt x="870239" y="1740477"/>
                  <a:pt x="896216" y="1746972"/>
                  <a:pt x="902710" y="1759960"/>
                </a:cubicBezTo>
                <a:cubicBezTo>
                  <a:pt x="935182" y="1798926"/>
                  <a:pt x="948171" y="1850881"/>
                  <a:pt x="974148" y="1896341"/>
                </a:cubicBezTo>
                <a:lnTo>
                  <a:pt x="974148" y="1915824"/>
                </a:lnTo>
                <a:close/>
                <a:moveTo>
                  <a:pt x="668915" y="1623580"/>
                </a:moveTo>
                <a:cubicBezTo>
                  <a:pt x="681903" y="1662545"/>
                  <a:pt x="714375" y="1727489"/>
                  <a:pt x="714375" y="1746972"/>
                </a:cubicBezTo>
                <a:cubicBezTo>
                  <a:pt x="714375" y="1759960"/>
                  <a:pt x="766330" y="1915824"/>
                  <a:pt x="798801" y="2013239"/>
                </a:cubicBezTo>
                <a:cubicBezTo>
                  <a:pt x="792307" y="2013239"/>
                  <a:pt x="785813" y="2019733"/>
                  <a:pt x="694892" y="2019733"/>
                </a:cubicBezTo>
                <a:cubicBezTo>
                  <a:pt x="688398" y="1987261"/>
                  <a:pt x="655926" y="1954790"/>
                  <a:pt x="642938" y="1922318"/>
                </a:cubicBezTo>
                <a:cubicBezTo>
                  <a:pt x="623455" y="1863869"/>
                  <a:pt x="629949" y="1772949"/>
                  <a:pt x="552017" y="1727489"/>
                </a:cubicBezTo>
                <a:cubicBezTo>
                  <a:pt x="584489" y="1695017"/>
                  <a:pt x="623455" y="1656051"/>
                  <a:pt x="655926" y="1617085"/>
                </a:cubicBezTo>
                <a:cubicBezTo>
                  <a:pt x="662421" y="1617085"/>
                  <a:pt x="668915" y="1617085"/>
                  <a:pt x="668915" y="1623580"/>
                </a:cubicBezTo>
                <a:close/>
                <a:moveTo>
                  <a:pt x="2136631" y="1643062"/>
                </a:moveTo>
                <a:cubicBezTo>
                  <a:pt x="2136631" y="1656051"/>
                  <a:pt x="2123642" y="1643062"/>
                  <a:pt x="2123642" y="1662545"/>
                </a:cubicBezTo>
                <a:cubicBezTo>
                  <a:pt x="2123642" y="1662545"/>
                  <a:pt x="2234046" y="1759960"/>
                  <a:pt x="2234046" y="1798926"/>
                </a:cubicBezTo>
                <a:cubicBezTo>
                  <a:pt x="2234046" y="1811915"/>
                  <a:pt x="2227551" y="1811915"/>
                  <a:pt x="2227551" y="1818409"/>
                </a:cubicBezTo>
                <a:lnTo>
                  <a:pt x="2208068" y="1818409"/>
                </a:lnTo>
                <a:cubicBezTo>
                  <a:pt x="2169103" y="1772949"/>
                  <a:pt x="2130137" y="1720994"/>
                  <a:pt x="2084676" y="1675534"/>
                </a:cubicBezTo>
                <a:lnTo>
                  <a:pt x="2084676" y="1610591"/>
                </a:lnTo>
                <a:cubicBezTo>
                  <a:pt x="2097665" y="1610591"/>
                  <a:pt x="2136631" y="1623580"/>
                  <a:pt x="2136631" y="1643062"/>
                </a:cubicBezTo>
                <a:close/>
                <a:moveTo>
                  <a:pt x="1740477" y="1610591"/>
                </a:moveTo>
                <a:cubicBezTo>
                  <a:pt x="1772949" y="1630074"/>
                  <a:pt x="1798926" y="1649557"/>
                  <a:pt x="1818409" y="1675534"/>
                </a:cubicBezTo>
                <a:lnTo>
                  <a:pt x="1818409" y="1695017"/>
                </a:lnTo>
                <a:cubicBezTo>
                  <a:pt x="1772949" y="1675534"/>
                  <a:pt x="1759960" y="1708006"/>
                  <a:pt x="1753466" y="1708006"/>
                </a:cubicBezTo>
                <a:cubicBezTo>
                  <a:pt x="1733983" y="1708006"/>
                  <a:pt x="1727489" y="1688523"/>
                  <a:pt x="1714500" y="1675534"/>
                </a:cubicBezTo>
                <a:lnTo>
                  <a:pt x="1714500" y="1610591"/>
                </a:lnTo>
                <a:lnTo>
                  <a:pt x="1740477" y="1610591"/>
                </a:lnTo>
                <a:close/>
                <a:moveTo>
                  <a:pt x="1539154" y="1480705"/>
                </a:moveTo>
                <a:lnTo>
                  <a:pt x="1539154" y="1500187"/>
                </a:lnTo>
                <a:cubicBezTo>
                  <a:pt x="1539154" y="1500187"/>
                  <a:pt x="1539154" y="1506682"/>
                  <a:pt x="1526165" y="1506682"/>
                </a:cubicBezTo>
                <a:cubicBezTo>
                  <a:pt x="1506682" y="1506682"/>
                  <a:pt x="1454727" y="1461222"/>
                  <a:pt x="1415762" y="1435244"/>
                </a:cubicBezTo>
                <a:lnTo>
                  <a:pt x="1415762" y="1415761"/>
                </a:lnTo>
                <a:cubicBezTo>
                  <a:pt x="1422256" y="1409267"/>
                  <a:pt x="1428750" y="1402773"/>
                  <a:pt x="1448233" y="1402773"/>
                </a:cubicBezTo>
                <a:cubicBezTo>
                  <a:pt x="1461222" y="1402773"/>
                  <a:pt x="1513176" y="1448233"/>
                  <a:pt x="1539154" y="1480705"/>
                </a:cubicBezTo>
                <a:close/>
                <a:moveTo>
                  <a:pt x="759835" y="675409"/>
                </a:moveTo>
                <a:cubicBezTo>
                  <a:pt x="766330" y="707881"/>
                  <a:pt x="785813" y="759835"/>
                  <a:pt x="785813" y="772824"/>
                </a:cubicBezTo>
                <a:cubicBezTo>
                  <a:pt x="785813" y="792307"/>
                  <a:pt x="766330" y="792307"/>
                  <a:pt x="766330" y="805295"/>
                </a:cubicBezTo>
                <a:cubicBezTo>
                  <a:pt x="766330" y="863744"/>
                  <a:pt x="922193" y="1065068"/>
                  <a:pt x="922193" y="1091045"/>
                </a:cubicBezTo>
                <a:cubicBezTo>
                  <a:pt x="922193" y="1104034"/>
                  <a:pt x="902710" y="1117023"/>
                  <a:pt x="902710" y="1130011"/>
                </a:cubicBezTo>
                <a:cubicBezTo>
                  <a:pt x="902710" y="1149494"/>
                  <a:pt x="922193" y="1155989"/>
                  <a:pt x="922193" y="1155989"/>
                </a:cubicBezTo>
                <a:cubicBezTo>
                  <a:pt x="928688" y="1175472"/>
                  <a:pt x="941676" y="1207943"/>
                  <a:pt x="941676" y="1227426"/>
                </a:cubicBezTo>
                <a:cubicBezTo>
                  <a:pt x="941676" y="1240415"/>
                  <a:pt x="902710" y="1279381"/>
                  <a:pt x="889722" y="1279381"/>
                </a:cubicBezTo>
                <a:cubicBezTo>
                  <a:pt x="870239" y="1279381"/>
                  <a:pt x="876733" y="1272886"/>
                  <a:pt x="863744" y="1272886"/>
                </a:cubicBezTo>
                <a:cubicBezTo>
                  <a:pt x="863744" y="1117023"/>
                  <a:pt x="707881" y="1071562"/>
                  <a:pt x="707881" y="1026102"/>
                </a:cubicBezTo>
                <a:cubicBezTo>
                  <a:pt x="707881" y="1006619"/>
                  <a:pt x="766330" y="948170"/>
                  <a:pt x="766330" y="935182"/>
                </a:cubicBezTo>
                <a:cubicBezTo>
                  <a:pt x="766330" y="857250"/>
                  <a:pt x="688398" y="824778"/>
                  <a:pt x="629949" y="824778"/>
                </a:cubicBezTo>
                <a:cubicBezTo>
                  <a:pt x="616960" y="824778"/>
                  <a:pt x="610466" y="850756"/>
                  <a:pt x="603972" y="857250"/>
                </a:cubicBezTo>
                <a:cubicBezTo>
                  <a:pt x="597477" y="863744"/>
                  <a:pt x="584489" y="870239"/>
                  <a:pt x="571500" y="883227"/>
                </a:cubicBezTo>
                <a:cubicBezTo>
                  <a:pt x="571500" y="889722"/>
                  <a:pt x="577994" y="896216"/>
                  <a:pt x="584489" y="902710"/>
                </a:cubicBezTo>
                <a:lnTo>
                  <a:pt x="584489" y="1032597"/>
                </a:lnTo>
                <a:lnTo>
                  <a:pt x="558511" y="1032597"/>
                </a:lnTo>
                <a:cubicBezTo>
                  <a:pt x="526040" y="1013114"/>
                  <a:pt x="519546" y="954665"/>
                  <a:pt x="519546" y="928687"/>
                </a:cubicBezTo>
                <a:cubicBezTo>
                  <a:pt x="519546" y="857250"/>
                  <a:pt x="642938" y="668915"/>
                  <a:pt x="746847" y="668915"/>
                </a:cubicBezTo>
                <a:cubicBezTo>
                  <a:pt x="759835" y="668915"/>
                  <a:pt x="759835" y="675409"/>
                  <a:pt x="759835" y="675409"/>
                </a:cubicBezTo>
                <a:close/>
                <a:moveTo>
                  <a:pt x="214313" y="12989"/>
                </a:moveTo>
                <a:cubicBezTo>
                  <a:pt x="233795" y="25977"/>
                  <a:pt x="253278" y="38966"/>
                  <a:pt x="266267" y="38966"/>
                </a:cubicBezTo>
                <a:cubicBezTo>
                  <a:pt x="285750" y="38966"/>
                  <a:pt x="331210" y="12989"/>
                  <a:pt x="350693" y="12989"/>
                </a:cubicBezTo>
                <a:cubicBezTo>
                  <a:pt x="363682" y="12989"/>
                  <a:pt x="409142" y="51955"/>
                  <a:pt x="448108" y="58449"/>
                </a:cubicBezTo>
                <a:cubicBezTo>
                  <a:pt x="493568" y="64943"/>
                  <a:pt x="597477" y="84426"/>
                  <a:pt x="616960" y="84426"/>
                </a:cubicBezTo>
                <a:cubicBezTo>
                  <a:pt x="629949" y="84426"/>
                  <a:pt x="740352" y="32472"/>
                  <a:pt x="811790" y="25977"/>
                </a:cubicBezTo>
                <a:cubicBezTo>
                  <a:pt x="954665" y="6494"/>
                  <a:pt x="1039091" y="12989"/>
                  <a:pt x="1052080" y="12989"/>
                </a:cubicBezTo>
                <a:cubicBezTo>
                  <a:pt x="1071563" y="12989"/>
                  <a:pt x="1181966" y="32472"/>
                  <a:pt x="1240415" y="45460"/>
                </a:cubicBezTo>
                <a:cubicBezTo>
                  <a:pt x="1253404" y="110403"/>
                  <a:pt x="1396279" y="90920"/>
                  <a:pt x="1396279" y="168852"/>
                </a:cubicBezTo>
                <a:cubicBezTo>
                  <a:pt x="1396279" y="188335"/>
                  <a:pt x="1396279" y="181841"/>
                  <a:pt x="1389784" y="188335"/>
                </a:cubicBezTo>
                <a:cubicBezTo>
                  <a:pt x="1383290" y="181841"/>
                  <a:pt x="1383290" y="175347"/>
                  <a:pt x="1370301" y="175347"/>
                </a:cubicBezTo>
                <a:cubicBezTo>
                  <a:pt x="1331335" y="175347"/>
                  <a:pt x="1279381" y="285750"/>
                  <a:pt x="1279381" y="292244"/>
                </a:cubicBezTo>
                <a:cubicBezTo>
                  <a:pt x="1279381" y="305233"/>
                  <a:pt x="1305358" y="331210"/>
                  <a:pt x="1318347" y="357188"/>
                </a:cubicBezTo>
                <a:lnTo>
                  <a:pt x="1318347" y="376670"/>
                </a:lnTo>
                <a:cubicBezTo>
                  <a:pt x="1298864" y="376670"/>
                  <a:pt x="1266392" y="402648"/>
                  <a:pt x="1259898" y="415636"/>
                </a:cubicBezTo>
                <a:cubicBezTo>
                  <a:pt x="1266392" y="422131"/>
                  <a:pt x="1279381" y="428625"/>
                  <a:pt x="1285875" y="435119"/>
                </a:cubicBezTo>
                <a:cubicBezTo>
                  <a:pt x="1259898" y="467591"/>
                  <a:pt x="1149494" y="565006"/>
                  <a:pt x="1130012" y="565006"/>
                </a:cubicBezTo>
                <a:cubicBezTo>
                  <a:pt x="1110529" y="565006"/>
                  <a:pt x="1032597" y="513051"/>
                  <a:pt x="1019608" y="513051"/>
                </a:cubicBezTo>
                <a:cubicBezTo>
                  <a:pt x="954665" y="513051"/>
                  <a:pt x="941676" y="616960"/>
                  <a:pt x="857250" y="603972"/>
                </a:cubicBezTo>
                <a:cubicBezTo>
                  <a:pt x="850756" y="610466"/>
                  <a:pt x="844261" y="603972"/>
                  <a:pt x="844261" y="623455"/>
                </a:cubicBezTo>
                <a:cubicBezTo>
                  <a:pt x="844261" y="668915"/>
                  <a:pt x="948171" y="863744"/>
                  <a:pt x="967654" y="889722"/>
                </a:cubicBezTo>
                <a:lnTo>
                  <a:pt x="1000125" y="883227"/>
                </a:lnTo>
                <a:cubicBezTo>
                  <a:pt x="1000125" y="876733"/>
                  <a:pt x="987136" y="870239"/>
                  <a:pt x="974148" y="857250"/>
                </a:cubicBezTo>
                <a:cubicBezTo>
                  <a:pt x="967654" y="824778"/>
                  <a:pt x="961159" y="785812"/>
                  <a:pt x="954665" y="746847"/>
                </a:cubicBezTo>
                <a:cubicBezTo>
                  <a:pt x="954665" y="733858"/>
                  <a:pt x="935182" y="714375"/>
                  <a:pt x="935182" y="694892"/>
                </a:cubicBezTo>
                <a:cubicBezTo>
                  <a:pt x="935182" y="681903"/>
                  <a:pt x="967654" y="655926"/>
                  <a:pt x="987136" y="629949"/>
                </a:cubicBezTo>
                <a:cubicBezTo>
                  <a:pt x="989301" y="632200"/>
                  <a:pt x="989994" y="632893"/>
                  <a:pt x="990687" y="632893"/>
                </a:cubicBezTo>
                <a:cubicBezTo>
                  <a:pt x="992159" y="632893"/>
                  <a:pt x="993631" y="629949"/>
                  <a:pt x="1006619" y="629949"/>
                </a:cubicBezTo>
                <a:cubicBezTo>
                  <a:pt x="1019608" y="629949"/>
                  <a:pt x="1052080" y="642937"/>
                  <a:pt x="1078057" y="642937"/>
                </a:cubicBezTo>
                <a:cubicBezTo>
                  <a:pt x="1097540" y="668915"/>
                  <a:pt x="1123517" y="688398"/>
                  <a:pt x="1123517" y="727364"/>
                </a:cubicBezTo>
                <a:cubicBezTo>
                  <a:pt x="1123517" y="740352"/>
                  <a:pt x="1104034" y="779318"/>
                  <a:pt x="1104034" y="792307"/>
                </a:cubicBezTo>
                <a:cubicBezTo>
                  <a:pt x="1104034" y="811790"/>
                  <a:pt x="1117023" y="811790"/>
                  <a:pt x="1117023" y="818284"/>
                </a:cubicBezTo>
                <a:cubicBezTo>
                  <a:pt x="1136506" y="824778"/>
                  <a:pt x="1149494" y="837767"/>
                  <a:pt x="1175472" y="850756"/>
                </a:cubicBezTo>
                <a:cubicBezTo>
                  <a:pt x="1181966" y="850756"/>
                  <a:pt x="1201449" y="863744"/>
                  <a:pt x="1220932" y="863744"/>
                </a:cubicBezTo>
                <a:cubicBezTo>
                  <a:pt x="1233921" y="863744"/>
                  <a:pt x="1220932" y="844261"/>
                  <a:pt x="1240415" y="844261"/>
                </a:cubicBezTo>
                <a:lnTo>
                  <a:pt x="1363807" y="844261"/>
                </a:lnTo>
                <a:cubicBezTo>
                  <a:pt x="1376796" y="837767"/>
                  <a:pt x="1389784" y="837767"/>
                  <a:pt x="1396279" y="831273"/>
                </a:cubicBezTo>
                <a:cubicBezTo>
                  <a:pt x="1409267" y="824778"/>
                  <a:pt x="1409267" y="811790"/>
                  <a:pt x="1409267" y="792307"/>
                </a:cubicBezTo>
                <a:lnTo>
                  <a:pt x="1441739" y="792307"/>
                </a:lnTo>
                <a:cubicBezTo>
                  <a:pt x="1448233" y="798801"/>
                  <a:pt x="1454727" y="811790"/>
                  <a:pt x="1448233" y="824778"/>
                </a:cubicBezTo>
                <a:cubicBezTo>
                  <a:pt x="1454727" y="824778"/>
                  <a:pt x="1448233" y="831273"/>
                  <a:pt x="1461222" y="831273"/>
                </a:cubicBezTo>
                <a:cubicBezTo>
                  <a:pt x="1480705" y="831273"/>
                  <a:pt x="1591108" y="798801"/>
                  <a:pt x="1649557" y="766330"/>
                </a:cubicBezTo>
                <a:cubicBezTo>
                  <a:pt x="1675534" y="753341"/>
                  <a:pt x="1701512" y="714375"/>
                  <a:pt x="1720994" y="694892"/>
                </a:cubicBezTo>
                <a:cubicBezTo>
                  <a:pt x="1720994" y="701386"/>
                  <a:pt x="1714500" y="701386"/>
                  <a:pt x="1714500" y="720869"/>
                </a:cubicBezTo>
                <a:cubicBezTo>
                  <a:pt x="1714500" y="733858"/>
                  <a:pt x="1720994" y="746847"/>
                  <a:pt x="1733983" y="746847"/>
                </a:cubicBezTo>
                <a:cubicBezTo>
                  <a:pt x="1753466" y="746847"/>
                  <a:pt x="1766455" y="740352"/>
                  <a:pt x="1805421" y="733858"/>
                </a:cubicBezTo>
                <a:lnTo>
                  <a:pt x="1805421" y="753341"/>
                </a:lnTo>
                <a:cubicBezTo>
                  <a:pt x="1753466" y="798801"/>
                  <a:pt x="1701512" y="792307"/>
                  <a:pt x="1649557" y="818284"/>
                </a:cubicBezTo>
                <a:cubicBezTo>
                  <a:pt x="1604097" y="837767"/>
                  <a:pt x="1571625" y="883227"/>
                  <a:pt x="1532659" y="902710"/>
                </a:cubicBezTo>
                <a:cubicBezTo>
                  <a:pt x="1513176" y="915699"/>
                  <a:pt x="1493693" y="915699"/>
                  <a:pt x="1474210" y="922193"/>
                </a:cubicBezTo>
                <a:cubicBezTo>
                  <a:pt x="1448233" y="948170"/>
                  <a:pt x="1487199" y="974148"/>
                  <a:pt x="1448233" y="974148"/>
                </a:cubicBezTo>
                <a:cubicBezTo>
                  <a:pt x="1428750" y="974148"/>
                  <a:pt x="1435244" y="961159"/>
                  <a:pt x="1422256" y="961159"/>
                </a:cubicBezTo>
                <a:cubicBezTo>
                  <a:pt x="1409267" y="961159"/>
                  <a:pt x="1318347" y="1013114"/>
                  <a:pt x="1305358" y="1032597"/>
                </a:cubicBezTo>
                <a:cubicBezTo>
                  <a:pt x="1285875" y="1052080"/>
                  <a:pt x="1279381" y="1084551"/>
                  <a:pt x="1266392" y="1110528"/>
                </a:cubicBezTo>
                <a:lnTo>
                  <a:pt x="1266392" y="1136506"/>
                </a:lnTo>
                <a:cubicBezTo>
                  <a:pt x="1279381" y="1143000"/>
                  <a:pt x="1298864" y="1136506"/>
                  <a:pt x="1311852" y="1136506"/>
                </a:cubicBezTo>
                <a:cubicBezTo>
                  <a:pt x="1357313" y="1136506"/>
                  <a:pt x="1545648" y="1285875"/>
                  <a:pt x="1552142" y="1298864"/>
                </a:cubicBezTo>
                <a:cubicBezTo>
                  <a:pt x="1565131" y="1318347"/>
                  <a:pt x="1571625" y="1350818"/>
                  <a:pt x="1571625" y="1363807"/>
                </a:cubicBezTo>
                <a:cubicBezTo>
                  <a:pt x="1604097" y="1396278"/>
                  <a:pt x="1630074" y="1441739"/>
                  <a:pt x="1656051" y="1487199"/>
                </a:cubicBezTo>
                <a:cubicBezTo>
                  <a:pt x="1669040" y="1487199"/>
                  <a:pt x="1682029" y="1467716"/>
                  <a:pt x="1695017" y="1454727"/>
                </a:cubicBezTo>
                <a:cubicBezTo>
                  <a:pt x="1708006" y="1454727"/>
                  <a:pt x="1727489" y="1454727"/>
                  <a:pt x="1746972" y="1441739"/>
                </a:cubicBezTo>
                <a:cubicBezTo>
                  <a:pt x="1753466" y="1441739"/>
                  <a:pt x="1753466" y="1441739"/>
                  <a:pt x="1753466" y="1428750"/>
                </a:cubicBezTo>
                <a:cubicBezTo>
                  <a:pt x="1753466" y="1409267"/>
                  <a:pt x="1714500" y="1331335"/>
                  <a:pt x="1714500" y="1311852"/>
                </a:cubicBezTo>
                <a:cubicBezTo>
                  <a:pt x="1714500" y="1298864"/>
                  <a:pt x="1746972" y="1259898"/>
                  <a:pt x="1746972" y="1246909"/>
                </a:cubicBezTo>
                <a:cubicBezTo>
                  <a:pt x="1746972" y="1227426"/>
                  <a:pt x="1798926" y="1227426"/>
                  <a:pt x="1811915" y="1227426"/>
                </a:cubicBezTo>
                <a:cubicBezTo>
                  <a:pt x="1844387" y="1227426"/>
                  <a:pt x="1876858" y="1240415"/>
                  <a:pt x="1889847" y="1292369"/>
                </a:cubicBezTo>
                <a:cubicBezTo>
                  <a:pt x="1896341" y="1305358"/>
                  <a:pt x="1876858" y="1337830"/>
                  <a:pt x="1889847" y="1357312"/>
                </a:cubicBezTo>
                <a:cubicBezTo>
                  <a:pt x="1928813" y="1435244"/>
                  <a:pt x="2013239" y="1389784"/>
                  <a:pt x="2071688" y="1415761"/>
                </a:cubicBezTo>
                <a:cubicBezTo>
                  <a:pt x="2104159" y="1461222"/>
                  <a:pt x="2117148" y="1474210"/>
                  <a:pt x="2162608" y="1519670"/>
                </a:cubicBezTo>
                <a:cubicBezTo>
                  <a:pt x="2175597" y="1532659"/>
                  <a:pt x="2188586" y="1558636"/>
                  <a:pt x="2208068" y="1571625"/>
                </a:cubicBezTo>
                <a:cubicBezTo>
                  <a:pt x="2208068" y="1578119"/>
                  <a:pt x="2227551" y="1571625"/>
                  <a:pt x="2234046" y="1591108"/>
                </a:cubicBezTo>
                <a:cubicBezTo>
                  <a:pt x="2247034" y="1610591"/>
                  <a:pt x="2234046" y="1643062"/>
                  <a:pt x="2247034" y="1669040"/>
                </a:cubicBezTo>
                <a:cubicBezTo>
                  <a:pt x="2273012" y="1727489"/>
                  <a:pt x="2311978" y="1811915"/>
                  <a:pt x="2318472" y="1870364"/>
                </a:cubicBezTo>
                <a:cubicBezTo>
                  <a:pt x="2337955" y="1889847"/>
                  <a:pt x="2370426" y="1909330"/>
                  <a:pt x="2383415" y="1909330"/>
                </a:cubicBezTo>
                <a:cubicBezTo>
                  <a:pt x="2402898" y="1909330"/>
                  <a:pt x="2409392" y="1876858"/>
                  <a:pt x="2428875" y="1876858"/>
                </a:cubicBezTo>
                <a:cubicBezTo>
                  <a:pt x="2441864" y="1876858"/>
                  <a:pt x="2480830" y="1883352"/>
                  <a:pt x="2506807" y="1883352"/>
                </a:cubicBezTo>
                <a:cubicBezTo>
                  <a:pt x="2513301" y="1889847"/>
                  <a:pt x="2519796" y="1896341"/>
                  <a:pt x="2526290" y="1896341"/>
                </a:cubicBezTo>
                <a:cubicBezTo>
                  <a:pt x="2565256" y="1909330"/>
                  <a:pt x="2610716" y="1928812"/>
                  <a:pt x="2649682" y="1941801"/>
                </a:cubicBezTo>
                <a:cubicBezTo>
                  <a:pt x="2636693" y="2188585"/>
                  <a:pt x="2812040" y="2279506"/>
                  <a:pt x="2812040" y="2493818"/>
                </a:cubicBezTo>
                <a:cubicBezTo>
                  <a:pt x="2812040" y="2506807"/>
                  <a:pt x="2805546" y="2526290"/>
                  <a:pt x="2805546" y="2532784"/>
                </a:cubicBezTo>
                <a:lnTo>
                  <a:pt x="0" y="2532784"/>
                </a:lnTo>
                <a:lnTo>
                  <a:pt x="0" y="2487324"/>
                </a:lnTo>
                <a:cubicBezTo>
                  <a:pt x="12989" y="2467841"/>
                  <a:pt x="19483" y="2448358"/>
                  <a:pt x="19483" y="2428875"/>
                </a:cubicBezTo>
                <a:cubicBezTo>
                  <a:pt x="25977" y="2376921"/>
                  <a:pt x="32472" y="2318472"/>
                  <a:pt x="38966" y="2260023"/>
                </a:cubicBezTo>
                <a:cubicBezTo>
                  <a:pt x="32472" y="2195080"/>
                  <a:pt x="123392" y="2117148"/>
                  <a:pt x="116898" y="2052205"/>
                </a:cubicBezTo>
                <a:cubicBezTo>
                  <a:pt x="129886" y="1993756"/>
                  <a:pt x="123392" y="1928812"/>
                  <a:pt x="194830" y="1928812"/>
                </a:cubicBezTo>
                <a:cubicBezTo>
                  <a:pt x="214313" y="1928812"/>
                  <a:pt x="272761" y="1948295"/>
                  <a:pt x="292244" y="1948295"/>
                </a:cubicBezTo>
                <a:cubicBezTo>
                  <a:pt x="305233" y="1948295"/>
                  <a:pt x="344199" y="1915824"/>
                  <a:pt x="357188" y="1915824"/>
                </a:cubicBezTo>
                <a:cubicBezTo>
                  <a:pt x="376670" y="1915824"/>
                  <a:pt x="428625" y="1967778"/>
                  <a:pt x="448108" y="1967778"/>
                </a:cubicBezTo>
                <a:lnTo>
                  <a:pt x="571500" y="1967778"/>
                </a:lnTo>
                <a:cubicBezTo>
                  <a:pt x="571500" y="1961284"/>
                  <a:pt x="577994" y="1967778"/>
                  <a:pt x="577994" y="1948295"/>
                </a:cubicBezTo>
                <a:cubicBezTo>
                  <a:pt x="577994" y="1935307"/>
                  <a:pt x="461097" y="1811915"/>
                  <a:pt x="409142" y="1746972"/>
                </a:cubicBezTo>
                <a:cubicBezTo>
                  <a:pt x="396153" y="1727489"/>
                  <a:pt x="396153" y="1701511"/>
                  <a:pt x="396153" y="1688523"/>
                </a:cubicBezTo>
                <a:cubicBezTo>
                  <a:pt x="396153" y="1636568"/>
                  <a:pt x="448108" y="1578119"/>
                  <a:pt x="467591" y="1545648"/>
                </a:cubicBezTo>
                <a:cubicBezTo>
                  <a:pt x="506557" y="1487199"/>
                  <a:pt x="571500" y="1370301"/>
                  <a:pt x="571500" y="1357312"/>
                </a:cubicBezTo>
                <a:cubicBezTo>
                  <a:pt x="571500" y="1337830"/>
                  <a:pt x="435119" y="1246909"/>
                  <a:pt x="409142" y="1220932"/>
                </a:cubicBezTo>
                <a:cubicBezTo>
                  <a:pt x="409142" y="1214437"/>
                  <a:pt x="409142" y="1194955"/>
                  <a:pt x="402648" y="1188460"/>
                </a:cubicBezTo>
                <a:cubicBezTo>
                  <a:pt x="389659" y="1162483"/>
                  <a:pt x="344199" y="1149494"/>
                  <a:pt x="344199" y="1130011"/>
                </a:cubicBezTo>
                <a:cubicBezTo>
                  <a:pt x="344199" y="1019608"/>
                  <a:pt x="519546" y="1097540"/>
                  <a:pt x="519546" y="1013114"/>
                </a:cubicBezTo>
                <a:lnTo>
                  <a:pt x="201324" y="12989"/>
                </a:lnTo>
                <a:cubicBezTo>
                  <a:pt x="201324" y="12989"/>
                  <a:pt x="201324" y="6494"/>
                  <a:pt x="207818" y="0"/>
                </a:cubicBezTo>
                <a:cubicBezTo>
                  <a:pt x="214313" y="0"/>
                  <a:pt x="214313" y="6494"/>
                  <a:pt x="214313" y="12989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0" name="图片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628DA969-791E-3293-915B-AA3F6E9E6A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56000"/>
            <a:ext cx="9144000" cy="1587500"/>
          </a:xfrm>
          <a:prstGeom prst="rect">
            <a:avLst/>
          </a:prstGeom>
        </p:spPr>
      </p:pic>
      <p:grpSp>
        <p:nvGrpSpPr>
          <p:cNvPr id="70" name="组合 69">
            <a:extLst>
              <a:ext uri="{FF2B5EF4-FFF2-40B4-BE49-F238E27FC236}">
                <a16:creationId xmlns:a16="http://schemas.microsoft.com/office/drawing/2014/main" id="{579B51B6-82D2-84DC-DD09-5D854FBE3902}"/>
              </a:ext>
            </a:extLst>
          </p:cNvPr>
          <p:cNvGrpSpPr/>
          <p:nvPr/>
        </p:nvGrpSpPr>
        <p:grpSpPr>
          <a:xfrm>
            <a:off x="2224264" y="905191"/>
            <a:ext cx="4822165" cy="1433497"/>
            <a:chOff x="2219184" y="956772"/>
            <a:chExt cx="4822165" cy="1433497"/>
          </a:xfrm>
          <a:gradFill>
            <a:gsLst>
              <a:gs pos="100000">
                <a:srgbClr val="FFC000"/>
              </a:gs>
              <a:gs pos="32000">
                <a:srgbClr val="E10001"/>
              </a:gs>
            </a:gsLst>
            <a:lin ang="5400000" scaled="1"/>
          </a:gradFill>
          <a:effectLst>
            <a:outerShdw dist="63500" dir="2700000" algn="tl" rotWithShape="0">
              <a:prstClr val="black">
                <a:alpha val="8000"/>
              </a:prstClr>
            </a:outerShdw>
          </a:effectLst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70E25CF1-9989-73F9-647A-53BA600E882D}"/>
                </a:ext>
              </a:extLst>
            </p:cNvPr>
            <p:cNvSpPr txBox="1"/>
            <p:nvPr/>
          </p:nvSpPr>
          <p:spPr>
            <a:xfrm>
              <a:off x="2219184" y="1106186"/>
              <a:ext cx="1254971" cy="1284083"/>
            </a:xfrm>
            <a:custGeom>
              <a:avLst/>
              <a:gdLst/>
              <a:ahLst/>
              <a:cxnLst/>
              <a:rect l="l" t="t" r="r" b="b"/>
              <a:pathLst>
                <a:path w="650444" h="665531">
                  <a:moveTo>
                    <a:pt x="441732" y="58674"/>
                  </a:moveTo>
                  <a:cubicBezTo>
                    <a:pt x="455702" y="58674"/>
                    <a:pt x="468554" y="65939"/>
                    <a:pt x="480289" y="80468"/>
                  </a:cubicBezTo>
                  <a:cubicBezTo>
                    <a:pt x="505994" y="107849"/>
                    <a:pt x="518846" y="132995"/>
                    <a:pt x="518846" y="155906"/>
                  </a:cubicBezTo>
                  <a:cubicBezTo>
                    <a:pt x="518846" y="164847"/>
                    <a:pt x="511582" y="180772"/>
                    <a:pt x="497053" y="203683"/>
                  </a:cubicBezTo>
                  <a:cubicBezTo>
                    <a:pt x="436144" y="326060"/>
                    <a:pt x="381940" y="420777"/>
                    <a:pt x="334442" y="487833"/>
                  </a:cubicBezTo>
                  <a:cubicBezTo>
                    <a:pt x="407645" y="476657"/>
                    <a:pt x="464922" y="454584"/>
                    <a:pt x="506273" y="421615"/>
                  </a:cubicBezTo>
                  <a:cubicBezTo>
                    <a:pt x="500685" y="412674"/>
                    <a:pt x="494259" y="404572"/>
                    <a:pt x="486995" y="397307"/>
                  </a:cubicBezTo>
                  <a:cubicBezTo>
                    <a:pt x="480289" y="390043"/>
                    <a:pt x="476936" y="383337"/>
                    <a:pt x="476936" y="377190"/>
                  </a:cubicBezTo>
                  <a:cubicBezTo>
                    <a:pt x="476936" y="368250"/>
                    <a:pt x="481407" y="363779"/>
                    <a:pt x="490347" y="363779"/>
                  </a:cubicBezTo>
                  <a:cubicBezTo>
                    <a:pt x="531699" y="371044"/>
                    <a:pt x="570256" y="392278"/>
                    <a:pt x="606019" y="427483"/>
                  </a:cubicBezTo>
                  <a:cubicBezTo>
                    <a:pt x="635635" y="458775"/>
                    <a:pt x="650444" y="497612"/>
                    <a:pt x="650444" y="543992"/>
                  </a:cubicBezTo>
                  <a:cubicBezTo>
                    <a:pt x="645973" y="587020"/>
                    <a:pt x="632841" y="608534"/>
                    <a:pt x="611048" y="608534"/>
                  </a:cubicBezTo>
                  <a:cubicBezTo>
                    <a:pt x="601549" y="608534"/>
                    <a:pt x="590931" y="599593"/>
                    <a:pt x="579197" y="581711"/>
                  </a:cubicBezTo>
                  <a:cubicBezTo>
                    <a:pt x="545669" y="566065"/>
                    <a:pt x="523596" y="553771"/>
                    <a:pt x="512979" y="544831"/>
                  </a:cubicBezTo>
                  <a:cubicBezTo>
                    <a:pt x="527508" y="544831"/>
                    <a:pt x="542036" y="540360"/>
                    <a:pt x="556565" y="531419"/>
                  </a:cubicBezTo>
                  <a:cubicBezTo>
                    <a:pt x="548742" y="506273"/>
                    <a:pt x="538404" y="481407"/>
                    <a:pt x="525552" y="456819"/>
                  </a:cubicBezTo>
                  <a:cubicBezTo>
                    <a:pt x="513258" y="479172"/>
                    <a:pt x="502362" y="493980"/>
                    <a:pt x="492862" y="501244"/>
                  </a:cubicBezTo>
                  <a:cubicBezTo>
                    <a:pt x="462128" y="524714"/>
                    <a:pt x="400381" y="549021"/>
                    <a:pt x="307620" y="574167"/>
                  </a:cubicBezTo>
                  <a:cubicBezTo>
                    <a:pt x="293650" y="588137"/>
                    <a:pt x="282194" y="595123"/>
                    <a:pt x="273254" y="595123"/>
                  </a:cubicBezTo>
                  <a:cubicBezTo>
                    <a:pt x="253696" y="595123"/>
                    <a:pt x="243917" y="580594"/>
                    <a:pt x="243917" y="551536"/>
                  </a:cubicBezTo>
                  <a:cubicBezTo>
                    <a:pt x="243917" y="501803"/>
                    <a:pt x="256490" y="476936"/>
                    <a:pt x="281636" y="476936"/>
                  </a:cubicBezTo>
                  <a:cubicBezTo>
                    <a:pt x="350368" y="346736"/>
                    <a:pt x="397307" y="227991"/>
                    <a:pt x="422453" y="120701"/>
                  </a:cubicBezTo>
                  <a:cubicBezTo>
                    <a:pt x="403454" y="105614"/>
                    <a:pt x="393954" y="89967"/>
                    <a:pt x="393954" y="73762"/>
                  </a:cubicBezTo>
                  <a:cubicBezTo>
                    <a:pt x="393954" y="65380"/>
                    <a:pt x="409880" y="60351"/>
                    <a:pt x="441732" y="58674"/>
                  </a:cubicBezTo>
                  <a:close/>
                  <a:moveTo>
                    <a:pt x="259842" y="0"/>
                  </a:moveTo>
                  <a:cubicBezTo>
                    <a:pt x="268783" y="0"/>
                    <a:pt x="281077" y="9221"/>
                    <a:pt x="296723" y="27661"/>
                  </a:cubicBezTo>
                  <a:cubicBezTo>
                    <a:pt x="308458" y="40513"/>
                    <a:pt x="314325" y="52807"/>
                    <a:pt x="314325" y="64542"/>
                  </a:cubicBezTo>
                  <a:cubicBezTo>
                    <a:pt x="314325" y="78512"/>
                    <a:pt x="306223" y="87732"/>
                    <a:pt x="290018" y="92202"/>
                  </a:cubicBezTo>
                  <a:cubicBezTo>
                    <a:pt x="272136" y="110643"/>
                    <a:pt x="249784" y="128524"/>
                    <a:pt x="222962" y="145847"/>
                  </a:cubicBezTo>
                  <a:cubicBezTo>
                    <a:pt x="238049" y="155347"/>
                    <a:pt x="245593" y="165405"/>
                    <a:pt x="245593" y="176022"/>
                  </a:cubicBezTo>
                  <a:cubicBezTo>
                    <a:pt x="245593" y="184404"/>
                    <a:pt x="239167" y="193625"/>
                    <a:pt x="226314" y="203683"/>
                  </a:cubicBezTo>
                  <a:cubicBezTo>
                    <a:pt x="200610" y="226594"/>
                    <a:pt x="171831" y="260960"/>
                    <a:pt x="139980" y="306782"/>
                  </a:cubicBezTo>
                  <a:cubicBezTo>
                    <a:pt x="167361" y="298400"/>
                    <a:pt x="184963" y="294209"/>
                    <a:pt x="192786" y="294209"/>
                  </a:cubicBezTo>
                  <a:cubicBezTo>
                    <a:pt x="225756" y="298679"/>
                    <a:pt x="242240" y="319075"/>
                    <a:pt x="242240" y="355397"/>
                  </a:cubicBezTo>
                  <a:cubicBezTo>
                    <a:pt x="242240" y="363779"/>
                    <a:pt x="240005" y="381102"/>
                    <a:pt x="235535" y="407366"/>
                  </a:cubicBezTo>
                  <a:cubicBezTo>
                    <a:pt x="212624" y="525831"/>
                    <a:pt x="186081" y="602387"/>
                    <a:pt x="155906" y="637033"/>
                  </a:cubicBezTo>
                  <a:cubicBezTo>
                    <a:pt x="136348" y="656032"/>
                    <a:pt x="114554" y="665531"/>
                    <a:pt x="90526" y="665531"/>
                  </a:cubicBezTo>
                  <a:cubicBezTo>
                    <a:pt x="75438" y="665531"/>
                    <a:pt x="67895" y="651561"/>
                    <a:pt x="67895" y="623621"/>
                  </a:cubicBezTo>
                  <a:cubicBezTo>
                    <a:pt x="29337" y="563271"/>
                    <a:pt x="7824" y="511302"/>
                    <a:pt x="3353" y="467716"/>
                  </a:cubicBezTo>
                  <a:cubicBezTo>
                    <a:pt x="29617" y="508508"/>
                    <a:pt x="64262" y="535051"/>
                    <a:pt x="107290" y="547345"/>
                  </a:cubicBezTo>
                  <a:cubicBezTo>
                    <a:pt x="145288" y="480289"/>
                    <a:pt x="168199" y="416586"/>
                    <a:pt x="176022" y="356235"/>
                  </a:cubicBezTo>
                  <a:cubicBezTo>
                    <a:pt x="153112" y="364617"/>
                    <a:pt x="124613" y="377470"/>
                    <a:pt x="90526" y="394793"/>
                  </a:cubicBezTo>
                  <a:cubicBezTo>
                    <a:pt x="73203" y="405969"/>
                    <a:pt x="61189" y="411557"/>
                    <a:pt x="54483" y="411557"/>
                  </a:cubicBezTo>
                  <a:cubicBezTo>
                    <a:pt x="41631" y="411557"/>
                    <a:pt x="35205" y="400101"/>
                    <a:pt x="35205" y="377190"/>
                  </a:cubicBezTo>
                  <a:cubicBezTo>
                    <a:pt x="35205" y="358750"/>
                    <a:pt x="38558" y="346177"/>
                    <a:pt x="45263" y="339472"/>
                  </a:cubicBezTo>
                  <a:cubicBezTo>
                    <a:pt x="51969" y="332207"/>
                    <a:pt x="65659" y="320193"/>
                    <a:pt x="86335" y="303429"/>
                  </a:cubicBezTo>
                  <a:cubicBezTo>
                    <a:pt x="109246" y="272695"/>
                    <a:pt x="128245" y="246431"/>
                    <a:pt x="143333" y="224638"/>
                  </a:cubicBezTo>
                  <a:cubicBezTo>
                    <a:pt x="119863" y="234696"/>
                    <a:pt x="100305" y="245034"/>
                    <a:pt x="84659" y="255651"/>
                  </a:cubicBezTo>
                  <a:cubicBezTo>
                    <a:pt x="68453" y="266269"/>
                    <a:pt x="56160" y="271577"/>
                    <a:pt x="47778" y="271577"/>
                  </a:cubicBezTo>
                  <a:cubicBezTo>
                    <a:pt x="38278" y="271577"/>
                    <a:pt x="33528" y="260401"/>
                    <a:pt x="33528" y="238049"/>
                  </a:cubicBezTo>
                  <a:cubicBezTo>
                    <a:pt x="33528" y="216815"/>
                    <a:pt x="40513" y="201448"/>
                    <a:pt x="54483" y="191948"/>
                  </a:cubicBezTo>
                  <a:lnTo>
                    <a:pt x="67895" y="186919"/>
                  </a:lnTo>
                  <a:cubicBezTo>
                    <a:pt x="116510" y="165126"/>
                    <a:pt x="153112" y="134951"/>
                    <a:pt x="177699" y="96393"/>
                  </a:cubicBezTo>
                  <a:cubicBezTo>
                    <a:pt x="157023" y="102540"/>
                    <a:pt x="132715" y="112599"/>
                    <a:pt x="104775" y="126569"/>
                  </a:cubicBezTo>
                  <a:cubicBezTo>
                    <a:pt x="92482" y="133274"/>
                    <a:pt x="82982" y="136627"/>
                    <a:pt x="76277" y="136627"/>
                  </a:cubicBezTo>
                  <a:cubicBezTo>
                    <a:pt x="64542" y="136627"/>
                    <a:pt x="52528" y="132436"/>
                    <a:pt x="40234" y="124054"/>
                  </a:cubicBezTo>
                  <a:cubicBezTo>
                    <a:pt x="13412" y="105614"/>
                    <a:pt x="0" y="89688"/>
                    <a:pt x="0" y="76277"/>
                  </a:cubicBezTo>
                  <a:cubicBezTo>
                    <a:pt x="3353" y="56719"/>
                    <a:pt x="8662" y="46940"/>
                    <a:pt x="15926" y="46940"/>
                  </a:cubicBezTo>
                  <a:cubicBezTo>
                    <a:pt x="19279" y="46940"/>
                    <a:pt x="28220" y="53086"/>
                    <a:pt x="42749" y="65380"/>
                  </a:cubicBezTo>
                  <a:cubicBezTo>
                    <a:pt x="101423" y="48057"/>
                    <a:pt x="160097" y="32970"/>
                    <a:pt x="218771" y="20117"/>
                  </a:cubicBezTo>
                  <a:cubicBezTo>
                    <a:pt x="238887" y="6706"/>
                    <a:pt x="252578" y="0"/>
                    <a:pt x="259842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000000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03F50901-AA31-6768-3D78-9BE435869DFD}"/>
                </a:ext>
              </a:extLst>
            </p:cNvPr>
            <p:cNvSpPr txBox="1"/>
            <p:nvPr/>
          </p:nvSpPr>
          <p:spPr>
            <a:xfrm>
              <a:off x="4583174" y="1046825"/>
              <a:ext cx="783317" cy="783317"/>
            </a:xfrm>
            <a:custGeom>
              <a:avLst/>
              <a:gdLst/>
              <a:ahLst/>
              <a:cxnLst/>
              <a:rect l="l" t="t" r="r" b="b"/>
              <a:pathLst>
                <a:path w="696544" h="696544">
                  <a:moveTo>
                    <a:pt x="549859" y="66218"/>
                  </a:moveTo>
                  <a:cubicBezTo>
                    <a:pt x="562153" y="66218"/>
                    <a:pt x="577799" y="71247"/>
                    <a:pt x="596798" y="81305"/>
                  </a:cubicBezTo>
                  <a:cubicBezTo>
                    <a:pt x="613003" y="89687"/>
                    <a:pt x="621106" y="104216"/>
                    <a:pt x="621106" y="124892"/>
                  </a:cubicBezTo>
                  <a:cubicBezTo>
                    <a:pt x="621106" y="143891"/>
                    <a:pt x="610209" y="157581"/>
                    <a:pt x="588416" y="165963"/>
                  </a:cubicBezTo>
                  <a:lnTo>
                    <a:pt x="495376" y="199491"/>
                  </a:lnTo>
                  <a:cubicBezTo>
                    <a:pt x="503199" y="215138"/>
                    <a:pt x="507111" y="229946"/>
                    <a:pt x="507111" y="243916"/>
                  </a:cubicBezTo>
                  <a:lnTo>
                    <a:pt x="503758" y="333603"/>
                  </a:lnTo>
                  <a:lnTo>
                    <a:pt x="529742" y="321869"/>
                  </a:lnTo>
                  <a:cubicBezTo>
                    <a:pt x="546506" y="296723"/>
                    <a:pt x="561314" y="284150"/>
                    <a:pt x="574167" y="284150"/>
                  </a:cubicBezTo>
                  <a:cubicBezTo>
                    <a:pt x="615518" y="291973"/>
                    <a:pt x="636193" y="309854"/>
                    <a:pt x="636193" y="337794"/>
                  </a:cubicBezTo>
                  <a:cubicBezTo>
                    <a:pt x="636193" y="357911"/>
                    <a:pt x="623900" y="372161"/>
                    <a:pt x="599312" y="380543"/>
                  </a:cubicBezTo>
                  <a:cubicBezTo>
                    <a:pt x="566902" y="391719"/>
                    <a:pt x="545947" y="397307"/>
                    <a:pt x="536447" y="397307"/>
                  </a:cubicBezTo>
                  <a:cubicBezTo>
                    <a:pt x="530301" y="397307"/>
                    <a:pt x="517728" y="395072"/>
                    <a:pt x="498729" y="390601"/>
                  </a:cubicBezTo>
                  <a:lnTo>
                    <a:pt x="497052" y="542315"/>
                  </a:lnTo>
                  <a:lnTo>
                    <a:pt x="571652" y="531419"/>
                  </a:lnTo>
                  <a:cubicBezTo>
                    <a:pt x="594563" y="512978"/>
                    <a:pt x="610768" y="503758"/>
                    <a:pt x="620268" y="503758"/>
                  </a:cubicBezTo>
                  <a:cubicBezTo>
                    <a:pt x="671119" y="518846"/>
                    <a:pt x="696544" y="541198"/>
                    <a:pt x="696544" y="570814"/>
                  </a:cubicBezTo>
                  <a:cubicBezTo>
                    <a:pt x="696544" y="598754"/>
                    <a:pt x="677545" y="612724"/>
                    <a:pt x="639546" y="612724"/>
                  </a:cubicBezTo>
                  <a:cubicBezTo>
                    <a:pt x="579196" y="610489"/>
                    <a:pt x="535609" y="609371"/>
                    <a:pt x="508787" y="609371"/>
                  </a:cubicBezTo>
                  <a:cubicBezTo>
                    <a:pt x="448996" y="609371"/>
                    <a:pt x="388086" y="618871"/>
                    <a:pt x="326059" y="637870"/>
                  </a:cubicBezTo>
                  <a:cubicBezTo>
                    <a:pt x="304266" y="650722"/>
                    <a:pt x="288620" y="657149"/>
                    <a:pt x="279120" y="657149"/>
                  </a:cubicBezTo>
                  <a:cubicBezTo>
                    <a:pt x="265150" y="657149"/>
                    <a:pt x="256209" y="641502"/>
                    <a:pt x="252298" y="610210"/>
                  </a:cubicBezTo>
                  <a:cubicBezTo>
                    <a:pt x="252298" y="596798"/>
                    <a:pt x="256209" y="583387"/>
                    <a:pt x="264033" y="569976"/>
                  </a:cubicBezTo>
                  <a:cubicBezTo>
                    <a:pt x="269621" y="540918"/>
                    <a:pt x="276047" y="500405"/>
                    <a:pt x="283311" y="448437"/>
                  </a:cubicBezTo>
                  <a:cubicBezTo>
                    <a:pt x="284987" y="441731"/>
                    <a:pt x="286943" y="429717"/>
                    <a:pt x="289179" y="412394"/>
                  </a:cubicBezTo>
                  <a:cubicBezTo>
                    <a:pt x="281355" y="389483"/>
                    <a:pt x="276885" y="367132"/>
                    <a:pt x="275767" y="345338"/>
                  </a:cubicBezTo>
                  <a:cubicBezTo>
                    <a:pt x="275767" y="311810"/>
                    <a:pt x="280517" y="295046"/>
                    <a:pt x="290017" y="295046"/>
                  </a:cubicBezTo>
                  <a:cubicBezTo>
                    <a:pt x="299516" y="295046"/>
                    <a:pt x="307060" y="305663"/>
                    <a:pt x="312648" y="326898"/>
                  </a:cubicBezTo>
                  <a:cubicBezTo>
                    <a:pt x="316001" y="338633"/>
                    <a:pt x="329691" y="354279"/>
                    <a:pt x="353720" y="373837"/>
                  </a:cubicBezTo>
                  <a:cubicBezTo>
                    <a:pt x="367131" y="383896"/>
                    <a:pt x="373837" y="396469"/>
                    <a:pt x="373837" y="411556"/>
                  </a:cubicBezTo>
                  <a:cubicBezTo>
                    <a:pt x="373837" y="423291"/>
                    <a:pt x="369366" y="440893"/>
                    <a:pt x="360426" y="464363"/>
                  </a:cubicBezTo>
                  <a:cubicBezTo>
                    <a:pt x="344221" y="501802"/>
                    <a:pt x="333324" y="535051"/>
                    <a:pt x="327736" y="564108"/>
                  </a:cubicBezTo>
                  <a:lnTo>
                    <a:pt x="431672" y="550697"/>
                  </a:lnTo>
                  <a:cubicBezTo>
                    <a:pt x="427202" y="536168"/>
                    <a:pt x="424967" y="523875"/>
                    <a:pt x="424967" y="513817"/>
                  </a:cubicBezTo>
                  <a:cubicBezTo>
                    <a:pt x="424967" y="500964"/>
                    <a:pt x="427761" y="488112"/>
                    <a:pt x="433349" y="475259"/>
                  </a:cubicBezTo>
                  <a:cubicBezTo>
                    <a:pt x="437819" y="391998"/>
                    <a:pt x="440054" y="314325"/>
                    <a:pt x="440054" y="242240"/>
                  </a:cubicBezTo>
                  <a:lnTo>
                    <a:pt x="424967" y="216255"/>
                  </a:lnTo>
                  <a:cubicBezTo>
                    <a:pt x="409321" y="219608"/>
                    <a:pt x="397586" y="221285"/>
                    <a:pt x="389762" y="221285"/>
                  </a:cubicBezTo>
                  <a:cubicBezTo>
                    <a:pt x="380822" y="221285"/>
                    <a:pt x="363778" y="215697"/>
                    <a:pt x="338632" y="204521"/>
                  </a:cubicBezTo>
                  <a:cubicBezTo>
                    <a:pt x="314045" y="191109"/>
                    <a:pt x="301752" y="176581"/>
                    <a:pt x="301752" y="160934"/>
                  </a:cubicBezTo>
                  <a:cubicBezTo>
                    <a:pt x="301752" y="153111"/>
                    <a:pt x="309016" y="149199"/>
                    <a:pt x="323545" y="149199"/>
                  </a:cubicBezTo>
                  <a:cubicBezTo>
                    <a:pt x="328574" y="149199"/>
                    <a:pt x="336677" y="150317"/>
                    <a:pt x="347853" y="152552"/>
                  </a:cubicBezTo>
                  <a:cubicBezTo>
                    <a:pt x="400939" y="136347"/>
                    <a:pt x="453466" y="117348"/>
                    <a:pt x="505434" y="95555"/>
                  </a:cubicBezTo>
                  <a:cubicBezTo>
                    <a:pt x="526668" y="75997"/>
                    <a:pt x="541477" y="66218"/>
                    <a:pt x="549859" y="66218"/>
                  </a:cubicBezTo>
                  <a:close/>
                  <a:moveTo>
                    <a:pt x="186080" y="0"/>
                  </a:moveTo>
                  <a:cubicBezTo>
                    <a:pt x="211785" y="0"/>
                    <a:pt x="230225" y="8941"/>
                    <a:pt x="241401" y="26822"/>
                  </a:cubicBezTo>
                  <a:cubicBezTo>
                    <a:pt x="256489" y="50292"/>
                    <a:pt x="264033" y="69012"/>
                    <a:pt x="264033" y="82982"/>
                  </a:cubicBezTo>
                  <a:cubicBezTo>
                    <a:pt x="264033" y="94716"/>
                    <a:pt x="234416" y="122936"/>
                    <a:pt x="175183" y="167640"/>
                  </a:cubicBezTo>
                  <a:cubicBezTo>
                    <a:pt x="207035" y="203403"/>
                    <a:pt x="222961" y="233299"/>
                    <a:pt x="222961" y="257327"/>
                  </a:cubicBezTo>
                  <a:cubicBezTo>
                    <a:pt x="222961" y="276885"/>
                    <a:pt x="192227" y="320751"/>
                    <a:pt x="130759" y="388925"/>
                  </a:cubicBezTo>
                  <a:cubicBezTo>
                    <a:pt x="150317" y="417423"/>
                    <a:pt x="162051" y="453745"/>
                    <a:pt x="165963" y="497891"/>
                  </a:cubicBezTo>
                  <a:cubicBezTo>
                    <a:pt x="187757" y="452628"/>
                    <a:pt x="205359" y="404850"/>
                    <a:pt x="218770" y="354558"/>
                  </a:cubicBezTo>
                  <a:cubicBezTo>
                    <a:pt x="212064" y="436702"/>
                    <a:pt x="193345" y="530022"/>
                    <a:pt x="162610" y="634517"/>
                  </a:cubicBezTo>
                  <a:cubicBezTo>
                    <a:pt x="159816" y="675869"/>
                    <a:pt x="149758" y="696544"/>
                    <a:pt x="132435" y="696544"/>
                  </a:cubicBezTo>
                  <a:cubicBezTo>
                    <a:pt x="119024" y="696544"/>
                    <a:pt x="108966" y="686765"/>
                    <a:pt x="102260" y="667207"/>
                  </a:cubicBezTo>
                  <a:cubicBezTo>
                    <a:pt x="94996" y="642061"/>
                    <a:pt x="91363" y="624179"/>
                    <a:pt x="91363" y="613562"/>
                  </a:cubicBezTo>
                  <a:cubicBezTo>
                    <a:pt x="91363" y="594563"/>
                    <a:pt x="94157" y="573049"/>
                    <a:pt x="99745" y="549021"/>
                  </a:cubicBezTo>
                  <a:cubicBezTo>
                    <a:pt x="106451" y="512699"/>
                    <a:pt x="109804" y="485876"/>
                    <a:pt x="109804" y="468554"/>
                  </a:cubicBezTo>
                  <a:cubicBezTo>
                    <a:pt x="109804" y="454584"/>
                    <a:pt x="107289" y="438937"/>
                    <a:pt x="102260" y="421615"/>
                  </a:cubicBezTo>
                  <a:cubicBezTo>
                    <a:pt x="67614" y="455701"/>
                    <a:pt x="37998" y="472745"/>
                    <a:pt x="13411" y="472745"/>
                  </a:cubicBezTo>
                  <a:cubicBezTo>
                    <a:pt x="4470" y="472745"/>
                    <a:pt x="0" y="469112"/>
                    <a:pt x="0" y="461848"/>
                  </a:cubicBezTo>
                  <a:cubicBezTo>
                    <a:pt x="0" y="451790"/>
                    <a:pt x="16763" y="428041"/>
                    <a:pt x="50292" y="390601"/>
                  </a:cubicBezTo>
                  <a:cubicBezTo>
                    <a:pt x="87731" y="332486"/>
                    <a:pt x="118465" y="272974"/>
                    <a:pt x="142494" y="212064"/>
                  </a:cubicBezTo>
                  <a:lnTo>
                    <a:pt x="134112" y="191948"/>
                  </a:lnTo>
                  <a:cubicBezTo>
                    <a:pt x="102819" y="209270"/>
                    <a:pt x="82982" y="217932"/>
                    <a:pt x="74599" y="217932"/>
                  </a:cubicBezTo>
                  <a:cubicBezTo>
                    <a:pt x="65658" y="217932"/>
                    <a:pt x="61188" y="213461"/>
                    <a:pt x="61188" y="204521"/>
                  </a:cubicBezTo>
                  <a:cubicBezTo>
                    <a:pt x="61188" y="191668"/>
                    <a:pt x="74599" y="171551"/>
                    <a:pt x="101422" y="144170"/>
                  </a:cubicBezTo>
                  <a:cubicBezTo>
                    <a:pt x="131597" y="106172"/>
                    <a:pt x="156184" y="72364"/>
                    <a:pt x="175183" y="42748"/>
                  </a:cubicBezTo>
                  <a:cubicBezTo>
                    <a:pt x="167360" y="33807"/>
                    <a:pt x="163449" y="24866"/>
                    <a:pt x="163449" y="15926"/>
                  </a:cubicBezTo>
                  <a:cubicBezTo>
                    <a:pt x="163449" y="5867"/>
                    <a:pt x="170992" y="559"/>
                    <a:pt x="186080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000000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E3E98FA5-8657-11F3-397A-98BDECADC102}"/>
                </a:ext>
              </a:extLst>
            </p:cNvPr>
            <p:cNvSpPr txBox="1"/>
            <p:nvPr/>
          </p:nvSpPr>
          <p:spPr>
            <a:xfrm>
              <a:off x="5335643" y="956772"/>
              <a:ext cx="1054773" cy="1167262"/>
            </a:xfrm>
            <a:custGeom>
              <a:avLst/>
              <a:gdLst/>
              <a:ahLst/>
              <a:cxnLst/>
              <a:rect l="l" t="t" r="r" b="b"/>
              <a:pathLst>
                <a:path w="668045" h="739292">
                  <a:moveTo>
                    <a:pt x="167640" y="505434"/>
                  </a:moveTo>
                  <a:lnTo>
                    <a:pt x="121539" y="548183"/>
                  </a:lnTo>
                  <a:cubicBezTo>
                    <a:pt x="131597" y="568858"/>
                    <a:pt x="146964" y="583666"/>
                    <a:pt x="167640" y="592607"/>
                  </a:cubicBezTo>
                  <a:close/>
                  <a:moveTo>
                    <a:pt x="528066" y="440893"/>
                  </a:moveTo>
                  <a:cubicBezTo>
                    <a:pt x="493979" y="458775"/>
                    <a:pt x="465201" y="480288"/>
                    <a:pt x="441731" y="505434"/>
                  </a:cubicBezTo>
                  <a:cubicBezTo>
                    <a:pt x="456819" y="505434"/>
                    <a:pt x="471906" y="502361"/>
                    <a:pt x="486994" y="496214"/>
                  </a:cubicBezTo>
                  <a:cubicBezTo>
                    <a:pt x="495935" y="491744"/>
                    <a:pt x="503199" y="489509"/>
                    <a:pt x="508787" y="489509"/>
                  </a:cubicBezTo>
                  <a:cubicBezTo>
                    <a:pt x="511022" y="489509"/>
                    <a:pt x="517449" y="492582"/>
                    <a:pt x="528066" y="498729"/>
                  </a:cubicBezTo>
                  <a:close/>
                  <a:moveTo>
                    <a:pt x="167640" y="401498"/>
                  </a:moveTo>
                  <a:lnTo>
                    <a:pt x="144170" y="440055"/>
                  </a:lnTo>
                  <a:lnTo>
                    <a:pt x="167640" y="421614"/>
                  </a:lnTo>
                  <a:close/>
                  <a:moveTo>
                    <a:pt x="528066" y="362102"/>
                  </a:moveTo>
                  <a:cubicBezTo>
                    <a:pt x="473303" y="374396"/>
                    <a:pt x="439496" y="385572"/>
                    <a:pt x="426643" y="395630"/>
                  </a:cubicBezTo>
                  <a:cubicBezTo>
                    <a:pt x="422173" y="410159"/>
                    <a:pt x="418541" y="425805"/>
                    <a:pt x="415747" y="442570"/>
                  </a:cubicBezTo>
                  <a:cubicBezTo>
                    <a:pt x="452069" y="421335"/>
                    <a:pt x="476377" y="410718"/>
                    <a:pt x="488670" y="410718"/>
                  </a:cubicBezTo>
                  <a:cubicBezTo>
                    <a:pt x="502640" y="410718"/>
                    <a:pt x="515772" y="415468"/>
                    <a:pt x="528066" y="424967"/>
                  </a:cubicBezTo>
                  <a:close/>
                  <a:moveTo>
                    <a:pt x="446761" y="222961"/>
                  </a:moveTo>
                  <a:cubicBezTo>
                    <a:pt x="426085" y="230225"/>
                    <a:pt x="410718" y="236652"/>
                    <a:pt x="400659" y="242240"/>
                  </a:cubicBezTo>
                  <a:cubicBezTo>
                    <a:pt x="406247" y="246710"/>
                    <a:pt x="411836" y="249783"/>
                    <a:pt x="417423" y="251460"/>
                  </a:cubicBezTo>
                  <a:cubicBezTo>
                    <a:pt x="428599" y="245872"/>
                    <a:pt x="438378" y="240004"/>
                    <a:pt x="446761" y="233858"/>
                  </a:cubicBezTo>
                  <a:close/>
                  <a:moveTo>
                    <a:pt x="191109" y="25146"/>
                  </a:moveTo>
                  <a:cubicBezTo>
                    <a:pt x="198374" y="25146"/>
                    <a:pt x="210667" y="33248"/>
                    <a:pt x="227990" y="49454"/>
                  </a:cubicBezTo>
                  <a:cubicBezTo>
                    <a:pt x="244754" y="66218"/>
                    <a:pt x="253136" y="81026"/>
                    <a:pt x="253136" y="93878"/>
                  </a:cubicBezTo>
                  <a:cubicBezTo>
                    <a:pt x="253136" y="97790"/>
                    <a:pt x="247827" y="123774"/>
                    <a:pt x="237211" y="171831"/>
                  </a:cubicBezTo>
                  <a:cubicBezTo>
                    <a:pt x="252298" y="155067"/>
                    <a:pt x="265150" y="137465"/>
                    <a:pt x="275767" y="119024"/>
                  </a:cubicBezTo>
                  <a:cubicBezTo>
                    <a:pt x="267944" y="107848"/>
                    <a:pt x="264033" y="99187"/>
                    <a:pt x="264033" y="93040"/>
                  </a:cubicBezTo>
                  <a:cubicBezTo>
                    <a:pt x="264033" y="88570"/>
                    <a:pt x="268503" y="86334"/>
                    <a:pt x="277444" y="86334"/>
                  </a:cubicBezTo>
                  <a:cubicBezTo>
                    <a:pt x="296443" y="86334"/>
                    <a:pt x="309016" y="89687"/>
                    <a:pt x="315163" y="96393"/>
                  </a:cubicBezTo>
                  <a:cubicBezTo>
                    <a:pt x="332486" y="113157"/>
                    <a:pt x="341147" y="130759"/>
                    <a:pt x="341147" y="149199"/>
                  </a:cubicBezTo>
                  <a:cubicBezTo>
                    <a:pt x="341147" y="158699"/>
                    <a:pt x="304825" y="188595"/>
                    <a:pt x="232181" y="238887"/>
                  </a:cubicBezTo>
                  <a:lnTo>
                    <a:pt x="229667" y="257327"/>
                  </a:lnTo>
                  <a:cubicBezTo>
                    <a:pt x="239166" y="244475"/>
                    <a:pt x="246989" y="238049"/>
                    <a:pt x="253136" y="238049"/>
                  </a:cubicBezTo>
                  <a:cubicBezTo>
                    <a:pt x="290017" y="238049"/>
                    <a:pt x="308457" y="250622"/>
                    <a:pt x="308457" y="275768"/>
                  </a:cubicBezTo>
                  <a:cubicBezTo>
                    <a:pt x="308457" y="289738"/>
                    <a:pt x="302870" y="299237"/>
                    <a:pt x="291693" y="304266"/>
                  </a:cubicBezTo>
                  <a:cubicBezTo>
                    <a:pt x="269341" y="312648"/>
                    <a:pt x="246151" y="322427"/>
                    <a:pt x="222123" y="333603"/>
                  </a:cubicBezTo>
                  <a:lnTo>
                    <a:pt x="216255" y="386410"/>
                  </a:lnTo>
                  <a:cubicBezTo>
                    <a:pt x="240284" y="364058"/>
                    <a:pt x="261798" y="340309"/>
                    <a:pt x="280797" y="315163"/>
                  </a:cubicBezTo>
                  <a:cubicBezTo>
                    <a:pt x="269621" y="355397"/>
                    <a:pt x="248107" y="399263"/>
                    <a:pt x="216255" y="446761"/>
                  </a:cubicBezTo>
                  <a:cubicBezTo>
                    <a:pt x="216255" y="513816"/>
                    <a:pt x="216535" y="577240"/>
                    <a:pt x="217093" y="637032"/>
                  </a:cubicBezTo>
                  <a:cubicBezTo>
                    <a:pt x="217093" y="658266"/>
                    <a:pt x="213182" y="676427"/>
                    <a:pt x="205359" y="691515"/>
                  </a:cubicBezTo>
                  <a:cubicBezTo>
                    <a:pt x="195300" y="706044"/>
                    <a:pt x="183845" y="713308"/>
                    <a:pt x="170992" y="713308"/>
                  </a:cubicBezTo>
                  <a:cubicBezTo>
                    <a:pt x="159258" y="713308"/>
                    <a:pt x="153390" y="701853"/>
                    <a:pt x="153390" y="678942"/>
                  </a:cubicBezTo>
                  <a:cubicBezTo>
                    <a:pt x="142214" y="648767"/>
                    <a:pt x="130200" y="606018"/>
                    <a:pt x="117348" y="550697"/>
                  </a:cubicBezTo>
                  <a:cubicBezTo>
                    <a:pt x="92202" y="575843"/>
                    <a:pt x="74600" y="588416"/>
                    <a:pt x="64541" y="588416"/>
                  </a:cubicBezTo>
                  <a:cubicBezTo>
                    <a:pt x="56159" y="588416"/>
                    <a:pt x="49733" y="584784"/>
                    <a:pt x="45263" y="577520"/>
                  </a:cubicBezTo>
                  <a:cubicBezTo>
                    <a:pt x="41351" y="570255"/>
                    <a:pt x="39395" y="552374"/>
                    <a:pt x="39395" y="523875"/>
                  </a:cubicBezTo>
                  <a:cubicBezTo>
                    <a:pt x="39395" y="503758"/>
                    <a:pt x="48336" y="491464"/>
                    <a:pt x="66217" y="486994"/>
                  </a:cubicBezTo>
                  <a:cubicBezTo>
                    <a:pt x="98069" y="444525"/>
                    <a:pt x="123215" y="405968"/>
                    <a:pt x="141656" y="371323"/>
                  </a:cubicBezTo>
                  <a:cubicBezTo>
                    <a:pt x="106451" y="383057"/>
                    <a:pt x="85217" y="388925"/>
                    <a:pt x="77953" y="388925"/>
                  </a:cubicBezTo>
                  <a:cubicBezTo>
                    <a:pt x="65100" y="388925"/>
                    <a:pt x="46101" y="382219"/>
                    <a:pt x="20955" y="368808"/>
                  </a:cubicBezTo>
                  <a:cubicBezTo>
                    <a:pt x="6985" y="359867"/>
                    <a:pt x="0" y="350926"/>
                    <a:pt x="0" y="341985"/>
                  </a:cubicBezTo>
                  <a:cubicBezTo>
                    <a:pt x="0" y="334162"/>
                    <a:pt x="2794" y="330251"/>
                    <a:pt x="8382" y="330251"/>
                  </a:cubicBezTo>
                  <a:cubicBezTo>
                    <a:pt x="14529" y="330251"/>
                    <a:pt x="24308" y="331927"/>
                    <a:pt x="37719" y="335280"/>
                  </a:cubicBezTo>
                  <a:cubicBezTo>
                    <a:pt x="76276" y="321869"/>
                    <a:pt x="120700" y="304546"/>
                    <a:pt x="170992" y="283311"/>
                  </a:cubicBezTo>
                  <a:lnTo>
                    <a:pt x="170992" y="270738"/>
                  </a:lnTo>
                  <a:cubicBezTo>
                    <a:pt x="150876" y="279120"/>
                    <a:pt x="126847" y="287223"/>
                    <a:pt x="98907" y="295046"/>
                  </a:cubicBezTo>
                  <a:cubicBezTo>
                    <a:pt x="128524" y="277723"/>
                    <a:pt x="153670" y="259562"/>
                    <a:pt x="174345" y="240563"/>
                  </a:cubicBezTo>
                  <a:lnTo>
                    <a:pt x="175183" y="163449"/>
                  </a:lnTo>
                  <a:cubicBezTo>
                    <a:pt x="166243" y="176301"/>
                    <a:pt x="157302" y="193345"/>
                    <a:pt x="148361" y="214579"/>
                  </a:cubicBezTo>
                  <a:cubicBezTo>
                    <a:pt x="147803" y="246431"/>
                    <a:pt x="138023" y="262356"/>
                    <a:pt x="119024" y="262356"/>
                  </a:cubicBezTo>
                  <a:cubicBezTo>
                    <a:pt x="106731" y="262356"/>
                    <a:pt x="94716" y="256210"/>
                    <a:pt x="82982" y="243916"/>
                  </a:cubicBezTo>
                  <a:cubicBezTo>
                    <a:pt x="70129" y="226034"/>
                    <a:pt x="63703" y="208432"/>
                    <a:pt x="63703" y="191109"/>
                  </a:cubicBezTo>
                  <a:cubicBezTo>
                    <a:pt x="63703" y="178257"/>
                    <a:pt x="66776" y="164287"/>
                    <a:pt x="72923" y="149199"/>
                  </a:cubicBezTo>
                  <a:cubicBezTo>
                    <a:pt x="79629" y="135229"/>
                    <a:pt x="86614" y="128244"/>
                    <a:pt x="93878" y="128244"/>
                  </a:cubicBezTo>
                  <a:cubicBezTo>
                    <a:pt x="97790" y="128244"/>
                    <a:pt x="100723" y="129921"/>
                    <a:pt x="102679" y="133274"/>
                  </a:cubicBezTo>
                  <a:cubicBezTo>
                    <a:pt x="104635" y="136626"/>
                    <a:pt x="105892" y="141935"/>
                    <a:pt x="106451" y="149199"/>
                  </a:cubicBezTo>
                  <a:cubicBezTo>
                    <a:pt x="110363" y="164287"/>
                    <a:pt x="116230" y="174345"/>
                    <a:pt x="124053" y="179375"/>
                  </a:cubicBezTo>
                  <a:cubicBezTo>
                    <a:pt x="141935" y="168199"/>
                    <a:pt x="158978" y="154787"/>
                    <a:pt x="175183" y="139141"/>
                  </a:cubicBezTo>
                  <a:lnTo>
                    <a:pt x="175183" y="85496"/>
                  </a:lnTo>
                  <a:cubicBezTo>
                    <a:pt x="158420" y="70409"/>
                    <a:pt x="150038" y="58394"/>
                    <a:pt x="150038" y="49454"/>
                  </a:cubicBezTo>
                  <a:cubicBezTo>
                    <a:pt x="150038" y="39395"/>
                    <a:pt x="163728" y="31293"/>
                    <a:pt x="191109" y="25146"/>
                  </a:cubicBezTo>
                  <a:close/>
                  <a:moveTo>
                    <a:pt x="444246" y="0"/>
                  </a:moveTo>
                  <a:cubicBezTo>
                    <a:pt x="454304" y="0"/>
                    <a:pt x="473024" y="7823"/>
                    <a:pt x="500405" y="23469"/>
                  </a:cubicBezTo>
                  <a:cubicBezTo>
                    <a:pt x="512699" y="30734"/>
                    <a:pt x="518846" y="41630"/>
                    <a:pt x="518846" y="56159"/>
                  </a:cubicBezTo>
                  <a:cubicBezTo>
                    <a:pt x="554609" y="61188"/>
                    <a:pt x="572490" y="74320"/>
                    <a:pt x="572490" y="95555"/>
                  </a:cubicBezTo>
                  <a:cubicBezTo>
                    <a:pt x="572490" y="104496"/>
                    <a:pt x="567461" y="112039"/>
                    <a:pt x="557403" y="118186"/>
                  </a:cubicBezTo>
                  <a:cubicBezTo>
                    <a:pt x="541197" y="127686"/>
                    <a:pt x="523316" y="135509"/>
                    <a:pt x="503758" y="141656"/>
                  </a:cubicBezTo>
                  <a:lnTo>
                    <a:pt x="501243" y="160934"/>
                  </a:lnTo>
                  <a:cubicBezTo>
                    <a:pt x="509625" y="159258"/>
                    <a:pt x="516611" y="158420"/>
                    <a:pt x="522198" y="158420"/>
                  </a:cubicBezTo>
                  <a:cubicBezTo>
                    <a:pt x="548462" y="161772"/>
                    <a:pt x="561594" y="170713"/>
                    <a:pt x="561594" y="185242"/>
                  </a:cubicBezTo>
                  <a:cubicBezTo>
                    <a:pt x="561594" y="193624"/>
                    <a:pt x="554330" y="200609"/>
                    <a:pt x="539800" y="206197"/>
                  </a:cubicBezTo>
                  <a:lnTo>
                    <a:pt x="495376" y="233019"/>
                  </a:lnTo>
                  <a:lnTo>
                    <a:pt x="492861" y="253974"/>
                  </a:lnTo>
                  <a:lnTo>
                    <a:pt x="558241" y="238887"/>
                  </a:lnTo>
                  <a:cubicBezTo>
                    <a:pt x="574446" y="219329"/>
                    <a:pt x="587857" y="209550"/>
                    <a:pt x="598475" y="209550"/>
                  </a:cubicBezTo>
                  <a:cubicBezTo>
                    <a:pt x="644855" y="217932"/>
                    <a:pt x="668045" y="234137"/>
                    <a:pt x="668045" y="258165"/>
                  </a:cubicBezTo>
                  <a:cubicBezTo>
                    <a:pt x="668045" y="279959"/>
                    <a:pt x="653796" y="291414"/>
                    <a:pt x="625297" y="292532"/>
                  </a:cubicBezTo>
                  <a:cubicBezTo>
                    <a:pt x="542036" y="294208"/>
                    <a:pt x="485038" y="301193"/>
                    <a:pt x="454304" y="313487"/>
                  </a:cubicBezTo>
                  <a:lnTo>
                    <a:pt x="440893" y="348691"/>
                  </a:lnTo>
                  <a:cubicBezTo>
                    <a:pt x="462128" y="339750"/>
                    <a:pt x="484200" y="331368"/>
                    <a:pt x="507111" y="323545"/>
                  </a:cubicBezTo>
                  <a:cubicBezTo>
                    <a:pt x="515493" y="316839"/>
                    <a:pt x="523875" y="313487"/>
                    <a:pt x="532257" y="313487"/>
                  </a:cubicBezTo>
                  <a:cubicBezTo>
                    <a:pt x="549580" y="313487"/>
                    <a:pt x="564388" y="318516"/>
                    <a:pt x="576681" y="328574"/>
                  </a:cubicBezTo>
                  <a:cubicBezTo>
                    <a:pt x="595681" y="344221"/>
                    <a:pt x="605180" y="359308"/>
                    <a:pt x="605180" y="373837"/>
                  </a:cubicBezTo>
                  <a:cubicBezTo>
                    <a:pt x="605180" y="381660"/>
                    <a:pt x="601828" y="391998"/>
                    <a:pt x="595122" y="404851"/>
                  </a:cubicBezTo>
                  <a:cubicBezTo>
                    <a:pt x="595122" y="428879"/>
                    <a:pt x="597916" y="492023"/>
                    <a:pt x="603504" y="594284"/>
                  </a:cubicBezTo>
                  <a:cubicBezTo>
                    <a:pt x="603504" y="647370"/>
                    <a:pt x="597078" y="685368"/>
                    <a:pt x="584225" y="708279"/>
                  </a:cubicBezTo>
                  <a:cubicBezTo>
                    <a:pt x="570255" y="728954"/>
                    <a:pt x="556285" y="739292"/>
                    <a:pt x="542315" y="739292"/>
                  </a:cubicBezTo>
                  <a:cubicBezTo>
                    <a:pt x="530022" y="739292"/>
                    <a:pt x="521919" y="730631"/>
                    <a:pt x="518007" y="713308"/>
                  </a:cubicBezTo>
                  <a:cubicBezTo>
                    <a:pt x="470510" y="666928"/>
                    <a:pt x="435584" y="610768"/>
                    <a:pt x="413232" y="544830"/>
                  </a:cubicBezTo>
                  <a:cubicBezTo>
                    <a:pt x="440614" y="577799"/>
                    <a:pt x="478891" y="601269"/>
                    <a:pt x="528066" y="615239"/>
                  </a:cubicBezTo>
                  <a:lnTo>
                    <a:pt x="528066" y="543153"/>
                  </a:lnTo>
                  <a:cubicBezTo>
                    <a:pt x="505714" y="545389"/>
                    <a:pt x="483362" y="546506"/>
                    <a:pt x="461010" y="546506"/>
                  </a:cubicBezTo>
                  <a:cubicBezTo>
                    <a:pt x="452628" y="546506"/>
                    <a:pt x="440055" y="542315"/>
                    <a:pt x="423291" y="533933"/>
                  </a:cubicBezTo>
                  <a:cubicBezTo>
                    <a:pt x="417703" y="530022"/>
                    <a:pt x="414909" y="525551"/>
                    <a:pt x="414909" y="520522"/>
                  </a:cubicBezTo>
                  <a:cubicBezTo>
                    <a:pt x="414909" y="513258"/>
                    <a:pt x="426923" y="495935"/>
                    <a:pt x="450951" y="468554"/>
                  </a:cubicBezTo>
                  <a:cubicBezTo>
                    <a:pt x="442011" y="468554"/>
                    <a:pt x="428320" y="472745"/>
                    <a:pt x="409880" y="481127"/>
                  </a:cubicBezTo>
                  <a:cubicBezTo>
                    <a:pt x="406527" y="520802"/>
                    <a:pt x="402336" y="576402"/>
                    <a:pt x="397307" y="647928"/>
                  </a:cubicBezTo>
                  <a:cubicBezTo>
                    <a:pt x="394513" y="683692"/>
                    <a:pt x="385013" y="701573"/>
                    <a:pt x="368808" y="701573"/>
                  </a:cubicBezTo>
                  <a:cubicBezTo>
                    <a:pt x="353162" y="701573"/>
                    <a:pt x="341986" y="690956"/>
                    <a:pt x="335280" y="669722"/>
                  </a:cubicBezTo>
                  <a:cubicBezTo>
                    <a:pt x="328574" y="645134"/>
                    <a:pt x="325221" y="627812"/>
                    <a:pt x="325221" y="617753"/>
                  </a:cubicBezTo>
                  <a:cubicBezTo>
                    <a:pt x="325221" y="606577"/>
                    <a:pt x="329971" y="594004"/>
                    <a:pt x="339471" y="580034"/>
                  </a:cubicBezTo>
                  <a:cubicBezTo>
                    <a:pt x="360146" y="467715"/>
                    <a:pt x="383337" y="383337"/>
                    <a:pt x="409041" y="326898"/>
                  </a:cubicBezTo>
                  <a:cubicBezTo>
                    <a:pt x="388925" y="333603"/>
                    <a:pt x="367131" y="343382"/>
                    <a:pt x="343662" y="356235"/>
                  </a:cubicBezTo>
                  <a:cubicBezTo>
                    <a:pt x="330250" y="362940"/>
                    <a:pt x="318236" y="366293"/>
                    <a:pt x="307619" y="366293"/>
                  </a:cubicBezTo>
                  <a:cubicBezTo>
                    <a:pt x="302590" y="366293"/>
                    <a:pt x="296723" y="362661"/>
                    <a:pt x="290017" y="355397"/>
                  </a:cubicBezTo>
                  <a:cubicBezTo>
                    <a:pt x="283311" y="347015"/>
                    <a:pt x="279958" y="338353"/>
                    <a:pt x="279958" y="329412"/>
                  </a:cubicBezTo>
                  <a:cubicBezTo>
                    <a:pt x="279958" y="314325"/>
                    <a:pt x="289458" y="306781"/>
                    <a:pt x="308457" y="306781"/>
                  </a:cubicBezTo>
                  <a:cubicBezTo>
                    <a:pt x="334162" y="301193"/>
                    <a:pt x="363499" y="288061"/>
                    <a:pt x="396468" y="267386"/>
                  </a:cubicBezTo>
                  <a:cubicBezTo>
                    <a:pt x="367970" y="255651"/>
                    <a:pt x="353720" y="245034"/>
                    <a:pt x="353720" y="235534"/>
                  </a:cubicBezTo>
                  <a:cubicBezTo>
                    <a:pt x="353720" y="222123"/>
                    <a:pt x="384733" y="203403"/>
                    <a:pt x="446761" y="179375"/>
                  </a:cubicBezTo>
                  <a:lnTo>
                    <a:pt x="446761" y="158420"/>
                  </a:lnTo>
                  <a:cubicBezTo>
                    <a:pt x="414909" y="164008"/>
                    <a:pt x="395910" y="166802"/>
                    <a:pt x="389763" y="166802"/>
                  </a:cubicBezTo>
                  <a:cubicBezTo>
                    <a:pt x="379704" y="166802"/>
                    <a:pt x="369646" y="162611"/>
                    <a:pt x="359588" y="154229"/>
                  </a:cubicBezTo>
                  <a:cubicBezTo>
                    <a:pt x="350647" y="146964"/>
                    <a:pt x="346176" y="140259"/>
                    <a:pt x="346176" y="134112"/>
                  </a:cubicBezTo>
                  <a:cubicBezTo>
                    <a:pt x="346176" y="125730"/>
                    <a:pt x="350647" y="121539"/>
                    <a:pt x="359588" y="121539"/>
                  </a:cubicBezTo>
                  <a:lnTo>
                    <a:pt x="372999" y="123215"/>
                  </a:lnTo>
                  <a:lnTo>
                    <a:pt x="445922" y="96393"/>
                  </a:lnTo>
                  <a:lnTo>
                    <a:pt x="445922" y="55321"/>
                  </a:lnTo>
                  <a:cubicBezTo>
                    <a:pt x="429717" y="40792"/>
                    <a:pt x="421614" y="30734"/>
                    <a:pt x="421614" y="25146"/>
                  </a:cubicBezTo>
                  <a:cubicBezTo>
                    <a:pt x="421614" y="17323"/>
                    <a:pt x="424129" y="10896"/>
                    <a:pt x="429158" y="5867"/>
                  </a:cubicBezTo>
                  <a:cubicBezTo>
                    <a:pt x="435305" y="1956"/>
                    <a:pt x="440334" y="0"/>
                    <a:pt x="44424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000000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F0C140AC-B43A-D22D-9A84-B8F344B95909}"/>
                </a:ext>
              </a:extLst>
            </p:cNvPr>
            <p:cNvSpPr txBox="1"/>
            <p:nvPr/>
          </p:nvSpPr>
          <p:spPr>
            <a:xfrm>
              <a:off x="6409637" y="1333500"/>
              <a:ext cx="631712" cy="708675"/>
            </a:xfrm>
            <a:custGeom>
              <a:avLst/>
              <a:gdLst/>
              <a:ahLst/>
              <a:cxnLst/>
              <a:rect l="l" t="t" r="r" b="b"/>
              <a:pathLst>
                <a:path w="694867" h="779526">
                  <a:moveTo>
                    <a:pt x="162611" y="485318"/>
                  </a:moveTo>
                  <a:cubicBezTo>
                    <a:pt x="156463" y="489229"/>
                    <a:pt x="144170" y="501802"/>
                    <a:pt x="125730" y="523037"/>
                  </a:cubicBezTo>
                  <a:cubicBezTo>
                    <a:pt x="129641" y="547624"/>
                    <a:pt x="141376" y="566623"/>
                    <a:pt x="160934" y="580034"/>
                  </a:cubicBezTo>
                  <a:close/>
                  <a:moveTo>
                    <a:pt x="162611" y="376351"/>
                  </a:moveTo>
                  <a:lnTo>
                    <a:pt x="132435" y="434187"/>
                  </a:lnTo>
                  <a:lnTo>
                    <a:pt x="162611" y="407365"/>
                  </a:lnTo>
                  <a:close/>
                  <a:moveTo>
                    <a:pt x="433349" y="362940"/>
                  </a:moveTo>
                  <a:cubicBezTo>
                    <a:pt x="416585" y="366293"/>
                    <a:pt x="398424" y="367970"/>
                    <a:pt x="378866" y="367970"/>
                  </a:cubicBezTo>
                  <a:lnTo>
                    <a:pt x="393954" y="423291"/>
                  </a:lnTo>
                  <a:cubicBezTo>
                    <a:pt x="406806" y="417703"/>
                    <a:pt x="419938" y="405689"/>
                    <a:pt x="433349" y="387248"/>
                  </a:cubicBezTo>
                  <a:close/>
                  <a:moveTo>
                    <a:pt x="433349" y="269062"/>
                  </a:moveTo>
                  <a:cubicBezTo>
                    <a:pt x="410438" y="272415"/>
                    <a:pt x="390881" y="274091"/>
                    <a:pt x="374675" y="274091"/>
                  </a:cubicBezTo>
                  <a:cubicBezTo>
                    <a:pt x="368528" y="274091"/>
                    <a:pt x="362382" y="277444"/>
                    <a:pt x="356235" y="284149"/>
                  </a:cubicBezTo>
                  <a:cubicBezTo>
                    <a:pt x="361822" y="303707"/>
                    <a:pt x="366573" y="321868"/>
                    <a:pt x="370484" y="338633"/>
                  </a:cubicBezTo>
                  <a:cubicBezTo>
                    <a:pt x="383895" y="328015"/>
                    <a:pt x="404850" y="318236"/>
                    <a:pt x="433349" y="309295"/>
                  </a:cubicBezTo>
                  <a:close/>
                  <a:moveTo>
                    <a:pt x="557403" y="240563"/>
                  </a:moveTo>
                  <a:cubicBezTo>
                    <a:pt x="541757" y="240563"/>
                    <a:pt x="524154" y="243916"/>
                    <a:pt x="504596" y="250621"/>
                  </a:cubicBezTo>
                  <a:lnTo>
                    <a:pt x="504596" y="292531"/>
                  </a:lnTo>
                  <a:cubicBezTo>
                    <a:pt x="512978" y="290855"/>
                    <a:pt x="519683" y="290017"/>
                    <a:pt x="524713" y="290017"/>
                  </a:cubicBezTo>
                  <a:cubicBezTo>
                    <a:pt x="550976" y="290017"/>
                    <a:pt x="564108" y="298958"/>
                    <a:pt x="564108" y="316839"/>
                  </a:cubicBezTo>
                  <a:cubicBezTo>
                    <a:pt x="564108" y="328574"/>
                    <a:pt x="554888" y="336956"/>
                    <a:pt x="536448" y="341985"/>
                  </a:cubicBezTo>
                  <a:cubicBezTo>
                    <a:pt x="520801" y="347573"/>
                    <a:pt x="510184" y="354279"/>
                    <a:pt x="504596" y="362102"/>
                  </a:cubicBezTo>
                  <a:lnTo>
                    <a:pt x="504596" y="397307"/>
                  </a:lnTo>
                  <a:lnTo>
                    <a:pt x="518007" y="394792"/>
                  </a:lnTo>
                  <a:lnTo>
                    <a:pt x="519683" y="361264"/>
                  </a:lnTo>
                  <a:lnTo>
                    <a:pt x="543153" y="393115"/>
                  </a:lnTo>
                  <a:cubicBezTo>
                    <a:pt x="578358" y="341706"/>
                    <a:pt x="597078" y="291414"/>
                    <a:pt x="599312" y="242239"/>
                  </a:cubicBezTo>
                  <a:cubicBezTo>
                    <a:pt x="578078" y="241122"/>
                    <a:pt x="564108" y="240563"/>
                    <a:pt x="557403" y="240563"/>
                  </a:cubicBezTo>
                  <a:close/>
                  <a:moveTo>
                    <a:pt x="197815" y="207035"/>
                  </a:moveTo>
                  <a:cubicBezTo>
                    <a:pt x="210108" y="207035"/>
                    <a:pt x="221843" y="212902"/>
                    <a:pt x="233019" y="224637"/>
                  </a:cubicBezTo>
                  <a:cubicBezTo>
                    <a:pt x="247548" y="239166"/>
                    <a:pt x="254812" y="253695"/>
                    <a:pt x="254812" y="268224"/>
                  </a:cubicBezTo>
                  <a:cubicBezTo>
                    <a:pt x="254812" y="281076"/>
                    <a:pt x="246989" y="295605"/>
                    <a:pt x="231343" y="311810"/>
                  </a:cubicBezTo>
                  <a:cubicBezTo>
                    <a:pt x="222402" y="328015"/>
                    <a:pt x="217094" y="345059"/>
                    <a:pt x="215417" y="362940"/>
                  </a:cubicBezTo>
                  <a:cubicBezTo>
                    <a:pt x="238887" y="337794"/>
                    <a:pt x="258724" y="310692"/>
                    <a:pt x="274929" y="281635"/>
                  </a:cubicBezTo>
                  <a:cubicBezTo>
                    <a:pt x="269341" y="328574"/>
                    <a:pt x="248666" y="378307"/>
                    <a:pt x="212902" y="430835"/>
                  </a:cubicBezTo>
                  <a:cubicBezTo>
                    <a:pt x="211785" y="445922"/>
                    <a:pt x="211226" y="466598"/>
                    <a:pt x="211226" y="492861"/>
                  </a:cubicBezTo>
                  <a:cubicBezTo>
                    <a:pt x="211226" y="523037"/>
                    <a:pt x="211506" y="550418"/>
                    <a:pt x="212064" y="575005"/>
                  </a:cubicBezTo>
                  <a:cubicBezTo>
                    <a:pt x="213182" y="599592"/>
                    <a:pt x="213741" y="620547"/>
                    <a:pt x="213741" y="637870"/>
                  </a:cubicBezTo>
                  <a:cubicBezTo>
                    <a:pt x="213741" y="663575"/>
                    <a:pt x="208711" y="686765"/>
                    <a:pt x="198653" y="707441"/>
                  </a:cubicBezTo>
                  <a:cubicBezTo>
                    <a:pt x="191947" y="720852"/>
                    <a:pt x="183007" y="727557"/>
                    <a:pt x="171831" y="727557"/>
                  </a:cubicBezTo>
                  <a:cubicBezTo>
                    <a:pt x="160096" y="727557"/>
                    <a:pt x="152832" y="714984"/>
                    <a:pt x="150037" y="689838"/>
                  </a:cubicBezTo>
                  <a:cubicBezTo>
                    <a:pt x="130479" y="631723"/>
                    <a:pt x="118745" y="579755"/>
                    <a:pt x="114833" y="533933"/>
                  </a:cubicBezTo>
                  <a:cubicBezTo>
                    <a:pt x="76835" y="575284"/>
                    <a:pt x="53086" y="595960"/>
                    <a:pt x="43586" y="595960"/>
                  </a:cubicBezTo>
                  <a:cubicBezTo>
                    <a:pt x="22911" y="595960"/>
                    <a:pt x="12573" y="579475"/>
                    <a:pt x="12573" y="546506"/>
                  </a:cubicBezTo>
                  <a:cubicBezTo>
                    <a:pt x="12573" y="509625"/>
                    <a:pt x="23469" y="486156"/>
                    <a:pt x="45262" y="476097"/>
                  </a:cubicBezTo>
                  <a:cubicBezTo>
                    <a:pt x="65938" y="454863"/>
                    <a:pt x="94158" y="413232"/>
                    <a:pt x="129921" y="351206"/>
                  </a:cubicBezTo>
                  <a:cubicBezTo>
                    <a:pt x="106451" y="359587"/>
                    <a:pt x="90246" y="363778"/>
                    <a:pt x="81305" y="363778"/>
                  </a:cubicBezTo>
                  <a:cubicBezTo>
                    <a:pt x="68453" y="363778"/>
                    <a:pt x="51409" y="357632"/>
                    <a:pt x="30175" y="345338"/>
                  </a:cubicBezTo>
                  <a:cubicBezTo>
                    <a:pt x="10058" y="333603"/>
                    <a:pt x="0" y="319633"/>
                    <a:pt x="0" y="303428"/>
                  </a:cubicBezTo>
                  <a:cubicBezTo>
                    <a:pt x="0" y="292252"/>
                    <a:pt x="4191" y="286664"/>
                    <a:pt x="12573" y="286664"/>
                  </a:cubicBezTo>
                  <a:cubicBezTo>
                    <a:pt x="17043" y="286664"/>
                    <a:pt x="21793" y="288340"/>
                    <a:pt x="26822" y="291693"/>
                  </a:cubicBezTo>
                  <a:cubicBezTo>
                    <a:pt x="56997" y="281076"/>
                    <a:pt x="98907" y="262636"/>
                    <a:pt x="152552" y="236372"/>
                  </a:cubicBezTo>
                  <a:cubicBezTo>
                    <a:pt x="172669" y="216814"/>
                    <a:pt x="187757" y="207035"/>
                    <a:pt x="197815" y="207035"/>
                  </a:cubicBezTo>
                  <a:close/>
                  <a:moveTo>
                    <a:pt x="190271" y="20116"/>
                  </a:moveTo>
                  <a:cubicBezTo>
                    <a:pt x="212064" y="20116"/>
                    <a:pt x="234416" y="30175"/>
                    <a:pt x="257327" y="50292"/>
                  </a:cubicBezTo>
                  <a:cubicBezTo>
                    <a:pt x="275209" y="69291"/>
                    <a:pt x="284150" y="90246"/>
                    <a:pt x="284150" y="113157"/>
                  </a:cubicBezTo>
                  <a:cubicBezTo>
                    <a:pt x="284150" y="141655"/>
                    <a:pt x="272973" y="155905"/>
                    <a:pt x="250621" y="155905"/>
                  </a:cubicBezTo>
                  <a:cubicBezTo>
                    <a:pt x="246710" y="155905"/>
                    <a:pt x="240843" y="153949"/>
                    <a:pt x="233019" y="150037"/>
                  </a:cubicBezTo>
                  <a:cubicBezTo>
                    <a:pt x="193903" y="165125"/>
                    <a:pt x="147802" y="178536"/>
                    <a:pt x="94716" y="190271"/>
                  </a:cubicBezTo>
                  <a:cubicBezTo>
                    <a:pt x="132715" y="160096"/>
                    <a:pt x="163728" y="131876"/>
                    <a:pt x="187757" y="105613"/>
                  </a:cubicBezTo>
                  <a:lnTo>
                    <a:pt x="160934" y="81305"/>
                  </a:lnTo>
                  <a:cubicBezTo>
                    <a:pt x="137465" y="81305"/>
                    <a:pt x="125730" y="72644"/>
                    <a:pt x="125730" y="55321"/>
                  </a:cubicBezTo>
                  <a:cubicBezTo>
                    <a:pt x="125730" y="34645"/>
                    <a:pt x="147243" y="22910"/>
                    <a:pt x="190271" y="20116"/>
                  </a:cubicBezTo>
                  <a:close/>
                  <a:moveTo>
                    <a:pt x="441731" y="0"/>
                  </a:moveTo>
                  <a:cubicBezTo>
                    <a:pt x="454025" y="0"/>
                    <a:pt x="471906" y="8382"/>
                    <a:pt x="495376" y="25146"/>
                  </a:cubicBezTo>
                  <a:cubicBezTo>
                    <a:pt x="517169" y="43586"/>
                    <a:pt x="528066" y="60629"/>
                    <a:pt x="528066" y="76276"/>
                  </a:cubicBezTo>
                  <a:cubicBezTo>
                    <a:pt x="528066" y="85775"/>
                    <a:pt x="522757" y="102819"/>
                    <a:pt x="512140" y="127406"/>
                  </a:cubicBezTo>
                  <a:cubicBezTo>
                    <a:pt x="508787" y="155905"/>
                    <a:pt x="506831" y="179095"/>
                    <a:pt x="506272" y="196977"/>
                  </a:cubicBezTo>
                  <a:cubicBezTo>
                    <a:pt x="533095" y="192506"/>
                    <a:pt x="558241" y="189992"/>
                    <a:pt x="581711" y="189433"/>
                  </a:cubicBezTo>
                  <a:cubicBezTo>
                    <a:pt x="595680" y="181610"/>
                    <a:pt x="605739" y="177698"/>
                    <a:pt x="611885" y="177698"/>
                  </a:cubicBezTo>
                  <a:cubicBezTo>
                    <a:pt x="626414" y="177698"/>
                    <a:pt x="644575" y="190271"/>
                    <a:pt x="666369" y="215417"/>
                  </a:cubicBezTo>
                  <a:cubicBezTo>
                    <a:pt x="685368" y="236651"/>
                    <a:pt x="694867" y="256489"/>
                    <a:pt x="694867" y="274929"/>
                  </a:cubicBezTo>
                  <a:cubicBezTo>
                    <a:pt x="694867" y="284429"/>
                    <a:pt x="687603" y="298958"/>
                    <a:pt x="673074" y="318516"/>
                  </a:cubicBezTo>
                  <a:cubicBezTo>
                    <a:pt x="647928" y="372161"/>
                    <a:pt x="625576" y="407924"/>
                    <a:pt x="606018" y="425805"/>
                  </a:cubicBezTo>
                  <a:cubicBezTo>
                    <a:pt x="594842" y="435305"/>
                    <a:pt x="581990" y="440055"/>
                    <a:pt x="567461" y="440055"/>
                  </a:cubicBezTo>
                  <a:cubicBezTo>
                    <a:pt x="563549" y="456819"/>
                    <a:pt x="542594" y="465201"/>
                    <a:pt x="504596" y="465201"/>
                  </a:cubicBezTo>
                  <a:lnTo>
                    <a:pt x="506272" y="557403"/>
                  </a:lnTo>
                  <a:cubicBezTo>
                    <a:pt x="506272" y="640664"/>
                    <a:pt x="487553" y="714705"/>
                    <a:pt x="450113" y="779526"/>
                  </a:cubicBezTo>
                  <a:cubicBezTo>
                    <a:pt x="435026" y="732587"/>
                    <a:pt x="427482" y="674192"/>
                    <a:pt x="427482" y="604342"/>
                  </a:cubicBezTo>
                  <a:cubicBezTo>
                    <a:pt x="427482" y="574726"/>
                    <a:pt x="429158" y="531139"/>
                    <a:pt x="432511" y="473583"/>
                  </a:cubicBezTo>
                  <a:lnTo>
                    <a:pt x="399821" y="476935"/>
                  </a:lnTo>
                  <a:cubicBezTo>
                    <a:pt x="391998" y="487553"/>
                    <a:pt x="382499" y="492861"/>
                    <a:pt x="371322" y="492861"/>
                  </a:cubicBezTo>
                  <a:cubicBezTo>
                    <a:pt x="348411" y="492861"/>
                    <a:pt x="325221" y="453745"/>
                    <a:pt x="301752" y="375513"/>
                  </a:cubicBezTo>
                  <a:cubicBezTo>
                    <a:pt x="288899" y="319074"/>
                    <a:pt x="282473" y="275767"/>
                    <a:pt x="282473" y="245592"/>
                  </a:cubicBezTo>
                  <a:cubicBezTo>
                    <a:pt x="282473" y="221005"/>
                    <a:pt x="285826" y="208711"/>
                    <a:pt x="292532" y="208711"/>
                  </a:cubicBezTo>
                  <a:cubicBezTo>
                    <a:pt x="299237" y="208711"/>
                    <a:pt x="314045" y="225475"/>
                    <a:pt x="336956" y="259003"/>
                  </a:cubicBezTo>
                  <a:cubicBezTo>
                    <a:pt x="361543" y="238328"/>
                    <a:pt x="393395" y="222402"/>
                    <a:pt x="432511" y="211226"/>
                  </a:cubicBezTo>
                  <a:cubicBezTo>
                    <a:pt x="431393" y="181051"/>
                    <a:pt x="430276" y="135788"/>
                    <a:pt x="429158" y="75438"/>
                  </a:cubicBezTo>
                  <a:cubicBezTo>
                    <a:pt x="408483" y="56997"/>
                    <a:pt x="398145" y="43586"/>
                    <a:pt x="398145" y="35204"/>
                  </a:cubicBezTo>
                  <a:cubicBezTo>
                    <a:pt x="398145" y="27940"/>
                    <a:pt x="402336" y="20396"/>
                    <a:pt x="410718" y="12573"/>
                  </a:cubicBezTo>
                  <a:cubicBezTo>
                    <a:pt x="419658" y="4191"/>
                    <a:pt x="429996" y="0"/>
                    <a:pt x="441731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000000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F6AC592-D64C-FF53-84C0-CB428C3FA264}"/>
                </a:ext>
              </a:extLst>
            </p:cNvPr>
            <p:cNvSpPr txBox="1"/>
            <p:nvPr/>
          </p:nvSpPr>
          <p:spPr>
            <a:xfrm>
              <a:off x="3275253" y="1254868"/>
              <a:ext cx="622388" cy="655226"/>
            </a:xfrm>
            <a:custGeom>
              <a:avLst/>
              <a:gdLst/>
              <a:ahLst/>
              <a:cxnLst/>
              <a:rect l="l" t="t" r="r" b="b"/>
              <a:pathLst>
                <a:path w="683133" h="719176">
                  <a:moveTo>
                    <a:pt x="147523" y="441731"/>
                  </a:moveTo>
                  <a:cubicBezTo>
                    <a:pt x="108966" y="480288"/>
                    <a:pt x="78790" y="515493"/>
                    <a:pt x="56997" y="547345"/>
                  </a:cubicBezTo>
                  <a:cubicBezTo>
                    <a:pt x="70408" y="569138"/>
                    <a:pt x="99466" y="586740"/>
                    <a:pt x="144170" y="600151"/>
                  </a:cubicBezTo>
                  <a:close/>
                  <a:moveTo>
                    <a:pt x="489509" y="387248"/>
                  </a:moveTo>
                  <a:cubicBezTo>
                    <a:pt x="470509" y="390601"/>
                    <a:pt x="455422" y="396468"/>
                    <a:pt x="444246" y="404851"/>
                  </a:cubicBezTo>
                  <a:cubicBezTo>
                    <a:pt x="434187" y="418821"/>
                    <a:pt x="419100" y="438658"/>
                    <a:pt x="398983" y="464363"/>
                  </a:cubicBezTo>
                  <a:lnTo>
                    <a:pt x="384733" y="482803"/>
                  </a:lnTo>
                  <a:cubicBezTo>
                    <a:pt x="391439" y="498450"/>
                    <a:pt x="397307" y="509905"/>
                    <a:pt x="402336" y="517169"/>
                  </a:cubicBezTo>
                  <a:cubicBezTo>
                    <a:pt x="438658" y="473024"/>
                    <a:pt x="467715" y="429717"/>
                    <a:pt x="489509" y="387248"/>
                  </a:cubicBezTo>
                  <a:close/>
                  <a:moveTo>
                    <a:pt x="574167" y="339471"/>
                  </a:moveTo>
                  <a:cubicBezTo>
                    <a:pt x="528345" y="340588"/>
                    <a:pt x="489229" y="345897"/>
                    <a:pt x="456819" y="355397"/>
                  </a:cubicBezTo>
                  <a:lnTo>
                    <a:pt x="456819" y="367131"/>
                  </a:lnTo>
                  <a:cubicBezTo>
                    <a:pt x="481406" y="355397"/>
                    <a:pt x="502920" y="349529"/>
                    <a:pt x="521360" y="349529"/>
                  </a:cubicBezTo>
                  <a:cubicBezTo>
                    <a:pt x="544271" y="349529"/>
                    <a:pt x="555726" y="361823"/>
                    <a:pt x="555726" y="386410"/>
                  </a:cubicBezTo>
                  <a:cubicBezTo>
                    <a:pt x="555726" y="399821"/>
                    <a:pt x="545947" y="421195"/>
                    <a:pt x="526389" y="450532"/>
                  </a:cubicBezTo>
                  <a:cubicBezTo>
                    <a:pt x="506831" y="479869"/>
                    <a:pt x="478053" y="515772"/>
                    <a:pt x="440055" y="558241"/>
                  </a:cubicBezTo>
                  <a:cubicBezTo>
                    <a:pt x="454025" y="571652"/>
                    <a:pt x="467436" y="580872"/>
                    <a:pt x="480288" y="585902"/>
                  </a:cubicBezTo>
                  <a:cubicBezTo>
                    <a:pt x="528345" y="547345"/>
                    <a:pt x="564947" y="471907"/>
                    <a:pt x="590093" y="359588"/>
                  </a:cubicBezTo>
                  <a:cubicBezTo>
                    <a:pt x="590093" y="346176"/>
                    <a:pt x="584784" y="339471"/>
                    <a:pt x="574167" y="339471"/>
                  </a:cubicBezTo>
                  <a:close/>
                  <a:moveTo>
                    <a:pt x="518846" y="69570"/>
                  </a:moveTo>
                  <a:cubicBezTo>
                    <a:pt x="524992" y="69570"/>
                    <a:pt x="533933" y="71945"/>
                    <a:pt x="545668" y="76695"/>
                  </a:cubicBezTo>
                  <a:cubicBezTo>
                    <a:pt x="557403" y="81445"/>
                    <a:pt x="567461" y="89687"/>
                    <a:pt x="575843" y="101422"/>
                  </a:cubicBezTo>
                  <a:cubicBezTo>
                    <a:pt x="578078" y="104216"/>
                    <a:pt x="581850" y="109106"/>
                    <a:pt x="587159" y="116091"/>
                  </a:cubicBezTo>
                  <a:cubicBezTo>
                    <a:pt x="592468" y="123076"/>
                    <a:pt x="596659" y="129502"/>
                    <a:pt x="599732" y="135369"/>
                  </a:cubicBezTo>
                  <a:cubicBezTo>
                    <a:pt x="602805" y="141237"/>
                    <a:pt x="604342" y="146405"/>
                    <a:pt x="604342" y="150876"/>
                  </a:cubicBezTo>
                  <a:cubicBezTo>
                    <a:pt x="603783" y="158140"/>
                    <a:pt x="600430" y="165405"/>
                    <a:pt x="594283" y="172669"/>
                  </a:cubicBezTo>
                  <a:cubicBezTo>
                    <a:pt x="588137" y="179933"/>
                    <a:pt x="579755" y="185801"/>
                    <a:pt x="569137" y="190271"/>
                  </a:cubicBezTo>
                  <a:cubicBezTo>
                    <a:pt x="549021" y="211506"/>
                    <a:pt x="523735" y="234696"/>
                    <a:pt x="493280" y="259842"/>
                  </a:cubicBezTo>
                  <a:cubicBezTo>
                    <a:pt x="462826" y="284988"/>
                    <a:pt x="430276" y="309016"/>
                    <a:pt x="395630" y="331927"/>
                  </a:cubicBezTo>
                  <a:cubicBezTo>
                    <a:pt x="442010" y="318516"/>
                    <a:pt x="480428" y="308038"/>
                    <a:pt x="510883" y="300495"/>
                  </a:cubicBezTo>
                  <a:cubicBezTo>
                    <a:pt x="541337" y="292951"/>
                    <a:pt x="565505" y="288620"/>
                    <a:pt x="583387" y="287502"/>
                  </a:cubicBezTo>
                  <a:cubicBezTo>
                    <a:pt x="594563" y="282473"/>
                    <a:pt x="604621" y="279959"/>
                    <a:pt x="613562" y="279959"/>
                  </a:cubicBezTo>
                  <a:cubicBezTo>
                    <a:pt x="624179" y="279959"/>
                    <a:pt x="637870" y="289458"/>
                    <a:pt x="654634" y="308457"/>
                  </a:cubicBezTo>
                  <a:cubicBezTo>
                    <a:pt x="673633" y="335839"/>
                    <a:pt x="683133" y="356794"/>
                    <a:pt x="683133" y="371323"/>
                  </a:cubicBezTo>
                  <a:cubicBezTo>
                    <a:pt x="683133" y="388645"/>
                    <a:pt x="675309" y="405968"/>
                    <a:pt x="659663" y="423291"/>
                  </a:cubicBezTo>
                  <a:cubicBezTo>
                    <a:pt x="627811" y="533374"/>
                    <a:pt x="592328" y="611048"/>
                    <a:pt x="553212" y="656311"/>
                  </a:cubicBezTo>
                  <a:cubicBezTo>
                    <a:pt x="521360" y="686486"/>
                    <a:pt x="490906" y="701573"/>
                    <a:pt x="461848" y="701573"/>
                  </a:cubicBezTo>
                  <a:cubicBezTo>
                    <a:pt x="432232" y="701573"/>
                    <a:pt x="417144" y="684530"/>
                    <a:pt x="416585" y="650443"/>
                  </a:cubicBezTo>
                  <a:cubicBezTo>
                    <a:pt x="403733" y="625297"/>
                    <a:pt x="395630" y="607974"/>
                    <a:pt x="392277" y="598475"/>
                  </a:cubicBezTo>
                  <a:cubicBezTo>
                    <a:pt x="376631" y="613562"/>
                    <a:pt x="356514" y="626135"/>
                    <a:pt x="331927" y="636194"/>
                  </a:cubicBezTo>
                  <a:cubicBezTo>
                    <a:pt x="307340" y="646252"/>
                    <a:pt x="284708" y="651281"/>
                    <a:pt x="264033" y="651281"/>
                  </a:cubicBezTo>
                  <a:cubicBezTo>
                    <a:pt x="256209" y="651281"/>
                    <a:pt x="248945" y="650443"/>
                    <a:pt x="242239" y="648767"/>
                  </a:cubicBezTo>
                  <a:lnTo>
                    <a:pt x="239725" y="639547"/>
                  </a:lnTo>
                  <a:cubicBezTo>
                    <a:pt x="272694" y="631723"/>
                    <a:pt x="317957" y="600151"/>
                    <a:pt x="375513" y="544830"/>
                  </a:cubicBezTo>
                  <a:cubicBezTo>
                    <a:pt x="374955" y="542595"/>
                    <a:pt x="372161" y="530022"/>
                    <a:pt x="367131" y="507111"/>
                  </a:cubicBezTo>
                  <a:cubicBezTo>
                    <a:pt x="329133" y="545109"/>
                    <a:pt x="306781" y="564109"/>
                    <a:pt x="300075" y="564109"/>
                  </a:cubicBezTo>
                  <a:cubicBezTo>
                    <a:pt x="286105" y="564109"/>
                    <a:pt x="277723" y="552653"/>
                    <a:pt x="274929" y="529742"/>
                  </a:cubicBezTo>
                  <a:cubicBezTo>
                    <a:pt x="274929" y="512419"/>
                    <a:pt x="284149" y="493700"/>
                    <a:pt x="302590" y="473583"/>
                  </a:cubicBezTo>
                  <a:cubicBezTo>
                    <a:pt x="310972" y="466318"/>
                    <a:pt x="320471" y="462686"/>
                    <a:pt x="331089" y="462686"/>
                  </a:cubicBezTo>
                  <a:cubicBezTo>
                    <a:pt x="350647" y="448158"/>
                    <a:pt x="372161" y="422732"/>
                    <a:pt x="395630" y="386410"/>
                  </a:cubicBezTo>
                  <a:cubicBezTo>
                    <a:pt x="383895" y="390881"/>
                    <a:pt x="366014" y="400939"/>
                    <a:pt x="341985" y="416585"/>
                  </a:cubicBezTo>
                  <a:cubicBezTo>
                    <a:pt x="307899" y="441172"/>
                    <a:pt x="286944" y="453466"/>
                    <a:pt x="279120" y="453466"/>
                  </a:cubicBezTo>
                  <a:cubicBezTo>
                    <a:pt x="269621" y="453466"/>
                    <a:pt x="261798" y="439496"/>
                    <a:pt x="255651" y="411556"/>
                  </a:cubicBezTo>
                  <a:cubicBezTo>
                    <a:pt x="255651" y="399262"/>
                    <a:pt x="261518" y="386410"/>
                    <a:pt x="273253" y="372999"/>
                  </a:cubicBezTo>
                  <a:cubicBezTo>
                    <a:pt x="279400" y="368528"/>
                    <a:pt x="288899" y="362242"/>
                    <a:pt x="301752" y="354139"/>
                  </a:cubicBezTo>
                  <a:cubicBezTo>
                    <a:pt x="314604" y="346037"/>
                    <a:pt x="328574" y="337515"/>
                    <a:pt x="343662" y="328574"/>
                  </a:cubicBezTo>
                  <a:cubicBezTo>
                    <a:pt x="363220" y="309575"/>
                    <a:pt x="390042" y="278841"/>
                    <a:pt x="424129" y="236372"/>
                  </a:cubicBezTo>
                  <a:lnTo>
                    <a:pt x="449275" y="205359"/>
                  </a:lnTo>
                  <a:cubicBezTo>
                    <a:pt x="461569" y="190271"/>
                    <a:pt x="471627" y="177419"/>
                    <a:pt x="479450" y="166802"/>
                  </a:cubicBezTo>
                  <a:cubicBezTo>
                    <a:pt x="487273" y="156184"/>
                    <a:pt x="492582" y="146405"/>
                    <a:pt x="495376" y="137465"/>
                  </a:cubicBezTo>
                  <a:cubicBezTo>
                    <a:pt x="487553" y="139700"/>
                    <a:pt x="470230" y="146964"/>
                    <a:pt x="443407" y="159258"/>
                  </a:cubicBezTo>
                  <a:cubicBezTo>
                    <a:pt x="417703" y="170434"/>
                    <a:pt x="397865" y="178676"/>
                    <a:pt x="383895" y="183985"/>
                  </a:cubicBezTo>
                  <a:cubicBezTo>
                    <a:pt x="369925" y="189293"/>
                    <a:pt x="360705" y="191109"/>
                    <a:pt x="356235" y="189433"/>
                  </a:cubicBezTo>
                  <a:cubicBezTo>
                    <a:pt x="345059" y="185521"/>
                    <a:pt x="334302" y="178397"/>
                    <a:pt x="323964" y="168059"/>
                  </a:cubicBezTo>
                  <a:cubicBezTo>
                    <a:pt x="313626" y="157721"/>
                    <a:pt x="306083" y="147383"/>
                    <a:pt x="301333" y="137046"/>
                  </a:cubicBezTo>
                  <a:cubicBezTo>
                    <a:pt x="296583" y="126708"/>
                    <a:pt x="295884" y="120421"/>
                    <a:pt x="299237" y="118186"/>
                  </a:cubicBezTo>
                  <a:cubicBezTo>
                    <a:pt x="303708" y="114274"/>
                    <a:pt x="308457" y="112319"/>
                    <a:pt x="313487" y="112319"/>
                  </a:cubicBezTo>
                  <a:cubicBezTo>
                    <a:pt x="316839" y="112319"/>
                    <a:pt x="321729" y="113436"/>
                    <a:pt x="328155" y="115671"/>
                  </a:cubicBezTo>
                  <a:cubicBezTo>
                    <a:pt x="334581" y="117907"/>
                    <a:pt x="339191" y="118745"/>
                    <a:pt x="341985" y="118186"/>
                  </a:cubicBezTo>
                  <a:cubicBezTo>
                    <a:pt x="371043" y="114274"/>
                    <a:pt x="411556" y="103937"/>
                    <a:pt x="463524" y="87173"/>
                  </a:cubicBezTo>
                  <a:lnTo>
                    <a:pt x="498729" y="77114"/>
                  </a:lnTo>
                  <a:cubicBezTo>
                    <a:pt x="507669" y="72085"/>
                    <a:pt x="514375" y="69570"/>
                    <a:pt x="518846" y="69570"/>
                  </a:cubicBezTo>
                  <a:close/>
                  <a:moveTo>
                    <a:pt x="160096" y="0"/>
                  </a:moveTo>
                  <a:cubicBezTo>
                    <a:pt x="169037" y="0"/>
                    <a:pt x="182727" y="9779"/>
                    <a:pt x="201168" y="29337"/>
                  </a:cubicBezTo>
                  <a:cubicBezTo>
                    <a:pt x="225196" y="53924"/>
                    <a:pt x="237210" y="71247"/>
                    <a:pt x="237210" y="81305"/>
                  </a:cubicBezTo>
                  <a:cubicBezTo>
                    <a:pt x="237210" y="93599"/>
                    <a:pt x="234416" y="110083"/>
                    <a:pt x="228828" y="130759"/>
                  </a:cubicBezTo>
                  <a:cubicBezTo>
                    <a:pt x="254533" y="143611"/>
                    <a:pt x="267385" y="160375"/>
                    <a:pt x="267385" y="181051"/>
                  </a:cubicBezTo>
                  <a:cubicBezTo>
                    <a:pt x="267385" y="201168"/>
                    <a:pt x="249225" y="221005"/>
                    <a:pt x="212902" y="240563"/>
                  </a:cubicBezTo>
                  <a:cubicBezTo>
                    <a:pt x="209550" y="254533"/>
                    <a:pt x="207314" y="271577"/>
                    <a:pt x="206197" y="291693"/>
                  </a:cubicBezTo>
                  <a:cubicBezTo>
                    <a:pt x="231902" y="262077"/>
                    <a:pt x="256768" y="229946"/>
                    <a:pt x="280797" y="195300"/>
                  </a:cubicBezTo>
                  <a:cubicBezTo>
                    <a:pt x="269621" y="250622"/>
                    <a:pt x="243636" y="311531"/>
                    <a:pt x="202844" y="378028"/>
                  </a:cubicBezTo>
                  <a:lnTo>
                    <a:pt x="201168" y="453466"/>
                  </a:lnTo>
                  <a:cubicBezTo>
                    <a:pt x="201168" y="474700"/>
                    <a:pt x="202006" y="516052"/>
                    <a:pt x="203682" y="577520"/>
                  </a:cubicBezTo>
                  <a:cubicBezTo>
                    <a:pt x="203682" y="633400"/>
                    <a:pt x="198653" y="670001"/>
                    <a:pt x="188595" y="687324"/>
                  </a:cubicBezTo>
                  <a:cubicBezTo>
                    <a:pt x="175742" y="708558"/>
                    <a:pt x="163169" y="719176"/>
                    <a:pt x="150876" y="719176"/>
                  </a:cubicBezTo>
                  <a:cubicBezTo>
                    <a:pt x="141935" y="719176"/>
                    <a:pt x="134391" y="708558"/>
                    <a:pt x="128244" y="687324"/>
                  </a:cubicBezTo>
                  <a:cubicBezTo>
                    <a:pt x="101422" y="661060"/>
                    <a:pt x="71805" y="624179"/>
                    <a:pt x="39395" y="576682"/>
                  </a:cubicBezTo>
                  <a:cubicBezTo>
                    <a:pt x="13131" y="558241"/>
                    <a:pt x="0" y="536448"/>
                    <a:pt x="0" y="511302"/>
                  </a:cubicBezTo>
                  <a:cubicBezTo>
                    <a:pt x="0" y="492861"/>
                    <a:pt x="7823" y="475259"/>
                    <a:pt x="23469" y="458495"/>
                  </a:cubicBezTo>
                  <a:cubicBezTo>
                    <a:pt x="57556" y="426085"/>
                    <a:pt x="98628" y="390322"/>
                    <a:pt x="146685" y="351206"/>
                  </a:cubicBezTo>
                  <a:lnTo>
                    <a:pt x="146685" y="270738"/>
                  </a:lnTo>
                  <a:cubicBezTo>
                    <a:pt x="127127" y="278003"/>
                    <a:pt x="111760" y="281635"/>
                    <a:pt x="100584" y="281635"/>
                  </a:cubicBezTo>
                  <a:cubicBezTo>
                    <a:pt x="87731" y="281635"/>
                    <a:pt x="67614" y="276047"/>
                    <a:pt x="40233" y="264871"/>
                  </a:cubicBezTo>
                  <a:cubicBezTo>
                    <a:pt x="18440" y="251460"/>
                    <a:pt x="7543" y="238887"/>
                    <a:pt x="7543" y="227152"/>
                  </a:cubicBezTo>
                  <a:cubicBezTo>
                    <a:pt x="7543" y="219888"/>
                    <a:pt x="13131" y="216255"/>
                    <a:pt x="24307" y="216255"/>
                  </a:cubicBezTo>
                  <a:lnTo>
                    <a:pt x="38557" y="220446"/>
                  </a:lnTo>
                  <a:cubicBezTo>
                    <a:pt x="76555" y="205918"/>
                    <a:pt x="112598" y="188036"/>
                    <a:pt x="146685" y="166802"/>
                  </a:cubicBezTo>
                  <a:lnTo>
                    <a:pt x="146685" y="68732"/>
                  </a:lnTo>
                  <a:cubicBezTo>
                    <a:pt x="129362" y="49174"/>
                    <a:pt x="120700" y="35484"/>
                    <a:pt x="120700" y="27660"/>
                  </a:cubicBezTo>
                  <a:cubicBezTo>
                    <a:pt x="120700" y="19837"/>
                    <a:pt x="124333" y="13411"/>
                    <a:pt x="131597" y="8382"/>
                  </a:cubicBezTo>
                  <a:cubicBezTo>
                    <a:pt x="142214" y="2794"/>
                    <a:pt x="151714" y="0"/>
                    <a:pt x="16009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>
                <a:defRPr sz="6600">
                  <a:solidFill>
                    <a:srgbClr val="000000"/>
                  </a:solidFill>
                  <a:latin typeface="三极行楷简体-粗" panose="00000500000000000000" pitchFamily="2" charset="-122"/>
                  <a:ea typeface="三极行楷简体-粗" panose="00000500000000000000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A639219B-059D-61D4-639C-D01C8A06C705}"/>
                </a:ext>
              </a:extLst>
            </p:cNvPr>
            <p:cNvSpPr/>
            <p:nvPr/>
          </p:nvSpPr>
          <p:spPr>
            <a:xfrm>
              <a:off x="3843828" y="956772"/>
              <a:ext cx="806282" cy="1015831"/>
            </a:xfrm>
            <a:custGeom>
              <a:avLst/>
              <a:gdLst>
                <a:gd name="connsiteX0" fmla="*/ 288039 w 806282"/>
                <a:gd name="connsiteY0" fmla="*/ 627599 h 1015831"/>
                <a:gd name="connsiteX1" fmla="*/ 282084 w 806282"/>
                <a:gd name="connsiteY1" fmla="*/ 796707 h 1015831"/>
                <a:gd name="connsiteX2" fmla="*/ 280894 w 806282"/>
                <a:gd name="connsiteY2" fmla="*/ 837196 h 1015831"/>
                <a:gd name="connsiteX3" fmla="*/ 371401 w 806282"/>
                <a:gd name="connsiteY3" fmla="*/ 793729 h 1015831"/>
                <a:gd name="connsiteX4" fmla="*/ 457145 w 806282"/>
                <a:gd name="connsiteY4" fmla="*/ 727635 h 1015831"/>
                <a:gd name="connsiteX5" fmla="*/ 288039 w 806282"/>
                <a:gd name="connsiteY5" fmla="*/ 627599 h 1015831"/>
                <a:gd name="connsiteX6" fmla="*/ 190386 w 806282"/>
                <a:gd name="connsiteY6" fmla="*/ 0 h 1015831"/>
                <a:gd name="connsiteX7" fmla="*/ 273749 w 806282"/>
                <a:gd name="connsiteY7" fmla="*/ 33344 h 1015831"/>
                <a:gd name="connsiteX8" fmla="*/ 313047 w 806282"/>
                <a:gd name="connsiteY8" fmla="*/ 97653 h 1015831"/>
                <a:gd name="connsiteX9" fmla="*/ 306497 w 806282"/>
                <a:gd name="connsiteY9" fmla="*/ 133379 h 1015831"/>
                <a:gd name="connsiteX10" fmla="*/ 299948 w 806282"/>
                <a:gd name="connsiteY10" fmla="*/ 158388 h 1015831"/>
                <a:gd name="connsiteX11" fmla="*/ 301138 w 806282"/>
                <a:gd name="connsiteY11" fmla="*/ 185779 h 1015831"/>
                <a:gd name="connsiteX12" fmla="*/ 298757 w 806282"/>
                <a:gd name="connsiteY12" fmla="*/ 247705 h 1015831"/>
                <a:gd name="connsiteX13" fmla="*/ 297565 w 806282"/>
                <a:gd name="connsiteY13" fmla="*/ 306059 h 1015831"/>
                <a:gd name="connsiteX14" fmla="*/ 378546 w 806282"/>
                <a:gd name="connsiteY14" fmla="*/ 251278 h 1015831"/>
                <a:gd name="connsiteX15" fmla="*/ 410104 w 806282"/>
                <a:gd name="connsiteY15" fmla="*/ 225674 h 1015831"/>
                <a:gd name="connsiteX16" fmla="*/ 457740 w 806282"/>
                <a:gd name="connsiteY16" fmla="*/ 175656 h 1015831"/>
                <a:gd name="connsiteX17" fmla="*/ 495254 w 806282"/>
                <a:gd name="connsiteY17" fmla="*/ 110752 h 1015831"/>
                <a:gd name="connsiteX18" fmla="*/ 484536 w 806282"/>
                <a:gd name="connsiteY18" fmla="*/ 86934 h 1015831"/>
                <a:gd name="connsiteX19" fmla="*/ 473817 w 806282"/>
                <a:gd name="connsiteY19" fmla="*/ 58354 h 1015831"/>
                <a:gd name="connsiteX20" fmla="*/ 511925 w 806282"/>
                <a:gd name="connsiteY20" fmla="*/ 17863 h 1015831"/>
                <a:gd name="connsiteX21" fmla="*/ 540507 w 806282"/>
                <a:gd name="connsiteY21" fmla="*/ 13100 h 1015831"/>
                <a:gd name="connsiteX22" fmla="*/ 609579 w 806282"/>
                <a:gd name="connsiteY22" fmla="*/ 38108 h 1015831"/>
                <a:gd name="connsiteX23" fmla="*/ 626252 w 806282"/>
                <a:gd name="connsiteY23" fmla="*/ 54185 h 1015831"/>
                <a:gd name="connsiteX24" fmla="*/ 644115 w 806282"/>
                <a:gd name="connsiteY24" fmla="*/ 79789 h 1015831"/>
                <a:gd name="connsiteX25" fmla="*/ 653642 w 806282"/>
                <a:gd name="connsiteY25" fmla="*/ 110752 h 1015831"/>
                <a:gd name="connsiteX26" fmla="*/ 633397 w 806282"/>
                <a:gd name="connsiteY26" fmla="*/ 153625 h 1015831"/>
                <a:gd name="connsiteX27" fmla="*/ 487512 w 806282"/>
                <a:gd name="connsiteY27" fmla="*/ 265568 h 1015831"/>
                <a:gd name="connsiteX28" fmla="*/ 296374 w 806282"/>
                <a:gd name="connsiteY28" fmla="*/ 341785 h 1015831"/>
                <a:gd name="connsiteX29" fmla="*/ 295184 w 806282"/>
                <a:gd name="connsiteY29" fmla="*/ 420384 h 1015831"/>
                <a:gd name="connsiteX30" fmla="*/ 413082 w 806282"/>
                <a:gd name="connsiteY30" fmla="*/ 396566 h 1015831"/>
                <a:gd name="connsiteX31" fmla="*/ 611960 w 806282"/>
                <a:gd name="connsiteY31" fmla="*/ 356077 h 1015831"/>
                <a:gd name="connsiteX32" fmla="*/ 677459 w 806282"/>
                <a:gd name="connsiteY32" fmla="*/ 309632 h 1015831"/>
                <a:gd name="connsiteX33" fmla="*/ 758441 w 806282"/>
                <a:gd name="connsiteY33" fmla="*/ 337022 h 1015831"/>
                <a:gd name="connsiteX34" fmla="*/ 791785 w 806282"/>
                <a:gd name="connsiteY34" fmla="*/ 397758 h 1015831"/>
                <a:gd name="connsiteX35" fmla="*/ 748913 w 806282"/>
                <a:gd name="connsiteY35" fmla="*/ 440630 h 1015831"/>
                <a:gd name="connsiteX36" fmla="*/ 658405 w 806282"/>
                <a:gd name="connsiteY36" fmla="*/ 447775 h 1015831"/>
                <a:gd name="connsiteX37" fmla="*/ 513117 w 806282"/>
                <a:gd name="connsiteY37" fmla="*/ 466829 h 1015831"/>
                <a:gd name="connsiteX38" fmla="*/ 410700 w 806282"/>
                <a:gd name="connsiteY38" fmla="*/ 490647 h 1015831"/>
                <a:gd name="connsiteX39" fmla="*/ 297565 w 806282"/>
                <a:gd name="connsiteY39" fmla="*/ 519228 h 1015831"/>
                <a:gd name="connsiteX40" fmla="*/ 291610 w 806282"/>
                <a:gd name="connsiteY40" fmla="*/ 590682 h 1015831"/>
                <a:gd name="connsiteX41" fmla="*/ 455954 w 806282"/>
                <a:gd name="connsiteY41" fmla="*/ 614500 h 1015831"/>
                <a:gd name="connsiteX42" fmla="*/ 585166 w 806282"/>
                <a:gd name="connsiteY42" fmla="*/ 654990 h 1015831"/>
                <a:gd name="connsiteX43" fmla="*/ 689368 w 806282"/>
                <a:gd name="connsiteY43" fmla="*/ 710962 h 1015831"/>
                <a:gd name="connsiteX44" fmla="*/ 771540 w 806282"/>
                <a:gd name="connsiteY44" fmla="*/ 781225 h 1015831"/>
                <a:gd name="connsiteX45" fmla="*/ 806076 w 806282"/>
                <a:gd name="connsiteY45" fmla="*/ 859823 h 1015831"/>
                <a:gd name="connsiteX46" fmla="*/ 751294 w 806282"/>
                <a:gd name="connsiteY46" fmla="*/ 922941 h 1015831"/>
                <a:gd name="connsiteX47" fmla="*/ 676269 w 806282"/>
                <a:gd name="connsiteY47" fmla="*/ 896741 h 1015831"/>
                <a:gd name="connsiteX48" fmla="*/ 483345 w 806282"/>
                <a:gd name="connsiteY48" fmla="*/ 749071 h 1015831"/>
                <a:gd name="connsiteX49" fmla="*/ 396409 w 806282"/>
                <a:gd name="connsiteY49" fmla="*/ 878877 h 1015831"/>
                <a:gd name="connsiteX50" fmla="*/ 307093 w 806282"/>
                <a:gd name="connsiteY50" fmla="*/ 968194 h 1015831"/>
                <a:gd name="connsiteX51" fmla="*/ 257076 w 806282"/>
                <a:gd name="connsiteY51" fmla="*/ 1015831 h 1015831"/>
                <a:gd name="connsiteX52" fmla="*/ 208248 w 806282"/>
                <a:gd name="connsiteY52" fmla="*/ 982486 h 1015831"/>
                <a:gd name="connsiteX53" fmla="*/ 177882 w 806282"/>
                <a:gd name="connsiteY53" fmla="*/ 930086 h 1015831"/>
                <a:gd name="connsiteX54" fmla="*/ 171331 w 806282"/>
                <a:gd name="connsiteY54" fmla="*/ 882450 h 1015831"/>
                <a:gd name="connsiteX55" fmla="*/ 177882 w 806282"/>
                <a:gd name="connsiteY55" fmla="*/ 799088 h 1015831"/>
                <a:gd name="connsiteX56" fmla="*/ 182049 w 806282"/>
                <a:gd name="connsiteY56" fmla="*/ 721680 h 1015831"/>
                <a:gd name="connsiteX57" fmla="*/ 186218 w 806282"/>
                <a:gd name="connsiteY57" fmla="*/ 638913 h 1015831"/>
                <a:gd name="connsiteX58" fmla="*/ 193958 w 806282"/>
                <a:gd name="connsiteY58" fmla="*/ 541856 h 1015831"/>
                <a:gd name="connsiteX59" fmla="*/ 182049 w 806282"/>
                <a:gd name="connsiteY59" fmla="*/ 540665 h 1015831"/>
                <a:gd name="connsiteX60" fmla="*/ 181404 w 806282"/>
                <a:gd name="connsiteY60" fmla="*/ 540920 h 1015831"/>
                <a:gd name="connsiteX61" fmla="*/ 181342 w 806282"/>
                <a:gd name="connsiteY61" fmla="*/ 539992 h 1015831"/>
                <a:gd name="connsiteX62" fmla="*/ 170297 w 806282"/>
                <a:gd name="connsiteY62" fmla="*/ 543515 h 1015831"/>
                <a:gd name="connsiteX63" fmla="*/ 126234 w 806282"/>
                <a:gd name="connsiteY63" fmla="*/ 556615 h 1015831"/>
                <a:gd name="connsiteX64" fmla="*/ 22627 w 806282"/>
                <a:gd name="connsiteY64" fmla="*/ 518507 h 1015831"/>
                <a:gd name="connsiteX65" fmla="*/ 5955 w 806282"/>
                <a:gd name="connsiteY65" fmla="*/ 502429 h 1015831"/>
                <a:gd name="connsiteX66" fmla="*/ 0 w 806282"/>
                <a:gd name="connsiteY66" fmla="*/ 485163 h 1015831"/>
                <a:gd name="connsiteX67" fmla="*/ 14887 w 806282"/>
                <a:gd name="connsiteY67" fmla="*/ 463131 h 1015831"/>
                <a:gd name="connsiteX68" fmla="*/ 58354 w 806282"/>
                <a:gd name="connsiteY68" fmla="*/ 454198 h 1015831"/>
                <a:gd name="connsiteX69" fmla="*/ 178871 w 806282"/>
                <a:gd name="connsiteY69" fmla="*/ 440089 h 1015831"/>
                <a:gd name="connsiteX70" fmla="*/ 188004 w 806282"/>
                <a:gd name="connsiteY70" fmla="*/ 437057 h 1015831"/>
                <a:gd name="connsiteX71" fmla="*/ 189194 w 806282"/>
                <a:gd name="connsiteY71" fmla="*/ 390612 h 1015831"/>
                <a:gd name="connsiteX72" fmla="*/ 191577 w 806282"/>
                <a:gd name="connsiteY72" fmla="*/ 269141 h 1015831"/>
                <a:gd name="connsiteX73" fmla="*/ 184432 w 806282"/>
                <a:gd name="connsiteY73" fmla="*/ 148862 h 1015831"/>
                <a:gd name="connsiteX74" fmla="*/ 170735 w 806282"/>
                <a:gd name="connsiteY74" fmla="*/ 104202 h 1015831"/>
                <a:gd name="connsiteX75" fmla="*/ 147513 w 806282"/>
                <a:gd name="connsiteY75" fmla="*/ 70263 h 1015831"/>
                <a:gd name="connsiteX76" fmla="*/ 134413 w 806282"/>
                <a:gd name="connsiteY76" fmla="*/ 53590 h 1015831"/>
                <a:gd name="connsiteX77" fmla="*/ 137987 w 806282"/>
                <a:gd name="connsiteY77" fmla="*/ 30963 h 1015831"/>
                <a:gd name="connsiteX78" fmla="*/ 165376 w 806282"/>
                <a:gd name="connsiteY78" fmla="*/ 9526 h 1015831"/>
                <a:gd name="connsiteX79" fmla="*/ 190386 w 806282"/>
                <a:gd name="connsiteY79" fmla="*/ 0 h 10158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</a:cxnLst>
              <a:rect l="l" t="t" r="r" b="b"/>
              <a:pathLst>
                <a:path w="806282" h="1015831">
                  <a:moveTo>
                    <a:pt x="288039" y="627599"/>
                  </a:moveTo>
                  <a:cubicBezTo>
                    <a:pt x="284069" y="667296"/>
                    <a:pt x="282084" y="723665"/>
                    <a:pt x="282084" y="796707"/>
                  </a:cubicBezTo>
                  <a:cubicBezTo>
                    <a:pt x="281290" y="807027"/>
                    <a:pt x="280894" y="820525"/>
                    <a:pt x="280894" y="837196"/>
                  </a:cubicBezTo>
                  <a:cubicBezTo>
                    <a:pt x="308681" y="830051"/>
                    <a:pt x="338850" y="815562"/>
                    <a:pt x="371401" y="793729"/>
                  </a:cubicBezTo>
                  <a:cubicBezTo>
                    <a:pt x="403951" y="771896"/>
                    <a:pt x="432533" y="749864"/>
                    <a:pt x="457145" y="727635"/>
                  </a:cubicBezTo>
                  <a:cubicBezTo>
                    <a:pt x="387280" y="683968"/>
                    <a:pt x="330910" y="650623"/>
                    <a:pt x="288039" y="627599"/>
                  </a:cubicBezTo>
                  <a:close/>
                  <a:moveTo>
                    <a:pt x="190386" y="0"/>
                  </a:moveTo>
                  <a:cubicBezTo>
                    <a:pt x="219761" y="0"/>
                    <a:pt x="247548" y="11115"/>
                    <a:pt x="273749" y="33344"/>
                  </a:cubicBezTo>
                  <a:cubicBezTo>
                    <a:pt x="299948" y="49223"/>
                    <a:pt x="313047" y="70659"/>
                    <a:pt x="313047" y="97653"/>
                  </a:cubicBezTo>
                  <a:cubicBezTo>
                    <a:pt x="313047" y="107975"/>
                    <a:pt x="310865" y="119883"/>
                    <a:pt x="306497" y="133379"/>
                  </a:cubicBezTo>
                  <a:cubicBezTo>
                    <a:pt x="302131" y="146877"/>
                    <a:pt x="299948" y="155212"/>
                    <a:pt x="299948" y="158388"/>
                  </a:cubicBezTo>
                  <a:cubicBezTo>
                    <a:pt x="300742" y="161565"/>
                    <a:pt x="301138" y="170695"/>
                    <a:pt x="301138" y="185779"/>
                  </a:cubicBezTo>
                  <a:cubicBezTo>
                    <a:pt x="301138" y="201657"/>
                    <a:pt x="300344" y="222300"/>
                    <a:pt x="298757" y="247705"/>
                  </a:cubicBezTo>
                  <a:cubicBezTo>
                    <a:pt x="298360" y="267156"/>
                    <a:pt x="297962" y="286608"/>
                    <a:pt x="297565" y="306059"/>
                  </a:cubicBezTo>
                  <a:lnTo>
                    <a:pt x="378546" y="251278"/>
                  </a:lnTo>
                  <a:cubicBezTo>
                    <a:pt x="382516" y="248102"/>
                    <a:pt x="393035" y="239568"/>
                    <a:pt x="410104" y="225674"/>
                  </a:cubicBezTo>
                  <a:cubicBezTo>
                    <a:pt x="427175" y="211780"/>
                    <a:pt x="443052" y="195108"/>
                    <a:pt x="457740" y="175656"/>
                  </a:cubicBezTo>
                  <a:cubicBezTo>
                    <a:pt x="472428" y="156205"/>
                    <a:pt x="484932" y="134570"/>
                    <a:pt x="495254" y="110752"/>
                  </a:cubicBezTo>
                  <a:cubicBezTo>
                    <a:pt x="495254" y="105990"/>
                    <a:pt x="491681" y="98050"/>
                    <a:pt x="484536" y="86934"/>
                  </a:cubicBezTo>
                  <a:cubicBezTo>
                    <a:pt x="477391" y="75820"/>
                    <a:pt x="473817" y="66293"/>
                    <a:pt x="473817" y="58354"/>
                  </a:cubicBezTo>
                  <a:cubicBezTo>
                    <a:pt x="473817" y="43268"/>
                    <a:pt x="486520" y="29772"/>
                    <a:pt x="511925" y="17863"/>
                  </a:cubicBezTo>
                  <a:cubicBezTo>
                    <a:pt x="519866" y="14688"/>
                    <a:pt x="529392" y="13100"/>
                    <a:pt x="540507" y="13100"/>
                  </a:cubicBezTo>
                  <a:cubicBezTo>
                    <a:pt x="570677" y="13100"/>
                    <a:pt x="593701" y="21435"/>
                    <a:pt x="609579" y="38108"/>
                  </a:cubicBezTo>
                  <a:cubicBezTo>
                    <a:pt x="613549" y="42078"/>
                    <a:pt x="619107" y="47437"/>
                    <a:pt x="626252" y="54185"/>
                  </a:cubicBezTo>
                  <a:cubicBezTo>
                    <a:pt x="633397" y="60934"/>
                    <a:pt x="639351" y="69469"/>
                    <a:pt x="644115" y="79789"/>
                  </a:cubicBezTo>
                  <a:cubicBezTo>
                    <a:pt x="650466" y="92492"/>
                    <a:pt x="653642" y="102813"/>
                    <a:pt x="653642" y="110752"/>
                  </a:cubicBezTo>
                  <a:cubicBezTo>
                    <a:pt x="653642" y="125044"/>
                    <a:pt x="646893" y="139334"/>
                    <a:pt x="633397" y="153625"/>
                  </a:cubicBezTo>
                  <a:cubicBezTo>
                    <a:pt x="597670" y="193322"/>
                    <a:pt x="549042" y="230635"/>
                    <a:pt x="487512" y="265568"/>
                  </a:cubicBezTo>
                  <a:cubicBezTo>
                    <a:pt x="425983" y="300502"/>
                    <a:pt x="362270" y="325907"/>
                    <a:pt x="296374" y="341785"/>
                  </a:cubicBezTo>
                  <a:cubicBezTo>
                    <a:pt x="295977" y="367985"/>
                    <a:pt x="295581" y="394184"/>
                    <a:pt x="295184" y="420384"/>
                  </a:cubicBezTo>
                  <a:lnTo>
                    <a:pt x="413082" y="396566"/>
                  </a:lnTo>
                  <a:lnTo>
                    <a:pt x="611960" y="356077"/>
                  </a:lnTo>
                  <a:cubicBezTo>
                    <a:pt x="637367" y="325113"/>
                    <a:pt x="659200" y="309632"/>
                    <a:pt x="677459" y="309632"/>
                  </a:cubicBezTo>
                  <a:cubicBezTo>
                    <a:pt x="697308" y="309632"/>
                    <a:pt x="724301" y="318762"/>
                    <a:pt x="758441" y="337022"/>
                  </a:cubicBezTo>
                  <a:cubicBezTo>
                    <a:pt x="780670" y="352900"/>
                    <a:pt x="791785" y="373146"/>
                    <a:pt x="791785" y="397758"/>
                  </a:cubicBezTo>
                  <a:cubicBezTo>
                    <a:pt x="791785" y="423957"/>
                    <a:pt x="777494" y="438247"/>
                    <a:pt x="748913" y="440630"/>
                  </a:cubicBezTo>
                  <a:lnTo>
                    <a:pt x="658405" y="447775"/>
                  </a:lnTo>
                  <a:lnTo>
                    <a:pt x="513117" y="466829"/>
                  </a:lnTo>
                  <a:cubicBezTo>
                    <a:pt x="497239" y="470799"/>
                    <a:pt x="463099" y="478738"/>
                    <a:pt x="410700" y="490647"/>
                  </a:cubicBezTo>
                  <a:cubicBezTo>
                    <a:pt x="356713" y="500969"/>
                    <a:pt x="319002" y="510495"/>
                    <a:pt x="297565" y="519228"/>
                  </a:cubicBezTo>
                  <a:lnTo>
                    <a:pt x="291610" y="590682"/>
                  </a:lnTo>
                  <a:lnTo>
                    <a:pt x="455954" y="614500"/>
                  </a:lnTo>
                  <a:cubicBezTo>
                    <a:pt x="507559" y="625615"/>
                    <a:pt x="550630" y="639112"/>
                    <a:pt x="585166" y="654990"/>
                  </a:cubicBezTo>
                  <a:cubicBezTo>
                    <a:pt x="619702" y="670869"/>
                    <a:pt x="654436" y="689527"/>
                    <a:pt x="689368" y="710962"/>
                  </a:cubicBezTo>
                  <a:cubicBezTo>
                    <a:pt x="722714" y="729223"/>
                    <a:pt x="750103" y="752643"/>
                    <a:pt x="771540" y="781225"/>
                  </a:cubicBezTo>
                  <a:cubicBezTo>
                    <a:pt x="792977" y="809806"/>
                    <a:pt x="804488" y="836005"/>
                    <a:pt x="806076" y="859823"/>
                  </a:cubicBezTo>
                  <a:cubicBezTo>
                    <a:pt x="808457" y="901902"/>
                    <a:pt x="790198" y="922941"/>
                    <a:pt x="751294" y="922941"/>
                  </a:cubicBezTo>
                  <a:cubicBezTo>
                    <a:pt x="724301" y="922941"/>
                    <a:pt x="699292" y="914208"/>
                    <a:pt x="676269" y="896741"/>
                  </a:cubicBezTo>
                  <a:cubicBezTo>
                    <a:pt x="630222" y="863396"/>
                    <a:pt x="565913" y="814172"/>
                    <a:pt x="483345" y="749071"/>
                  </a:cubicBezTo>
                  <a:cubicBezTo>
                    <a:pt x="453175" y="799088"/>
                    <a:pt x="424197" y="842358"/>
                    <a:pt x="396409" y="878877"/>
                  </a:cubicBezTo>
                  <a:cubicBezTo>
                    <a:pt x="368622" y="915398"/>
                    <a:pt x="338850" y="945170"/>
                    <a:pt x="307093" y="968194"/>
                  </a:cubicBezTo>
                  <a:cubicBezTo>
                    <a:pt x="290420" y="999953"/>
                    <a:pt x="273749" y="1015831"/>
                    <a:pt x="257076" y="1015831"/>
                  </a:cubicBezTo>
                  <a:cubicBezTo>
                    <a:pt x="243578" y="1015831"/>
                    <a:pt x="227303" y="1004715"/>
                    <a:pt x="208248" y="982486"/>
                  </a:cubicBezTo>
                  <a:cubicBezTo>
                    <a:pt x="194752" y="963432"/>
                    <a:pt x="184629" y="945965"/>
                    <a:pt x="177882" y="930086"/>
                  </a:cubicBezTo>
                  <a:cubicBezTo>
                    <a:pt x="171133" y="914208"/>
                    <a:pt x="168950" y="898329"/>
                    <a:pt x="171331" y="882450"/>
                  </a:cubicBezTo>
                  <a:cubicBezTo>
                    <a:pt x="173713" y="863396"/>
                    <a:pt x="175896" y="835609"/>
                    <a:pt x="177882" y="799088"/>
                  </a:cubicBezTo>
                  <a:cubicBezTo>
                    <a:pt x="179867" y="762567"/>
                    <a:pt x="181255" y="736764"/>
                    <a:pt x="182049" y="721680"/>
                  </a:cubicBezTo>
                  <a:cubicBezTo>
                    <a:pt x="182843" y="707390"/>
                    <a:pt x="184233" y="679800"/>
                    <a:pt x="186218" y="638913"/>
                  </a:cubicBezTo>
                  <a:cubicBezTo>
                    <a:pt x="188202" y="598026"/>
                    <a:pt x="190783" y="565674"/>
                    <a:pt x="193958" y="541856"/>
                  </a:cubicBezTo>
                  <a:cubicBezTo>
                    <a:pt x="191577" y="541062"/>
                    <a:pt x="192271" y="537390"/>
                    <a:pt x="182049" y="540665"/>
                  </a:cubicBezTo>
                  <a:lnTo>
                    <a:pt x="181404" y="540920"/>
                  </a:lnTo>
                  <a:lnTo>
                    <a:pt x="181342" y="539992"/>
                  </a:lnTo>
                  <a:lnTo>
                    <a:pt x="170297" y="543515"/>
                  </a:lnTo>
                  <a:cubicBezTo>
                    <a:pt x="140922" y="552249"/>
                    <a:pt x="126234" y="556615"/>
                    <a:pt x="126234" y="556615"/>
                  </a:cubicBezTo>
                  <a:cubicBezTo>
                    <a:pt x="83362" y="556615"/>
                    <a:pt x="48826" y="543913"/>
                    <a:pt x="22627" y="518507"/>
                  </a:cubicBezTo>
                  <a:cubicBezTo>
                    <a:pt x="15482" y="513743"/>
                    <a:pt x="9924" y="508384"/>
                    <a:pt x="5955" y="502429"/>
                  </a:cubicBezTo>
                  <a:cubicBezTo>
                    <a:pt x="1985" y="496475"/>
                    <a:pt x="0" y="490719"/>
                    <a:pt x="0" y="485163"/>
                  </a:cubicBezTo>
                  <a:cubicBezTo>
                    <a:pt x="0" y="476429"/>
                    <a:pt x="4961" y="469085"/>
                    <a:pt x="14887" y="463131"/>
                  </a:cubicBezTo>
                  <a:cubicBezTo>
                    <a:pt x="24810" y="457176"/>
                    <a:pt x="39299" y="454198"/>
                    <a:pt x="58354" y="454198"/>
                  </a:cubicBezTo>
                  <a:lnTo>
                    <a:pt x="178871" y="440089"/>
                  </a:lnTo>
                  <a:lnTo>
                    <a:pt x="188004" y="437057"/>
                  </a:lnTo>
                  <a:cubicBezTo>
                    <a:pt x="188401" y="421575"/>
                    <a:pt x="188797" y="406094"/>
                    <a:pt x="189194" y="390612"/>
                  </a:cubicBezTo>
                  <a:cubicBezTo>
                    <a:pt x="190783" y="338214"/>
                    <a:pt x="191577" y="297723"/>
                    <a:pt x="191577" y="269141"/>
                  </a:cubicBezTo>
                  <a:cubicBezTo>
                    <a:pt x="191577" y="217536"/>
                    <a:pt x="189194" y="177443"/>
                    <a:pt x="184432" y="148862"/>
                  </a:cubicBezTo>
                  <a:cubicBezTo>
                    <a:pt x="183637" y="132983"/>
                    <a:pt x="179073" y="118096"/>
                    <a:pt x="170735" y="104202"/>
                  </a:cubicBezTo>
                  <a:cubicBezTo>
                    <a:pt x="162400" y="90309"/>
                    <a:pt x="154659" y="78995"/>
                    <a:pt x="147513" y="70263"/>
                  </a:cubicBezTo>
                  <a:cubicBezTo>
                    <a:pt x="140368" y="61529"/>
                    <a:pt x="136002" y="55971"/>
                    <a:pt x="134413" y="53590"/>
                  </a:cubicBezTo>
                  <a:cubicBezTo>
                    <a:pt x="129650" y="46445"/>
                    <a:pt x="130840" y="38902"/>
                    <a:pt x="137987" y="30963"/>
                  </a:cubicBezTo>
                  <a:cubicBezTo>
                    <a:pt x="145132" y="23024"/>
                    <a:pt x="154262" y="15879"/>
                    <a:pt x="165376" y="9526"/>
                  </a:cubicBezTo>
                  <a:cubicBezTo>
                    <a:pt x="176491" y="3175"/>
                    <a:pt x="184828" y="0"/>
                    <a:pt x="190386" y="0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>
                <a:solidFill>
                  <a:srgbClr val="000000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</p:grpSp>
      <p:pic>
        <p:nvPicPr>
          <p:cNvPr id="82" name="图片 81">
            <a:extLst>
              <a:ext uri="{FF2B5EF4-FFF2-40B4-BE49-F238E27FC236}">
                <a16:creationId xmlns:a16="http://schemas.microsoft.com/office/drawing/2014/main" id="{BD340142-AA1F-F274-12F6-37B291301D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624" y="482385"/>
            <a:ext cx="1199475" cy="677481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DE9C5E10-1492-E641-52C6-110BFAE6507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979973" y="1759941"/>
            <a:ext cx="3184054" cy="706548"/>
          </a:xfrm>
          <a:prstGeom prst="rect">
            <a:avLst/>
          </a:prstGeom>
        </p:spPr>
      </p:pic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2F2A6331-64AB-707B-3414-185E0C9331F6}"/>
              </a:ext>
            </a:extLst>
          </p:cNvPr>
          <p:cNvGrpSpPr/>
          <p:nvPr/>
        </p:nvGrpSpPr>
        <p:grpSpPr>
          <a:xfrm>
            <a:off x="2602126" y="2538251"/>
            <a:ext cx="3924700" cy="338554"/>
            <a:chOff x="2602126" y="2636181"/>
            <a:chExt cx="3924700" cy="338554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A1649AB2-A671-9323-EDAE-F6B9A81B020A}"/>
                </a:ext>
              </a:extLst>
            </p:cNvPr>
            <p:cNvSpPr txBox="1"/>
            <p:nvPr/>
          </p:nvSpPr>
          <p:spPr>
            <a:xfrm>
              <a:off x="2892694" y="2636181"/>
              <a:ext cx="335861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gradFill>
                    <a:gsLst>
                      <a:gs pos="100000">
                        <a:srgbClr val="C00000"/>
                      </a:gs>
                      <a:gs pos="1000">
                        <a:srgbClr val="DC707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学习弘扬长征精神党建主题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1000">
                        <a:srgbClr val="DC707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PPT</a:t>
              </a:r>
              <a:r>
                <a:rPr lang="zh-CN" altLang="en-US" sz="1600" b="1" dirty="0">
                  <a:gradFill>
                    <a:gsLst>
                      <a:gs pos="100000">
                        <a:srgbClr val="C00000"/>
                      </a:gs>
                      <a:gs pos="1000">
                        <a:srgbClr val="DC707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</a:t>
              </a: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7861E3A8-6BE2-DA0B-2800-EC5DCA6CF925}"/>
                </a:ext>
              </a:extLst>
            </p:cNvPr>
            <p:cNvGrpSpPr/>
            <p:nvPr/>
          </p:nvGrpSpPr>
          <p:grpSpPr>
            <a:xfrm>
              <a:off x="2602126" y="2730078"/>
              <a:ext cx="3924700" cy="157114"/>
              <a:chOff x="2609650" y="2668814"/>
              <a:chExt cx="3924700" cy="157114"/>
            </a:xfrm>
          </p:grpSpPr>
          <p:sp>
            <p:nvSpPr>
              <p:cNvPr id="94" name="菱形 93">
                <a:extLst>
                  <a:ext uri="{FF2B5EF4-FFF2-40B4-BE49-F238E27FC236}">
                    <a16:creationId xmlns:a16="http://schemas.microsoft.com/office/drawing/2014/main" id="{07672654-BEEC-4F48-0547-2DD032CB7629}"/>
                  </a:ext>
                </a:extLst>
              </p:cNvPr>
              <p:cNvSpPr/>
              <p:nvPr/>
            </p:nvSpPr>
            <p:spPr>
              <a:xfrm>
                <a:off x="2609650" y="2668814"/>
                <a:ext cx="157114" cy="157114"/>
              </a:xfrm>
              <a:prstGeom prst="diamond">
                <a:avLst/>
              </a:prstGeom>
              <a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菱形 94">
                <a:extLst>
                  <a:ext uri="{FF2B5EF4-FFF2-40B4-BE49-F238E27FC236}">
                    <a16:creationId xmlns:a16="http://schemas.microsoft.com/office/drawing/2014/main" id="{524DF4E3-9EF1-5E43-71DB-94DCDA1FB95A}"/>
                  </a:ext>
                </a:extLst>
              </p:cNvPr>
              <p:cNvSpPr/>
              <p:nvPr/>
            </p:nvSpPr>
            <p:spPr>
              <a:xfrm>
                <a:off x="6377236" y="2668814"/>
                <a:ext cx="157114" cy="157114"/>
              </a:xfrm>
              <a:prstGeom prst="diamond">
                <a:avLst/>
              </a:prstGeom>
              <a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C4835298-9383-3ABA-9DBC-EAF3AD2AE279}"/>
              </a:ext>
            </a:extLst>
          </p:cNvPr>
          <p:cNvGrpSpPr/>
          <p:nvPr/>
        </p:nvGrpSpPr>
        <p:grpSpPr>
          <a:xfrm>
            <a:off x="2944160" y="3369742"/>
            <a:ext cx="3272948" cy="287680"/>
            <a:chOff x="3026256" y="3369742"/>
            <a:chExt cx="3272948" cy="287680"/>
          </a:xfrm>
        </p:grpSpPr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DCDFDAB3-F12E-D1A1-424F-BC0C95B04F36}"/>
                </a:ext>
              </a:extLst>
            </p:cNvPr>
            <p:cNvSpPr/>
            <p:nvPr/>
          </p:nvSpPr>
          <p:spPr bwMode="auto">
            <a:xfrm>
              <a:off x="3026256" y="3369742"/>
              <a:ext cx="1573509" cy="28768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solidFill>
                <a:srgbClr val="E1000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4943E219-1F59-59FD-5082-6C1CE85424A1}"/>
                </a:ext>
              </a:extLst>
            </p:cNvPr>
            <p:cNvGrpSpPr/>
            <p:nvPr/>
          </p:nvGrpSpPr>
          <p:grpSpPr>
            <a:xfrm>
              <a:off x="3197194" y="3418780"/>
              <a:ext cx="160546" cy="178129"/>
              <a:chOff x="3456450" y="5160133"/>
              <a:chExt cx="361514" cy="401105"/>
            </a:xfrm>
            <a:blipFill>
              <a:blip r:embed="rId9"/>
              <a:stretch>
                <a:fillRect/>
              </a:stretch>
            </a:blipFill>
            <a:effectLst/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283A3A5-B44B-3BD9-DF72-D8C53B870FF5}"/>
                  </a:ext>
                </a:extLst>
              </p:cNvPr>
              <p:cNvSpPr/>
              <p:nvPr/>
            </p:nvSpPr>
            <p:spPr>
              <a:xfrm>
                <a:off x="3456450" y="5380481"/>
                <a:ext cx="361514" cy="180757"/>
              </a:xfrm>
              <a:custGeom>
                <a:avLst/>
                <a:gdLst>
                  <a:gd name="connsiteX0" fmla="*/ 361515 w 361514"/>
                  <a:gd name="connsiteY0" fmla="*/ 90379 h 180757"/>
                  <a:gd name="connsiteX1" fmla="*/ 343439 w 361514"/>
                  <a:gd name="connsiteY1" fmla="*/ 54227 h 180757"/>
                  <a:gd name="connsiteX2" fmla="*/ 255320 w 361514"/>
                  <a:gd name="connsiteY2" fmla="*/ 11297 h 180757"/>
                  <a:gd name="connsiteX3" fmla="*/ 180757 w 361514"/>
                  <a:gd name="connsiteY3" fmla="*/ 0 h 180757"/>
                  <a:gd name="connsiteX4" fmla="*/ 106195 w 361514"/>
                  <a:gd name="connsiteY4" fmla="*/ 11297 h 180757"/>
                  <a:gd name="connsiteX5" fmla="*/ 18076 w 361514"/>
                  <a:gd name="connsiteY5" fmla="*/ 54227 h 180757"/>
                  <a:gd name="connsiteX6" fmla="*/ 0 w 361514"/>
                  <a:gd name="connsiteY6" fmla="*/ 90379 h 180757"/>
                  <a:gd name="connsiteX7" fmla="*/ 0 w 361514"/>
                  <a:gd name="connsiteY7" fmla="*/ 180757 h 180757"/>
                  <a:gd name="connsiteX8" fmla="*/ 361515 w 361514"/>
                  <a:gd name="connsiteY8" fmla="*/ 180757 h 18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514" h="180757">
                    <a:moveTo>
                      <a:pt x="361515" y="90379"/>
                    </a:moveTo>
                    <a:cubicBezTo>
                      <a:pt x="361220" y="76226"/>
                      <a:pt x="354584" y="62955"/>
                      <a:pt x="343439" y="54227"/>
                    </a:cubicBezTo>
                    <a:cubicBezTo>
                      <a:pt x="318585" y="33892"/>
                      <a:pt x="286952" y="20335"/>
                      <a:pt x="255320" y="11297"/>
                    </a:cubicBezTo>
                    <a:cubicBezTo>
                      <a:pt x="231153" y="3899"/>
                      <a:pt x="206031" y="93"/>
                      <a:pt x="180757" y="0"/>
                    </a:cubicBezTo>
                    <a:cubicBezTo>
                      <a:pt x="155512" y="436"/>
                      <a:pt x="130437" y="4235"/>
                      <a:pt x="106195" y="11297"/>
                    </a:cubicBezTo>
                    <a:cubicBezTo>
                      <a:pt x="74604" y="20516"/>
                      <a:pt x="44807" y="35032"/>
                      <a:pt x="18076" y="54227"/>
                    </a:cubicBezTo>
                    <a:cubicBezTo>
                      <a:pt x="6931" y="62955"/>
                      <a:pt x="295" y="76226"/>
                      <a:pt x="0" y="90379"/>
                    </a:cubicBezTo>
                    <a:lnTo>
                      <a:pt x="0" y="180757"/>
                    </a:lnTo>
                    <a:lnTo>
                      <a:pt x="361515" y="180757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EBFE7B24-761E-14B7-5676-B869298ECBC7}"/>
                  </a:ext>
                </a:extLst>
              </p:cNvPr>
              <p:cNvSpPr/>
              <p:nvPr/>
            </p:nvSpPr>
            <p:spPr>
              <a:xfrm>
                <a:off x="3536405" y="5160133"/>
                <a:ext cx="193356" cy="101725"/>
              </a:xfrm>
              <a:custGeom>
                <a:avLst/>
                <a:gdLst>
                  <a:gd name="connsiteX0" fmla="*/ 83856 w 193356"/>
                  <a:gd name="connsiteY0" fmla="*/ 83367 h 101725"/>
                  <a:gd name="connsiteX1" fmla="*/ 134694 w 193356"/>
                  <a:gd name="connsiteY1" fmla="*/ 46821 h 101725"/>
                  <a:gd name="connsiteX2" fmla="*/ 134694 w 193356"/>
                  <a:gd name="connsiteY2" fmla="*/ 46821 h 101725"/>
                  <a:gd name="connsiteX3" fmla="*/ 150284 w 193356"/>
                  <a:gd name="connsiteY3" fmla="*/ 53091 h 101725"/>
                  <a:gd name="connsiteX4" fmla="*/ 177285 w 193356"/>
                  <a:gd name="connsiteY4" fmla="*/ 81729 h 101725"/>
                  <a:gd name="connsiteX5" fmla="*/ 190559 w 193356"/>
                  <a:gd name="connsiteY5" fmla="*/ 100935 h 101725"/>
                  <a:gd name="connsiteX6" fmla="*/ 190559 w 193356"/>
                  <a:gd name="connsiteY6" fmla="*/ 100935 h 101725"/>
                  <a:gd name="connsiteX7" fmla="*/ 191181 w 193356"/>
                  <a:gd name="connsiteY7" fmla="*/ 101726 h 101725"/>
                  <a:gd name="connsiteX8" fmla="*/ 191181 w 193356"/>
                  <a:gd name="connsiteY8" fmla="*/ 101726 h 101725"/>
                  <a:gd name="connsiteX9" fmla="*/ 191915 w 193356"/>
                  <a:gd name="connsiteY9" fmla="*/ 65970 h 101725"/>
                  <a:gd name="connsiteX10" fmla="*/ 174235 w 193356"/>
                  <a:gd name="connsiteY10" fmla="*/ 29705 h 101725"/>
                  <a:gd name="connsiteX11" fmla="*/ 144579 w 193356"/>
                  <a:gd name="connsiteY11" fmla="*/ 19820 h 101725"/>
                  <a:gd name="connsiteX12" fmla="*/ 93628 w 193356"/>
                  <a:gd name="connsiteY12" fmla="*/ 50 h 101725"/>
                  <a:gd name="connsiteX13" fmla="*/ 21438 w 193356"/>
                  <a:gd name="connsiteY13" fmla="*/ 31061 h 101725"/>
                  <a:gd name="connsiteX14" fmla="*/ 3815 w 193356"/>
                  <a:gd name="connsiteY14" fmla="*/ 80035 h 101725"/>
                  <a:gd name="connsiteX15" fmla="*/ 1725 w 193356"/>
                  <a:gd name="connsiteY15" fmla="*/ 96585 h 101725"/>
                  <a:gd name="connsiteX16" fmla="*/ 11158 w 193356"/>
                  <a:gd name="connsiteY16" fmla="*/ 96585 h 101725"/>
                  <a:gd name="connsiteX17" fmla="*/ 11158 w 193356"/>
                  <a:gd name="connsiteY17" fmla="*/ 96585 h 101725"/>
                  <a:gd name="connsiteX18" fmla="*/ 83856 w 193356"/>
                  <a:gd name="connsiteY18" fmla="*/ 83367 h 10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3356" h="101725">
                    <a:moveTo>
                      <a:pt x="83856" y="83367"/>
                    </a:moveTo>
                    <a:cubicBezTo>
                      <a:pt x="98543" y="74725"/>
                      <a:pt x="134694" y="46821"/>
                      <a:pt x="134694" y="46821"/>
                    </a:cubicBezTo>
                    <a:lnTo>
                      <a:pt x="134694" y="46821"/>
                    </a:lnTo>
                    <a:cubicBezTo>
                      <a:pt x="140399" y="47315"/>
                      <a:pt x="145827" y="49498"/>
                      <a:pt x="150284" y="53091"/>
                    </a:cubicBezTo>
                    <a:cubicBezTo>
                      <a:pt x="161133" y="60708"/>
                      <a:pt x="170319" y="70452"/>
                      <a:pt x="177285" y="81729"/>
                    </a:cubicBezTo>
                    <a:cubicBezTo>
                      <a:pt x="183555" y="91106"/>
                      <a:pt x="188921" y="98675"/>
                      <a:pt x="190559" y="100935"/>
                    </a:cubicBezTo>
                    <a:lnTo>
                      <a:pt x="190559" y="100935"/>
                    </a:lnTo>
                    <a:lnTo>
                      <a:pt x="191181" y="101726"/>
                    </a:lnTo>
                    <a:lnTo>
                      <a:pt x="191181" y="101726"/>
                    </a:lnTo>
                    <a:cubicBezTo>
                      <a:pt x="194005" y="96077"/>
                      <a:pt x="193892" y="80317"/>
                      <a:pt x="191915" y="65970"/>
                    </a:cubicBezTo>
                    <a:cubicBezTo>
                      <a:pt x="189147" y="46199"/>
                      <a:pt x="186888" y="40325"/>
                      <a:pt x="174235" y="29705"/>
                    </a:cubicBezTo>
                    <a:cubicBezTo>
                      <a:pt x="166173" y="22399"/>
                      <a:pt x="155413" y="18812"/>
                      <a:pt x="144579" y="19820"/>
                    </a:cubicBezTo>
                    <a:cubicBezTo>
                      <a:pt x="129880" y="8414"/>
                      <a:pt x="112174" y="1543"/>
                      <a:pt x="93628" y="50"/>
                    </a:cubicBezTo>
                    <a:cubicBezTo>
                      <a:pt x="65385" y="-967"/>
                      <a:pt x="34543" y="13776"/>
                      <a:pt x="21438" y="31061"/>
                    </a:cubicBezTo>
                    <a:cubicBezTo>
                      <a:pt x="1612" y="57045"/>
                      <a:pt x="3815" y="73991"/>
                      <a:pt x="3815" y="80035"/>
                    </a:cubicBezTo>
                    <a:cubicBezTo>
                      <a:pt x="3815" y="86079"/>
                      <a:pt x="-3133" y="96585"/>
                      <a:pt x="1725" y="96585"/>
                    </a:cubicBezTo>
                    <a:cubicBezTo>
                      <a:pt x="4888" y="96585"/>
                      <a:pt x="7995" y="96585"/>
                      <a:pt x="11158" y="96585"/>
                    </a:cubicBezTo>
                    <a:lnTo>
                      <a:pt x="11158" y="96585"/>
                    </a:lnTo>
                    <a:cubicBezTo>
                      <a:pt x="29064" y="96077"/>
                      <a:pt x="65611" y="94100"/>
                      <a:pt x="83856" y="83367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48202379-D7CF-61B5-7003-99038C7FCF96}"/>
                  </a:ext>
                </a:extLst>
              </p:cNvPr>
              <p:cNvSpPr/>
              <p:nvPr/>
            </p:nvSpPr>
            <p:spPr>
              <a:xfrm>
                <a:off x="3546885" y="5218929"/>
                <a:ext cx="179853" cy="138288"/>
              </a:xfrm>
              <a:custGeom>
                <a:avLst/>
                <a:gdLst>
                  <a:gd name="connsiteX0" fmla="*/ 171776 w 179853"/>
                  <a:gd name="connsiteY0" fmla="*/ 49539 h 138288"/>
                  <a:gd name="connsiteX1" fmla="*/ 157711 w 179853"/>
                  <a:gd name="connsiteY1" fmla="*/ 29260 h 138288"/>
                  <a:gd name="connsiteX2" fmla="*/ 133478 w 179853"/>
                  <a:gd name="connsiteY2" fmla="*/ 3389 h 138288"/>
                  <a:gd name="connsiteX3" fmla="*/ 127321 w 179853"/>
                  <a:gd name="connsiteY3" fmla="*/ 0 h 138288"/>
                  <a:gd name="connsiteX4" fmla="*/ 79081 w 179853"/>
                  <a:gd name="connsiteY4" fmla="*/ 34231 h 138288"/>
                  <a:gd name="connsiteX5" fmla="*/ 0 w 179853"/>
                  <a:gd name="connsiteY5" fmla="*/ 49030 h 138288"/>
                  <a:gd name="connsiteX6" fmla="*/ 91493 w 179853"/>
                  <a:gd name="connsiteY6" fmla="*/ 138281 h 138288"/>
                  <a:gd name="connsiteX7" fmla="*/ 179854 w 179853"/>
                  <a:gd name="connsiteY7" fmla="*/ 60610 h 13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853" h="138288">
                    <a:moveTo>
                      <a:pt x="171776" y="49539"/>
                    </a:moveTo>
                    <a:cubicBezTo>
                      <a:pt x="171494" y="49143"/>
                      <a:pt x="165280" y="40501"/>
                      <a:pt x="157711" y="29260"/>
                    </a:cubicBezTo>
                    <a:cubicBezTo>
                      <a:pt x="151494" y="19065"/>
                      <a:pt x="143246" y="10258"/>
                      <a:pt x="133478" y="3389"/>
                    </a:cubicBezTo>
                    <a:cubicBezTo>
                      <a:pt x="131577" y="2005"/>
                      <a:pt x="129508" y="866"/>
                      <a:pt x="127321" y="0"/>
                    </a:cubicBezTo>
                    <a:cubicBezTo>
                      <a:pt x="117266" y="7626"/>
                      <a:pt x="91395" y="27057"/>
                      <a:pt x="79081" y="34231"/>
                    </a:cubicBezTo>
                    <a:cubicBezTo>
                      <a:pt x="59537" y="45528"/>
                      <a:pt x="23894" y="48522"/>
                      <a:pt x="0" y="49030"/>
                    </a:cubicBezTo>
                    <a:cubicBezTo>
                      <a:pt x="619" y="98941"/>
                      <a:pt x="41582" y="138900"/>
                      <a:pt x="91493" y="138281"/>
                    </a:cubicBezTo>
                    <a:cubicBezTo>
                      <a:pt x="136072" y="137729"/>
                      <a:pt x="173589" y="104751"/>
                      <a:pt x="179854" y="6061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</p:grp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213CD311-451A-70F2-80E1-BD199B69F25F}"/>
                </a:ext>
              </a:extLst>
            </p:cNvPr>
            <p:cNvSpPr txBox="1"/>
            <p:nvPr/>
          </p:nvSpPr>
          <p:spPr>
            <a:xfrm>
              <a:off x="3360284" y="3405860"/>
              <a:ext cx="119776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100000">
                        <a:srgbClr val="C00000"/>
                      </a:gs>
                      <a:gs pos="1000">
                        <a:srgbClr val="DC707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ym typeface="+mn-lt"/>
                </a:rPr>
                <a:t>汇报</a:t>
              </a:r>
              <a:r>
                <a:rPr lang="zh-CN" altLang="en-US" sz="800">
                  <a:sym typeface="+mn-lt"/>
                </a:rPr>
                <a:t>人：</a:t>
              </a:r>
              <a:r>
                <a:rPr lang="en-US" altLang="zh-CN" sz="800" dirty="0">
                  <a:sym typeface="+mn-lt"/>
                </a:rPr>
                <a:t>51PPT</a:t>
              </a:r>
              <a:r>
                <a:rPr lang="zh-CN" altLang="en-US" sz="800" dirty="0">
                  <a:sym typeface="+mn-lt"/>
                </a:rPr>
                <a:t>模板网</a:t>
              </a:r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id="{2B2C4508-C497-6233-D1E6-9CC0646DBA77}"/>
                </a:ext>
              </a:extLst>
            </p:cNvPr>
            <p:cNvSpPr/>
            <p:nvPr/>
          </p:nvSpPr>
          <p:spPr bwMode="auto">
            <a:xfrm>
              <a:off x="4725695" y="3369742"/>
              <a:ext cx="1573509" cy="28768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solidFill>
                <a:srgbClr val="E1000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4A042BD5-E932-57F1-D758-3D0C2F936E35}"/>
                </a:ext>
              </a:extLst>
            </p:cNvPr>
            <p:cNvSpPr txBox="1"/>
            <p:nvPr/>
          </p:nvSpPr>
          <p:spPr>
            <a:xfrm>
              <a:off x="5045295" y="3414436"/>
              <a:ext cx="104227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800" b="1">
                  <a:gradFill>
                    <a:gsLst>
                      <a:gs pos="100000">
                        <a:srgbClr val="C00000"/>
                      </a:gs>
                      <a:gs pos="1000">
                        <a:srgbClr val="DC707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2023.05.04</a:t>
              </a:r>
              <a:endParaRPr lang="zh-CN" altLang="en-US" dirty="0">
                <a:sym typeface="+mn-lt"/>
              </a:endParaRPr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4C9812C3-B7CE-55EC-3412-75AD385FAC64}"/>
                </a:ext>
              </a:extLst>
            </p:cNvPr>
            <p:cNvGrpSpPr/>
            <p:nvPr/>
          </p:nvGrpSpPr>
          <p:grpSpPr>
            <a:xfrm>
              <a:off x="4819660" y="3419154"/>
              <a:ext cx="195709" cy="195709"/>
              <a:chOff x="6302832" y="5189791"/>
              <a:chExt cx="723900" cy="723900"/>
            </a:xfrm>
            <a:blipFill>
              <a:blip r:embed="rId9"/>
              <a:stretch>
                <a:fillRect/>
              </a:stretch>
            </a:blipFill>
            <a:effectLst/>
          </p:grpSpPr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E06626B-B24C-49DB-E264-ACCC0C47A5B8}"/>
                  </a:ext>
                </a:extLst>
              </p:cNvPr>
              <p:cNvSpPr/>
              <p:nvPr/>
            </p:nvSpPr>
            <p:spPr>
              <a:xfrm>
                <a:off x="6302832" y="5189791"/>
                <a:ext cx="723900" cy="723900"/>
              </a:xfrm>
              <a:custGeom>
                <a:avLst/>
                <a:gdLst>
                  <a:gd name="connsiteX0" fmla="*/ 361950 w 723900"/>
                  <a:gd name="connsiteY0" fmla="*/ 666750 h 723900"/>
                  <a:gd name="connsiteX1" fmla="*/ 57150 w 723900"/>
                  <a:gd name="connsiteY1" fmla="*/ 361950 h 723900"/>
                  <a:gd name="connsiteX2" fmla="*/ 361950 w 723900"/>
                  <a:gd name="connsiteY2" fmla="*/ 57150 h 723900"/>
                  <a:gd name="connsiteX3" fmla="*/ 666750 w 723900"/>
                  <a:gd name="connsiteY3" fmla="*/ 361950 h 723900"/>
                  <a:gd name="connsiteX4" fmla="*/ 361950 w 723900"/>
                  <a:gd name="connsiteY4" fmla="*/ 666750 h 723900"/>
                  <a:gd name="connsiteX5" fmla="*/ 361950 w 723900"/>
                  <a:gd name="connsiteY5" fmla="*/ 0 h 723900"/>
                  <a:gd name="connsiteX6" fmla="*/ 0 w 723900"/>
                  <a:gd name="connsiteY6" fmla="*/ 361950 h 723900"/>
                  <a:gd name="connsiteX7" fmla="*/ 361950 w 723900"/>
                  <a:gd name="connsiteY7" fmla="*/ 723900 h 723900"/>
                  <a:gd name="connsiteX8" fmla="*/ 723900 w 723900"/>
                  <a:gd name="connsiteY8" fmla="*/ 361950 h 723900"/>
                  <a:gd name="connsiteX9" fmla="*/ 361950 w 723900"/>
                  <a:gd name="connsiteY9" fmla="*/ 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0" h="723900">
                    <a:moveTo>
                      <a:pt x="361950" y="666750"/>
                    </a:moveTo>
                    <a:cubicBezTo>
                      <a:pt x="194310" y="666750"/>
                      <a:pt x="57150" y="529590"/>
                      <a:pt x="57150" y="361950"/>
                    </a:cubicBezTo>
                    <a:cubicBezTo>
                      <a:pt x="57150" y="194310"/>
                      <a:pt x="194310" y="57150"/>
                      <a:pt x="361950" y="57150"/>
                    </a:cubicBezTo>
                    <a:cubicBezTo>
                      <a:pt x="529590" y="57150"/>
                      <a:pt x="666750" y="194310"/>
                      <a:pt x="666750" y="361950"/>
                    </a:cubicBezTo>
                    <a:cubicBezTo>
                      <a:pt x="666750" y="529590"/>
                      <a:pt x="529590" y="666750"/>
                      <a:pt x="361950" y="666750"/>
                    </a:cubicBezTo>
                    <a:close/>
                    <a:moveTo>
                      <a:pt x="361950" y="0"/>
                    </a:moveTo>
                    <a:cubicBezTo>
                      <a:pt x="161925" y="0"/>
                      <a:pt x="0" y="161925"/>
                      <a:pt x="0" y="361950"/>
                    </a:cubicBezTo>
                    <a:cubicBezTo>
                      <a:pt x="0" y="561975"/>
                      <a:pt x="161925" y="723900"/>
                      <a:pt x="361950" y="723900"/>
                    </a:cubicBezTo>
                    <a:cubicBezTo>
                      <a:pt x="561975" y="723900"/>
                      <a:pt x="723900" y="561975"/>
                      <a:pt x="723900" y="361950"/>
                    </a:cubicBezTo>
                    <a:cubicBezTo>
                      <a:pt x="723900" y="161925"/>
                      <a:pt x="561975" y="0"/>
                      <a:pt x="361950" y="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7A778B0-18C5-A26E-3DA9-91AB3A269CCF}"/>
                  </a:ext>
                </a:extLst>
              </p:cNvPr>
              <p:cNvSpPr/>
              <p:nvPr/>
            </p:nvSpPr>
            <p:spPr>
              <a:xfrm>
                <a:off x="6645732" y="5361241"/>
                <a:ext cx="166687" cy="338137"/>
              </a:xfrm>
              <a:custGeom>
                <a:avLst/>
                <a:gdLst>
                  <a:gd name="connsiteX0" fmla="*/ 38100 w 166687"/>
                  <a:gd name="connsiteY0" fmla="*/ 0 h 338137"/>
                  <a:gd name="connsiteX1" fmla="*/ 0 w 166687"/>
                  <a:gd name="connsiteY1" fmla="*/ 0 h 338137"/>
                  <a:gd name="connsiteX2" fmla="*/ 0 w 166687"/>
                  <a:gd name="connsiteY2" fmla="*/ 190500 h 338137"/>
                  <a:gd name="connsiteX3" fmla="*/ 5715 w 166687"/>
                  <a:gd name="connsiteY3" fmla="*/ 203835 h 338137"/>
                  <a:gd name="connsiteX4" fmla="*/ 140018 w 166687"/>
                  <a:gd name="connsiteY4" fmla="*/ 338138 h 338137"/>
                  <a:gd name="connsiteX5" fmla="*/ 166688 w 166687"/>
                  <a:gd name="connsiteY5" fmla="*/ 311468 h 338137"/>
                  <a:gd name="connsiteX6" fmla="*/ 38100 w 166687"/>
                  <a:gd name="connsiteY6" fmla="*/ 182880 h 338137"/>
                  <a:gd name="connsiteX7" fmla="*/ 38100 w 166687"/>
                  <a:gd name="connsiteY7" fmla="*/ 0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687" h="338137">
                    <a:moveTo>
                      <a:pt x="38100" y="0"/>
                    </a:moveTo>
                    <a:lnTo>
                      <a:pt x="0" y="0"/>
                    </a:lnTo>
                    <a:lnTo>
                      <a:pt x="0" y="190500"/>
                    </a:lnTo>
                    <a:cubicBezTo>
                      <a:pt x="0" y="196215"/>
                      <a:pt x="1905" y="200977"/>
                      <a:pt x="5715" y="203835"/>
                    </a:cubicBezTo>
                    <a:lnTo>
                      <a:pt x="140018" y="338138"/>
                    </a:lnTo>
                    <a:lnTo>
                      <a:pt x="166688" y="311468"/>
                    </a:lnTo>
                    <a:lnTo>
                      <a:pt x="38100" y="182880"/>
                    </a:lnTo>
                    <a:lnTo>
                      <a:pt x="38100" y="0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D352ED65-1B95-4E9E-DD2B-43915F4E7B28}"/>
                  </a:ext>
                </a:extLst>
              </p:cNvPr>
              <p:cNvSpPr/>
              <p:nvPr/>
            </p:nvSpPr>
            <p:spPr>
              <a:xfrm>
                <a:off x="6645732" y="528504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01C6F28-B0B0-A3D6-F29A-73A6F4B81CB7}"/>
                  </a:ext>
                </a:extLst>
              </p:cNvPr>
              <p:cNvSpPr/>
              <p:nvPr/>
            </p:nvSpPr>
            <p:spPr>
              <a:xfrm>
                <a:off x="6645732" y="578034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5C965A73-FDAF-653B-5574-288C87148E79}"/>
                  </a:ext>
                </a:extLst>
              </p:cNvPr>
              <p:cNvSpPr/>
              <p:nvPr/>
            </p:nvSpPr>
            <p:spPr>
              <a:xfrm>
                <a:off x="6398082" y="553269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41D5518F-531E-142E-3C16-1A25FB393680}"/>
                  </a:ext>
                </a:extLst>
              </p:cNvPr>
              <p:cNvSpPr/>
              <p:nvPr/>
            </p:nvSpPr>
            <p:spPr>
              <a:xfrm>
                <a:off x="6893382" y="553269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</p:grpSp>
      </p:grpSp>
      <p:sp>
        <p:nvSpPr>
          <p:cNvPr id="128" name="图形 4">
            <a:extLst>
              <a:ext uri="{FF2B5EF4-FFF2-40B4-BE49-F238E27FC236}">
                <a16:creationId xmlns:a16="http://schemas.microsoft.com/office/drawing/2014/main" id="{5C8D12EA-9AC6-5AAB-4CA7-27B3B984050C}"/>
              </a:ext>
            </a:extLst>
          </p:cNvPr>
          <p:cNvSpPr/>
          <p:nvPr/>
        </p:nvSpPr>
        <p:spPr>
          <a:xfrm>
            <a:off x="1710405" y="3851929"/>
            <a:ext cx="5866388" cy="884968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0000">
                  <a:alpha val="0"/>
                </a:srgbClr>
              </a:gs>
              <a:gs pos="100000">
                <a:srgbClr val="E10001">
                  <a:alpha val="28000"/>
                </a:srgbClr>
              </a:gs>
            </a:gsLst>
            <a:lin ang="16200000" scaled="1"/>
          </a:gradFill>
          <a:ln w="4846" cap="flat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10001"/>
                </a:gs>
              </a:gsLst>
              <a:lin ang="16200000" scaled="1"/>
              <a:tileRect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494929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32128" y="1600084"/>
              <a:ext cx="5790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BA18878C-3F8C-CCB9-2FFE-2207FC1A43B8}"/>
              </a:ext>
            </a:extLst>
          </p:cNvPr>
          <p:cNvGrpSpPr/>
          <p:nvPr/>
        </p:nvGrpSpPr>
        <p:grpSpPr>
          <a:xfrm>
            <a:off x="1102359" y="1987119"/>
            <a:ext cx="1581408" cy="1401592"/>
            <a:chOff x="1205302" y="2777533"/>
            <a:chExt cx="2290985" cy="2030485"/>
          </a:xfrm>
        </p:grpSpPr>
        <p:sp>
          <p:nvSpPr>
            <p:cNvPr id="9" name="Freeform 5">
              <a:extLst>
                <a:ext uri="{FF2B5EF4-FFF2-40B4-BE49-F238E27FC236}">
                  <a16:creationId xmlns:a16="http://schemas.microsoft.com/office/drawing/2014/main" id="{AEAFDE1E-18A9-4AB5-4BB0-9B19BC21D673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1205302" y="2777533"/>
              <a:ext cx="2290985" cy="203048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3DAE0FF0-C70C-81EA-1A31-B538BD9A756B}"/>
                </a:ext>
              </a:extLst>
            </p:cNvPr>
            <p:cNvGrpSpPr/>
            <p:nvPr/>
          </p:nvGrpSpPr>
          <p:grpSpPr>
            <a:xfrm>
              <a:off x="1653528" y="3185434"/>
              <a:ext cx="1363637" cy="1296910"/>
              <a:chOff x="4876606" y="3171783"/>
              <a:chExt cx="1363637" cy="1296910"/>
            </a:xfrm>
          </p:grpSpPr>
          <p:sp>
            <p:nvSpPr>
              <p:cNvPr id="6" name="KSO_Shape">
                <a:extLst>
                  <a:ext uri="{FF2B5EF4-FFF2-40B4-BE49-F238E27FC236}">
                    <a16:creationId xmlns:a16="http://schemas.microsoft.com/office/drawing/2014/main" id="{A490C392-FD2D-59C3-831C-396B3888E0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42728" y="3171783"/>
                <a:ext cx="672818" cy="705754"/>
              </a:xfrm>
              <a:custGeom>
                <a:avLst/>
                <a:gdLst>
                  <a:gd name="T0" fmla="*/ 1052180 w 1822450"/>
                  <a:gd name="T1" fmla="*/ 1891814 h 1912938"/>
                  <a:gd name="T2" fmla="*/ 834486 w 1822450"/>
                  <a:gd name="T3" fmla="*/ 1843067 h 1912938"/>
                  <a:gd name="T4" fmla="*/ 702457 w 1822450"/>
                  <a:gd name="T5" fmla="*/ 1904601 h 1912938"/>
                  <a:gd name="T6" fmla="*/ 1654740 w 1822450"/>
                  <a:gd name="T7" fmla="*/ 1644404 h 1912938"/>
                  <a:gd name="T8" fmla="*/ 1553494 w 1822450"/>
                  <a:gd name="T9" fmla="*/ 1640423 h 1912938"/>
                  <a:gd name="T10" fmla="*/ 1385313 w 1822450"/>
                  <a:gd name="T11" fmla="*/ 1639229 h 1912938"/>
                  <a:gd name="T12" fmla="*/ 1338497 w 1822450"/>
                  <a:gd name="T13" fmla="*/ 1607788 h 1912938"/>
                  <a:gd name="T14" fmla="*/ 436229 w 1822450"/>
                  <a:gd name="T15" fmla="*/ 1649976 h 1912938"/>
                  <a:gd name="T16" fmla="*/ 265376 w 1822450"/>
                  <a:gd name="T17" fmla="*/ 1639229 h 1912938"/>
                  <a:gd name="T18" fmla="*/ 148309 w 1822450"/>
                  <a:gd name="T19" fmla="*/ 1649577 h 1912938"/>
                  <a:gd name="T20" fmla="*/ 624432 w 1822450"/>
                  <a:gd name="T21" fmla="*/ 1289910 h 1912938"/>
                  <a:gd name="T22" fmla="*/ 583933 w 1822450"/>
                  <a:gd name="T23" fmla="*/ 1302672 h 1912938"/>
                  <a:gd name="T24" fmla="*/ 1245239 w 1822450"/>
                  <a:gd name="T25" fmla="*/ 1301091 h 1912938"/>
                  <a:gd name="T26" fmla="*/ 1203152 w 1822450"/>
                  <a:gd name="T27" fmla="*/ 1281551 h 1912938"/>
                  <a:gd name="T28" fmla="*/ 110393 w 1822450"/>
                  <a:gd name="T29" fmla="*/ 1147347 h 1912938"/>
                  <a:gd name="T30" fmla="*/ 86508 w 1822450"/>
                  <a:gd name="T31" fmla="*/ 1182918 h 1912938"/>
                  <a:gd name="T32" fmla="*/ 1760008 w 1822450"/>
                  <a:gd name="T33" fmla="*/ 1169884 h 1912938"/>
                  <a:gd name="T34" fmla="*/ 1709636 w 1822450"/>
                  <a:gd name="T35" fmla="*/ 1166651 h 1912938"/>
                  <a:gd name="T36" fmla="*/ 366123 w 1822450"/>
                  <a:gd name="T37" fmla="*/ 583339 h 1912938"/>
                  <a:gd name="T38" fmla="*/ 468306 w 1822450"/>
                  <a:gd name="T39" fmla="*/ 1328065 h 1912938"/>
                  <a:gd name="T40" fmla="*/ 96264 w 1822450"/>
                  <a:gd name="T41" fmla="*/ 768237 h 1912938"/>
                  <a:gd name="T42" fmla="*/ 1183 w 1822450"/>
                  <a:gd name="T43" fmla="*/ 654059 h 1912938"/>
                  <a:gd name="T44" fmla="*/ 1654601 w 1822450"/>
                  <a:gd name="T45" fmla="*/ 539486 h 1912938"/>
                  <a:gd name="T46" fmla="*/ 1777799 w 1822450"/>
                  <a:gd name="T47" fmla="*/ 1076207 h 1912938"/>
                  <a:gd name="T48" fmla="*/ 1669211 w 1822450"/>
                  <a:gd name="T49" fmla="*/ 1082926 h 1912938"/>
                  <a:gd name="T50" fmla="*/ 1379381 w 1822450"/>
                  <a:gd name="T51" fmla="*/ 1258406 h 1912938"/>
                  <a:gd name="T52" fmla="*/ 1596951 w 1822450"/>
                  <a:gd name="T53" fmla="*/ 534744 h 1912938"/>
                  <a:gd name="T54" fmla="*/ 1341509 w 1822450"/>
                  <a:gd name="T55" fmla="*/ 631970 h 1912938"/>
                  <a:gd name="T56" fmla="*/ 1211058 w 1822450"/>
                  <a:gd name="T57" fmla="*/ 878592 h 1912938"/>
                  <a:gd name="T58" fmla="*/ 913390 w 1822450"/>
                  <a:gd name="T59" fmla="*/ 1388436 h 1912938"/>
                  <a:gd name="T60" fmla="*/ 620862 w 1822450"/>
                  <a:gd name="T61" fmla="*/ 1012575 h 1912938"/>
                  <a:gd name="T62" fmla="*/ 490410 w 1822450"/>
                  <a:gd name="T63" fmla="*/ 658450 h 1912938"/>
                  <a:gd name="T64" fmla="*/ 791239 w 1822450"/>
                  <a:gd name="T65" fmla="*/ 477436 h 1912938"/>
                  <a:gd name="T66" fmla="*/ 930565 w 1822450"/>
                  <a:gd name="T67" fmla="*/ 340686 h 1912938"/>
                  <a:gd name="T68" fmla="*/ 1525019 w 1822450"/>
                  <a:gd name="T69" fmla="*/ 348987 h 1912938"/>
                  <a:gd name="T70" fmla="*/ 1543211 w 1822450"/>
                  <a:gd name="T71" fmla="*/ 320925 h 1912938"/>
                  <a:gd name="T72" fmla="*/ 361253 w 1822450"/>
                  <a:gd name="T73" fmla="*/ 309859 h 1912938"/>
                  <a:gd name="T74" fmla="*/ 388900 w 1822450"/>
                  <a:gd name="T75" fmla="*/ 340686 h 1912938"/>
                  <a:gd name="T76" fmla="*/ 1589483 w 1822450"/>
                  <a:gd name="T77" fmla="*/ 183386 h 1912938"/>
                  <a:gd name="T78" fmla="*/ 1537279 w 1822450"/>
                  <a:gd name="T79" fmla="*/ 257688 h 1912938"/>
                  <a:gd name="T80" fmla="*/ 1630219 w 1822450"/>
                  <a:gd name="T81" fmla="*/ 376257 h 1912938"/>
                  <a:gd name="T82" fmla="*/ 1556658 w 1822450"/>
                  <a:gd name="T83" fmla="*/ 503916 h 1912938"/>
                  <a:gd name="T84" fmla="*/ 1370381 w 1822450"/>
                  <a:gd name="T85" fmla="*/ 446213 h 1912938"/>
                  <a:gd name="T86" fmla="*/ 1339928 w 1822450"/>
                  <a:gd name="T87" fmla="*/ 311439 h 1912938"/>
                  <a:gd name="T88" fmla="*/ 1371963 w 1822450"/>
                  <a:gd name="T89" fmla="*/ 194056 h 1912938"/>
                  <a:gd name="T90" fmla="*/ 478954 w 1822450"/>
                  <a:gd name="T91" fmla="*/ 223304 h 1912938"/>
                  <a:gd name="T92" fmla="*/ 457626 w 1822450"/>
                  <a:gd name="T93" fmla="*/ 275474 h 1912938"/>
                  <a:gd name="T94" fmla="*/ 476585 w 1822450"/>
                  <a:gd name="T95" fmla="*/ 405900 h 1912938"/>
                  <a:gd name="T96" fmla="*/ 374682 w 1822450"/>
                  <a:gd name="T97" fmla="*/ 531187 h 1912938"/>
                  <a:gd name="T98" fmla="*/ 206423 w 1822450"/>
                  <a:gd name="T99" fmla="*/ 401156 h 1912938"/>
                  <a:gd name="T100" fmla="*/ 203659 w 1822450"/>
                  <a:gd name="T101" fmla="*/ 280612 h 1912938"/>
                  <a:gd name="T102" fmla="*/ 318991 w 1822450"/>
                  <a:gd name="T103" fmla="*/ 160462 h 1912938"/>
                  <a:gd name="T104" fmla="*/ 951483 w 1822450"/>
                  <a:gd name="T105" fmla="*/ 193267 h 1912938"/>
                  <a:gd name="T106" fmla="*/ 978320 w 1822450"/>
                  <a:gd name="T107" fmla="*/ 240299 h 1912938"/>
                  <a:gd name="T108" fmla="*/ 1028839 w 1822450"/>
                  <a:gd name="T109" fmla="*/ 19762 h 1912938"/>
                  <a:gd name="T110" fmla="*/ 985031 w 1822450"/>
                  <a:gd name="T111" fmla="*/ 122916 h 1912938"/>
                  <a:gd name="T112" fmla="*/ 1097906 w 1822450"/>
                  <a:gd name="T113" fmla="*/ 194847 h 1912938"/>
                  <a:gd name="T114" fmla="*/ 1067122 w 1822450"/>
                  <a:gd name="T115" fmla="*/ 354520 h 1912938"/>
                  <a:gd name="T116" fmla="*/ 893862 w 1822450"/>
                  <a:gd name="T117" fmla="*/ 476646 h 1912938"/>
                  <a:gd name="T118" fmla="*/ 745465 w 1822450"/>
                  <a:gd name="T119" fmla="*/ 315392 h 1912938"/>
                  <a:gd name="T120" fmla="*/ 746649 w 1822450"/>
                  <a:gd name="T121" fmla="*/ 154929 h 1912938"/>
                  <a:gd name="T122" fmla="*/ 892678 w 1822450"/>
                  <a:gd name="T123" fmla="*/ 3162 h 191293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0" t="0" r="r" b="b"/>
                <a:pathLst>
                  <a:path w="1822450" h="1912938">
                    <a:moveTo>
                      <a:pt x="987425" y="1839913"/>
                    </a:moveTo>
                    <a:lnTo>
                      <a:pt x="1085699" y="1839913"/>
                    </a:lnTo>
                    <a:lnTo>
                      <a:pt x="1094850" y="1845932"/>
                    </a:lnTo>
                    <a:lnTo>
                      <a:pt x="1104399" y="1852753"/>
                    </a:lnTo>
                    <a:lnTo>
                      <a:pt x="1115141" y="1860778"/>
                    </a:lnTo>
                    <a:lnTo>
                      <a:pt x="1126282" y="1870407"/>
                    </a:lnTo>
                    <a:lnTo>
                      <a:pt x="1131454" y="1874821"/>
                    </a:lnTo>
                    <a:lnTo>
                      <a:pt x="1135831" y="1879636"/>
                    </a:lnTo>
                    <a:lnTo>
                      <a:pt x="1139809" y="1884450"/>
                    </a:lnTo>
                    <a:lnTo>
                      <a:pt x="1142594" y="1888864"/>
                    </a:lnTo>
                    <a:lnTo>
                      <a:pt x="1144982" y="1893679"/>
                    </a:lnTo>
                    <a:lnTo>
                      <a:pt x="1145777" y="1895685"/>
                    </a:lnTo>
                    <a:lnTo>
                      <a:pt x="1146175" y="1897691"/>
                    </a:lnTo>
                    <a:lnTo>
                      <a:pt x="1145777" y="1900500"/>
                    </a:lnTo>
                    <a:lnTo>
                      <a:pt x="1144982" y="1902907"/>
                    </a:lnTo>
                    <a:lnTo>
                      <a:pt x="1142992" y="1905315"/>
                    </a:lnTo>
                    <a:lnTo>
                      <a:pt x="1140605" y="1907321"/>
                    </a:lnTo>
                    <a:lnTo>
                      <a:pt x="1137422" y="1908926"/>
                    </a:lnTo>
                    <a:lnTo>
                      <a:pt x="1133046" y="1910531"/>
                    </a:lnTo>
                    <a:lnTo>
                      <a:pt x="1127475" y="1911735"/>
                    </a:lnTo>
                    <a:lnTo>
                      <a:pt x="1120712" y="1912537"/>
                    </a:lnTo>
                    <a:lnTo>
                      <a:pt x="1112754" y="1912938"/>
                    </a:lnTo>
                    <a:lnTo>
                      <a:pt x="1105195" y="1912938"/>
                    </a:lnTo>
                    <a:lnTo>
                      <a:pt x="1098033" y="1912537"/>
                    </a:lnTo>
                    <a:lnTo>
                      <a:pt x="1091269" y="1911735"/>
                    </a:lnTo>
                    <a:lnTo>
                      <a:pt x="1084903" y="1910130"/>
                    </a:lnTo>
                    <a:lnTo>
                      <a:pt x="1078537" y="1908525"/>
                    </a:lnTo>
                    <a:lnTo>
                      <a:pt x="1072569" y="1906920"/>
                    </a:lnTo>
                    <a:lnTo>
                      <a:pt x="1066601" y="1904914"/>
                    </a:lnTo>
                    <a:lnTo>
                      <a:pt x="1061031" y="1902105"/>
                    </a:lnTo>
                    <a:lnTo>
                      <a:pt x="1055859" y="1899697"/>
                    </a:lnTo>
                    <a:lnTo>
                      <a:pt x="1045514" y="1893679"/>
                    </a:lnTo>
                    <a:lnTo>
                      <a:pt x="1035965" y="1887259"/>
                    </a:lnTo>
                    <a:lnTo>
                      <a:pt x="1026416" y="1880438"/>
                    </a:lnTo>
                    <a:lnTo>
                      <a:pt x="1022438" y="1878031"/>
                    </a:lnTo>
                    <a:lnTo>
                      <a:pt x="1019255" y="1876827"/>
                    </a:lnTo>
                    <a:lnTo>
                      <a:pt x="1018459" y="1876827"/>
                    </a:lnTo>
                    <a:lnTo>
                      <a:pt x="1017663" y="1876827"/>
                    </a:lnTo>
                    <a:lnTo>
                      <a:pt x="1016470" y="1877629"/>
                    </a:lnTo>
                    <a:lnTo>
                      <a:pt x="1015674" y="1878833"/>
                    </a:lnTo>
                    <a:lnTo>
                      <a:pt x="1015276" y="1880037"/>
                    </a:lnTo>
                    <a:lnTo>
                      <a:pt x="1014083" y="1880839"/>
                    </a:lnTo>
                    <a:lnTo>
                      <a:pt x="1013685" y="1881241"/>
                    </a:lnTo>
                    <a:lnTo>
                      <a:pt x="1012889" y="1881241"/>
                    </a:lnTo>
                    <a:lnTo>
                      <a:pt x="1002146" y="1880839"/>
                    </a:lnTo>
                    <a:lnTo>
                      <a:pt x="995781" y="1880438"/>
                    </a:lnTo>
                    <a:lnTo>
                      <a:pt x="993393" y="1880037"/>
                    </a:lnTo>
                    <a:lnTo>
                      <a:pt x="991802" y="1879234"/>
                    </a:lnTo>
                    <a:lnTo>
                      <a:pt x="989812" y="1870006"/>
                    </a:lnTo>
                    <a:lnTo>
                      <a:pt x="988619" y="1861580"/>
                    </a:lnTo>
                    <a:lnTo>
                      <a:pt x="988221" y="1855160"/>
                    </a:lnTo>
                    <a:lnTo>
                      <a:pt x="988221" y="1850747"/>
                    </a:lnTo>
                    <a:lnTo>
                      <a:pt x="988221" y="1847136"/>
                    </a:lnTo>
                    <a:lnTo>
                      <a:pt x="988619" y="1844728"/>
                    </a:lnTo>
                    <a:lnTo>
                      <a:pt x="989017" y="1843123"/>
                    </a:lnTo>
                    <a:lnTo>
                      <a:pt x="987425" y="1839913"/>
                    </a:lnTo>
                    <a:close/>
                    <a:moveTo>
                      <a:pt x="739926" y="1839913"/>
                    </a:moveTo>
                    <a:lnTo>
                      <a:pt x="838200" y="1839913"/>
                    </a:lnTo>
                    <a:lnTo>
                      <a:pt x="836608" y="1843123"/>
                    </a:lnTo>
                    <a:lnTo>
                      <a:pt x="837006" y="1844728"/>
                    </a:lnTo>
                    <a:lnTo>
                      <a:pt x="837404" y="1847136"/>
                    </a:lnTo>
                    <a:lnTo>
                      <a:pt x="837404" y="1850747"/>
                    </a:lnTo>
                    <a:lnTo>
                      <a:pt x="837404" y="1855160"/>
                    </a:lnTo>
                    <a:lnTo>
                      <a:pt x="837006" y="1861580"/>
                    </a:lnTo>
                    <a:lnTo>
                      <a:pt x="835813" y="1870006"/>
                    </a:lnTo>
                    <a:lnTo>
                      <a:pt x="833823" y="1879234"/>
                    </a:lnTo>
                    <a:lnTo>
                      <a:pt x="831834" y="1880037"/>
                    </a:lnTo>
                    <a:lnTo>
                      <a:pt x="829447" y="1880438"/>
                    </a:lnTo>
                    <a:lnTo>
                      <a:pt x="823479" y="1880839"/>
                    </a:lnTo>
                    <a:lnTo>
                      <a:pt x="812338" y="1881241"/>
                    </a:lnTo>
                    <a:lnTo>
                      <a:pt x="811542" y="1881241"/>
                    </a:lnTo>
                    <a:lnTo>
                      <a:pt x="810747" y="1880839"/>
                    </a:lnTo>
                    <a:lnTo>
                      <a:pt x="810349" y="1880037"/>
                    </a:lnTo>
                    <a:lnTo>
                      <a:pt x="809553" y="1878833"/>
                    </a:lnTo>
                    <a:lnTo>
                      <a:pt x="809155" y="1877629"/>
                    </a:lnTo>
                    <a:lnTo>
                      <a:pt x="807962" y="1876827"/>
                    </a:lnTo>
                    <a:lnTo>
                      <a:pt x="807166" y="1876827"/>
                    </a:lnTo>
                    <a:lnTo>
                      <a:pt x="806370" y="1876827"/>
                    </a:lnTo>
                    <a:lnTo>
                      <a:pt x="803187" y="1878031"/>
                    </a:lnTo>
                    <a:lnTo>
                      <a:pt x="799209" y="1880438"/>
                    </a:lnTo>
                    <a:lnTo>
                      <a:pt x="789660" y="1887259"/>
                    </a:lnTo>
                    <a:lnTo>
                      <a:pt x="780111" y="1893679"/>
                    </a:lnTo>
                    <a:lnTo>
                      <a:pt x="769368" y="1899697"/>
                    </a:lnTo>
                    <a:lnTo>
                      <a:pt x="764594" y="1902105"/>
                    </a:lnTo>
                    <a:lnTo>
                      <a:pt x="758626" y="1904914"/>
                    </a:lnTo>
                    <a:lnTo>
                      <a:pt x="753056" y="1906920"/>
                    </a:lnTo>
                    <a:lnTo>
                      <a:pt x="747088" y="1908525"/>
                    </a:lnTo>
                    <a:lnTo>
                      <a:pt x="740722" y="1910130"/>
                    </a:lnTo>
                    <a:lnTo>
                      <a:pt x="733958" y="1911735"/>
                    </a:lnTo>
                    <a:lnTo>
                      <a:pt x="727194" y="1912537"/>
                    </a:lnTo>
                    <a:lnTo>
                      <a:pt x="720032" y="1912938"/>
                    </a:lnTo>
                    <a:lnTo>
                      <a:pt x="712473" y="1912938"/>
                    </a:lnTo>
                    <a:lnTo>
                      <a:pt x="704913" y="1912537"/>
                    </a:lnTo>
                    <a:lnTo>
                      <a:pt x="700139" y="1912136"/>
                    </a:lnTo>
                    <a:lnTo>
                      <a:pt x="695365" y="1911333"/>
                    </a:lnTo>
                    <a:lnTo>
                      <a:pt x="691386" y="1909728"/>
                    </a:lnTo>
                    <a:lnTo>
                      <a:pt x="687805" y="1908926"/>
                    </a:lnTo>
                    <a:lnTo>
                      <a:pt x="685020" y="1907321"/>
                    </a:lnTo>
                    <a:lnTo>
                      <a:pt x="683031" y="1905716"/>
                    </a:lnTo>
                    <a:lnTo>
                      <a:pt x="681041" y="1903710"/>
                    </a:lnTo>
                    <a:lnTo>
                      <a:pt x="680245" y="1902105"/>
                    </a:lnTo>
                    <a:lnTo>
                      <a:pt x="679450" y="1900099"/>
                    </a:lnTo>
                    <a:lnTo>
                      <a:pt x="679450" y="1898093"/>
                    </a:lnTo>
                    <a:lnTo>
                      <a:pt x="679848" y="1895685"/>
                    </a:lnTo>
                    <a:lnTo>
                      <a:pt x="680245" y="1893679"/>
                    </a:lnTo>
                    <a:lnTo>
                      <a:pt x="681439" y="1891673"/>
                    </a:lnTo>
                    <a:lnTo>
                      <a:pt x="684224" y="1886457"/>
                    </a:lnTo>
                    <a:lnTo>
                      <a:pt x="687805" y="1881642"/>
                    </a:lnTo>
                    <a:lnTo>
                      <a:pt x="692182" y="1876827"/>
                    </a:lnTo>
                    <a:lnTo>
                      <a:pt x="697354" y="1872012"/>
                    </a:lnTo>
                    <a:lnTo>
                      <a:pt x="702526" y="1866796"/>
                    </a:lnTo>
                    <a:lnTo>
                      <a:pt x="708494" y="1861981"/>
                    </a:lnTo>
                    <a:lnTo>
                      <a:pt x="720032" y="1853555"/>
                    </a:lnTo>
                    <a:lnTo>
                      <a:pt x="729581" y="1846333"/>
                    </a:lnTo>
                    <a:lnTo>
                      <a:pt x="739926" y="1839913"/>
                    </a:lnTo>
                    <a:close/>
                    <a:moveTo>
                      <a:pt x="1538288" y="1614488"/>
                    </a:moveTo>
                    <a:lnTo>
                      <a:pt x="1616076" y="1614488"/>
                    </a:lnTo>
                    <a:lnTo>
                      <a:pt x="1619648" y="1616486"/>
                    </a:lnTo>
                    <a:lnTo>
                      <a:pt x="1628379" y="1622880"/>
                    </a:lnTo>
                    <a:lnTo>
                      <a:pt x="1640286" y="1631273"/>
                    </a:lnTo>
                    <a:lnTo>
                      <a:pt x="1646239" y="1636069"/>
                    </a:lnTo>
                    <a:lnTo>
                      <a:pt x="1651795" y="1641264"/>
                    </a:lnTo>
                    <a:lnTo>
                      <a:pt x="1656557" y="1646060"/>
                    </a:lnTo>
                    <a:lnTo>
                      <a:pt x="1660526" y="1651256"/>
                    </a:lnTo>
                    <a:lnTo>
                      <a:pt x="1661717" y="1653653"/>
                    </a:lnTo>
                    <a:lnTo>
                      <a:pt x="1662907" y="1656451"/>
                    </a:lnTo>
                    <a:lnTo>
                      <a:pt x="1663701" y="1658449"/>
                    </a:lnTo>
                    <a:lnTo>
                      <a:pt x="1663701" y="1660448"/>
                    </a:lnTo>
                    <a:lnTo>
                      <a:pt x="1663304" y="1662845"/>
                    </a:lnTo>
                    <a:lnTo>
                      <a:pt x="1662511" y="1664444"/>
                    </a:lnTo>
                    <a:lnTo>
                      <a:pt x="1661320" y="1666043"/>
                    </a:lnTo>
                    <a:lnTo>
                      <a:pt x="1659336" y="1668041"/>
                    </a:lnTo>
                    <a:lnTo>
                      <a:pt x="1656161" y="1669240"/>
                    </a:lnTo>
                    <a:lnTo>
                      <a:pt x="1652986" y="1670039"/>
                    </a:lnTo>
                    <a:lnTo>
                      <a:pt x="1648620" y="1670838"/>
                    </a:lnTo>
                    <a:lnTo>
                      <a:pt x="1643461" y="1671238"/>
                    </a:lnTo>
                    <a:lnTo>
                      <a:pt x="1637904" y="1671638"/>
                    </a:lnTo>
                    <a:lnTo>
                      <a:pt x="1631951" y="1671638"/>
                    </a:lnTo>
                    <a:lnTo>
                      <a:pt x="1625998" y="1671238"/>
                    </a:lnTo>
                    <a:lnTo>
                      <a:pt x="1620442" y="1670838"/>
                    </a:lnTo>
                    <a:lnTo>
                      <a:pt x="1615282" y="1669640"/>
                    </a:lnTo>
                    <a:lnTo>
                      <a:pt x="1610520" y="1668441"/>
                    </a:lnTo>
                    <a:lnTo>
                      <a:pt x="1605757" y="1666842"/>
                    </a:lnTo>
                    <a:lnTo>
                      <a:pt x="1600995" y="1665243"/>
                    </a:lnTo>
                    <a:lnTo>
                      <a:pt x="1592660" y="1661646"/>
                    </a:lnTo>
                    <a:lnTo>
                      <a:pt x="1584723" y="1656851"/>
                    </a:lnTo>
                    <a:lnTo>
                      <a:pt x="1576785" y="1651655"/>
                    </a:lnTo>
                    <a:lnTo>
                      <a:pt x="1569245" y="1646060"/>
                    </a:lnTo>
                    <a:lnTo>
                      <a:pt x="1566070" y="1644062"/>
                    </a:lnTo>
                    <a:lnTo>
                      <a:pt x="1564085" y="1643263"/>
                    </a:lnTo>
                    <a:lnTo>
                      <a:pt x="1562101" y="1643263"/>
                    </a:lnTo>
                    <a:lnTo>
                      <a:pt x="1561307" y="1643662"/>
                    </a:lnTo>
                    <a:lnTo>
                      <a:pt x="1560513" y="1645660"/>
                    </a:lnTo>
                    <a:lnTo>
                      <a:pt x="1559720" y="1646460"/>
                    </a:lnTo>
                    <a:lnTo>
                      <a:pt x="1558926" y="1647259"/>
                    </a:lnTo>
                    <a:lnTo>
                      <a:pt x="1550195" y="1646460"/>
                    </a:lnTo>
                    <a:lnTo>
                      <a:pt x="1545035" y="1646060"/>
                    </a:lnTo>
                    <a:lnTo>
                      <a:pt x="1543448" y="1645660"/>
                    </a:lnTo>
                    <a:lnTo>
                      <a:pt x="1541860" y="1645261"/>
                    </a:lnTo>
                    <a:lnTo>
                      <a:pt x="1540273" y="1637667"/>
                    </a:lnTo>
                    <a:lnTo>
                      <a:pt x="1539479" y="1631273"/>
                    </a:lnTo>
                    <a:lnTo>
                      <a:pt x="1539082" y="1626877"/>
                    </a:lnTo>
                    <a:lnTo>
                      <a:pt x="1539082" y="1622880"/>
                    </a:lnTo>
                    <a:lnTo>
                      <a:pt x="1539082" y="1618085"/>
                    </a:lnTo>
                    <a:lnTo>
                      <a:pt x="1539479" y="1616486"/>
                    </a:lnTo>
                    <a:lnTo>
                      <a:pt x="1538288" y="1614488"/>
                    </a:lnTo>
                    <a:close/>
                    <a:moveTo>
                      <a:pt x="1343177" y="1614488"/>
                    </a:moveTo>
                    <a:lnTo>
                      <a:pt x="1420813" y="1614488"/>
                    </a:lnTo>
                    <a:lnTo>
                      <a:pt x="1419619" y="1616486"/>
                    </a:lnTo>
                    <a:lnTo>
                      <a:pt x="1420017" y="1618085"/>
                    </a:lnTo>
                    <a:lnTo>
                      <a:pt x="1420415" y="1622880"/>
                    </a:lnTo>
                    <a:lnTo>
                      <a:pt x="1420415" y="1626877"/>
                    </a:lnTo>
                    <a:lnTo>
                      <a:pt x="1420017" y="1631273"/>
                    </a:lnTo>
                    <a:lnTo>
                      <a:pt x="1419221" y="1637667"/>
                    </a:lnTo>
                    <a:lnTo>
                      <a:pt x="1417628" y="1645261"/>
                    </a:lnTo>
                    <a:lnTo>
                      <a:pt x="1416434" y="1645660"/>
                    </a:lnTo>
                    <a:lnTo>
                      <a:pt x="1414045" y="1646060"/>
                    </a:lnTo>
                    <a:lnTo>
                      <a:pt x="1409665" y="1646460"/>
                    </a:lnTo>
                    <a:lnTo>
                      <a:pt x="1400508" y="1647259"/>
                    </a:lnTo>
                    <a:lnTo>
                      <a:pt x="1399712" y="1646460"/>
                    </a:lnTo>
                    <a:lnTo>
                      <a:pt x="1398916" y="1645660"/>
                    </a:lnTo>
                    <a:lnTo>
                      <a:pt x="1398119" y="1643662"/>
                    </a:lnTo>
                    <a:lnTo>
                      <a:pt x="1397323" y="1643263"/>
                    </a:lnTo>
                    <a:lnTo>
                      <a:pt x="1395731" y="1643263"/>
                    </a:lnTo>
                    <a:lnTo>
                      <a:pt x="1393342" y="1644062"/>
                    </a:lnTo>
                    <a:lnTo>
                      <a:pt x="1390157" y="1646060"/>
                    </a:lnTo>
                    <a:lnTo>
                      <a:pt x="1382592" y="1651655"/>
                    </a:lnTo>
                    <a:lnTo>
                      <a:pt x="1375028" y="1656851"/>
                    </a:lnTo>
                    <a:lnTo>
                      <a:pt x="1366667" y="1661646"/>
                    </a:lnTo>
                    <a:lnTo>
                      <a:pt x="1357908" y="1665243"/>
                    </a:lnTo>
                    <a:lnTo>
                      <a:pt x="1353528" y="1666842"/>
                    </a:lnTo>
                    <a:lnTo>
                      <a:pt x="1348751" y="1668441"/>
                    </a:lnTo>
                    <a:lnTo>
                      <a:pt x="1343973" y="1669640"/>
                    </a:lnTo>
                    <a:lnTo>
                      <a:pt x="1338399" y="1670838"/>
                    </a:lnTo>
                    <a:lnTo>
                      <a:pt x="1333223" y="1671238"/>
                    </a:lnTo>
                    <a:lnTo>
                      <a:pt x="1327649" y="1671638"/>
                    </a:lnTo>
                    <a:lnTo>
                      <a:pt x="1321677" y="1671638"/>
                    </a:lnTo>
                    <a:lnTo>
                      <a:pt x="1315307" y="1671238"/>
                    </a:lnTo>
                    <a:lnTo>
                      <a:pt x="1310131" y="1670838"/>
                    </a:lnTo>
                    <a:lnTo>
                      <a:pt x="1306548" y="1670039"/>
                    </a:lnTo>
                    <a:lnTo>
                      <a:pt x="1302567" y="1669240"/>
                    </a:lnTo>
                    <a:lnTo>
                      <a:pt x="1300178" y="1668041"/>
                    </a:lnTo>
                    <a:lnTo>
                      <a:pt x="1297789" y="1666043"/>
                    </a:lnTo>
                    <a:lnTo>
                      <a:pt x="1296595" y="1664444"/>
                    </a:lnTo>
                    <a:lnTo>
                      <a:pt x="1295798" y="1662845"/>
                    </a:lnTo>
                    <a:lnTo>
                      <a:pt x="1295400" y="1660448"/>
                    </a:lnTo>
                    <a:lnTo>
                      <a:pt x="1295400" y="1658449"/>
                    </a:lnTo>
                    <a:lnTo>
                      <a:pt x="1296197" y="1656451"/>
                    </a:lnTo>
                    <a:lnTo>
                      <a:pt x="1296993" y="1653653"/>
                    </a:lnTo>
                    <a:lnTo>
                      <a:pt x="1298585" y="1651256"/>
                    </a:lnTo>
                    <a:lnTo>
                      <a:pt x="1302567" y="1646060"/>
                    </a:lnTo>
                    <a:lnTo>
                      <a:pt x="1307742" y="1641264"/>
                    </a:lnTo>
                    <a:lnTo>
                      <a:pt x="1312918" y="1636069"/>
                    </a:lnTo>
                    <a:lnTo>
                      <a:pt x="1318890" y="1631273"/>
                    </a:lnTo>
                    <a:lnTo>
                      <a:pt x="1330436" y="1622880"/>
                    </a:lnTo>
                    <a:lnTo>
                      <a:pt x="1339195" y="1616486"/>
                    </a:lnTo>
                    <a:lnTo>
                      <a:pt x="1343177" y="1614488"/>
                    </a:lnTo>
                    <a:close/>
                    <a:moveTo>
                      <a:pt x="392113" y="1614488"/>
                    </a:moveTo>
                    <a:lnTo>
                      <a:pt x="469901" y="1614488"/>
                    </a:lnTo>
                    <a:lnTo>
                      <a:pt x="473472" y="1616486"/>
                    </a:lnTo>
                    <a:lnTo>
                      <a:pt x="482204" y="1622880"/>
                    </a:lnTo>
                    <a:lnTo>
                      <a:pt x="493713" y="1631273"/>
                    </a:lnTo>
                    <a:lnTo>
                      <a:pt x="499269" y="1636069"/>
                    </a:lnTo>
                    <a:lnTo>
                      <a:pt x="505223" y="1641264"/>
                    </a:lnTo>
                    <a:lnTo>
                      <a:pt x="509985" y="1646060"/>
                    </a:lnTo>
                    <a:lnTo>
                      <a:pt x="514351" y="1651256"/>
                    </a:lnTo>
                    <a:lnTo>
                      <a:pt x="515541" y="1653653"/>
                    </a:lnTo>
                    <a:lnTo>
                      <a:pt x="516732" y="1656451"/>
                    </a:lnTo>
                    <a:lnTo>
                      <a:pt x="517129" y="1658449"/>
                    </a:lnTo>
                    <a:lnTo>
                      <a:pt x="517526" y="1660448"/>
                    </a:lnTo>
                    <a:lnTo>
                      <a:pt x="517129" y="1662845"/>
                    </a:lnTo>
                    <a:lnTo>
                      <a:pt x="516335" y="1664444"/>
                    </a:lnTo>
                    <a:lnTo>
                      <a:pt x="515144" y="1666043"/>
                    </a:lnTo>
                    <a:lnTo>
                      <a:pt x="512763" y="1668041"/>
                    </a:lnTo>
                    <a:lnTo>
                      <a:pt x="509985" y="1669240"/>
                    </a:lnTo>
                    <a:lnTo>
                      <a:pt x="506413" y="1670039"/>
                    </a:lnTo>
                    <a:lnTo>
                      <a:pt x="502444" y="1670838"/>
                    </a:lnTo>
                    <a:lnTo>
                      <a:pt x="497285" y="1671238"/>
                    </a:lnTo>
                    <a:lnTo>
                      <a:pt x="490935" y="1671638"/>
                    </a:lnTo>
                    <a:lnTo>
                      <a:pt x="484982" y="1671638"/>
                    </a:lnTo>
                    <a:lnTo>
                      <a:pt x="479426" y="1671238"/>
                    </a:lnTo>
                    <a:lnTo>
                      <a:pt x="474266" y="1670838"/>
                    </a:lnTo>
                    <a:lnTo>
                      <a:pt x="469107" y="1669640"/>
                    </a:lnTo>
                    <a:lnTo>
                      <a:pt x="463947" y="1668441"/>
                    </a:lnTo>
                    <a:lnTo>
                      <a:pt x="459582" y="1666842"/>
                    </a:lnTo>
                    <a:lnTo>
                      <a:pt x="454819" y="1665243"/>
                    </a:lnTo>
                    <a:lnTo>
                      <a:pt x="446088" y="1661646"/>
                    </a:lnTo>
                    <a:lnTo>
                      <a:pt x="437754" y="1656851"/>
                    </a:lnTo>
                    <a:lnTo>
                      <a:pt x="430213" y="1651655"/>
                    </a:lnTo>
                    <a:lnTo>
                      <a:pt x="422672" y="1646060"/>
                    </a:lnTo>
                    <a:lnTo>
                      <a:pt x="419497" y="1644062"/>
                    </a:lnTo>
                    <a:lnTo>
                      <a:pt x="417116" y="1643263"/>
                    </a:lnTo>
                    <a:lnTo>
                      <a:pt x="415925" y="1643263"/>
                    </a:lnTo>
                    <a:lnTo>
                      <a:pt x="415132" y="1643662"/>
                    </a:lnTo>
                    <a:lnTo>
                      <a:pt x="413941" y="1645660"/>
                    </a:lnTo>
                    <a:lnTo>
                      <a:pt x="413544" y="1646460"/>
                    </a:lnTo>
                    <a:lnTo>
                      <a:pt x="412750" y="1647259"/>
                    </a:lnTo>
                    <a:lnTo>
                      <a:pt x="403622" y="1646460"/>
                    </a:lnTo>
                    <a:lnTo>
                      <a:pt x="398860" y="1646060"/>
                    </a:lnTo>
                    <a:lnTo>
                      <a:pt x="396875" y="1645660"/>
                    </a:lnTo>
                    <a:lnTo>
                      <a:pt x="395685" y="1645261"/>
                    </a:lnTo>
                    <a:lnTo>
                      <a:pt x="394097" y="1637667"/>
                    </a:lnTo>
                    <a:lnTo>
                      <a:pt x="393303" y="1631273"/>
                    </a:lnTo>
                    <a:lnTo>
                      <a:pt x="392510" y="1626877"/>
                    </a:lnTo>
                    <a:lnTo>
                      <a:pt x="392510" y="1622880"/>
                    </a:lnTo>
                    <a:lnTo>
                      <a:pt x="392907" y="1618085"/>
                    </a:lnTo>
                    <a:lnTo>
                      <a:pt x="393303" y="1616486"/>
                    </a:lnTo>
                    <a:lnTo>
                      <a:pt x="392113" y="1614488"/>
                    </a:lnTo>
                    <a:close/>
                    <a:moveTo>
                      <a:pt x="195660" y="1614488"/>
                    </a:moveTo>
                    <a:lnTo>
                      <a:pt x="273051" y="1614488"/>
                    </a:lnTo>
                    <a:lnTo>
                      <a:pt x="271860" y="1616486"/>
                    </a:lnTo>
                    <a:lnTo>
                      <a:pt x="272257" y="1618085"/>
                    </a:lnTo>
                    <a:lnTo>
                      <a:pt x="272654" y="1622880"/>
                    </a:lnTo>
                    <a:lnTo>
                      <a:pt x="272654" y="1626877"/>
                    </a:lnTo>
                    <a:lnTo>
                      <a:pt x="271860" y="1631273"/>
                    </a:lnTo>
                    <a:lnTo>
                      <a:pt x="271066" y="1637667"/>
                    </a:lnTo>
                    <a:lnTo>
                      <a:pt x="269479" y="1645261"/>
                    </a:lnTo>
                    <a:lnTo>
                      <a:pt x="267891" y="1645660"/>
                    </a:lnTo>
                    <a:lnTo>
                      <a:pt x="266304" y="1646060"/>
                    </a:lnTo>
                    <a:lnTo>
                      <a:pt x="261541" y="1646460"/>
                    </a:lnTo>
                    <a:lnTo>
                      <a:pt x="252810" y="1647259"/>
                    </a:lnTo>
                    <a:lnTo>
                      <a:pt x="251619" y="1646460"/>
                    </a:lnTo>
                    <a:lnTo>
                      <a:pt x="251223" y="1645660"/>
                    </a:lnTo>
                    <a:lnTo>
                      <a:pt x="250032" y="1643662"/>
                    </a:lnTo>
                    <a:lnTo>
                      <a:pt x="249238" y="1643263"/>
                    </a:lnTo>
                    <a:lnTo>
                      <a:pt x="247651" y="1643263"/>
                    </a:lnTo>
                    <a:lnTo>
                      <a:pt x="245666" y="1644062"/>
                    </a:lnTo>
                    <a:lnTo>
                      <a:pt x="242491" y="1646060"/>
                    </a:lnTo>
                    <a:lnTo>
                      <a:pt x="234554" y="1651655"/>
                    </a:lnTo>
                    <a:lnTo>
                      <a:pt x="227013" y="1656851"/>
                    </a:lnTo>
                    <a:lnTo>
                      <a:pt x="219076" y="1661646"/>
                    </a:lnTo>
                    <a:lnTo>
                      <a:pt x="210344" y="1665243"/>
                    </a:lnTo>
                    <a:lnTo>
                      <a:pt x="205582" y="1666842"/>
                    </a:lnTo>
                    <a:lnTo>
                      <a:pt x="200819" y="1668441"/>
                    </a:lnTo>
                    <a:lnTo>
                      <a:pt x="196057" y="1669640"/>
                    </a:lnTo>
                    <a:lnTo>
                      <a:pt x="190897" y="1670838"/>
                    </a:lnTo>
                    <a:lnTo>
                      <a:pt x="185341" y="1671238"/>
                    </a:lnTo>
                    <a:lnTo>
                      <a:pt x="179785" y="1671638"/>
                    </a:lnTo>
                    <a:lnTo>
                      <a:pt x="173832" y="1671638"/>
                    </a:lnTo>
                    <a:lnTo>
                      <a:pt x="167482" y="1671238"/>
                    </a:lnTo>
                    <a:lnTo>
                      <a:pt x="162719" y="1670838"/>
                    </a:lnTo>
                    <a:lnTo>
                      <a:pt x="158353" y="1670039"/>
                    </a:lnTo>
                    <a:lnTo>
                      <a:pt x="155178" y="1669240"/>
                    </a:lnTo>
                    <a:lnTo>
                      <a:pt x="152003" y="1668041"/>
                    </a:lnTo>
                    <a:lnTo>
                      <a:pt x="150416" y="1666043"/>
                    </a:lnTo>
                    <a:lnTo>
                      <a:pt x="148828" y="1664444"/>
                    </a:lnTo>
                    <a:lnTo>
                      <a:pt x="148035" y="1662845"/>
                    </a:lnTo>
                    <a:lnTo>
                      <a:pt x="147638" y="1660448"/>
                    </a:lnTo>
                    <a:lnTo>
                      <a:pt x="148035" y="1658449"/>
                    </a:lnTo>
                    <a:lnTo>
                      <a:pt x="148828" y="1656451"/>
                    </a:lnTo>
                    <a:lnTo>
                      <a:pt x="149622" y="1653653"/>
                    </a:lnTo>
                    <a:lnTo>
                      <a:pt x="151210" y="1651256"/>
                    </a:lnTo>
                    <a:lnTo>
                      <a:pt x="155178" y="1646060"/>
                    </a:lnTo>
                    <a:lnTo>
                      <a:pt x="159544" y="1641264"/>
                    </a:lnTo>
                    <a:lnTo>
                      <a:pt x="165497" y="1636069"/>
                    </a:lnTo>
                    <a:lnTo>
                      <a:pt x="171450" y="1631273"/>
                    </a:lnTo>
                    <a:lnTo>
                      <a:pt x="182960" y="1622880"/>
                    </a:lnTo>
                    <a:lnTo>
                      <a:pt x="191691" y="1616486"/>
                    </a:lnTo>
                    <a:lnTo>
                      <a:pt x="195660" y="1614488"/>
                    </a:lnTo>
                    <a:close/>
                    <a:moveTo>
                      <a:pt x="538163" y="1219200"/>
                    </a:moveTo>
                    <a:lnTo>
                      <a:pt x="618247" y="1234417"/>
                    </a:lnTo>
                    <a:lnTo>
                      <a:pt x="620638" y="1235218"/>
                    </a:lnTo>
                    <a:lnTo>
                      <a:pt x="623427" y="1236419"/>
                    </a:lnTo>
                    <a:lnTo>
                      <a:pt x="625419" y="1238421"/>
                    </a:lnTo>
                    <a:lnTo>
                      <a:pt x="627013" y="1241225"/>
                    </a:lnTo>
                    <a:lnTo>
                      <a:pt x="629404" y="1244428"/>
                    </a:lnTo>
                    <a:lnTo>
                      <a:pt x="630599" y="1248032"/>
                    </a:lnTo>
                    <a:lnTo>
                      <a:pt x="632193" y="1252037"/>
                    </a:lnTo>
                    <a:lnTo>
                      <a:pt x="633388" y="1256442"/>
                    </a:lnTo>
                    <a:lnTo>
                      <a:pt x="635380" y="1266052"/>
                    </a:lnTo>
                    <a:lnTo>
                      <a:pt x="637372" y="1276464"/>
                    </a:lnTo>
                    <a:lnTo>
                      <a:pt x="639364" y="1296487"/>
                    </a:lnTo>
                    <a:lnTo>
                      <a:pt x="639763" y="1300491"/>
                    </a:lnTo>
                    <a:lnTo>
                      <a:pt x="639364" y="1303294"/>
                    </a:lnTo>
                    <a:lnTo>
                      <a:pt x="638567" y="1304896"/>
                    </a:lnTo>
                    <a:lnTo>
                      <a:pt x="637771" y="1305697"/>
                    </a:lnTo>
                    <a:lnTo>
                      <a:pt x="636177" y="1305697"/>
                    </a:lnTo>
                    <a:lnTo>
                      <a:pt x="634185" y="1304496"/>
                    </a:lnTo>
                    <a:lnTo>
                      <a:pt x="632591" y="1302894"/>
                    </a:lnTo>
                    <a:lnTo>
                      <a:pt x="630599" y="1300491"/>
                    </a:lnTo>
                    <a:lnTo>
                      <a:pt x="626615" y="1295285"/>
                    </a:lnTo>
                    <a:lnTo>
                      <a:pt x="623029" y="1288878"/>
                    </a:lnTo>
                    <a:lnTo>
                      <a:pt x="620240" y="1282471"/>
                    </a:lnTo>
                    <a:lnTo>
                      <a:pt x="619841" y="1279668"/>
                    </a:lnTo>
                    <a:lnTo>
                      <a:pt x="619443" y="1277265"/>
                    </a:lnTo>
                    <a:lnTo>
                      <a:pt x="619443" y="1275263"/>
                    </a:lnTo>
                    <a:lnTo>
                      <a:pt x="619044" y="1273261"/>
                    </a:lnTo>
                    <a:lnTo>
                      <a:pt x="618646" y="1271659"/>
                    </a:lnTo>
                    <a:lnTo>
                      <a:pt x="617849" y="1270457"/>
                    </a:lnTo>
                    <a:lnTo>
                      <a:pt x="617052" y="1269657"/>
                    </a:lnTo>
                    <a:lnTo>
                      <a:pt x="616255" y="1268856"/>
                    </a:lnTo>
                    <a:lnTo>
                      <a:pt x="615060" y="1268455"/>
                    </a:lnTo>
                    <a:lnTo>
                      <a:pt x="613865" y="1268455"/>
                    </a:lnTo>
                    <a:lnTo>
                      <a:pt x="613068" y="1268856"/>
                    </a:lnTo>
                    <a:lnTo>
                      <a:pt x="612271" y="1269256"/>
                    </a:lnTo>
                    <a:lnTo>
                      <a:pt x="611076" y="1270457"/>
                    </a:lnTo>
                    <a:lnTo>
                      <a:pt x="610677" y="1271659"/>
                    </a:lnTo>
                    <a:lnTo>
                      <a:pt x="609880" y="1273661"/>
                    </a:lnTo>
                    <a:lnTo>
                      <a:pt x="609482" y="1276064"/>
                    </a:lnTo>
                    <a:lnTo>
                      <a:pt x="609084" y="1278466"/>
                    </a:lnTo>
                    <a:lnTo>
                      <a:pt x="609084" y="1281670"/>
                    </a:lnTo>
                    <a:lnTo>
                      <a:pt x="608287" y="1285675"/>
                    </a:lnTo>
                    <a:lnTo>
                      <a:pt x="607888" y="1289279"/>
                    </a:lnTo>
                    <a:lnTo>
                      <a:pt x="607091" y="1292482"/>
                    </a:lnTo>
                    <a:lnTo>
                      <a:pt x="606295" y="1295686"/>
                    </a:lnTo>
                    <a:lnTo>
                      <a:pt x="604701" y="1298489"/>
                    </a:lnTo>
                    <a:lnTo>
                      <a:pt x="603107" y="1300892"/>
                    </a:lnTo>
                    <a:lnTo>
                      <a:pt x="600716" y="1302894"/>
                    </a:lnTo>
                    <a:lnTo>
                      <a:pt x="598724" y="1304896"/>
                    </a:lnTo>
                    <a:lnTo>
                      <a:pt x="594740" y="1306498"/>
                    </a:lnTo>
                    <a:lnTo>
                      <a:pt x="591154" y="1307699"/>
                    </a:lnTo>
                    <a:lnTo>
                      <a:pt x="585975" y="1308100"/>
                    </a:lnTo>
                    <a:lnTo>
                      <a:pt x="580396" y="1308100"/>
                    </a:lnTo>
                    <a:lnTo>
                      <a:pt x="578404" y="1307699"/>
                    </a:lnTo>
                    <a:lnTo>
                      <a:pt x="576014" y="1307299"/>
                    </a:lnTo>
                    <a:lnTo>
                      <a:pt x="571631" y="1305697"/>
                    </a:lnTo>
                    <a:lnTo>
                      <a:pt x="568045" y="1303294"/>
                    </a:lnTo>
                    <a:lnTo>
                      <a:pt x="564459" y="1299690"/>
                    </a:lnTo>
                    <a:lnTo>
                      <a:pt x="560475" y="1295285"/>
                    </a:lnTo>
                    <a:lnTo>
                      <a:pt x="557287" y="1290079"/>
                    </a:lnTo>
                    <a:lnTo>
                      <a:pt x="554498" y="1284073"/>
                    </a:lnTo>
                    <a:lnTo>
                      <a:pt x="551311" y="1277666"/>
                    </a:lnTo>
                    <a:lnTo>
                      <a:pt x="548920" y="1271258"/>
                    </a:lnTo>
                    <a:lnTo>
                      <a:pt x="546530" y="1264451"/>
                    </a:lnTo>
                    <a:lnTo>
                      <a:pt x="543342" y="1251236"/>
                    </a:lnTo>
                    <a:lnTo>
                      <a:pt x="540952" y="1238822"/>
                    </a:lnTo>
                    <a:lnTo>
                      <a:pt x="539358" y="1228811"/>
                    </a:lnTo>
                    <a:lnTo>
                      <a:pt x="538163" y="1219200"/>
                    </a:lnTo>
                    <a:close/>
                    <a:moveTo>
                      <a:pt x="1292225" y="1217613"/>
                    </a:moveTo>
                    <a:lnTo>
                      <a:pt x="1290632" y="1227624"/>
                    </a:lnTo>
                    <a:lnTo>
                      <a:pt x="1289436" y="1237635"/>
                    </a:lnTo>
                    <a:lnTo>
                      <a:pt x="1287046" y="1250049"/>
                    </a:lnTo>
                    <a:lnTo>
                      <a:pt x="1283061" y="1263665"/>
                    </a:lnTo>
                    <a:lnTo>
                      <a:pt x="1281069" y="1270472"/>
                    </a:lnTo>
                    <a:lnTo>
                      <a:pt x="1278679" y="1276879"/>
                    </a:lnTo>
                    <a:lnTo>
                      <a:pt x="1275491" y="1283287"/>
                    </a:lnTo>
                    <a:lnTo>
                      <a:pt x="1272702" y="1289293"/>
                    </a:lnTo>
                    <a:lnTo>
                      <a:pt x="1269116" y="1294099"/>
                    </a:lnTo>
                    <a:lnTo>
                      <a:pt x="1265530" y="1298504"/>
                    </a:lnTo>
                    <a:lnTo>
                      <a:pt x="1261546" y="1302108"/>
                    </a:lnTo>
                    <a:lnTo>
                      <a:pt x="1258359" y="1304110"/>
                    </a:lnTo>
                    <a:lnTo>
                      <a:pt x="1253976" y="1305712"/>
                    </a:lnTo>
                    <a:lnTo>
                      <a:pt x="1249593" y="1306513"/>
                    </a:lnTo>
                    <a:lnTo>
                      <a:pt x="1244015" y="1306513"/>
                    </a:lnTo>
                    <a:lnTo>
                      <a:pt x="1239632" y="1306112"/>
                    </a:lnTo>
                    <a:lnTo>
                      <a:pt x="1235250" y="1304911"/>
                    </a:lnTo>
                    <a:lnTo>
                      <a:pt x="1232062" y="1303309"/>
                    </a:lnTo>
                    <a:lnTo>
                      <a:pt x="1229273" y="1301707"/>
                    </a:lnTo>
                    <a:lnTo>
                      <a:pt x="1227281" y="1299305"/>
                    </a:lnTo>
                    <a:lnTo>
                      <a:pt x="1225687" y="1296902"/>
                    </a:lnTo>
                    <a:lnTo>
                      <a:pt x="1223695" y="1294099"/>
                    </a:lnTo>
                    <a:lnTo>
                      <a:pt x="1222898" y="1291296"/>
                    </a:lnTo>
                    <a:lnTo>
                      <a:pt x="1222101" y="1288092"/>
                    </a:lnTo>
                    <a:lnTo>
                      <a:pt x="1221703" y="1284088"/>
                    </a:lnTo>
                    <a:lnTo>
                      <a:pt x="1221304" y="1280083"/>
                    </a:lnTo>
                    <a:lnTo>
                      <a:pt x="1221304" y="1276879"/>
                    </a:lnTo>
                    <a:lnTo>
                      <a:pt x="1220906" y="1274477"/>
                    </a:lnTo>
                    <a:lnTo>
                      <a:pt x="1220508" y="1272074"/>
                    </a:lnTo>
                    <a:lnTo>
                      <a:pt x="1219711" y="1270072"/>
                    </a:lnTo>
                    <a:lnTo>
                      <a:pt x="1219312" y="1268870"/>
                    </a:lnTo>
                    <a:lnTo>
                      <a:pt x="1218117" y="1267669"/>
                    </a:lnTo>
                    <a:lnTo>
                      <a:pt x="1216922" y="1266868"/>
                    </a:lnTo>
                    <a:lnTo>
                      <a:pt x="1216125" y="1266468"/>
                    </a:lnTo>
                    <a:lnTo>
                      <a:pt x="1214930" y="1266468"/>
                    </a:lnTo>
                    <a:lnTo>
                      <a:pt x="1214133" y="1266868"/>
                    </a:lnTo>
                    <a:lnTo>
                      <a:pt x="1213336" y="1268070"/>
                    </a:lnTo>
                    <a:lnTo>
                      <a:pt x="1212539" y="1268870"/>
                    </a:lnTo>
                    <a:lnTo>
                      <a:pt x="1211742" y="1270072"/>
                    </a:lnTo>
                    <a:lnTo>
                      <a:pt x="1211344" y="1271674"/>
                    </a:lnTo>
                    <a:lnTo>
                      <a:pt x="1210945" y="1273275"/>
                    </a:lnTo>
                    <a:lnTo>
                      <a:pt x="1210945" y="1275678"/>
                    </a:lnTo>
                    <a:lnTo>
                      <a:pt x="1210945" y="1278081"/>
                    </a:lnTo>
                    <a:lnTo>
                      <a:pt x="1209750" y="1280483"/>
                    </a:lnTo>
                    <a:lnTo>
                      <a:pt x="1207359" y="1286891"/>
                    </a:lnTo>
                    <a:lnTo>
                      <a:pt x="1203773" y="1293298"/>
                    </a:lnTo>
                    <a:lnTo>
                      <a:pt x="1199789" y="1298904"/>
                    </a:lnTo>
                    <a:lnTo>
                      <a:pt x="1197797" y="1300906"/>
                    </a:lnTo>
                    <a:lnTo>
                      <a:pt x="1195805" y="1302909"/>
                    </a:lnTo>
                    <a:lnTo>
                      <a:pt x="1194211" y="1304110"/>
                    </a:lnTo>
                    <a:lnTo>
                      <a:pt x="1192617" y="1304110"/>
                    </a:lnTo>
                    <a:lnTo>
                      <a:pt x="1191821" y="1303710"/>
                    </a:lnTo>
                    <a:lnTo>
                      <a:pt x="1191024" y="1302108"/>
                    </a:lnTo>
                    <a:lnTo>
                      <a:pt x="1190625" y="1298904"/>
                    </a:lnTo>
                    <a:lnTo>
                      <a:pt x="1191024" y="1294900"/>
                    </a:lnTo>
                    <a:lnTo>
                      <a:pt x="1193016" y="1274877"/>
                    </a:lnTo>
                    <a:lnTo>
                      <a:pt x="1194610" y="1264465"/>
                    </a:lnTo>
                    <a:lnTo>
                      <a:pt x="1197000" y="1254855"/>
                    </a:lnTo>
                    <a:lnTo>
                      <a:pt x="1198195" y="1250450"/>
                    </a:lnTo>
                    <a:lnTo>
                      <a:pt x="1199789" y="1246045"/>
                    </a:lnTo>
                    <a:lnTo>
                      <a:pt x="1200984" y="1242841"/>
                    </a:lnTo>
                    <a:lnTo>
                      <a:pt x="1202977" y="1239237"/>
                    </a:lnTo>
                    <a:lnTo>
                      <a:pt x="1204969" y="1236834"/>
                    </a:lnTo>
                    <a:lnTo>
                      <a:pt x="1206961" y="1234832"/>
                    </a:lnTo>
                    <a:lnTo>
                      <a:pt x="1209352" y="1233631"/>
                    </a:lnTo>
                    <a:lnTo>
                      <a:pt x="1212141" y="1232429"/>
                    </a:lnTo>
                    <a:lnTo>
                      <a:pt x="1292225" y="1217613"/>
                    </a:lnTo>
                    <a:close/>
                    <a:moveTo>
                      <a:pt x="36513" y="1122363"/>
                    </a:moveTo>
                    <a:lnTo>
                      <a:pt x="98598" y="1134269"/>
                    </a:lnTo>
                    <a:lnTo>
                      <a:pt x="100956" y="1135063"/>
                    </a:lnTo>
                    <a:lnTo>
                      <a:pt x="102921" y="1135857"/>
                    </a:lnTo>
                    <a:lnTo>
                      <a:pt x="104492" y="1137444"/>
                    </a:lnTo>
                    <a:lnTo>
                      <a:pt x="105671" y="1139825"/>
                    </a:lnTo>
                    <a:lnTo>
                      <a:pt x="107636" y="1142207"/>
                    </a:lnTo>
                    <a:lnTo>
                      <a:pt x="108815" y="1145382"/>
                    </a:lnTo>
                    <a:lnTo>
                      <a:pt x="110779" y="1152128"/>
                    </a:lnTo>
                    <a:lnTo>
                      <a:pt x="112351" y="1159272"/>
                    </a:lnTo>
                    <a:lnTo>
                      <a:pt x="113923" y="1167210"/>
                    </a:lnTo>
                    <a:lnTo>
                      <a:pt x="115495" y="1183085"/>
                    </a:lnTo>
                    <a:lnTo>
                      <a:pt x="115888" y="1186260"/>
                    </a:lnTo>
                    <a:lnTo>
                      <a:pt x="115495" y="1188641"/>
                    </a:lnTo>
                    <a:lnTo>
                      <a:pt x="115102" y="1189832"/>
                    </a:lnTo>
                    <a:lnTo>
                      <a:pt x="114316" y="1190228"/>
                    </a:lnTo>
                    <a:lnTo>
                      <a:pt x="112744" y="1190228"/>
                    </a:lnTo>
                    <a:lnTo>
                      <a:pt x="111565" y="1189435"/>
                    </a:lnTo>
                    <a:lnTo>
                      <a:pt x="109994" y="1188244"/>
                    </a:lnTo>
                    <a:lnTo>
                      <a:pt x="108422" y="1186657"/>
                    </a:lnTo>
                    <a:lnTo>
                      <a:pt x="105278" y="1181894"/>
                    </a:lnTo>
                    <a:lnTo>
                      <a:pt x="102528" y="1177132"/>
                    </a:lnTo>
                    <a:lnTo>
                      <a:pt x="100563" y="1172369"/>
                    </a:lnTo>
                    <a:lnTo>
                      <a:pt x="100170" y="1169988"/>
                    </a:lnTo>
                    <a:lnTo>
                      <a:pt x="100170" y="1168003"/>
                    </a:lnTo>
                    <a:lnTo>
                      <a:pt x="99384" y="1164828"/>
                    </a:lnTo>
                    <a:lnTo>
                      <a:pt x="98598" y="1162447"/>
                    </a:lnTo>
                    <a:lnTo>
                      <a:pt x="97026" y="1161257"/>
                    </a:lnTo>
                    <a:lnTo>
                      <a:pt x="96633" y="1161257"/>
                    </a:lnTo>
                    <a:lnTo>
                      <a:pt x="95848" y="1161257"/>
                    </a:lnTo>
                    <a:lnTo>
                      <a:pt x="95062" y="1161257"/>
                    </a:lnTo>
                    <a:lnTo>
                      <a:pt x="94276" y="1161653"/>
                    </a:lnTo>
                    <a:lnTo>
                      <a:pt x="92704" y="1163638"/>
                    </a:lnTo>
                    <a:lnTo>
                      <a:pt x="91525" y="1167210"/>
                    </a:lnTo>
                    <a:lnTo>
                      <a:pt x="91525" y="1171178"/>
                    </a:lnTo>
                    <a:lnTo>
                      <a:pt x="91132" y="1176338"/>
                    </a:lnTo>
                    <a:lnTo>
                      <a:pt x="90346" y="1181100"/>
                    </a:lnTo>
                    <a:lnTo>
                      <a:pt x="89167" y="1184275"/>
                    </a:lnTo>
                    <a:lnTo>
                      <a:pt x="87989" y="1186260"/>
                    </a:lnTo>
                    <a:lnTo>
                      <a:pt x="86810" y="1187847"/>
                    </a:lnTo>
                    <a:lnTo>
                      <a:pt x="85238" y="1189038"/>
                    </a:lnTo>
                    <a:lnTo>
                      <a:pt x="83666" y="1189832"/>
                    </a:lnTo>
                    <a:lnTo>
                      <a:pt x="82094" y="1191022"/>
                    </a:lnTo>
                    <a:lnTo>
                      <a:pt x="80130" y="1191419"/>
                    </a:lnTo>
                    <a:lnTo>
                      <a:pt x="75414" y="1192213"/>
                    </a:lnTo>
                    <a:lnTo>
                      <a:pt x="69520" y="1192213"/>
                    </a:lnTo>
                    <a:lnTo>
                      <a:pt x="67163" y="1191816"/>
                    </a:lnTo>
                    <a:lnTo>
                      <a:pt x="64412" y="1191022"/>
                    </a:lnTo>
                    <a:lnTo>
                      <a:pt x="62447" y="1190228"/>
                    </a:lnTo>
                    <a:lnTo>
                      <a:pt x="60482" y="1188641"/>
                    </a:lnTo>
                    <a:lnTo>
                      <a:pt x="58125" y="1187053"/>
                    </a:lnTo>
                    <a:lnTo>
                      <a:pt x="56160" y="1185069"/>
                    </a:lnTo>
                    <a:lnTo>
                      <a:pt x="53016" y="1180703"/>
                    </a:lnTo>
                    <a:lnTo>
                      <a:pt x="49873" y="1175147"/>
                    </a:lnTo>
                    <a:lnTo>
                      <a:pt x="47122" y="1169194"/>
                    </a:lnTo>
                    <a:lnTo>
                      <a:pt x="44765" y="1162844"/>
                    </a:lnTo>
                    <a:lnTo>
                      <a:pt x="42800" y="1156494"/>
                    </a:lnTo>
                    <a:lnTo>
                      <a:pt x="41228" y="1150144"/>
                    </a:lnTo>
                    <a:lnTo>
                      <a:pt x="40049" y="1143794"/>
                    </a:lnTo>
                    <a:lnTo>
                      <a:pt x="37692" y="1133475"/>
                    </a:lnTo>
                    <a:lnTo>
                      <a:pt x="36513" y="1125538"/>
                    </a:lnTo>
                    <a:lnTo>
                      <a:pt x="36513" y="1122363"/>
                    </a:lnTo>
                    <a:close/>
                    <a:moveTo>
                      <a:pt x="1779588" y="1120775"/>
                    </a:moveTo>
                    <a:lnTo>
                      <a:pt x="1779588" y="1123616"/>
                    </a:lnTo>
                    <a:lnTo>
                      <a:pt x="1778404" y="1131734"/>
                    </a:lnTo>
                    <a:lnTo>
                      <a:pt x="1776824" y="1142693"/>
                    </a:lnTo>
                    <a:lnTo>
                      <a:pt x="1775244" y="1149188"/>
                    </a:lnTo>
                    <a:lnTo>
                      <a:pt x="1773665" y="1155682"/>
                    </a:lnTo>
                    <a:lnTo>
                      <a:pt x="1771690" y="1162176"/>
                    </a:lnTo>
                    <a:lnTo>
                      <a:pt x="1769321" y="1168671"/>
                    </a:lnTo>
                    <a:lnTo>
                      <a:pt x="1766162" y="1174759"/>
                    </a:lnTo>
                    <a:lnTo>
                      <a:pt x="1763397" y="1180442"/>
                    </a:lnTo>
                    <a:lnTo>
                      <a:pt x="1760238" y="1184907"/>
                    </a:lnTo>
                    <a:lnTo>
                      <a:pt x="1757869" y="1186530"/>
                    </a:lnTo>
                    <a:lnTo>
                      <a:pt x="1755894" y="1188560"/>
                    </a:lnTo>
                    <a:lnTo>
                      <a:pt x="1753920" y="1189777"/>
                    </a:lnTo>
                    <a:lnTo>
                      <a:pt x="1751550" y="1190995"/>
                    </a:lnTo>
                    <a:lnTo>
                      <a:pt x="1749181" y="1191807"/>
                    </a:lnTo>
                    <a:lnTo>
                      <a:pt x="1746812" y="1192213"/>
                    </a:lnTo>
                    <a:lnTo>
                      <a:pt x="1740888" y="1192213"/>
                    </a:lnTo>
                    <a:lnTo>
                      <a:pt x="1736149" y="1191401"/>
                    </a:lnTo>
                    <a:lnTo>
                      <a:pt x="1734175" y="1190589"/>
                    </a:lnTo>
                    <a:lnTo>
                      <a:pt x="1732200" y="1189777"/>
                    </a:lnTo>
                    <a:lnTo>
                      <a:pt x="1730621" y="1188966"/>
                    </a:lnTo>
                    <a:lnTo>
                      <a:pt x="1729436" y="1187748"/>
                    </a:lnTo>
                    <a:lnTo>
                      <a:pt x="1728251" y="1185718"/>
                    </a:lnTo>
                    <a:lnTo>
                      <a:pt x="1727461" y="1184095"/>
                    </a:lnTo>
                    <a:lnTo>
                      <a:pt x="1725487" y="1180442"/>
                    </a:lnTo>
                    <a:lnTo>
                      <a:pt x="1724697" y="1175977"/>
                    </a:lnTo>
                    <a:lnTo>
                      <a:pt x="1724697" y="1170700"/>
                    </a:lnTo>
                    <a:lnTo>
                      <a:pt x="1724302" y="1166235"/>
                    </a:lnTo>
                    <a:lnTo>
                      <a:pt x="1723117" y="1162988"/>
                    </a:lnTo>
                    <a:lnTo>
                      <a:pt x="1721933" y="1160959"/>
                    </a:lnTo>
                    <a:lnTo>
                      <a:pt x="1721143" y="1160553"/>
                    </a:lnTo>
                    <a:lnTo>
                      <a:pt x="1720748" y="1160147"/>
                    </a:lnTo>
                    <a:lnTo>
                      <a:pt x="1719958" y="1160553"/>
                    </a:lnTo>
                    <a:lnTo>
                      <a:pt x="1718774" y="1160553"/>
                    </a:lnTo>
                    <a:lnTo>
                      <a:pt x="1717589" y="1161770"/>
                    </a:lnTo>
                    <a:lnTo>
                      <a:pt x="1716404" y="1164206"/>
                    </a:lnTo>
                    <a:lnTo>
                      <a:pt x="1716009" y="1167453"/>
                    </a:lnTo>
                    <a:lnTo>
                      <a:pt x="1716009" y="1169482"/>
                    </a:lnTo>
                    <a:lnTo>
                      <a:pt x="1715614" y="1171512"/>
                    </a:lnTo>
                    <a:lnTo>
                      <a:pt x="1713640" y="1176383"/>
                    </a:lnTo>
                    <a:lnTo>
                      <a:pt x="1710481" y="1181659"/>
                    </a:lnTo>
                    <a:lnTo>
                      <a:pt x="1707716" y="1186124"/>
                    </a:lnTo>
                    <a:lnTo>
                      <a:pt x="1706137" y="1188154"/>
                    </a:lnTo>
                    <a:lnTo>
                      <a:pt x="1704557" y="1189371"/>
                    </a:lnTo>
                    <a:lnTo>
                      <a:pt x="1702978" y="1190183"/>
                    </a:lnTo>
                    <a:lnTo>
                      <a:pt x="1702188" y="1190183"/>
                    </a:lnTo>
                    <a:lnTo>
                      <a:pt x="1701003" y="1189777"/>
                    </a:lnTo>
                    <a:lnTo>
                      <a:pt x="1700608" y="1188560"/>
                    </a:lnTo>
                    <a:lnTo>
                      <a:pt x="1700213" y="1185718"/>
                    </a:lnTo>
                    <a:lnTo>
                      <a:pt x="1700608" y="1182877"/>
                    </a:lnTo>
                    <a:lnTo>
                      <a:pt x="1702188" y="1166641"/>
                    </a:lnTo>
                    <a:lnTo>
                      <a:pt x="1703767" y="1158117"/>
                    </a:lnTo>
                    <a:lnTo>
                      <a:pt x="1704952" y="1150811"/>
                    </a:lnTo>
                    <a:lnTo>
                      <a:pt x="1707716" y="1143911"/>
                    </a:lnTo>
                    <a:lnTo>
                      <a:pt x="1708901" y="1141070"/>
                    </a:lnTo>
                    <a:lnTo>
                      <a:pt x="1710086" y="1138634"/>
                    </a:lnTo>
                    <a:lnTo>
                      <a:pt x="1711665" y="1136199"/>
                    </a:lnTo>
                    <a:lnTo>
                      <a:pt x="1713640" y="1134575"/>
                    </a:lnTo>
                    <a:lnTo>
                      <a:pt x="1715219" y="1133763"/>
                    </a:lnTo>
                    <a:lnTo>
                      <a:pt x="1717194" y="1132952"/>
                    </a:lnTo>
                    <a:lnTo>
                      <a:pt x="1779588" y="1120775"/>
                    </a:lnTo>
                    <a:close/>
                    <a:moveTo>
                      <a:pt x="233586" y="538163"/>
                    </a:moveTo>
                    <a:lnTo>
                      <a:pt x="238336" y="538163"/>
                    </a:lnTo>
                    <a:lnTo>
                      <a:pt x="300494" y="768264"/>
                    </a:lnTo>
                    <a:lnTo>
                      <a:pt x="301682" y="758743"/>
                    </a:lnTo>
                    <a:lnTo>
                      <a:pt x="323061" y="601242"/>
                    </a:lnTo>
                    <a:lnTo>
                      <a:pt x="317122" y="585770"/>
                    </a:lnTo>
                    <a:lnTo>
                      <a:pt x="328999" y="565140"/>
                    </a:lnTo>
                    <a:lnTo>
                      <a:pt x="355921" y="565140"/>
                    </a:lnTo>
                    <a:lnTo>
                      <a:pt x="367403" y="585770"/>
                    </a:lnTo>
                    <a:lnTo>
                      <a:pt x="362256" y="604416"/>
                    </a:lnTo>
                    <a:lnTo>
                      <a:pt x="381259" y="770645"/>
                    </a:lnTo>
                    <a:lnTo>
                      <a:pt x="394720" y="710739"/>
                    </a:lnTo>
                    <a:lnTo>
                      <a:pt x="395908" y="741287"/>
                    </a:lnTo>
                    <a:lnTo>
                      <a:pt x="397096" y="773818"/>
                    </a:lnTo>
                    <a:lnTo>
                      <a:pt x="401055" y="844039"/>
                    </a:lnTo>
                    <a:lnTo>
                      <a:pt x="405806" y="918227"/>
                    </a:lnTo>
                    <a:lnTo>
                      <a:pt x="410952" y="992018"/>
                    </a:lnTo>
                    <a:lnTo>
                      <a:pt x="416891" y="1061048"/>
                    </a:lnTo>
                    <a:lnTo>
                      <a:pt x="423226" y="1122541"/>
                    </a:lnTo>
                    <a:lnTo>
                      <a:pt x="426393" y="1148725"/>
                    </a:lnTo>
                    <a:lnTo>
                      <a:pt x="428768" y="1171338"/>
                    </a:lnTo>
                    <a:lnTo>
                      <a:pt x="431936" y="1190381"/>
                    </a:lnTo>
                    <a:lnTo>
                      <a:pt x="434311" y="1204663"/>
                    </a:lnTo>
                    <a:lnTo>
                      <a:pt x="435499" y="1210218"/>
                    </a:lnTo>
                    <a:lnTo>
                      <a:pt x="436687" y="1215375"/>
                    </a:lnTo>
                    <a:lnTo>
                      <a:pt x="439062" y="1220532"/>
                    </a:lnTo>
                    <a:lnTo>
                      <a:pt x="440646" y="1225293"/>
                    </a:lnTo>
                    <a:lnTo>
                      <a:pt x="440646" y="1228467"/>
                    </a:lnTo>
                    <a:lnTo>
                      <a:pt x="441833" y="1238385"/>
                    </a:lnTo>
                    <a:lnTo>
                      <a:pt x="443021" y="1248700"/>
                    </a:lnTo>
                    <a:lnTo>
                      <a:pt x="444605" y="1258221"/>
                    </a:lnTo>
                    <a:lnTo>
                      <a:pt x="446584" y="1268140"/>
                    </a:lnTo>
                    <a:lnTo>
                      <a:pt x="448564" y="1277264"/>
                    </a:lnTo>
                    <a:lnTo>
                      <a:pt x="450939" y="1285992"/>
                    </a:lnTo>
                    <a:lnTo>
                      <a:pt x="453711" y="1295117"/>
                    </a:lnTo>
                    <a:lnTo>
                      <a:pt x="456086" y="1303448"/>
                    </a:lnTo>
                    <a:lnTo>
                      <a:pt x="459649" y="1311383"/>
                    </a:lnTo>
                    <a:lnTo>
                      <a:pt x="462816" y="1318921"/>
                    </a:lnTo>
                    <a:lnTo>
                      <a:pt x="466380" y="1326458"/>
                    </a:lnTo>
                    <a:lnTo>
                      <a:pt x="469943" y="1333599"/>
                    </a:lnTo>
                    <a:lnTo>
                      <a:pt x="473902" y="1340344"/>
                    </a:lnTo>
                    <a:lnTo>
                      <a:pt x="477861" y="1346691"/>
                    </a:lnTo>
                    <a:lnTo>
                      <a:pt x="482612" y="1353039"/>
                    </a:lnTo>
                    <a:lnTo>
                      <a:pt x="487363" y="1358990"/>
                    </a:lnTo>
                    <a:lnTo>
                      <a:pt x="469151" y="1598613"/>
                    </a:lnTo>
                    <a:lnTo>
                      <a:pt x="383239" y="1598613"/>
                    </a:lnTo>
                    <a:lnTo>
                      <a:pt x="340481" y="1260999"/>
                    </a:lnTo>
                    <a:lnTo>
                      <a:pt x="334938" y="1261395"/>
                    </a:lnTo>
                    <a:lnTo>
                      <a:pt x="329395" y="1261792"/>
                    </a:lnTo>
                    <a:lnTo>
                      <a:pt x="326228" y="1261792"/>
                    </a:lnTo>
                    <a:lnTo>
                      <a:pt x="322269" y="1261395"/>
                    </a:lnTo>
                    <a:lnTo>
                      <a:pt x="282282" y="1597423"/>
                    </a:lnTo>
                    <a:lnTo>
                      <a:pt x="193203" y="1598613"/>
                    </a:lnTo>
                    <a:lnTo>
                      <a:pt x="160738" y="1168165"/>
                    </a:lnTo>
                    <a:lnTo>
                      <a:pt x="154800" y="1158246"/>
                    </a:lnTo>
                    <a:lnTo>
                      <a:pt x="149257" y="1148725"/>
                    </a:lnTo>
                    <a:lnTo>
                      <a:pt x="144110" y="1139203"/>
                    </a:lnTo>
                    <a:lnTo>
                      <a:pt x="140151" y="1128889"/>
                    </a:lnTo>
                    <a:lnTo>
                      <a:pt x="139755" y="1124921"/>
                    </a:lnTo>
                    <a:lnTo>
                      <a:pt x="134609" y="1066999"/>
                    </a:lnTo>
                    <a:lnTo>
                      <a:pt x="128670" y="1003920"/>
                    </a:lnTo>
                    <a:lnTo>
                      <a:pt x="122335" y="924971"/>
                    </a:lnTo>
                    <a:lnTo>
                      <a:pt x="108875" y="730972"/>
                    </a:lnTo>
                    <a:lnTo>
                      <a:pt x="103728" y="726608"/>
                    </a:lnTo>
                    <a:lnTo>
                      <a:pt x="98185" y="721054"/>
                    </a:lnTo>
                    <a:lnTo>
                      <a:pt x="97789" y="721450"/>
                    </a:lnTo>
                    <a:lnTo>
                      <a:pt x="96997" y="723434"/>
                    </a:lnTo>
                    <a:lnTo>
                      <a:pt x="96601" y="727798"/>
                    </a:lnTo>
                    <a:lnTo>
                      <a:pt x="96601" y="733352"/>
                    </a:lnTo>
                    <a:lnTo>
                      <a:pt x="96205" y="749618"/>
                    </a:lnTo>
                    <a:lnTo>
                      <a:pt x="96601" y="771438"/>
                    </a:lnTo>
                    <a:lnTo>
                      <a:pt x="97789" y="826980"/>
                    </a:lnTo>
                    <a:lnTo>
                      <a:pt x="100165" y="893630"/>
                    </a:lnTo>
                    <a:lnTo>
                      <a:pt x="103332" y="962660"/>
                    </a:lnTo>
                    <a:lnTo>
                      <a:pt x="106499" y="1027327"/>
                    </a:lnTo>
                    <a:lnTo>
                      <a:pt x="109666" y="1079694"/>
                    </a:lnTo>
                    <a:lnTo>
                      <a:pt x="112042" y="1112226"/>
                    </a:lnTo>
                    <a:lnTo>
                      <a:pt x="97393" y="1112623"/>
                    </a:lnTo>
                    <a:lnTo>
                      <a:pt x="87891" y="1112623"/>
                    </a:lnTo>
                    <a:lnTo>
                      <a:pt x="76806" y="1111433"/>
                    </a:lnTo>
                    <a:lnTo>
                      <a:pt x="65325" y="1109449"/>
                    </a:lnTo>
                    <a:lnTo>
                      <a:pt x="59386" y="1108259"/>
                    </a:lnTo>
                    <a:lnTo>
                      <a:pt x="53843" y="1107069"/>
                    </a:lnTo>
                    <a:lnTo>
                      <a:pt x="47905" y="1104688"/>
                    </a:lnTo>
                    <a:lnTo>
                      <a:pt x="41966" y="1102308"/>
                    </a:lnTo>
                    <a:lnTo>
                      <a:pt x="36027" y="1099928"/>
                    </a:lnTo>
                    <a:lnTo>
                      <a:pt x="30485" y="1096357"/>
                    </a:lnTo>
                    <a:lnTo>
                      <a:pt x="27713" y="1079298"/>
                    </a:lnTo>
                    <a:lnTo>
                      <a:pt x="24546" y="1056684"/>
                    </a:lnTo>
                    <a:lnTo>
                      <a:pt x="21775" y="1030104"/>
                    </a:lnTo>
                    <a:lnTo>
                      <a:pt x="18607" y="1000349"/>
                    </a:lnTo>
                    <a:lnTo>
                      <a:pt x="15836" y="967024"/>
                    </a:lnTo>
                    <a:lnTo>
                      <a:pt x="13065" y="932509"/>
                    </a:lnTo>
                    <a:lnTo>
                      <a:pt x="7918" y="860305"/>
                    </a:lnTo>
                    <a:lnTo>
                      <a:pt x="3563" y="790084"/>
                    </a:lnTo>
                    <a:lnTo>
                      <a:pt x="2375" y="757949"/>
                    </a:lnTo>
                    <a:lnTo>
                      <a:pt x="1187" y="728591"/>
                    </a:lnTo>
                    <a:lnTo>
                      <a:pt x="396" y="702804"/>
                    </a:lnTo>
                    <a:lnTo>
                      <a:pt x="0" y="681778"/>
                    </a:lnTo>
                    <a:lnTo>
                      <a:pt x="396" y="666305"/>
                    </a:lnTo>
                    <a:lnTo>
                      <a:pt x="792" y="660751"/>
                    </a:lnTo>
                    <a:lnTo>
                      <a:pt x="1187" y="656784"/>
                    </a:lnTo>
                    <a:lnTo>
                      <a:pt x="1979" y="650436"/>
                    </a:lnTo>
                    <a:lnTo>
                      <a:pt x="3167" y="644089"/>
                    </a:lnTo>
                    <a:lnTo>
                      <a:pt x="5147" y="638535"/>
                    </a:lnTo>
                    <a:lnTo>
                      <a:pt x="7918" y="632584"/>
                    </a:lnTo>
                    <a:lnTo>
                      <a:pt x="11085" y="626633"/>
                    </a:lnTo>
                    <a:lnTo>
                      <a:pt x="15044" y="621475"/>
                    </a:lnTo>
                    <a:lnTo>
                      <a:pt x="19003" y="615921"/>
                    </a:lnTo>
                    <a:lnTo>
                      <a:pt x="24150" y="610764"/>
                    </a:lnTo>
                    <a:lnTo>
                      <a:pt x="29693" y="606003"/>
                    </a:lnTo>
                    <a:lnTo>
                      <a:pt x="35631" y="601242"/>
                    </a:lnTo>
                    <a:lnTo>
                      <a:pt x="41966" y="596482"/>
                    </a:lnTo>
                    <a:lnTo>
                      <a:pt x="48696" y="592514"/>
                    </a:lnTo>
                    <a:lnTo>
                      <a:pt x="55427" y="588150"/>
                    </a:lnTo>
                    <a:lnTo>
                      <a:pt x="62949" y="584580"/>
                    </a:lnTo>
                    <a:lnTo>
                      <a:pt x="70867" y="580612"/>
                    </a:lnTo>
                    <a:lnTo>
                      <a:pt x="78785" y="576645"/>
                    </a:lnTo>
                    <a:lnTo>
                      <a:pt x="96205" y="569504"/>
                    </a:lnTo>
                    <a:lnTo>
                      <a:pt x="114417" y="563950"/>
                    </a:lnTo>
                    <a:lnTo>
                      <a:pt x="132629" y="557999"/>
                    </a:lnTo>
                    <a:lnTo>
                      <a:pt x="152029" y="552842"/>
                    </a:lnTo>
                    <a:lnTo>
                      <a:pt x="171428" y="548478"/>
                    </a:lnTo>
                    <a:lnTo>
                      <a:pt x="190828" y="544510"/>
                    </a:lnTo>
                    <a:lnTo>
                      <a:pt x="210227" y="540940"/>
                    </a:lnTo>
                    <a:lnTo>
                      <a:pt x="229627" y="538559"/>
                    </a:lnTo>
                    <a:lnTo>
                      <a:pt x="233586" y="538163"/>
                    </a:lnTo>
                    <a:close/>
                    <a:moveTo>
                      <a:pt x="1612045" y="536575"/>
                    </a:moveTo>
                    <a:lnTo>
                      <a:pt x="1621555" y="536972"/>
                    </a:lnTo>
                    <a:lnTo>
                      <a:pt x="1631461" y="537369"/>
                    </a:lnTo>
                    <a:lnTo>
                      <a:pt x="1640970" y="538559"/>
                    </a:lnTo>
                    <a:lnTo>
                      <a:pt x="1650480" y="540147"/>
                    </a:lnTo>
                    <a:lnTo>
                      <a:pt x="1660386" y="541734"/>
                    </a:lnTo>
                    <a:lnTo>
                      <a:pt x="1669896" y="544512"/>
                    </a:lnTo>
                    <a:lnTo>
                      <a:pt x="1679406" y="546894"/>
                    </a:lnTo>
                    <a:lnTo>
                      <a:pt x="1688916" y="550465"/>
                    </a:lnTo>
                    <a:lnTo>
                      <a:pt x="1698030" y="553640"/>
                    </a:lnTo>
                    <a:lnTo>
                      <a:pt x="1707539" y="557212"/>
                    </a:lnTo>
                    <a:lnTo>
                      <a:pt x="1716257" y="560784"/>
                    </a:lnTo>
                    <a:lnTo>
                      <a:pt x="1724974" y="565150"/>
                    </a:lnTo>
                    <a:lnTo>
                      <a:pt x="1742409" y="573484"/>
                    </a:lnTo>
                    <a:lnTo>
                      <a:pt x="1758259" y="582215"/>
                    </a:lnTo>
                    <a:lnTo>
                      <a:pt x="1772523" y="591344"/>
                    </a:lnTo>
                    <a:lnTo>
                      <a:pt x="1785600" y="600472"/>
                    </a:lnTo>
                    <a:lnTo>
                      <a:pt x="1797091" y="608806"/>
                    </a:lnTo>
                    <a:lnTo>
                      <a:pt x="1806997" y="616744"/>
                    </a:lnTo>
                    <a:lnTo>
                      <a:pt x="1814129" y="623887"/>
                    </a:lnTo>
                    <a:lnTo>
                      <a:pt x="1816903" y="627062"/>
                    </a:lnTo>
                    <a:lnTo>
                      <a:pt x="1818884" y="629840"/>
                    </a:lnTo>
                    <a:lnTo>
                      <a:pt x="1820865" y="632619"/>
                    </a:lnTo>
                    <a:lnTo>
                      <a:pt x="1821658" y="634603"/>
                    </a:lnTo>
                    <a:lnTo>
                      <a:pt x="1822054" y="638572"/>
                    </a:lnTo>
                    <a:lnTo>
                      <a:pt x="1822450" y="644128"/>
                    </a:lnTo>
                    <a:lnTo>
                      <a:pt x="1822450" y="660797"/>
                    </a:lnTo>
                    <a:lnTo>
                      <a:pt x="1821658" y="682625"/>
                    </a:lnTo>
                    <a:lnTo>
                      <a:pt x="1819677" y="710009"/>
                    </a:lnTo>
                    <a:lnTo>
                      <a:pt x="1818092" y="741362"/>
                    </a:lnTo>
                    <a:lnTo>
                      <a:pt x="1815714" y="775494"/>
                    </a:lnTo>
                    <a:lnTo>
                      <a:pt x="1809374" y="850106"/>
                    </a:lnTo>
                    <a:lnTo>
                      <a:pt x="1802242" y="926306"/>
                    </a:lnTo>
                    <a:lnTo>
                      <a:pt x="1794713" y="998141"/>
                    </a:lnTo>
                    <a:lnTo>
                      <a:pt x="1790751" y="1029494"/>
                    </a:lnTo>
                    <a:lnTo>
                      <a:pt x="1787581" y="1057672"/>
                    </a:lnTo>
                    <a:lnTo>
                      <a:pt x="1784015" y="1080691"/>
                    </a:lnTo>
                    <a:lnTo>
                      <a:pt x="1781241" y="1097756"/>
                    </a:lnTo>
                    <a:lnTo>
                      <a:pt x="1770146" y="1102122"/>
                    </a:lnTo>
                    <a:lnTo>
                      <a:pt x="1759844" y="1106091"/>
                    </a:lnTo>
                    <a:lnTo>
                      <a:pt x="1749938" y="1108472"/>
                    </a:lnTo>
                    <a:lnTo>
                      <a:pt x="1740824" y="1110456"/>
                    </a:lnTo>
                    <a:lnTo>
                      <a:pt x="1731710" y="1112044"/>
                    </a:lnTo>
                    <a:lnTo>
                      <a:pt x="1724182" y="1112441"/>
                    </a:lnTo>
                    <a:lnTo>
                      <a:pt x="1720616" y="1112044"/>
                    </a:lnTo>
                    <a:lnTo>
                      <a:pt x="1717446" y="1111250"/>
                    </a:lnTo>
                    <a:lnTo>
                      <a:pt x="1714276" y="1110853"/>
                    </a:lnTo>
                    <a:lnTo>
                      <a:pt x="1711502" y="1110059"/>
                    </a:lnTo>
                    <a:lnTo>
                      <a:pt x="1712691" y="1096566"/>
                    </a:lnTo>
                    <a:lnTo>
                      <a:pt x="1713879" y="1077119"/>
                    </a:lnTo>
                    <a:lnTo>
                      <a:pt x="1715464" y="1025128"/>
                    </a:lnTo>
                    <a:lnTo>
                      <a:pt x="1717049" y="960041"/>
                    </a:lnTo>
                    <a:lnTo>
                      <a:pt x="1718238" y="890587"/>
                    </a:lnTo>
                    <a:lnTo>
                      <a:pt x="1719031" y="823912"/>
                    </a:lnTo>
                    <a:lnTo>
                      <a:pt x="1718238" y="794544"/>
                    </a:lnTo>
                    <a:lnTo>
                      <a:pt x="1717842" y="768747"/>
                    </a:lnTo>
                    <a:lnTo>
                      <a:pt x="1717446" y="747315"/>
                    </a:lnTo>
                    <a:lnTo>
                      <a:pt x="1716257" y="731440"/>
                    </a:lnTo>
                    <a:lnTo>
                      <a:pt x="1715464" y="726281"/>
                    </a:lnTo>
                    <a:lnTo>
                      <a:pt x="1715068" y="722312"/>
                    </a:lnTo>
                    <a:lnTo>
                      <a:pt x="1713879" y="720725"/>
                    </a:lnTo>
                    <a:lnTo>
                      <a:pt x="1713483" y="720328"/>
                    </a:lnTo>
                    <a:lnTo>
                      <a:pt x="1713087" y="720725"/>
                    </a:lnTo>
                    <a:lnTo>
                      <a:pt x="1707539" y="727869"/>
                    </a:lnTo>
                    <a:lnTo>
                      <a:pt x="1702388" y="735409"/>
                    </a:lnTo>
                    <a:lnTo>
                      <a:pt x="1701200" y="737394"/>
                    </a:lnTo>
                    <a:lnTo>
                      <a:pt x="1683765" y="992584"/>
                    </a:lnTo>
                    <a:lnTo>
                      <a:pt x="1675047" y="1087438"/>
                    </a:lnTo>
                    <a:lnTo>
                      <a:pt x="1671877" y="1124744"/>
                    </a:lnTo>
                    <a:lnTo>
                      <a:pt x="1671085" y="1128316"/>
                    </a:lnTo>
                    <a:lnTo>
                      <a:pt x="1669104" y="1134269"/>
                    </a:lnTo>
                    <a:lnTo>
                      <a:pt x="1667123" y="1140222"/>
                    </a:lnTo>
                    <a:lnTo>
                      <a:pt x="1664349" y="1145778"/>
                    </a:lnTo>
                    <a:lnTo>
                      <a:pt x="1661971" y="1151334"/>
                    </a:lnTo>
                    <a:lnTo>
                      <a:pt x="1655631" y="1162447"/>
                    </a:lnTo>
                    <a:lnTo>
                      <a:pt x="1648499" y="1173956"/>
                    </a:lnTo>
                    <a:lnTo>
                      <a:pt x="1616403" y="1598613"/>
                    </a:lnTo>
                    <a:lnTo>
                      <a:pt x="1531211" y="1598613"/>
                    </a:lnTo>
                    <a:lnTo>
                      <a:pt x="1488020" y="1260872"/>
                    </a:lnTo>
                    <a:lnTo>
                      <a:pt x="1482869" y="1261269"/>
                    </a:lnTo>
                    <a:lnTo>
                      <a:pt x="1477322" y="1261666"/>
                    </a:lnTo>
                    <a:lnTo>
                      <a:pt x="1473359" y="1261666"/>
                    </a:lnTo>
                    <a:lnTo>
                      <a:pt x="1470189" y="1261269"/>
                    </a:lnTo>
                    <a:lnTo>
                      <a:pt x="1429772" y="1597422"/>
                    </a:lnTo>
                    <a:lnTo>
                      <a:pt x="1340617" y="1598613"/>
                    </a:lnTo>
                    <a:lnTo>
                      <a:pt x="1323975" y="1376760"/>
                    </a:lnTo>
                    <a:lnTo>
                      <a:pt x="1330315" y="1370806"/>
                    </a:lnTo>
                    <a:lnTo>
                      <a:pt x="1336655" y="1364456"/>
                    </a:lnTo>
                    <a:lnTo>
                      <a:pt x="1342995" y="1357710"/>
                    </a:lnTo>
                    <a:lnTo>
                      <a:pt x="1348542" y="1350566"/>
                    </a:lnTo>
                    <a:lnTo>
                      <a:pt x="1354090" y="1342628"/>
                    </a:lnTo>
                    <a:lnTo>
                      <a:pt x="1358845" y="1334294"/>
                    </a:lnTo>
                    <a:lnTo>
                      <a:pt x="1363600" y="1325563"/>
                    </a:lnTo>
                    <a:lnTo>
                      <a:pt x="1368355" y="1316435"/>
                    </a:lnTo>
                    <a:lnTo>
                      <a:pt x="1371921" y="1306513"/>
                    </a:lnTo>
                    <a:lnTo>
                      <a:pt x="1375883" y="1296591"/>
                    </a:lnTo>
                    <a:lnTo>
                      <a:pt x="1379053" y="1285875"/>
                    </a:lnTo>
                    <a:lnTo>
                      <a:pt x="1381827" y="1275160"/>
                    </a:lnTo>
                    <a:lnTo>
                      <a:pt x="1384204" y="1263650"/>
                    </a:lnTo>
                    <a:lnTo>
                      <a:pt x="1386186" y="1251347"/>
                    </a:lnTo>
                    <a:lnTo>
                      <a:pt x="1388563" y="1239044"/>
                    </a:lnTo>
                    <a:lnTo>
                      <a:pt x="1389752" y="1226344"/>
                    </a:lnTo>
                    <a:lnTo>
                      <a:pt x="1389752" y="1222375"/>
                    </a:lnTo>
                    <a:lnTo>
                      <a:pt x="1389752" y="1218009"/>
                    </a:lnTo>
                    <a:lnTo>
                      <a:pt x="1389356" y="1209675"/>
                    </a:lnTo>
                    <a:lnTo>
                      <a:pt x="1390148" y="1207294"/>
                    </a:lnTo>
                    <a:lnTo>
                      <a:pt x="1392129" y="1194594"/>
                    </a:lnTo>
                    <a:lnTo>
                      <a:pt x="1394903" y="1177925"/>
                    </a:lnTo>
                    <a:lnTo>
                      <a:pt x="1400450" y="1134269"/>
                    </a:lnTo>
                    <a:lnTo>
                      <a:pt x="1407186" y="1078309"/>
                    </a:lnTo>
                    <a:lnTo>
                      <a:pt x="1413923" y="1013619"/>
                    </a:lnTo>
                    <a:lnTo>
                      <a:pt x="1421055" y="943769"/>
                    </a:lnTo>
                    <a:lnTo>
                      <a:pt x="1427791" y="871537"/>
                    </a:lnTo>
                    <a:lnTo>
                      <a:pt x="1433735" y="800894"/>
                    </a:lnTo>
                    <a:lnTo>
                      <a:pt x="1438886" y="734219"/>
                    </a:lnTo>
                    <a:lnTo>
                      <a:pt x="1447603" y="767953"/>
                    </a:lnTo>
                    <a:lnTo>
                      <a:pt x="1449188" y="758428"/>
                    </a:lnTo>
                    <a:lnTo>
                      <a:pt x="1470586" y="600869"/>
                    </a:lnTo>
                    <a:lnTo>
                      <a:pt x="1464642" y="585390"/>
                    </a:lnTo>
                    <a:lnTo>
                      <a:pt x="1476529" y="564753"/>
                    </a:lnTo>
                    <a:lnTo>
                      <a:pt x="1503870" y="564753"/>
                    </a:lnTo>
                    <a:lnTo>
                      <a:pt x="1514569" y="585390"/>
                    </a:lnTo>
                    <a:lnTo>
                      <a:pt x="1509814" y="604044"/>
                    </a:lnTo>
                    <a:lnTo>
                      <a:pt x="1528833" y="770334"/>
                    </a:lnTo>
                    <a:lnTo>
                      <a:pt x="1579949" y="545306"/>
                    </a:lnTo>
                    <a:lnTo>
                      <a:pt x="1585893" y="542131"/>
                    </a:lnTo>
                    <a:lnTo>
                      <a:pt x="1589855" y="540147"/>
                    </a:lnTo>
                    <a:lnTo>
                      <a:pt x="1592629" y="538559"/>
                    </a:lnTo>
                    <a:lnTo>
                      <a:pt x="1593025" y="538162"/>
                    </a:lnTo>
                    <a:lnTo>
                      <a:pt x="1602535" y="536972"/>
                    </a:lnTo>
                    <a:lnTo>
                      <a:pt x="1612045" y="536575"/>
                    </a:lnTo>
                    <a:close/>
                    <a:moveTo>
                      <a:pt x="1080417" y="477838"/>
                    </a:moveTo>
                    <a:lnTo>
                      <a:pt x="1092318" y="478235"/>
                    </a:lnTo>
                    <a:lnTo>
                      <a:pt x="1104616" y="478632"/>
                    </a:lnTo>
                    <a:lnTo>
                      <a:pt x="1116913" y="480219"/>
                    </a:lnTo>
                    <a:lnTo>
                      <a:pt x="1128814" y="482600"/>
                    </a:lnTo>
                    <a:lnTo>
                      <a:pt x="1141111" y="484982"/>
                    </a:lnTo>
                    <a:lnTo>
                      <a:pt x="1153409" y="487760"/>
                    </a:lnTo>
                    <a:lnTo>
                      <a:pt x="1165706" y="491332"/>
                    </a:lnTo>
                    <a:lnTo>
                      <a:pt x="1178003" y="494903"/>
                    </a:lnTo>
                    <a:lnTo>
                      <a:pt x="1189507" y="499269"/>
                    </a:lnTo>
                    <a:lnTo>
                      <a:pt x="1201011" y="504032"/>
                    </a:lnTo>
                    <a:lnTo>
                      <a:pt x="1212515" y="508397"/>
                    </a:lnTo>
                    <a:lnTo>
                      <a:pt x="1223623" y="513557"/>
                    </a:lnTo>
                    <a:lnTo>
                      <a:pt x="1234730" y="519113"/>
                    </a:lnTo>
                    <a:lnTo>
                      <a:pt x="1245441" y="524669"/>
                    </a:lnTo>
                    <a:lnTo>
                      <a:pt x="1255358" y="530225"/>
                    </a:lnTo>
                    <a:lnTo>
                      <a:pt x="1265672" y="536178"/>
                    </a:lnTo>
                    <a:lnTo>
                      <a:pt x="1283920" y="547291"/>
                    </a:lnTo>
                    <a:lnTo>
                      <a:pt x="1300581" y="558403"/>
                    </a:lnTo>
                    <a:lnTo>
                      <a:pt x="1314862" y="569119"/>
                    </a:lnTo>
                    <a:lnTo>
                      <a:pt x="1327159" y="579438"/>
                    </a:lnTo>
                    <a:lnTo>
                      <a:pt x="1331919" y="584200"/>
                    </a:lnTo>
                    <a:lnTo>
                      <a:pt x="1336283" y="588169"/>
                    </a:lnTo>
                    <a:lnTo>
                      <a:pt x="1339456" y="592535"/>
                    </a:lnTo>
                    <a:lnTo>
                      <a:pt x="1342630" y="595710"/>
                    </a:lnTo>
                    <a:lnTo>
                      <a:pt x="1344217" y="599282"/>
                    </a:lnTo>
                    <a:lnTo>
                      <a:pt x="1345407" y="601663"/>
                    </a:lnTo>
                    <a:lnTo>
                      <a:pt x="1346200" y="606822"/>
                    </a:lnTo>
                    <a:lnTo>
                      <a:pt x="1346200" y="613966"/>
                    </a:lnTo>
                    <a:lnTo>
                      <a:pt x="1346200" y="634603"/>
                    </a:lnTo>
                    <a:lnTo>
                      <a:pt x="1345407" y="662782"/>
                    </a:lnTo>
                    <a:lnTo>
                      <a:pt x="1343820" y="696913"/>
                    </a:lnTo>
                    <a:lnTo>
                      <a:pt x="1341043" y="736600"/>
                    </a:lnTo>
                    <a:lnTo>
                      <a:pt x="1337870" y="779860"/>
                    </a:lnTo>
                    <a:lnTo>
                      <a:pt x="1334299" y="825897"/>
                    </a:lnTo>
                    <a:lnTo>
                      <a:pt x="1330333" y="873919"/>
                    </a:lnTo>
                    <a:lnTo>
                      <a:pt x="1325572" y="922735"/>
                    </a:lnTo>
                    <a:lnTo>
                      <a:pt x="1321209" y="970757"/>
                    </a:lnTo>
                    <a:lnTo>
                      <a:pt x="1316448" y="1017588"/>
                    </a:lnTo>
                    <a:lnTo>
                      <a:pt x="1311291" y="1061244"/>
                    </a:lnTo>
                    <a:lnTo>
                      <a:pt x="1306928" y="1101328"/>
                    </a:lnTo>
                    <a:lnTo>
                      <a:pt x="1302564" y="1136253"/>
                    </a:lnTo>
                    <a:lnTo>
                      <a:pt x="1298201" y="1166019"/>
                    </a:lnTo>
                    <a:lnTo>
                      <a:pt x="1294630" y="1187847"/>
                    </a:lnTo>
                    <a:lnTo>
                      <a:pt x="1280746" y="1193403"/>
                    </a:lnTo>
                    <a:lnTo>
                      <a:pt x="1267655" y="1197372"/>
                    </a:lnTo>
                    <a:lnTo>
                      <a:pt x="1254961" y="1201341"/>
                    </a:lnTo>
                    <a:lnTo>
                      <a:pt x="1243061" y="1203722"/>
                    </a:lnTo>
                    <a:lnTo>
                      <a:pt x="1232350" y="1205310"/>
                    </a:lnTo>
                    <a:lnTo>
                      <a:pt x="1227193" y="1205310"/>
                    </a:lnTo>
                    <a:lnTo>
                      <a:pt x="1222433" y="1205707"/>
                    </a:lnTo>
                    <a:lnTo>
                      <a:pt x="1217672" y="1205310"/>
                    </a:lnTo>
                    <a:lnTo>
                      <a:pt x="1213706" y="1204913"/>
                    </a:lnTo>
                    <a:lnTo>
                      <a:pt x="1209739" y="1204119"/>
                    </a:lnTo>
                    <a:lnTo>
                      <a:pt x="1206565" y="1202928"/>
                    </a:lnTo>
                    <a:lnTo>
                      <a:pt x="1207755" y="1186260"/>
                    </a:lnTo>
                    <a:lnTo>
                      <a:pt x="1208945" y="1161653"/>
                    </a:lnTo>
                    <a:lnTo>
                      <a:pt x="1211722" y="1094978"/>
                    </a:lnTo>
                    <a:lnTo>
                      <a:pt x="1213706" y="1013222"/>
                    </a:lnTo>
                    <a:lnTo>
                      <a:pt x="1214896" y="925116"/>
                    </a:lnTo>
                    <a:lnTo>
                      <a:pt x="1215292" y="882253"/>
                    </a:lnTo>
                    <a:lnTo>
                      <a:pt x="1215292" y="841375"/>
                    </a:lnTo>
                    <a:lnTo>
                      <a:pt x="1215292" y="804069"/>
                    </a:lnTo>
                    <a:lnTo>
                      <a:pt x="1214499" y="771128"/>
                    </a:lnTo>
                    <a:lnTo>
                      <a:pt x="1213706" y="744141"/>
                    </a:lnTo>
                    <a:lnTo>
                      <a:pt x="1212515" y="724297"/>
                    </a:lnTo>
                    <a:lnTo>
                      <a:pt x="1211722" y="717153"/>
                    </a:lnTo>
                    <a:lnTo>
                      <a:pt x="1210532" y="712788"/>
                    </a:lnTo>
                    <a:lnTo>
                      <a:pt x="1209739" y="711200"/>
                    </a:lnTo>
                    <a:lnTo>
                      <a:pt x="1209342" y="710407"/>
                    </a:lnTo>
                    <a:lnTo>
                      <a:pt x="1208945" y="710010"/>
                    </a:lnTo>
                    <a:lnTo>
                      <a:pt x="1208152" y="710407"/>
                    </a:lnTo>
                    <a:lnTo>
                      <a:pt x="1201408" y="719932"/>
                    </a:lnTo>
                    <a:lnTo>
                      <a:pt x="1194664" y="729457"/>
                    </a:lnTo>
                    <a:lnTo>
                      <a:pt x="1193078" y="731838"/>
                    </a:lnTo>
                    <a:lnTo>
                      <a:pt x="1171260" y="1054497"/>
                    </a:lnTo>
                    <a:lnTo>
                      <a:pt x="1165309" y="1121966"/>
                    </a:lnTo>
                    <a:lnTo>
                      <a:pt x="1160549" y="1174750"/>
                    </a:lnTo>
                    <a:lnTo>
                      <a:pt x="1155789" y="1221582"/>
                    </a:lnTo>
                    <a:lnTo>
                      <a:pt x="1155392" y="1225947"/>
                    </a:lnTo>
                    <a:lnTo>
                      <a:pt x="1153012" y="1233488"/>
                    </a:lnTo>
                    <a:lnTo>
                      <a:pt x="1149838" y="1241028"/>
                    </a:lnTo>
                    <a:lnTo>
                      <a:pt x="1147062" y="1248172"/>
                    </a:lnTo>
                    <a:lnTo>
                      <a:pt x="1143888" y="1255316"/>
                    </a:lnTo>
                    <a:lnTo>
                      <a:pt x="1139921" y="1262460"/>
                    </a:lnTo>
                    <a:lnTo>
                      <a:pt x="1135557" y="1269603"/>
                    </a:lnTo>
                    <a:lnTo>
                      <a:pt x="1131591" y="1276350"/>
                    </a:lnTo>
                    <a:lnTo>
                      <a:pt x="1126830" y="1283494"/>
                    </a:lnTo>
                    <a:lnTo>
                      <a:pt x="1086368" y="1820863"/>
                    </a:lnTo>
                    <a:lnTo>
                      <a:pt x="977674" y="1820863"/>
                    </a:lnTo>
                    <a:lnTo>
                      <a:pt x="923328" y="1393428"/>
                    </a:lnTo>
                    <a:lnTo>
                      <a:pt x="916584" y="1394222"/>
                    </a:lnTo>
                    <a:lnTo>
                      <a:pt x="909840" y="1394619"/>
                    </a:lnTo>
                    <a:lnTo>
                      <a:pt x="905080" y="1394222"/>
                    </a:lnTo>
                    <a:lnTo>
                      <a:pt x="900716" y="1393825"/>
                    </a:lnTo>
                    <a:lnTo>
                      <a:pt x="849543" y="1819275"/>
                    </a:lnTo>
                    <a:lnTo>
                      <a:pt x="736486" y="1820863"/>
                    </a:lnTo>
                    <a:lnTo>
                      <a:pt x="695627" y="1276350"/>
                    </a:lnTo>
                    <a:lnTo>
                      <a:pt x="687693" y="1264047"/>
                    </a:lnTo>
                    <a:lnTo>
                      <a:pt x="680553" y="1251744"/>
                    </a:lnTo>
                    <a:lnTo>
                      <a:pt x="677776" y="1245394"/>
                    </a:lnTo>
                    <a:lnTo>
                      <a:pt x="674602" y="1239044"/>
                    </a:lnTo>
                    <a:lnTo>
                      <a:pt x="671826" y="1232694"/>
                    </a:lnTo>
                    <a:lnTo>
                      <a:pt x="669842" y="1226741"/>
                    </a:lnTo>
                    <a:lnTo>
                      <a:pt x="669049" y="1221582"/>
                    </a:lnTo>
                    <a:lnTo>
                      <a:pt x="661908" y="1148160"/>
                    </a:lnTo>
                    <a:lnTo>
                      <a:pt x="654768" y="1068388"/>
                    </a:lnTo>
                    <a:lnTo>
                      <a:pt x="646437" y="968375"/>
                    </a:lnTo>
                    <a:lnTo>
                      <a:pt x="630173" y="723503"/>
                    </a:lnTo>
                    <a:lnTo>
                      <a:pt x="626603" y="720725"/>
                    </a:lnTo>
                    <a:lnTo>
                      <a:pt x="623826" y="717550"/>
                    </a:lnTo>
                    <a:lnTo>
                      <a:pt x="616686" y="710407"/>
                    </a:lnTo>
                    <a:lnTo>
                      <a:pt x="616289" y="710407"/>
                    </a:lnTo>
                    <a:lnTo>
                      <a:pt x="615892" y="710803"/>
                    </a:lnTo>
                    <a:lnTo>
                      <a:pt x="614702" y="713978"/>
                    </a:lnTo>
                    <a:lnTo>
                      <a:pt x="614305" y="719138"/>
                    </a:lnTo>
                    <a:lnTo>
                      <a:pt x="613909" y="726678"/>
                    </a:lnTo>
                    <a:lnTo>
                      <a:pt x="613909" y="746919"/>
                    </a:lnTo>
                    <a:lnTo>
                      <a:pt x="613909" y="774303"/>
                    </a:lnTo>
                    <a:lnTo>
                      <a:pt x="614702" y="807641"/>
                    </a:lnTo>
                    <a:lnTo>
                      <a:pt x="615892" y="844947"/>
                    </a:lnTo>
                    <a:lnTo>
                      <a:pt x="619066" y="929085"/>
                    </a:lnTo>
                    <a:lnTo>
                      <a:pt x="623033" y="1016794"/>
                    </a:lnTo>
                    <a:lnTo>
                      <a:pt x="627000" y="1098550"/>
                    </a:lnTo>
                    <a:lnTo>
                      <a:pt x="630966" y="1164035"/>
                    </a:lnTo>
                    <a:lnTo>
                      <a:pt x="632553" y="1188641"/>
                    </a:lnTo>
                    <a:lnTo>
                      <a:pt x="634140" y="1205310"/>
                    </a:lnTo>
                    <a:lnTo>
                      <a:pt x="625810" y="1205310"/>
                    </a:lnTo>
                    <a:lnTo>
                      <a:pt x="615099" y="1205707"/>
                    </a:lnTo>
                    <a:lnTo>
                      <a:pt x="603198" y="1205310"/>
                    </a:lnTo>
                    <a:lnTo>
                      <a:pt x="589711" y="1204516"/>
                    </a:lnTo>
                    <a:lnTo>
                      <a:pt x="582570" y="1203325"/>
                    </a:lnTo>
                    <a:lnTo>
                      <a:pt x="575033" y="1202135"/>
                    </a:lnTo>
                    <a:lnTo>
                      <a:pt x="567496" y="1200944"/>
                    </a:lnTo>
                    <a:lnTo>
                      <a:pt x="559959" y="1198563"/>
                    </a:lnTo>
                    <a:lnTo>
                      <a:pt x="552422" y="1196182"/>
                    </a:lnTo>
                    <a:lnTo>
                      <a:pt x="544885" y="1193403"/>
                    </a:lnTo>
                    <a:lnTo>
                      <a:pt x="537744" y="1189435"/>
                    </a:lnTo>
                    <a:lnTo>
                      <a:pt x="530604" y="1185466"/>
                    </a:lnTo>
                    <a:lnTo>
                      <a:pt x="528620" y="1175544"/>
                    </a:lnTo>
                    <a:lnTo>
                      <a:pt x="526637" y="1163638"/>
                    </a:lnTo>
                    <a:lnTo>
                      <a:pt x="523067" y="1135460"/>
                    </a:lnTo>
                    <a:lnTo>
                      <a:pt x="519100" y="1101725"/>
                    </a:lnTo>
                    <a:lnTo>
                      <a:pt x="515530" y="1064022"/>
                    </a:lnTo>
                    <a:lnTo>
                      <a:pt x="511959" y="1021953"/>
                    </a:lnTo>
                    <a:lnTo>
                      <a:pt x="508389" y="978297"/>
                    </a:lnTo>
                    <a:lnTo>
                      <a:pt x="504819" y="932657"/>
                    </a:lnTo>
                    <a:lnTo>
                      <a:pt x="502042" y="886619"/>
                    </a:lnTo>
                    <a:lnTo>
                      <a:pt x="498868" y="841772"/>
                    </a:lnTo>
                    <a:lnTo>
                      <a:pt x="496885" y="798116"/>
                    </a:lnTo>
                    <a:lnTo>
                      <a:pt x="494902" y="757238"/>
                    </a:lnTo>
                    <a:lnTo>
                      <a:pt x="492918" y="720328"/>
                    </a:lnTo>
                    <a:lnTo>
                      <a:pt x="492125" y="687785"/>
                    </a:lnTo>
                    <a:lnTo>
                      <a:pt x="492125" y="661194"/>
                    </a:lnTo>
                    <a:lnTo>
                      <a:pt x="492125" y="641350"/>
                    </a:lnTo>
                    <a:lnTo>
                      <a:pt x="492521" y="634603"/>
                    </a:lnTo>
                    <a:lnTo>
                      <a:pt x="493315" y="629444"/>
                    </a:lnTo>
                    <a:lnTo>
                      <a:pt x="494505" y="621507"/>
                    </a:lnTo>
                    <a:lnTo>
                      <a:pt x="496092" y="613569"/>
                    </a:lnTo>
                    <a:lnTo>
                      <a:pt x="498472" y="606028"/>
                    </a:lnTo>
                    <a:lnTo>
                      <a:pt x="502042" y="598885"/>
                    </a:lnTo>
                    <a:lnTo>
                      <a:pt x="506009" y="591741"/>
                    </a:lnTo>
                    <a:lnTo>
                      <a:pt x="510769" y="584597"/>
                    </a:lnTo>
                    <a:lnTo>
                      <a:pt x="516323" y="578247"/>
                    </a:lnTo>
                    <a:lnTo>
                      <a:pt x="522670" y="571500"/>
                    </a:lnTo>
                    <a:lnTo>
                      <a:pt x="529414" y="565547"/>
                    </a:lnTo>
                    <a:lnTo>
                      <a:pt x="536951" y="559594"/>
                    </a:lnTo>
                    <a:lnTo>
                      <a:pt x="544885" y="553641"/>
                    </a:lnTo>
                    <a:lnTo>
                      <a:pt x="553215" y="548085"/>
                    </a:lnTo>
                    <a:lnTo>
                      <a:pt x="562339" y="542925"/>
                    </a:lnTo>
                    <a:lnTo>
                      <a:pt x="571860" y="537766"/>
                    </a:lnTo>
                    <a:lnTo>
                      <a:pt x="581777" y="533003"/>
                    </a:lnTo>
                    <a:lnTo>
                      <a:pt x="592091" y="528241"/>
                    </a:lnTo>
                    <a:lnTo>
                      <a:pt x="602801" y="523875"/>
                    </a:lnTo>
                    <a:lnTo>
                      <a:pt x="613512" y="519510"/>
                    </a:lnTo>
                    <a:lnTo>
                      <a:pt x="625016" y="515144"/>
                    </a:lnTo>
                    <a:lnTo>
                      <a:pt x="636520" y="511572"/>
                    </a:lnTo>
                    <a:lnTo>
                      <a:pt x="659925" y="504428"/>
                    </a:lnTo>
                    <a:lnTo>
                      <a:pt x="684520" y="498078"/>
                    </a:lnTo>
                    <a:lnTo>
                      <a:pt x="709115" y="492522"/>
                    </a:lnTo>
                    <a:lnTo>
                      <a:pt x="733709" y="487363"/>
                    </a:lnTo>
                    <a:lnTo>
                      <a:pt x="758701" y="483394"/>
                    </a:lnTo>
                    <a:lnTo>
                      <a:pt x="782502" y="479425"/>
                    </a:lnTo>
                    <a:lnTo>
                      <a:pt x="788056" y="479028"/>
                    </a:lnTo>
                    <a:lnTo>
                      <a:pt x="794006" y="479425"/>
                    </a:lnTo>
                    <a:lnTo>
                      <a:pt x="872948" y="770335"/>
                    </a:lnTo>
                    <a:lnTo>
                      <a:pt x="874138" y="758428"/>
                    </a:lnTo>
                    <a:lnTo>
                      <a:pt x="901510" y="559197"/>
                    </a:lnTo>
                    <a:lnTo>
                      <a:pt x="893576" y="539353"/>
                    </a:lnTo>
                    <a:lnTo>
                      <a:pt x="908650" y="513557"/>
                    </a:lnTo>
                    <a:lnTo>
                      <a:pt x="943162" y="513160"/>
                    </a:lnTo>
                    <a:lnTo>
                      <a:pt x="957443" y="539353"/>
                    </a:lnTo>
                    <a:lnTo>
                      <a:pt x="950699" y="563166"/>
                    </a:lnTo>
                    <a:lnTo>
                      <a:pt x="975294" y="773510"/>
                    </a:lnTo>
                    <a:lnTo>
                      <a:pt x="1039558" y="488950"/>
                    </a:lnTo>
                    <a:lnTo>
                      <a:pt x="1046699" y="485378"/>
                    </a:lnTo>
                    <a:lnTo>
                      <a:pt x="1052252" y="482600"/>
                    </a:lnTo>
                    <a:lnTo>
                      <a:pt x="1055823" y="480219"/>
                    </a:lnTo>
                    <a:lnTo>
                      <a:pt x="1056616" y="479822"/>
                    </a:lnTo>
                    <a:lnTo>
                      <a:pt x="1056616" y="479425"/>
                    </a:lnTo>
                    <a:lnTo>
                      <a:pt x="1068120" y="478235"/>
                    </a:lnTo>
                    <a:lnTo>
                      <a:pt x="1080417" y="477838"/>
                    </a:lnTo>
                    <a:close/>
                    <a:moveTo>
                      <a:pt x="1485107" y="451247"/>
                    </a:moveTo>
                    <a:lnTo>
                      <a:pt x="1485107" y="475853"/>
                    </a:lnTo>
                    <a:lnTo>
                      <a:pt x="1508523" y="475853"/>
                    </a:lnTo>
                    <a:lnTo>
                      <a:pt x="1508523" y="451247"/>
                    </a:lnTo>
                    <a:lnTo>
                      <a:pt x="1485107" y="451247"/>
                    </a:lnTo>
                    <a:close/>
                    <a:moveTo>
                      <a:pt x="328429" y="426244"/>
                    </a:moveTo>
                    <a:lnTo>
                      <a:pt x="328429" y="449263"/>
                    </a:lnTo>
                    <a:lnTo>
                      <a:pt x="350229" y="449263"/>
                    </a:lnTo>
                    <a:lnTo>
                      <a:pt x="350229" y="426244"/>
                    </a:lnTo>
                    <a:lnTo>
                      <a:pt x="328429" y="426244"/>
                    </a:lnTo>
                    <a:close/>
                    <a:moveTo>
                      <a:pt x="904908" y="342106"/>
                    </a:moveTo>
                    <a:lnTo>
                      <a:pt x="904908" y="371872"/>
                    </a:lnTo>
                    <a:lnTo>
                      <a:pt x="933819" y="371872"/>
                    </a:lnTo>
                    <a:lnTo>
                      <a:pt x="933819" y="342106"/>
                    </a:lnTo>
                    <a:lnTo>
                      <a:pt x="904908" y="342106"/>
                    </a:lnTo>
                    <a:close/>
                    <a:moveTo>
                      <a:pt x="1494632" y="300037"/>
                    </a:moveTo>
                    <a:lnTo>
                      <a:pt x="1489473" y="300434"/>
                    </a:lnTo>
                    <a:lnTo>
                      <a:pt x="1483123" y="301228"/>
                    </a:lnTo>
                    <a:lnTo>
                      <a:pt x="1477169" y="302419"/>
                    </a:lnTo>
                    <a:lnTo>
                      <a:pt x="1465660" y="304800"/>
                    </a:lnTo>
                    <a:lnTo>
                      <a:pt x="1460501" y="306784"/>
                    </a:lnTo>
                    <a:lnTo>
                      <a:pt x="1456532" y="307975"/>
                    </a:lnTo>
                    <a:lnTo>
                      <a:pt x="1456532" y="331391"/>
                    </a:lnTo>
                    <a:lnTo>
                      <a:pt x="1457723" y="331391"/>
                    </a:lnTo>
                    <a:lnTo>
                      <a:pt x="1460898" y="329406"/>
                    </a:lnTo>
                    <a:lnTo>
                      <a:pt x="1465263" y="327819"/>
                    </a:lnTo>
                    <a:lnTo>
                      <a:pt x="1475582" y="323453"/>
                    </a:lnTo>
                    <a:lnTo>
                      <a:pt x="1480741" y="321866"/>
                    </a:lnTo>
                    <a:lnTo>
                      <a:pt x="1486694" y="320675"/>
                    </a:lnTo>
                    <a:lnTo>
                      <a:pt x="1492648" y="319484"/>
                    </a:lnTo>
                    <a:lnTo>
                      <a:pt x="1498998" y="319484"/>
                    </a:lnTo>
                    <a:lnTo>
                      <a:pt x="1505744" y="320278"/>
                    </a:lnTo>
                    <a:lnTo>
                      <a:pt x="1511698" y="321469"/>
                    </a:lnTo>
                    <a:lnTo>
                      <a:pt x="1517254" y="323056"/>
                    </a:lnTo>
                    <a:lnTo>
                      <a:pt x="1519635" y="324644"/>
                    </a:lnTo>
                    <a:lnTo>
                      <a:pt x="1521619" y="325834"/>
                    </a:lnTo>
                    <a:lnTo>
                      <a:pt x="1524001" y="327819"/>
                    </a:lnTo>
                    <a:lnTo>
                      <a:pt x="1525588" y="329803"/>
                    </a:lnTo>
                    <a:lnTo>
                      <a:pt x="1527176" y="331787"/>
                    </a:lnTo>
                    <a:lnTo>
                      <a:pt x="1528366" y="334169"/>
                    </a:lnTo>
                    <a:lnTo>
                      <a:pt x="1529160" y="336550"/>
                    </a:lnTo>
                    <a:lnTo>
                      <a:pt x="1530351" y="339328"/>
                    </a:lnTo>
                    <a:lnTo>
                      <a:pt x="1530748" y="342503"/>
                    </a:lnTo>
                    <a:lnTo>
                      <a:pt x="1530748" y="345281"/>
                    </a:lnTo>
                    <a:lnTo>
                      <a:pt x="1530351" y="350441"/>
                    </a:lnTo>
                    <a:lnTo>
                      <a:pt x="1529954" y="354806"/>
                    </a:lnTo>
                    <a:lnTo>
                      <a:pt x="1528366" y="358378"/>
                    </a:lnTo>
                    <a:lnTo>
                      <a:pt x="1526779" y="361950"/>
                    </a:lnTo>
                    <a:lnTo>
                      <a:pt x="1524794" y="365125"/>
                    </a:lnTo>
                    <a:lnTo>
                      <a:pt x="1522413" y="368300"/>
                    </a:lnTo>
                    <a:lnTo>
                      <a:pt x="1519635" y="371475"/>
                    </a:lnTo>
                    <a:lnTo>
                      <a:pt x="1516857" y="374650"/>
                    </a:lnTo>
                    <a:lnTo>
                      <a:pt x="1513285" y="377031"/>
                    </a:lnTo>
                    <a:lnTo>
                      <a:pt x="1510110" y="379413"/>
                    </a:lnTo>
                    <a:lnTo>
                      <a:pt x="1502569" y="384572"/>
                    </a:lnTo>
                    <a:lnTo>
                      <a:pt x="1485901" y="393700"/>
                    </a:lnTo>
                    <a:lnTo>
                      <a:pt x="1485901" y="429419"/>
                    </a:lnTo>
                    <a:lnTo>
                      <a:pt x="1506538" y="429419"/>
                    </a:lnTo>
                    <a:lnTo>
                      <a:pt x="1506538" y="403225"/>
                    </a:lnTo>
                    <a:lnTo>
                      <a:pt x="1515666" y="397669"/>
                    </a:lnTo>
                    <a:lnTo>
                      <a:pt x="1524794" y="392113"/>
                    </a:lnTo>
                    <a:lnTo>
                      <a:pt x="1532732" y="386159"/>
                    </a:lnTo>
                    <a:lnTo>
                      <a:pt x="1539479" y="379413"/>
                    </a:lnTo>
                    <a:lnTo>
                      <a:pt x="1542654" y="376238"/>
                    </a:lnTo>
                    <a:lnTo>
                      <a:pt x="1545432" y="372269"/>
                    </a:lnTo>
                    <a:lnTo>
                      <a:pt x="1547813" y="368300"/>
                    </a:lnTo>
                    <a:lnTo>
                      <a:pt x="1550194" y="363934"/>
                    </a:lnTo>
                    <a:lnTo>
                      <a:pt x="1552179" y="359172"/>
                    </a:lnTo>
                    <a:lnTo>
                      <a:pt x="1553369" y="354806"/>
                    </a:lnTo>
                    <a:lnTo>
                      <a:pt x="1553766" y="349250"/>
                    </a:lnTo>
                    <a:lnTo>
                      <a:pt x="1554163" y="343694"/>
                    </a:lnTo>
                    <a:lnTo>
                      <a:pt x="1553766" y="338931"/>
                    </a:lnTo>
                    <a:lnTo>
                      <a:pt x="1553369" y="334566"/>
                    </a:lnTo>
                    <a:lnTo>
                      <a:pt x="1552179" y="330200"/>
                    </a:lnTo>
                    <a:lnTo>
                      <a:pt x="1550591" y="325834"/>
                    </a:lnTo>
                    <a:lnTo>
                      <a:pt x="1548607" y="322262"/>
                    </a:lnTo>
                    <a:lnTo>
                      <a:pt x="1546226" y="318294"/>
                    </a:lnTo>
                    <a:lnTo>
                      <a:pt x="1543448" y="315119"/>
                    </a:lnTo>
                    <a:lnTo>
                      <a:pt x="1539876" y="311944"/>
                    </a:lnTo>
                    <a:lnTo>
                      <a:pt x="1535907" y="309166"/>
                    </a:lnTo>
                    <a:lnTo>
                      <a:pt x="1531938" y="306784"/>
                    </a:lnTo>
                    <a:lnTo>
                      <a:pt x="1527573" y="304403"/>
                    </a:lnTo>
                    <a:lnTo>
                      <a:pt x="1522413" y="302816"/>
                    </a:lnTo>
                    <a:lnTo>
                      <a:pt x="1517651" y="301625"/>
                    </a:lnTo>
                    <a:lnTo>
                      <a:pt x="1512491" y="300831"/>
                    </a:lnTo>
                    <a:lnTo>
                      <a:pt x="1506538" y="300037"/>
                    </a:lnTo>
                    <a:lnTo>
                      <a:pt x="1500585" y="300037"/>
                    </a:lnTo>
                    <a:lnTo>
                      <a:pt x="1494632" y="300037"/>
                    </a:lnTo>
                    <a:close/>
                    <a:moveTo>
                      <a:pt x="342698" y="286941"/>
                    </a:moveTo>
                    <a:lnTo>
                      <a:pt x="337545" y="287337"/>
                    </a:lnTo>
                    <a:lnTo>
                      <a:pt x="332393" y="287734"/>
                    </a:lnTo>
                    <a:lnTo>
                      <a:pt x="321295" y="289322"/>
                    </a:lnTo>
                    <a:lnTo>
                      <a:pt x="310593" y="291703"/>
                    </a:lnTo>
                    <a:lnTo>
                      <a:pt x="302270" y="294481"/>
                    </a:lnTo>
                    <a:lnTo>
                      <a:pt x="302270" y="316309"/>
                    </a:lnTo>
                    <a:lnTo>
                      <a:pt x="303063" y="316309"/>
                    </a:lnTo>
                    <a:lnTo>
                      <a:pt x="306630" y="314325"/>
                    </a:lnTo>
                    <a:lnTo>
                      <a:pt x="310197" y="312341"/>
                    </a:lnTo>
                    <a:lnTo>
                      <a:pt x="319709" y="308769"/>
                    </a:lnTo>
                    <a:lnTo>
                      <a:pt x="324862" y="307181"/>
                    </a:lnTo>
                    <a:lnTo>
                      <a:pt x="330015" y="305991"/>
                    </a:lnTo>
                    <a:lnTo>
                      <a:pt x="335564" y="305197"/>
                    </a:lnTo>
                    <a:lnTo>
                      <a:pt x="341509" y="305197"/>
                    </a:lnTo>
                    <a:lnTo>
                      <a:pt x="347454" y="305197"/>
                    </a:lnTo>
                    <a:lnTo>
                      <a:pt x="353003" y="306784"/>
                    </a:lnTo>
                    <a:lnTo>
                      <a:pt x="357759" y="308372"/>
                    </a:lnTo>
                    <a:lnTo>
                      <a:pt x="362516" y="311150"/>
                    </a:lnTo>
                    <a:lnTo>
                      <a:pt x="364101" y="312341"/>
                    </a:lnTo>
                    <a:lnTo>
                      <a:pt x="366083" y="314722"/>
                    </a:lnTo>
                    <a:lnTo>
                      <a:pt x="367272" y="316309"/>
                    </a:lnTo>
                    <a:lnTo>
                      <a:pt x="368461" y="318294"/>
                    </a:lnTo>
                    <a:lnTo>
                      <a:pt x="369254" y="321072"/>
                    </a:lnTo>
                    <a:lnTo>
                      <a:pt x="370046" y="323453"/>
                    </a:lnTo>
                    <a:lnTo>
                      <a:pt x="370443" y="325834"/>
                    </a:lnTo>
                    <a:lnTo>
                      <a:pt x="370443" y="329009"/>
                    </a:lnTo>
                    <a:lnTo>
                      <a:pt x="370046" y="333772"/>
                    </a:lnTo>
                    <a:lnTo>
                      <a:pt x="369650" y="337344"/>
                    </a:lnTo>
                    <a:lnTo>
                      <a:pt x="368461" y="341312"/>
                    </a:lnTo>
                    <a:lnTo>
                      <a:pt x="367272" y="344091"/>
                    </a:lnTo>
                    <a:lnTo>
                      <a:pt x="365290" y="347266"/>
                    </a:lnTo>
                    <a:lnTo>
                      <a:pt x="362912" y="350044"/>
                    </a:lnTo>
                    <a:lnTo>
                      <a:pt x="360534" y="352822"/>
                    </a:lnTo>
                    <a:lnTo>
                      <a:pt x="357363" y="355600"/>
                    </a:lnTo>
                    <a:lnTo>
                      <a:pt x="351814" y="360759"/>
                    </a:lnTo>
                    <a:lnTo>
                      <a:pt x="344283" y="365125"/>
                    </a:lnTo>
                    <a:lnTo>
                      <a:pt x="329222" y="373459"/>
                    </a:lnTo>
                    <a:lnTo>
                      <a:pt x="329222" y="406400"/>
                    </a:lnTo>
                    <a:lnTo>
                      <a:pt x="348643" y="406400"/>
                    </a:lnTo>
                    <a:lnTo>
                      <a:pt x="348643" y="382588"/>
                    </a:lnTo>
                    <a:lnTo>
                      <a:pt x="356967" y="377428"/>
                    </a:lnTo>
                    <a:lnTo>
                      <a:pt x="365290" y="371872"/>
                    </a:lnTo>
                    <a:lnTo>
                      <a:pt x="372424" y="366316"/>
                    </a:lnTo>
                    <a:lnTo>
                      <a:pt x="378370" y="360759"/>
                    </a:lnTo>
                    <a:lnTo>
                      <a:pt x="381541" y="357188"/>
                    </a:lnTo>
                    <a:lnTo>
                      <a:pt x="384315" y="354013"/>
                    </a:lnTo>
                    <a:lnTo>
                      <a:pt x="386693" y="350044"/>
                    </a:lnTo>
                    <a:lnTo>
                      <a:pt x="388675" y="346075"/>
                    </a:lnTo>
                    <a:lnTo>
                      <a:pt x="390260" y="342106"/>
                    </a:lnTo>
                    <a:lnTo>
                      <a:pt x="391053" y="337344"/>
                    </a:lnTo>
                    <a:lnTo>
                      <a:pt x="391846" y="332581"/>
                    </a:lnTo>
                    <a:lnTo>
                      <a:pt x="392638" y="327819"/>
                    </a:lnTo>
                    <a:lnTo>
                      <a:pt x="391846" y="323056"/>
                    </a:lnTo>
                    <a:lnTo>
                      <a:pt x="391449" y="318691"/>
                    </a:lnTo>
                    <a:lnTo>
                      <a:pt x="390260" y="314722"/>
                    </a:lnTo>
                    <a:lnTo>
                      <a:pt x="389071" y="310753"/>
                    </a:lnTo>
                    <a:lnTo>
                      <a:pt x="387089" y="307578"/>
                    </a:lnTo>
                    <a:lnTo>
                      <a:pt x="384711" y="304006"/>
                    </a:lnTo>
                    <a:lnTo>
                      <a:pt x="381937" y="301228"/>
                    </a:lnTo>
                    <a:lnTo>
                      <a:pt x="379162" y="298053"/>
                    </a:lnTo>
                    <a:lnTo>
                      <a:pt x="375595" y="295672"/>
                    </a:lnTo>
                    <a:lnTo>
                      <a:pt x="372028" y="293291"/>
                    </a:lnTo>
                    <a:lnTo>
                      <a:pt x="367668" y="291306"/>
                    </a:lnTo>
                    <a:lnTo>
                      <a:pt x="363308" y="289719"/>
                    </a:lnTo>
                    <a:lnTo>
                      <a:pt x="358948" y="288528"/>
                    </a:lnTo>
                    <a:lnTo>
                      <a:pt x="353796" y="287734"/>
                    </a:lnTo>
                    <a:lnTo>
                      <a:pt x="348247" y="287337"/>
                    </a:lnTo>
                    <a:lnTo>
                      <a:pt x="342698" y="286941"/>
                    </a:lnTo>
                    <a:close/>
                    <a:moveTo>
                      <a:pt x="1500585" y="158750"/>
                    </a:moveTo>
                    <a:lnTo>
                      <a:pt x="1511301" y="159147"/>
                    </a:lnTo>
                    <a:lnTo>
                      <a:pt x="1521223" y="159940"/>
                    </a:lnTo>
                    <a:lnTo>
                      <a:pt x="1531541" y="161528"/>
                    </a:lnTo>
                    <a:lnTo>
                      <a:pt x="1540669" y="163115"/>
                    </a:lnTo>
                    <a:lnTo>
                      <a:pt x="1550194" y="165894"/>
                    </a:lnTo>
                    <a:lnTo>
                      <a:pt x="1558529" y="168275"/>
                    </a:lnTo>
                    <a:lnTo>
                      <a:pt x="1566863" y="171450"/>
                    </a:lnTo>
                    <a:lnTo>
                      <a:pt x="1574404" y="174228"/>
                    </a:lnTo>
                    <a:lnTo>
                      <a:pt x="1581548" y="177403"/>
                    </a:lnTo>
                    <a:lnTo>
                      <a:pt x="1588294" y="180975"/>
                    </a:lnTo>
                    <a:lnTo>
                      <a:pt x="1595041" y="184150"/>
                    </a:lnTo>
                    <a:lnTo>
                      <a:pt x="1606154" y="191690"/>
                    </a:lnTo>
                    <a:lnTo>
                      <a:pt x="1615679" y="198437"/>
                    </a:lnTo>
                    <a:lnTo>
                      <a:pt x="1622823" y="203994"/>
                    </a:lnTo>
                    <a:lnTo>
                      <a:pt x="1628379" y="208756"/>
                    </a:lnTo>
                    <a:lnTo>
                      <a:pt x="1632744" y="213122"/>
                    </a:lnTo>
                    <a:lnTo>
                      <a:pt x="1631554" y="216297"/>
                    </a:lnTo>
                    <a:lnTo>
                      <a:pt x="1629173" y="219869"/>
                    </a:lnTo>
                    <a:lnTo>
                      <a:pt x="1626791" y="224234"/>
                    </a:lnTo>
                    <a:lnTo>
                      <a:pt x="1623219" y="229394"/>
                    </a:lnTo>
                    <a:lnTo>
                      <a:pt x="1619251" y="234950"/>
                    </a:lnTo>
                    <a:lnTo>
                      <a:pt x="1614091" y="240903"/>
                    </a:lnTo>
                    <a:lnTo>
                      <a:pt x="1607741" y="246459"/>
                    </a:lnTo>
                    <a:lnTo>
                      <a:pt x="1604566" y="248840"/>
                    </a:lnTo>
                    <a:lnTo>
                      <a:pt x="1600994" y="251222"/>
                    </a:lnTo>
                    <a:lnTo>
                      <a:pt x="1597423" y="253603"/>
                    </a:lnTo>
                    <a:lnTo>
                      <a:pt x="1593057" y="255587"/>
                    </a:lnTo>
                    <a:lnTo>
                      <a:pt x="1588691" y="257175"/>
                    </a:lnTo>
                    <a:lnTo>
                      <a:pt x="1584723" y="258762"/>
                    </a:lnTo>
                    <a:lnTo>
                      <a:pt x="1579563" y="259953"/>
                    </a:lnTo>
                    <a:lnTo>
                      <a:pt x="1574801" y="260747"/>
                    </a:lnTo>
                    <a:lnTo>
                      <a:pt x="1569244" y="261144"/>
                    </a:lnTo>
                    <a:lnTo>
                      <a:pt x="1564085" y="261144"/>
                    </a:lnTo>
                    <a:lnTo>
                      <a:pt x="1558529" y="260747"/>
                    </a:lnTo>
                    <a:lnTo>
                      <a:pt x="1552179" y="259953"/>
                    </a:lnTo>
                    <a:lnTo>
                      <a:pt x="1545829" y="257969"/>
                    </a:lnTo>
                    <a:lnTo>
                      <a:pt x="1539479" y="255984"/>
                    </a:lnTo>
                    <a:lnTo>
                      <a:pt x="1532732" y="253603"/>
                    </a:lnTo>
                    <a:lnTo>
                      <a:pt x="1525588" y="250031"/>
                    </a:lnTo>
                    <a:lnTo>
                      <a:pt x="1517651" y="246062"/>
                    </a:lnTo>
                    <a:lnTo>
                      <a:pt x="1509316" y="242490"/>
                    </a:lnTo>
                    <a:lnTo>
                      <a:pt x="1542654" y="258762"/>
                    </a:lnTo>
                    <a:lnTo>
                      <a:pt x="1558926" y="266303"/>
                    </a:lnTo>
                    <a:lnTo>
                      <a:pt x="1566069" y="269081"/>
                    </a:lnTo>
                    <a:lnTo>
                      <a:pt x="1573610" y="271462"/>
                    </a:lnTo>
                    <a:lnTo>
                      <a:pt x="1580754" y="273844"/>
                    </a:lnTo>
                    <a:lnTo>
                      <a:pt x="1587501" y="275431"/>
                    </a:lnTo>
                    <a:lnTo>
                      <a:pt x="1593851" y="276622"/>
                    </a:lnTo>
                    <a:lnTo>
                      <a:pt x="1599804" y="277019"/>
                    </a:lnTo>
                    <a:lnTo>
                      <a:pt x="1605757" y="276622"/>
                    </a:lnTo>
                    <a:lnTo>
                      <a:pt x="1611313" y="275431"/>
                    </a:lnTo>
                    <a:lnTo>
                      <a:pt x="1615679" y="273844"/>
                    </a:lnTo>
                    <a:lnTo>
                      <a:pt x="1618457" y="271859"/>
                    </a:lnTo>
                    <a:lnTo>
                      <a:pt x="1620441" y="270669"/>
                    </a:lnTo>
                    <a:lnTo>
                      <a:pt x="1621632" y="282178"/>
                    </a:lnTo>
                    <a:lnTo>
                      <a:pt x="1622029" y="292497"/>
                    </a:lnTo>
                    <a:lnTo>
                      <a:pt x="1621632" y="302419"/>
                    </a:lnTo>
                    <a:lnTo>
                      <a:pt x="1621235" y="311944"/>
                    </a:lnTo>
                    <a:lnTo>
                      <a:pt x="1622823" y="310356"/>
                    </a:lnTo>
                    <a:lnTo>
                      <a:pt x="1623616" y="309959"/>
                    </a:lnTo>
                    <a:lnTo>
                      <a:pt x="1625204" y="309562"/>
                    </a:lnTo>
                    <a:lnTo>
                      <a:pt x="1626394" y="309959"/>
                    </a:lnTo>
                    <a:lnTo>
                      <a:pt x="1627188" y="310753"/>
                    </a:lnTo>
                    <a:lnTo>
                      <a:pt x="1628379" y="311944"/>
                    </a:lnTo>
                    <a:lnTo>
                      <a:pt x="1629569" y="313928"/>
                    </a:lnTo>
                    <a:lnTo>
                      <a:pt x="1631951" y="317897"/>
                    </a:lnTo>
                    <a:lnTo>
                      <a:pt x="1633538" y="323850"/>
                    </a:lnTo>
                    <a:lnTo>
                      <a:pt x="1634729" y="331391"/>
                    </a:lnTo>
                    <a:lnTo>
                      <a:pt x="1635919" y="339328"/>
                    </a:lnTo>
                    <a:lnTo>
                      <a:pt x="1636316" y="348853"/>
                    </a:lnTo>
                    <a:lnTo>
                      <a:pt x="1636713" y="358775"/>
                    </a:lnTo>
                    <a:lnTo>
                      <a:pt x="1636316" y="368697"/>
                    </a:lnTo>
                    <a:lnTo>
                      <a:pt x="1635919" y="377825"/>
                    </a:lnTo>
                    <a:lnTo>
                      <a:pt x="1634729" y="385763"/>
                    </a:lnTo>
                    <a:lnTo>
                      <a:pt x="1633538" y="393303"/>
                    </a:lnTo>
                    <a:lnTo>
                      <a:pt x="1631951" y="399256"/>
                    </a:lnTo>
                    <a:lnTo>
                      <a:pt x="1629569" y="404019"/>
                    </a:lnTo>
                    <a:lnTo>
                      <a:pt x="1628379" y="405209"/>
                    </a:lnTo>
                    <a:lnTo>
                      <a:pt x="1627188" y="406400"/>
                    </a:lnTo>
                    <a:lnTo>
                      <a:pt x="1626394" y="407194"/>
                    </a:lnTo>
                    <a:lnTo>
                      <a:pt x="1625204" y="407591"/>
                    </a:lnTo>
                    <a:lnTo>
                      <a:pt x="1623616" y="407194"/>
                    </a:lnTo>
                    <a:lnTo>
                      <a:pt x="1622426" y="406400"/>
                    </a:lnTo>
                    <a:lnTo>
                      <a:pt x="1621235" y="405209"/>
                    </a:lnTo>
                    <a:lnTo>
                      <a:pt x="1620044" y="403622"/>
                    </a:lnTo>
                    <a:lnTo>
                      <a:pt x="1618060" y="398463"/>
                    </a:lnTo>
                    <a:lnTo>
                      <a:pt x="1616076" y="392113"/>
                    </a:lnTo>
                    <a:lnTo>
                      <a:pt x="1614885" y="400447"/>
                    </a:lnTo>
                    <a:lnTo>
                      <a:pt x="1613694" y="409178"/>
                    </a:lnTo>
                    <a:lnTo>
                      <a:pt x="1612107" y="417116"/>
                    </a:lnTo>
                    <a:lnTo>
                      <a:pt x="1609726" y="425053"/>
                    </a:lnTo>
                    <a:lnTo>
                      <a:pt x="1607344" y="432594"/>
                    </a:lnTo>
                    <a:lnTo>
                      <a:pt x="1604963" y="440135"/>
                    </a:lnTo>
                    <a:lnTo>
                      <a:pt x="1601788" y="447278"/>
                    </a:lnTo>
                    <a:lnTo>
                      <a:pt x="1599010" y="454025"/>
                    </a:lnTo>
                    <a:lnTo>
                      <a:pt x="1595438" y="460772"/>
                    </a:lnTo>
                    <a:lnTo>
                      <a:pt x="1592263" y="467519"/>
                    </a:lnTo>
                    <a:lnTo>
                      <a:pt x="1588294" y="473869"/>
                    </a:lnTo>
                    <a:lnTo>
                      <a:pt x="1584326" y="479822"/>
                    </a:lnTo>
                    <a:lnTo>
                      <a:pt x="1579960" y="485775"/>
                    </a:lnTo>
                    <a:lnTo>
                      <a:pt x="1575594" y="491331"/>
                    </a:lnTo>
                    <a:lnTo>
                      <a:pt x="1571626" y="496491"/>
                    </a:lnTo>
                    <a:lnTo>
                      <a:pt x="1566863" y="501253"/>
                    </a:lnTo>
                    <a:lnTo>
                      <a:pt x="1562101" y="506016"/>
                    </a:lnTo>
                    <a:lnTo>
                      <a:pt x="1557735" y="510778"/>
                    </a:lnTo>
                    <a:lnTo>
                      <a:pt x="1552576" y="514747"/>
                    </a:lnTo>
                    <a:lnTo>
                      <a:pt x="1547416" y="518716"/>
                    </a:lnTo>
                    <a:lnTo>
                      <a:pt x="1542257" y="521891"/>
                    </a:lnTo>
                    <a:lnTo>
                      <a:pt x="1537494" y="525463"/>
                    </a:lnTo>
                    <a:lnTo>
                      <a:pt x="1532335" y="528241"/>
                    </a:lnTo>
                    <a:lnTo>
                      <a:pt x="1527176" y="531416"/>
                    </a:lnTo>
                    <a:lnTo>
                      <a:pt x="1522016" y="533400"/>
                    </a:lnTo>
                    <a:lnTo>
                      <a:pt x="1517254" y="535385"/>
                    </a:lnTo>
                    <a:lnTo>
                      <a:pt x="1512094" y="537766"/>
                    </a:lnTo>
                    <a:lnTo>
                      <a:pt x="1506935" y="538957"/>
                    </a:lnTo>
                    <a:lnTo>
                      <a:pt x="1502569" y="540147"/>
                    </a:lnTo>
                    <a:lnTo>
                      <a:pt x="1497410" y="540941"/>
                    </a:lnTo>
                    <a:lnTo>
                      <a:pt x="1492648" y="541338"/>
                    </a:lnTo>
                    <a:lnTo>
                      <a:pt x="1487488" y="541338"/>
                    </a:lnTo>
                    <a:lnTo>
                      <a:pt x="1483916" y="541338"/>
                    </a:lnTo>
                    <a:lnTo>
                      <a:pt x="1479948" y="540941"/>
                    </a:lnTo>
                    <a:lnTo>
                      <a:pt x="1475979" y="540147"/>
                    </a:lnTo>
                    <a:lnTo>
                      <a:pt x="1471613" y="538957"/>
                    </a:lnTo>
                    <a:lnTo>
                      <a:pt x="1466851" y="537369"/>
                    </a:lnTo>
                    <a:lnTo>
                      <a:pt x="1462485" y="535385"/>
                    </a:lnTo>
                    <a:lnTo>
                      <a:pt x="1452960" y="531019"/>
                    </a:lnTo>
                    <a:lnTo>
                      <a:pt x="1443435" y="525066"/>
                    </a:lnTo>
                    <a:lnTo>
                      <a:pt x="1433513" y="517922"/>
                    </a:lnTo>
                    <a:lnTo>
                      <a:pt x="1423988" y="509985"/>
                    </a:lnTo>
                    <a:lnTo>
                      <a:pt x="1414066" y="500460"/>
                    </a:lnTo>
                    <a:lnTo>
                      <a:pt x="1404938" y="490538"/>
                    </a:lnTo>
                    <a:lnTo>
                      <a:pt x="1395810" y="479425"/>
                    </a:lnTo>
                    <a:lnTo>
                      <a:pt x="1386682" y="467519"/>
                    </a:lnTo>
                    <a:lnTo>
                      <a:pt x="1378744" y="454819"/>
                    </a:lnTo>
                    <a:lnTo>
                      <a:pt x="1375173" y="448072"/>
                    </a:lnTo>
                    <a:lnTo>
                      <a:pt x="1371601" y="441325"/>
                    </a:lnTo>
                    <a:lnTo>
                      <a:pt x="1368426" y="434578"/>
                    </a:lnTo>
                    <a:lnTo>
                      <a:pt x="1364854" y="427434"/>
                    </a:lnTo>
                    <a:lnTo>
                      <a:pt x="1362076" y="420291"/>
                    </a:lnTo>
                    <a:lnTo>
                      <a:pt x="1359298" y="412750"/>
                    </a:lnTo>
                    <a:lnTo>
                      <a:pt x="1356916" y="405209"/>
                    </a:lnTo>
                    <a:lnTo>
                      <a:pt x="1354932" y="397669"/>
                    </a:lnTo>
                    <a:lnTo>
                      <a:pt x="1352948" y="402828"/>
                    </a:lnTo>
                    <a:lnTo>
                      <a:pt x="1350963" y="406400"/>
                    </a:lnTo>
                    <a:lnTo>
                      <a:pt x="1350169" y="408384"/>
                    </a:lnTo>
                    <a:lnTo>
                      <a:pt x="1349376" y="409178"/>
                    </a:lnTo>
                    <a:lnTo>
                      <a:pt x="1348185" y="409972"/>
                    </a:lnTo>
                    <a:lnTo>
                      <a:pt x="1346994" y="409972"/>
                    </a:lnTo>
                    <a:lnTo>
                      <a:pt x="1345407" y="409972"/>
                    </a:lnTo>
                    <a:lnTo>
                      <a:pt x="1344613" y="409178"/>
                    </a:lnTo>
                    <a:lnTo>
                      <a:pt x="1343423" y="407591"/>
                    </a:lnTo>
                    <a:lnTo>
                      <a:pt x="1342232" y="406003"/>
                    </a:lnTo>
                    <a:lnTo>
                      <a:pt x="1340248" y="401638"/>
                    </a:lnTo>
                    <a:lnTo>
                      <a:pt x="1338263" y="395684"/>
                    </a:lnTo>
                    <a:lnTo>
                      <a:pt x="1337073" y="388541"/>
                    </a:lnTo>
                    <a:lnTo>
                      <a:pt x="1335882" y="379809"/>
                    </a:lnTo>
                    <a:lnTo>
                      <a:pt x="1335088" y="371078"/>
                    </a:lnTo>
                    <a:lnTo>
                      <a:pt x="1335088" y="361156"/>
                    </a:lnTo>
                    <a:lnTo>
                      <a:pt x="1335088" y="351234"/>
                    </a:lnTo>
                    <a:lnTo>
                      <a:pt x="1335882" y="342106"/>
                    </a:lnTo>
                    <a:lnTo>
                      <a:pt x="1337073" y="333772"/>
                    </a:lnTo>
                    <a:lnTo>
                      <a:pt x="1338263" y="326231"/>
                    </a:lnTo>
                    <a:lnTo>
                      <a:pt x="1340248" y="320675"/>
                    </a:lnTo>
                    <a:lnTo>
                      <a:pt x="1342232" y="315912"/>
                    </a:lnTo>
                    <a:lnTo>
                      <a:pt x="1343423" y="314325"/>
                    </a:lnTo>
                    <a:lnTo>
                      <a:pt x="1344613" y="312737"/>
                    </a:lnTo>
                    <a:lnTo>
                      <a:pt x="1345407" y="312341"/>
                    </a:lnTo>
                    <a:lnTo>
                      <a:pt x="1346994" y="311944"/>
                    </a:lnTo>
                    <a:lnTo>
                      <a:pt x="1347788" y="311944"/>
                    </a:lnTo>
                    <a:lnTo>
                      <a:pt x="1348582" y="312341"/>
                    </a:lnTo>
                    <a:lnTo>
                      <a:pt x="1348979" y="300037"/>
                    </a:lnTo>
                    <a:lnTo>
                      <a:pt x="1349773" y="294084"/>
                    </a:lnTo>
                    <a:lnTo>
                      <a:pt x="1350566" y="288528"/>
                    </a:lnTo>
                    <a:lnTo>
                      <a:pt x="1350169" y="281781"/>
                    </a:lnTo>
                    <a:lnTo>
                      <a:pt x="1349773" y="275431"/>
                    </a:lnTo>
                    <a:lnTo>
                      <a:pt x="1349773" y="269081"/>
                    </a:lnTo>
                    <a:lnTo>
                      <a:pt x="1350169" y="263525"/>
                    </a:lnTo>
                    <a:lnTo>
                      <a:pt x="1350566" y="257969"/>
                    </a:lnTo>
                    <a:lnTo>
                      <a:pt x="1351360" y="253206"/>
                    </a:lnTo>
                    <a:lnTo>
                      <a:pt x="1352154" y="248444"/>
                    </a:lnTo>
                    <a:lnTo>
                      <a:pt x="1353741" y="243681"/>
                    </a:lnTo>
                    <a:lnTo>
                      <a:pt x="1355329" y="240109"/>
                    </a:lnTo>
                    <a:lnTo>
                      <a:pt x="1356916" y="236140"/>
                    </a:lnTo>
                    <a:lnTo>
                      <a:pt x="1358901" y="232569"/>
                    </a:lnTo>
                    <a:lnTo>
                      <a:pt x="1361282" y="229394"/>
                    </a:lnTo>
                    <a:lnTo>
                      <a:pt x="1363663" y="226615"/>
                    </a:lnTo>
                    <a:lnTo>
                      <a:pt x="1366044" y="223837"/>
                    </a:lnTo>
                    <a:lnTo>
                      <a:pt x="1369219" y="221456"/>
                    </a:lnTo>
                    <a:lnTo>
                      <a:pt x="1371998" y="219472"/>
                    </a:lnTo>
                    <a:lnTo>
                      <a:pt x="1358504" y="219869"/>
                    </a:lnTo>
                    <a:lnTo>
                      <a:pt x="1348582" y="219869"/>
                    </a:lnTo>
                    <a:lnTo>
                      <a:pt x="1339454" y="220662"/>
                    </a:lnTo>
                    <a:lnTo>
                      <a:pt x="1345407" y="217090"/>
                    </a:lnTo>
                    <a:lnTo>
                      <a:pt x="1351757" y="213122"/>
                    </a:lnTo>
                    <a:lnTo>
                      <a:pt x="1358107" y="208756"/>
                    </a:lnTo>
                    <a:lnTo>
                      <a:pt x="1364457" y="203597"/>
                    </a:lnTo>
                    <a:lnTo>
                      <a:pt x="1376760" y="194865"/>
                    </a:lnTo>
                    <a:lnTo>
                      <a:pt x="1382316" y="190897"/>
                    </a:lnTo>
                    <a:lnTo>
                      <a:pt x="1387476" y="187722"/>
                    </a:lnTo>
                    <a:lnTo>
                      <a:pt x="1401763" y="180975"/>
                    </a:lnTo>
                    <a:lnTo>
                      <a:pt x="1415257" y="175022"/>
                    </a:lnTo>
                    <a:lnTo>
                      <a:pt x="1428751" y="170259"/>
                    </a:lnTo>
                    <a:lnTo>
                      <a:pt x="1441054" y="166687"/>
                    </a:lnTo>
                    <a:lnTo>
                      <a:pt x="1453754" y="163115"/>
                    </a:lnTo>
                    <a:lnTo>
                      <a:pt x="1466057" y="161131"/>
                    </a:lnTo>
                    <a:lnTo>
                      <a:pt x="1477963" y="159544"/>
                    </a:lnTo>
                    <a:lnTo>
                      <a:pt x="1489473" y="159147"/>
                    </a:lnTo>
                    <a:lnTo>
                      <a:pt x="1500585" y="158750"/>
                    </a:lnTo>
                    <a:close/>
                    <a:moveTo>
                      <a:pt x="354192" y="158750"/>
                    </a:moveTo>
                    <a:lnTo>
                      <a:pt x="365290" y="159147"/>
                    </a:lnTo>
                    <a:lnTo>
                      <a:pt x="375199" y="159940"/>
                    </a:lnTo>
                    <a:lnTo>
                      <a:pt x="385108" y="161528"/>
                    </a:lnTo>
                    <a:lnTo>
                      <a:pt x="394620" y="163115"/>
                    </a:lnTo>
                    <a:lnTo>
                      <a:pt x="403340" y="165894"/>
                    </a:lnTo>
                    <a:lnTo>
                      <a:pt x="412060" y="168275"/>
                    </a:lnTo>
                    <a:lnTo>
                      <a:pt x="420383" y="171450"/>
                    </a:lnTo>
                    <a:lnTo>
                      <a:pt x="428310" y="174228"/>
                    </a:lnTo>
                    <a:lnTo>
                      <a:pt x="435445" y="177403"/>
                    </a:lnTo>
                    <a:lnTo>
                      <a:pt x="442183" y="180975"/>
                    </a:lnTo>
                    <a:lnTo>
                      <a:pt x="448524" y="184150"/>
                    </a:lnTo>
                    <a:lnTo>
                      <a:pt x="460019" y="191690"/>
                    </a:lnTo>
                    <a:lnTo>
                      <a:pt x="469135" y="198437"/>
                    </a:lnTo>
                    <a:lnTo>
                      <a:pt x="476665" y="203994"/>
                    </a:lnTo>
                    <a:lnTo>
                      <a:pt x="482214" y="208756"/>
                    </a:lnTo>
                    <a:lnTo>
                      <a:pt x="486178" y="213122"/>
                    </a:lnTo>
                    <a:lnTo>
                      <a:pt x="484592" y="216297"/>
                    </a:lnTo>
                    <a:lnTo>
                      <a:pt x="483007" y="219869"/>
                    </a:lnTo>
                    <a:lnTo>
                      <a:pt x="480629" y="224234"/>
                    </a:lnTo>
                    <a:lnTo>
                      <a:pt x="477062" y="229394"/>
                    </a:lnTo>
                    <a:lnTo>
                      <a:pt x="472306" y="234950"/>
                    </a:lnTo>
                    <a:lnTo>
                      <a:pt x="467549" y="240903"/>
                    </a:lnTo>
                    <a:lnTo>
                      <a:pt x="461604" y="246459"/>
                    </a:lnTo>
                    <a:lnTo>
                      <a:pt x="458037" y="248840"/>
                    </a:lnTo>
                    <a:lnTo>
                      <a:pt x="454866" y="251222"/>
                    </a:lnTo>
                    <a:lnTo>
                      <a:pt x="450902" y="253603"/>
                    </a:lnTo>
                    <a:lnTo>
                      <a:pt x="446939" y="255587"/>
                    </a:lnTo>
                    <a:lnTo>
                      <a:pt x="442579" y="257175"/>
                    </a:lnTo>
                    <a:lnTo>
                      <a:pt x="437823" y="258762"/>
                    </a:lnTo>
                    <a:lnTo>
                      <a:pt x="433463" y="259953"/>
                    </a:lnTo>
                    <a:lnTo>
                      <a:pt x="428310" y="260747"/>
                    </a:lnTo>
                    <a:lnTo>
                      <a:pt x="423158" y="261144"/>
                    </a:lnTo>
                    <a:lnTo>
                      <a:pt x="417609" y="261144"/>
                    </a:lnTo>
                    <a:lnTo>
                      <a:pt x="411663" y="260747"/>
                    </a:lnTo>
                    <a:lnTo>
                      <a:pt x="406114" y="259953"/>
                    </a:lnTo>
                    <a:lnTo>
                      <a:pt x="399773" y="257969"/>
                    </a:lnTo>
                    <a:lnTo>
                      <a:pt x="393431" y="255984"/>
                    </a:lnTo>
                    <a:lnTo>
                      <a:pt x="386693" y="253603"/>
                    </a:lnTo>
                    <a:lnTo>
                      <a:pt x="379559" y="250031"/>
                    </a:lnTo>
                    <a:lnTo>
                      <a:pt x="371235" y="246062"/>
                    </a:lnTo>
                    <a:lnTo>
                      <a:pt x="362912" y="242490"/>
                    </a:lnTo>
                    <a:lnTo>
                      <a:pt x="396602" y="258762"/>
                    </a:lnTo>
                    <a:lnTo>
                      <a:pt x="412060" y="266303"/>
                    </a:lnTo>
                    <a:lnTo>
                      <a:pt x="419987" y="269081"/>
                    </a:lnTo>
                    <a:lnTo>
                      <a:pt x="427518" y="271462"/>
                    </a:lnTo>
                    <a:lnTo>
                      <a:pt x="434256" y="273844"/>
                    </a:lnTo>
                    <a:lnTo>
                      <a:pt x="440994" y="275431"/>
                    </a:lnTo>
                    <a:lnTo>
                      <a:pt x="447732" y="276622"/>
                    </a:lnTo>
                    <a:lnTo>
                      <a:pt x="453677" y="277019"/>
                    </a:lnTo>
                    <a:lnTo>
                      <a:pt x="459226" y="276622"/>
                    </a:lnTo>
                    <a:lnTo>
                      <a:pt x="464378" y="275431"/>
                    </a:lnTo>
                    <a:lnTo>
                      <a:pt x="469531" y="273844"/>
                    </a:lnTo>
                    <a:lnTo>
                      <a:pt x="471513" y="271859"/>
                    </a:lnTo>
                    <a:lnTo>
                      <a:pt x="473891" y="270669"/>
                    </a:lnTo>
                    <a:lnTo>
                      <a:pt x="475080" y="282178"/>
                    </a:lnTo>
                    <a:lnTo>
                      <a:pt x="475476" y="292497"/>
                    </a:lnTo>
                    <a:lnTo>
                      <a:pt x="475476" y="302419"/>
                    </a:lnTo>
                    <a:lnTo>
                      <a:pt x="475080" y="311944"/>
                    </a:lnTo>
                    <a:lnTo>
                      <a:pt x="476665" y="310356"/>
                    </a:lnTo>
                    <a:lnTo>
                      <a:pt x="477458" y="309959"/>
                    </a:lnTo>
                    <a:lnTo>
                      <a:pt x="478251" y="309562"/>
                    </a:lnTo>
                    <a:lnTo>
                      <a:pt x="479440" y="309959"/>
                    </a:lnTo>
                    <a:lnTo>
                      <a:pt x="481025" y="310753"/>
                    </a:lnTo>
                    <a:lnTo>
                      <a:pt x="482214" y="311944"/>
                    </a:lnTo>
                    <a:lnTo>
                      <a:pt x="483007" y="313928"/>
                    </a:lnTo>
                    <a:lnTo>
                      <a:pt x="484989" y="317897"/>
                    </a:lnTo>
                    <a:lnTo>
                      <a:pt x="486574" y="323850"/>
                    </a:lnTo>
                    <a:lnTo>
                      <a:pt x="488556" y="331391"/>
                    </a:lnTo>
                    <a:lnTo>
                      <a:pt x="489349" y="339328"/>
                    </a:lnTo>
                    <a:lnTo>
                      <a:pt x="490141" y="348853"/>
                    </a:lnTo>
                    <a:lnTo>
                      <a:pt x="490538" y="358775"/>
                    </a:lnTo>
                    <a:lnTo>
                      <a:pt x="490141" y="368697"/>
                    </a:lnTo>
                    <a:lnTo>
                      <a:pt x="489349" y="377825"/>
                    </a:lnTo>
                    <a:lnTo>
                      <a:pt x="488556" y="385763"/>
                    </a:lnTo>
                    <a:lnTo>
                      <a:pt x="486574" y="393303"/>
                    </a:lnTo>
                    <a:lnTo>
                      <a:pt x="484989" y="399256"/>
                    </a:lnTo>
                    <a:lnTo>
                      <a:pt x="483007" y="404019"/>
                    </a:lnTo>
                    <a:lnTo>
                      <a:pt x="482214" y="405209"/>
                    </a:lnTo>
                    <a:lnTo>
                      <a:pt x="481025" y="406400"/>
                    </a:lnTo>
                    <a:lnTo>
                      <a:pt x="479440" y="407194"/>
                    </a:lnTo>
                    <a:lnTo>
                      <a:pt x="478251" y="407591"/>
                    </a:lnTo>
                    <a:lnTo>
                      <a:pt x="477062" y="407194"/>
                    </a:lnTo>
                    <a:lnTo>
                      <a:pt x="475873" y="406400"/>
                    </a:lnTo>
                    <a:lnTo>
                      <a:pt x="475080" y="405209"/>
                    </a:lnTo>
                    <a:lnTo>
                      <a:pt x="473891" y="403622"/>
                    </a:lnTo>
                    <a:lnTo>
                      <a:pt x="471513" y="398463"/>
                    </a:lnTo>
                    <a:lnTo>
                      <a:pt x="469927" y="392113"/>
                    </a:lnTo>
                    <a:lnTo>
                      <a:pt x="468738" y="400447"/>
                    </a:lnTo>
                    <a:lnTo>
                      <a:pt x="467549" y="409178"/>
                    </a:lnTo>
                    <a:lnTo>
                      <a:pt x="465171" y="417116"/>
                    </a:lnTo>
                    <a:lnTo>
                      <a:pt x="463586" y="425053"/>
                    </a:lnTo>
                    <a:lnTo>
                      <a:pt x="461208" y="432594"/>
                    </a:lnTo>
                    <a:lnTo>
                      <a:pt x="458433" y="440135"/>
                    </a:lnTo>
                    <a:lnTo>
                      <a:pt x="455659" y="447278"/>
                    </a:lnTo>
                    <a:lnTo>
                      <a:pt x="452488" y="454025"/>
                    </a:lnTo>
                    <a:lnTo>
                      <a:pt x="449317" y="460772"/>
                    </a:lnTo>
                    <a:lnTo>
                      <a:pt x="445353" y="467519"/>
                    </a:lnTo>
                    <a:lnTo>
                      <a:pt x="441786" y="473869"/>
                    </a:lnTo>
                    <a:lnTo>
                      <a:pt x="437823" y="479822"/>
                    </a:lnTo>
                    <a:lnTo>
                      <a:pt x="433859" y="485775"/>
                    </a:lnTo>
                    <a:lnTo>
                      <a:pt x="429499" y="491331"/>
                    </a:lnTo>
                    <a:lnTo>
                      <a:pt x="424743" y="496491"/>
                    </a:lnTo>
                    <a:lnTo>
                      <a:pt x="420780" y="501253"/>
                    </a:lnTo>
                    <a:lnTo>
                      <a:pt x="416023" y="506016"/>
                    </a:lnTo>
                    <a:lnTo>
                      <a:pt x="410871" y="510778"/>
                    </a:lnTo>
                    <a:lnTo>
                      <a:pt x="406511" y="514747"/>
                    </a:lnTo>
                    <a:lnTo>
                      <a:pt x="401358" y="518716"/>
                    </a:lnTo>
                    <a:lnTo>
                      <a:pt x="396206" y="521891"/>
                    </a:lnTo>
                    <a:lnTo>
                      <a:pt x="391053" y="525463"/>
                    </a:lnTo>
                    <a:lnTo>
                      <a:pt x="386297" y="528241"/>
                    </a:lnTo>
                    <a:lnTo>
                      <a:pt x="381144" y="531416"/>
                    </a:lnTo>
                    <a:lnTo>
                      <a:pt x="375992" y="533400"/>
                    </a:lnTo>
                    <a:lnTo>
                      <a:pt x="370839" y="535385"/>
                    </a:lnTo>
                    <a:lnTo>
                      <a:pt x="366083" y="537766"/>
                    </a:lnTo>
                    <a:lnTo>
                      <a:pt x="360930" y="538957"/>
                    </a:lnTo>
                    <a:lnTo>
                      <a:pt x="355778" y="540147"/>
                    </a:lnTo>
                    <a:lnTo>
                      <a:pt x="351021" y="540941"/>
                    </a:lnTo>
                    <a:lnTo>
                      <a:pt x="346265" y="541338"/>
                    </a:lnTo>
                    <a:lnTo>
                      <a:pt x="341509" y="541338"/>
                    </a:lnTo>
                    <a:lnTo>
                      <a:pt x="337545" y="541338"/>
                    </a:lnTo>
                    <a:lnTo>
                      <a:pt x="333582" y="540941"/>
                    </a:lnTo>
                    <a:lnTo>
                      <a:pt x="329222" y="540147"/>
                    </a:lnTo>
                    <a:lnTo>
                      <a:pt x="325258" y="538957"/>
                    </a:lnTo>
                    <a:lnTo>
                      <a:pt x="320898" y="537369"/>
                    </a:lnTo>
                    <a:lnTo>
                      <a:pt x="316142" y="535385"/>
                    </a:lnTo>
                    <a:lnTo>
                      <a:pt x="307026" y="531019"/>
                    </a:lnTo>
                    <a:lnTo>
                      <a:pt x="297117" y="525066"/>
                    </a:lnTo>
                    <a:lnTo>
                      <a:pt x="287605" y="517922"/>
                    </a:lnTo>
                    <a:lnTo>
                      <a:pt x="278092" y="509985"/>
                    </a:lnTo>
                    <a:lnTo>
                      <a:pt x="268183" y="500460"/>
                    </a:lnTo>
                    <a:lnTo>
                      <a:pt x="258671" y="490538"/>
                    </a:lnTo>
                    <a:lnTo>
                      <a:pt x="249555" y="479425"/>
                    </a:lnTo>
                    <a:lnTo>
                      <a:pt x="240835" y="467519"/>
                    </a:lnTo>
                    <a:lnTo>
                      <a:pt x="232908" y="454819"/>
                    </a:lnTo>
                    <a:lnTo>
                      <a:pt x="228944" y="448072"/>
                    </a:lnTo>
                    <a:lnTo>
                      <a:pt x="225377" y="441325"/>
                    </a:lnTo>
                    <a:lnTo>
                      <a:pt x="221810" y="434578"/>
                    </a:lnTo>
                    <a:lnTo>
                      <a:pt x="219036" y="427434"/>
                    </a:lnTo>
                    <a:lnTo>
                      <a:pt x="215865" y="420291"/>
                    </a:lnTo>
                    <a:lnTo>
                      <a:pt x="213090" y="412750"/>
                    </a:lnTo>
                    <a:lnTo>
                      <a:pt x="211109" y="405209"/>
                    </a:lnTo>
                    <a:lnTo>
                      <a:pt x="208730" y="397669"/>
                    </a:lnTo>
                    <a:lnTo>
                      <a:pt x="207145" y="402828"/>
                    </a:lnTo>
                    <a:lnTo>
                      <a:pt x="205163" y="406400"/>
                    </a:lnTo>
                    <a:lnTo>
                      <a:pt x="204371" y="408384"/>
                    </a:lnTo>
                    <a:lnTo>
                      <a:pt x="203181" y="409178"/>
                    </a:lnTo>
                    <a:lnTo>
                      <a:pt x="201992" y="409972"/>
                    </a:lnTo>
                    <a:lnTo>
                      <a:pt x="200803" y="409972"/>
                    </a:lnTo>
                    <a:lnTo>
                      <a:pt x="199614" y="409972"/>
                    </a:lnTo>
                    <a:lnTo>
                      <a:pt x="198425" y="409178"/>
                    </a:lnTo>
                    <a:lnTo>
                      <a:pt x="197236" y="407591"/>
                    </a:lnTo>
                    <a:lnTo>
                      <a:pt x="196443" y="406003"/>
                    </a:lnTo>
                    <a:lnTo>
                      <a:pt x="194065" y="401638"/>
                    </a:lnTo>
                    <a:lnTo>
                      <a:pt x="192480" y="395684"/>
                    </a:lnTo>
                    <a:lnTo>
                      <a:pt x="190895" y="388541"/>
                    </a:lnTo>
                    <a:lnTo>
                      <a:pt x="190102" y="379809"/>
                    </a:lnTo>
                    <a:lnTo>
                      <a:pt x="188913" y="371078"/>
                    </a:lnTo>
                    <a:lnTo>
                      <a:pt x="188913" y="361156"/>
                    </a:lnTo>
                    <a:lnTo>
                      <a:pt x="188913" y="351234"/>
                    </a:lnTo>
                    <a:lnTo>
                      <a:pt x="190102" y="342106"/>
                    </a:lnTo>
                    <a:lnTo>
                      <a:pt x="190895" y="333772"/>
                    </a:lnTo>
                    <a:lnTo>
                      <a:pt x="192480" y="326231"/>
                    </a:lnTo>
                    <a:lnTo>
                      <a:pt x="194065" y="320675"/>
                    </a:lnTo>
                    <a:lnTo>
                      <a:pt x="196443" y="315912"/>
                    </a:lnTo>
                    <a:lnTo>
                      <a:pt x="197236" y="314325"/>
                    </a:lnTo>
                    <a:lnTo>
                      <a:pt x="198425" y="312737"/>
                    </a:lnTo>
                    <a:lnTo>
                      <a:pt x="199614" y="312341"/>
                    </a:lnTo>
                    <a:lnTo>
                      <a:pt x="200803" y="311944"/>
                    </a:lnTo>
                    <a:lnTo>
                      <a:pt x="201596" y="311944"/>
                    </a:lnTo>
                    <a:lnTo>
                      <a:pt x="201992" y="312341"/>
                    </a:lnTo>
                    <a:lnTo>
                      <a:pt x="203181" y="300037"/>
                    </a:lnTo>
                    <a:lnTo>
                      <a:pt x="203974" y="294084"/>
                    </a:lnTo>
                    <a:lnTo>
                      <a:pt x="204767" y="288528"/>
                    </a:lnTo>
                    <a:lnTo>
                      <a:pt x="204371" y="281781"/>
                    </a:lnTo>
                    <a:lnTo>
                      <a:pt x="203974" y="275431"/>
                    </a:lnTo>
                    <a:lnTo>
                      <a:pt x="203974" y="269081"/>
                    </a:lnTo>
                    <a:lnTo>
                      <a:pt x="203974" y="263525"/>
                    </a:lnTo>
                    <a:lnTo>
                      <a:pt x="204767" y="257969"/>
                    </a:lnTo>
                    <a:lnTo>
                      <a:pt x="205560" y="253206"/>
                    </a:lnTo>
                    <a:lnTo>
                      <a:pt x="206352" y="248444"/>
                    </a:lnTo>
                    <a:lnTo>
                      <a:pt x="207541" y="243681"/>
                    </a:lnTo>
                    <a:lnTo>
                      <a:pt x="209127" y="240109"/>
                    </a:lnTo>
                    <a:lnTo>
                      <a:pt x="211109" y="236140"/>
                    </a:lnTo>
                    <a:lnTo>
                      <a:pt x="213090" y="232569"/>
                    </a:lnTo>
                    <a:lnTo>
                      <a:pt x="215072" y="229394"/>
                    </a:lnTo>
                    <a:lnTo>
                      <a:pt x="217847" y="226615"/>
                    </a:lnTo>
                    <a:lnTo>
                      <a:pt x="220225" y="223837"/>
                    </a:lnTo>
                    <a:lnTo>
                      <a:pt x="222603" y="221456"/>
                    </a:lnTo>
                    <a:lnTo>
                      <a:pt x="225774" y="219472"/>
                    </a:lnTo>
                    <a:lnTo>
                      <a:pt x="212694" y="219869"/>
                    </a:lnTo>
                    <a:lnTo>
                      <a:pt x="201992" y="219869"/>
                    </a:lnTo>
                    <a:lnTo>
                      <a:pt x="193273" y="220662"/>
                    </a:lnTo>
                    <a:lnTo>
                      <a:pt x="199614" y="217090"/>
                    </a:lnTo>
                    <a:lnTo>
                      <a:pt x="205956" y="213122"/>
                    </a:lnTo>
                    <a:lnTo>
                      <a:pt x="212298" y="208756"/>
                    </a:lnTo>
                    <a:lnTo>
                      <a:pt x="218639" y="203597"/>
                    </a:lnTo>
                    <a:lnTo>
                      <a:pt x="230926" y="194865"/>
                    </a:lnTo>
                    <a:lnTo>
                      <a:pt x="236079" y="190897"/>
                    </a:lnTo>
                    <a:lnTo>
                      <a:pt x="241231" y="187722"/>
                    </a:lnTo>
                    <a:lnTo>
                      <a:pt x="255104" y="180975"/>
                    </a:lnTo>
                    <a:lnTo>
                      <a:pt x="268976" y="175022"/>
                    </a:lnTo>
                    <a:lnTo>
                      <a:pt x="282056" y="170259"/>
                    </a:lnTo>
                    <a:lnTo>
                      <a:pt x="295135" y="166687"/>
                    </a:lnTo>
                    <a:lnTo>
                      <a:pt x="307819" y="163115"/>
                    </a:lnTo>
                    <a:lnTo>
                      <a:pt x="320106" y="161131"/>
                    </a:lnTo>
                    <a:lnTo>
                      <a:pt x="331996" y="159544"/>
                    </a:lnTo>
                    <a:lnTo>
                      <a:pt x="343094" y="159147"/>
                    </a:lnTo>
                    <a:lnTo>
                      <a:pt x="354192" y="158750"/>
                    </a:lnTo>
                    <a:close/>
                    <a:moveTo>
                      <a:pt x="923918" y="157956"/>
                    </a:moveTo>
                    <a:lnTo>
                      <a:pt x="917185" y="158353"/>
                    </a:lnTo>
                    <a:lnTo>
                      <a:pt x="910056" y="158750"/>
                    </a:lnTo>
                    <a:lnTo>
                      <a:pt x="902928" y="159544"/>
                    </a:lnTo>
                    <a:lnTo>
                      <a:pt x="895403" y="161131"/>
                    </a:lnTo>
                    <a:lnTo>
                      <a:pt x="881937" y="164306"/>
                    </a:lnTo>
                    <a:lnTo>
                      <a:pt x="875996" y="165894"/>
                    </a:lnTo>
                    <a:lnTo>
                      <a:pt x="870451" y="167878"/>
                    </a:lnTo>
                    <a:lnTo>
                      <a:pt x="870451" y="196453"/>
                    </a:lnTo>
                    <a:lnTo>
                      <a:pt x="871640" y="196453"/>
                    </a:lnTo>
                    <a:lnTo>
                      <a:pt x="876392" y="194072"/>
                    </a:lnTo>
                    <a:lnTo>
                      <a:pt x="881145" y="191691"/>
                    </a:lnTo>
                    <a:lnTo>
                      <a:pt x="887086" y="189309"/>
                    </a:lnTo>
                    <a:lnTo>
                      <a:pt x="893422" y="186928"/>
                    </a:lnTo>
                    <a:lnTo>
                      <a:pt x="900551" y="184944"/>
                    </a:lnTo>
                    <a:lnTo>
                      <a:pt x="907680" y="182959"/>
                    </a:lnTo>
                    <a:lnTo>
                      <a:pt x="914809" y="182166"/>
                    </a:lnTo>
                    <a:lnTo>
                      <a:pt x="922334" y="182166"/>
                    </a:lnTo>
                    <a:lnTo>
                      <a:pt x="926294" y="182166"/>
                    </a:lnTo>
                    <a:lnTo>
                      <a:pt x="930255" y="182562"/>
                    </a:lnTo>
                    <a:lnTo>
                      <a:pt x="934215" y="182959"/>
                    </a:lnTo>
                    <a:lnTo>
                      <a:pt x="937384" y="183753"/>
                    </a:lnTo>
                    <a:lnTo>
                      <a:pt x="940948" y="185341"/>
                    </a:lnTo>
                    <a:lnTo>
                      <a:pt x="944117" y="186531"/>
                    </a:lnTo>
                    <a:lnTo>
                      <a:pt x="947285" y="188119"/>
                    </a:lnTo>
                    <a:lnTo>
                      <a:pt x="950057" y="189706"/>
                    </a:lnTo>
                    <a:lnTo>
                      <a:pt x="952434" y="192087"/>
                    </a:lnTo>
                    <a:lnTo>
                      <a:pt x="954810" y="194072"/>
                    </a:lnTo>
                    <a:lnTo>
                      <a:pt x="956394" y="196850"/>
                    </a:lnTo>
                    <a:lnTo>
                      <a:pt x="957978" y="199628"/>
                    </a:lnTo>
                    <a:lnTo>
                      <a:pt x="959167" y="202803"/>
                    </a:lnTo>
                    <a:lnTo>
                      <a:pt x="959959" y="206375"/>
                    </a:lnTo>
                    <a:lnTo>
                      <a:pt x="960751" y="209550"/>
                    </a:lnTo>
                    <a:lnTo>
                      <a:pt x="960751" y="213519"/>
                    </a:lnTo>
                    <a:lnTo>
                      <a:pt x="959959" y="219472"/>
                    </a:lnTo>
                    <a:lnTo>
                      <a:pt x="959167" y="224234"/>
                    </a:lnTo>
                    <a:lnTo>
                      <a:pt x="957978" y="229394"/>
                    </a:lnTo>
                    <a:lnTo>
                      <a:pt x="955998" y="233759"/>
                    </a:lnTo>
                    <a:lnTo>
                      <a:pt x="954018" y="237331"/>
                    </a:lnTo>
                    <a:lnTo>
                      <a:pt x="950850" y="241300"/>
                    </a:lnTo>
                    <a:lnTo>
                      <a:pt x="947681" y="245269"/>
                    </a:lnTo>
                    <a:lnTo>
                      <a:pt x="943325" y="248444"/>
                    </a:lnTo>
                    <a:lnTo>
                      <a:pt x="939760" y="252016"/>
                    </a:lnTo>
                    <a:lnTo>
                      <a:pt x="935800" y="254794"/>
                    </a:lnTo>
                    <a:lnTo>
                      <a:pt x="931047" y="257969"/>
                    </a:lnTo>
                    <a:lnTo>
                      <a:pt x="925898" y="261144"/>
                    </a:lnTo>
                    <a:lnTo>
                      <a:pt x="906096" y="272653"/>
                    </a:lnTo>
                    <a:lnTo>
                      <a:pt x="906096" y="315516"/>
                    </a:lnTo>
                    <a:lnTo>
                      <a:pt x="931443" y="315516"/>
                    </a:lnTo>
                    <a:lnTo>
                      <a:pt x="931443" y="283766"/>
                    </a:lnTo>
                    <a:lnTo>
                      <a:pt x="942929" y="277019"/>
                    </a:lnTo>
                    <a:lnTo>
                      <a:pt x="953226" y="270272"/>
                    </a:lnTo>
                    <a:lnTo>
                      <a:pt x="958374" y="266700"/>
                    </a:lnTo>
                    <a:lnTo>
                      <a:pt x="963127" y="262731"/>
                    </a:lnTo>
                    <a:lnTo>
                      <a:pt x="967484" y="259159"/>
                    </a:lnTo>
                    <a:lnTo>
                      <a:pt x="971444" y="255191"/>
                    </a:lnTo>
                    <a:lnTo>
                      <a:pt x="975405" y="250825"/>
                    </a:lnTo>
                    <a:lnTo>
                      <a:pt x="978573" y="246459"/>
                    </a:lnTo>
                    <a:lnTo>
                      <a:pt x="981741" y="241300"/>
                    </a:lnTo>
                    <a:lnTo>
                      <a:pt x="984514" y="236141"/>
                    </a:lnTo>
                    <a:lnTo>
                      <a:pt x="986494" y="230187"/>
                    </a:lnTo>
                    <a:lnTo>
                      <a:pt x="988079" y="224234"/>
                    </a:lnTo>
                    <a:lnTo>
                      <a:pt x="989267" y="218281"/>
                    </a:lnTo>
                    <a:lnTo>
                      <a:pt x="989267" y="211534"/>
                    </a:lnTo>
                    <a:lnTo>
                      <a:pt x="989267" y="205581"/>
                    </a:lnTo>
                    <a:lnTo>
                      <a:pt x="988475" y="200025"/>
                    </a:lnTo>
                    <a:lnTo>
                      <a:pt x="986494" y="194866"/>
                    </a:lnTo>
                    <a:lnTo>
                      <a:pt x="984910" y="189706"/>
                    </a:lnTo>
                    <a:lnTo>
                      <a:pt x="982534" y="185341"/>
                    </a:lnTo>
                    <a:lnTo>
                      <a:pt x="979365" y="180578"/>
                    </a:lnTo>
                    <a:lnTo>
                      <a:pt x="975801" y="176212"/>
                    </a:lnTo>
                    <a:lnTo>
                      <a:pt x="971840" y="172641"/>
                    </a:lnTo>
                    <a:lnTo>
                      <a:pt x="967484" y="169069"/>
                    </a:lnTo>
                    <a:lnTo>
                      <a:pt x="962335" y="166291"/>
                    </a:lnTo>
                    <a:lnTo>
                      <a:pt x="956790" y="163512"/>
                    </a:lnTo>
                    <a:lnTo>
                      <a:pt x="951246" y="161528"/>
                    </a:lnTo>
                    <a:lnTo>
                      <a:pt x="944909" y="159941"/>
                    </a:lnTo>
                    <a:lnTo>
                      <a:pt x="938176" y="159147"/>
                    </a:lnTo>
                    <a:lnTo>
                      <a:pt x="931443" y="158353"/>
                    </a:lnTo>
                    <a:lnTo>
                      <a:pt x="923918" y="157956"/>
                    </a:lnTo>
                    <a:close/>
                    <a:moveTo>
                      <a:pt x="925106" y="0"/>
                    </a:moveTo>
                    <a:lnTo>
                      <a:pt x="938968" y="0"/>
                    </a:lnTo>
                    <a:lnTo>
                      <a:pt x="952434" y="397"/>
                    </a:lnTo>
                    <a:lnTo>
                      <a:pt x="965503" y="1984"/>
                    </a:lnTo>
                    <a:lnTo>
                      <a:pt x="978177" y="3572"/>
                    </a:lnTo>
                    <a:lnTo>
                      <a:pt x="990059" y="5953"/>
                    </a:lnTo>
                    <a:lnTo>
                      <a:pt x="1001544" y="9128"/>
                    </a:lnTo>
                    <a:lnTo>
                      <a:pt x="1012238" y="12303"/>
                    </a:lnTo>
                    <a:lnTo>
                      <a:pt x="1022931" y="15875"/>
                    </a:lnTo>
                    <a:lnTo>
                      <a:pt x="1032436" y="19844"/>
                    </a:lnTo>
                    <a:lnTo>
                      <a:pt x="1041942" y="24209"/>
                    </a:lnTo>
                    <a:lnTo>
                      <a:pt x="1050259" y="28178"/>
                    </a:lnTo>
                    <a:lnTo>
                      <a:pt x="1058180" y="32544"/>
                    </a:lnTo>
                    <a:lnTo>
                      <a:pt x="1065704" y="37306"/>
                    </a:lnTo>
                    <a:lnTo>
                      <a:pt x="1072437" y="41275"/>
                    </a:lnTo>
                    <a:lnTo>
                      <a:pt x="1084715" y="50006"/>
                    </a:lnTo>
                    <a:lnTo>
                      <a:pt x="1093824" y="57547"/>
                    </a:lnTo>
                    <a:lnTo>
                      <a:pt x="1100557" y="63500"/>
                    </a:lnTo>
                    <a:lnTo>
                      <a:pt x="1106102" y="68659"/>
                    </a:lnTo>
                    <a:lnTo>
                      <a:pt x="1104121" y="73025"/>
                    </a:lnTo>
                    <a:lnTo>
                      <a:pt x="1101745" y="77390"/>
                    </a:lnTo>
                    <a:lnTo>
                      <a:pt x="1098577" y="83344"/>
                    </a:lnTo>
                    <a:lnTo>
                      <a:pt x="1094220" y="89694"/>
                    </a:lnTo>
                    <a:lnTo>
                      <a:pt x="1089071" y="96837"/>
                    </a:lnTo>
                    <a:lnTo>
                      <a:pt x="1082339" y="103981"/>
                    </a:lnTo>
                    <a:lnTo>
                      <a:pt x="1078774" y="107156"/>
                    </a:lnTo>
                    <a:lnTo>
                      <a:pt x="1074418" y="111125"/>
                    </a:lnTo>
                    <a:lnTo>
                      <a:pt x="1070457" y="113903"/>
                    </a:lnTo>
                    <a:lnTo>
                      <a:pt x="1066101" y="117475"/>
                    </a:lnTo>
                    <a:lnTo>
                      <a:pt x="1060952" y="119856"/>
                    </a:lnTo>
                    <a:lnTo>
                      <a:pt x="1056199" y="122237"/>
                    </a:lnTo>
                    <a:lnTo>
                      <a:pt x="1050655" y="125016"/>
                    </a:lnTo>
                    <a:lnTo>
                      <a:pt x="1045110" y="126603"/>
                    </a:lnTo>
                    <a:lnTo>
                      <a:pt x="1039169" y="128191"/>
                    </a:lnTo>
                    <a:lnTo>
                      <a:pt x="1032832" y="128984"/>
                    </a:lnTo>
                    <a:lnTo>
                      <a:pt x="1026100" y="129381"/>
                    </a:lnTo>
                    <a:lnTo>
                      <a:pt x="1018971" y="129381"/>
                    </a:lnTo>
                    <a:lnTo>
                      <a:pt x="1011842" y="128984"/>
                    </a:lnTo>
                    <a:lnTo>
                      <a:pt x="1004317" y="127794"/>
                    </a:lnTo>
                    <a:lnTo>
                      <a:pt x="996792" y="125809"/>
                    </a:lnTo>
                    <a:lnTo>
                      <a:pt x="988475" y="123428"/>
                    </a:lnTo>
                    <a:lnTo>
                      <a:pt x="979761" y="119856"/>
                    </a:lnTo>
                    <a:lnTo>
                      <a:pt x="971048" y="115490"/>
                    </a:lnTo>
                    <a:lnTo>
                      <a:pt x="960751" y="110728"/>
                    </a:lnTo>
                    <a:lnTo>
                      <a:pt x="950057" y="105965"/>
                    </a:lnTo>
                    <a:lnTo>
                      <a:pt x="992435" y="126603"/>
                    </a:lnTo>
                    <a:lnTo>
                      <a:pt x="1012634" y="135334"/>
                    </a:lnTo>
                    <a:lnTo>
                      <a:pt x="1022139" y="139700"/>
                    </a:lnTo>
                    <a:lnTo>
                      <a:pt x="1031248" y="142875"/>
                    </a:lnTo>
                    <a:lnTo>
                      <a:pt x="1039961" y="145653"/>
                    </a:lnTo>
                    <a:lnTo>
                      <a:pt x="1049070" y="147637"/>
                    </a:lnTo>
                    <a:lnTo>
                      <a:pt x="1056991" y="149225"/>
                    </a:lnTo>
                    <a:lnTo>
                      <a:pt x="1064516" y="149622"/>
                    </a:lnTo>
                    <a:lnTo>
                      <a:pt x="1068081" y="149622"/>
                    </a:lnTo>
                    <a:lnTo>
                      <a:pt x="1071645" y="149225"/>
                    </a:lnTo>
                    <a:lnTo>
                      <a:pt x="1075606" y="148431"/>
                    </a:lnTo>
                    <a:lnTo>
                      <a:pt x="1078378" y="147637"/>
                    </a:lnTo>
                    <a:lnTo>
                      <a:pt x="1081546" y="146844"/>
                    </a:lnTo>
                    <a:lnTo>
                      <a:pt x="1084715" y="145256"/>
                    </a:lnTo>
                    <a:lnTo>
                      <a:pt x="1087487" y="143272"/>
                    </a:lnTo>
                    <a:lnTo>
                      <a:pt x="1090260" y="141287"/>
                    </a:lnTo>
                    <a:lnTo>
                      <a:pt x="1091844" y="155972"/>
                    </a:lnTo>
                    <a:lnTo>
                      <a:pt x="1092240" y="169069"/>
                    </a:lnTo>
                    <a:lnTo>
                      <a:pt x="1092240" y="181769"/>
                    </a:lnTo>
                    <a:lnTo>
                      <a:pt x="1091448" y="194072"/>
                    </a:lnTo>
                    <a:lnTo>
                      <a:pt x="1093824" y="192087"/>
                    </a:lnTo>
                    <a:lnTo>
                      <a:pt x="1094616" y="191294"/>
                    </a:lnTo>
                    <a:lnTo>
                      <a:pt x="1096200" y="191294"/>
                    </a:lnTo>
                    <a:lnTo>
                      <a:pt x="1097785" y="191691"/>
                    </a:lnTo>
                    <a:lnTo>
                      <a:pt x="1098973" y="192484"/>
                    </a:lnTo>
                    <a:lnTo>
                      <a:pt x="1100557" y="194072"/>
                    </a:lnTo>
                    <a:lnTo>
                      <a:pt x="1101745" y="195659"/>
                    </a:lnTo>
                    <a:lnTo>
                      <a:pt x="1103329" y="198834"/>
                    </a:lnTo>
                    <a:lnTo>
                      <a:pt x="1104517" y="201612"/>
                    </a:lnTo>
                    <a:lnTo>
                      <a:pt x="1106894" y="209153"/>
                    </a:lnTo>
                    <a:lnTo>
                      <a:pt x="1108478" y="218678"/>
                    </a:lnTo>
                    <a:lnTo>
                      <a:pt x="1110062" y="228997"/>
                    </a:lnTo>
                    <a:lnTo>
                      <a:pt x="1110854" y="240506"/>
                    </a:lnTo>
                    <a:lnTo>
                      <a:pt x="1111250" y="253206"/>
                    </a:lnTo>
                    <a:lnTo>
                      <a:pt x="1110854" y="265113"/>
                    </a:lnTo>
                    <a:lnTo>
                      <a:pt x="1110062" y="277019"/>
                    </a:lnTo>
                    <a:lnTo>
                      <a:pt x="1108478" y="287734"/>
                    </a:lnTo>
                    <a:lnTo>
                      <a:pt x="1106894" y="296466"/>
                    </a:lnTo>
                    <a:lnTo>
                      <a:pt x="1104517" y="304006"/>
                    </a:lnTo>
                    <a:lnTo>
                      <a:pt x="1103329" y="307578"/>
                    </a:lnTo>
                    <a:lnTo>
                      <a:pt x="1101745" y="309959"/>
                    </a:lnTo>
                    <a:lnTo>
                      <a:pt x="1100557" y="311944"/>
                    </a:lnTo>
                    <a:lnTo>
                      <a:pt x="1098973" y="313531"/>
                    </a:lnTo>
                    <a:lnTo>
                      <a:pt x="1097785" y="314722"/>
                    </a:lnTo>
                    <a:lnTo>
                      <a:pt x="1096200" y="314722"/>
                    </a:lnTo>
                    <a:lnTo>
                      <a:pt x="1094220" y="314722"/>
                    </a:lnTo>
                    <a:lnTo>
                      <a:pt x="1093032" y="313531"/>
                    </a:lnTo>
                    <a:lnTo>
                      <a:pt x="1091448" y="311547"/>
                    </a:lnTo>
                    <a:lnTo>
                      <a:pt x="1090260" y="309563"/>
                    </a:lnTo>
                    <a:lnTo>
                      <a:pt x="1088279" y="306784"/>
                    </a:lnTo>
                    <a:lnTo>
                      <a:pt x="1087091" y="303213"/>
                    </a:lnTo>
                    <a:lnTo>
                      <a:pt x="1085111" y="295275"/>
                    </a:lnTo>
                    <a:lnTo>
                      <a:pt x="1083923" y="305594"/>
                    </a:lnTo>
                    <a:lnTo>
                      <a:pt x="1081546" y="316309"/>
                    </a:lnTo>
                    <a:lnTo>
                      <a:pt x="1079566" y="327025"/>
                    </a:lnTo>
                    <a:lnTo>
                      <a:pt x="1077190" y="336550"/>
                    </a:lnTo>
                    <a:lnTo>
                      <a:pt x="1074022" y="346075"/>
                    </a:lnTo>
                    <a:lnTo>
                      <a:pt x="1070853" y="355997"/>
                    </a:lnTo>
                    <a:lnTo>
                      <a:pt x="1067289" y="364728"/>
                    </a:lnTo>
                    <a:lnTo>
                      <a:pt x="1063328" y="373460"/>
                    </a:lnTo>
                    <a:lnTo>
                      <a:pt x="1058972" y="382588"/>
                    </a:lnTo>
                    <a:lnTo>
                      <a:pt x="1054219" y="390525"/>
                    </a:lnTo>
                    <a:lnTo>
                      <a:pt x="1049863" y="398463"/>
                    </a:lnTo>
                    <a:lnTo>
                      <a:pt x="1044714" y="406003"/>
                    </a:lnTo>
                    <a:lnTo>
                      <a:pt x="1039565" y="413147"/>
                    </a:lnTo>
                    <a:lnTo>
                      <a:pt x="1034021" y="420291"/>
                    </a:lnTo>
                    <a:lnTo>
                      <a:pt x="1028872" y="427038"/>
                    </a:lnTo>
                    <a:lnTo>
                      <a:pt x="1022931" y="433388"/>
                    </a:lnTo>
                    <a:lnTo>
                      <a:pt x="1016990" y="439341"/>
                    </a:lnTo>
                    <a:lnTo>
                      <a:pt x="1011050" y="444897"/>
                    </a:lnTo>
                    <a:lnTo>
                      <a:pt x="1004713" y="450453"/>
                    </a:lnTo>
                    <a:lnTo>
                      <a:pt x="998376" y="455216"/>
                    </a:lnTo>
                    <a:lnTo>
                      <a:pt x="992039" y="459581"/>
                    </a:lnTo>
                    <a:lnTo>
                      <a:pt x="985702" y="463947"/>
                    </a:lnTo>
                    <a:lnTo>
                      <a:pt x="979365" y="467519"/>
                    </a:lnTo>
                    <a:lnTo>
                      <a:pt x="973028" y="471091"/>
                    </a:lnTo>
                    <a:lnTo>
                      <a:pt x="966692" y="473869"/>
                    </a:lnTo>
                    <a:lnTo>
                      <a:pt x="959959" y="477044"/>
                    </a:lnTo>
                    <a:lnTo>
                      <a:pt x="954018" y="479028"/>
                    </a:lnTo>
                    <a:lnTo>
                      <a:pt x="947681" y="480616"/>
                    </a:lnTo>
                    <a:lnTo>
                      <a:pt x="941344" y="482600"/>
                    </a:lnTo>
                    <a:lnTo>
                      <a:pt x="935404" y="483394"/>
                    </a:lnTo>
                    <a:lnTo>
                      <a:pt x="929067" y="484188"/>
                    </a:lnTo>
                    <a:lnTo>
                      <a:pt x="923126" y="484188"/>
                    </a:lnTo>
                    <a:lnTo>
                      <a:pt x="917977" y="484188"/>
                    </a:lnTo>
                    <a:lnTo>
                      <a:pt x="912829" y="483394"/>
                    </a:lnTo>
                    <a:lnTo>
                      <a:pt x="908076" y="482203"/>
                    </a:lnTo>
                    <a:lnTo>
                      <a:pt x="902531" y="480616"/>
                    </a:lnTo>
                    <a:lnTo>
                      <a:pt x="896987" y="478632"/>
                    </a:lnTo>
                    <a:lnTo>
                      <a:pt x="891046" y="476647"/>
                    </a:lnTo>
                    <a:lnTo>
                      <a:pt x="885105" y="473472"/>
                    </a:lnTo>
                    <a:lnTo>
                      <a:pt x="879561" y="470694"/>
                    </a:lnTo>
                    <a:lnTo>
                      <a:pt x="873620" y="466725"/>
                    </a:lnTo>
                    <a:lnTo>
                      <a:pt x="867283" y="463153"/>
                    </a:lnTo>
                    <a:lnTo>
                      <a:pt x="861342" y="458788"/>
                    </a:lnTo>
                    <a:lnTo>
                      <a:pt x="855005" y="454025"/>
                    </a:lnTo>
                    <a:lnTo>
                      <a:pt x="848669" y="449263"/>
                    </a:lnTo>
                    <a:lnTo>
                      <a:pt x="842728" y="444103"/>
                    </a:lnTo>
                    <a:lnTo>
                      <a:pt x="836391" y="438150"/>
                    </a:lnTo>
                    <a:lnTo>
                      <a:pt x="830450" y="432197"/>
                    </a:lnTo>
                    <a:lnTo>
                      <a:pt x="824114" y="425847"/>
                    </a:lnTo>
                    <a:lnTo>
                      <a:pt x="818173" y="419497"/>
                    </a:lnTo>
                    <a:lnTo>
                      <a:pt x="812628" y="412750"/>
                    </a:lnTo>
                    <a:lnTo>
                      <a:pt x="807083" y="405606"/>
                    </a:lnTo>
                    <a:lnTo>
                      <a:pt x="801539" y="398463"/>
                    </a:lnTo>
                    <a:lnTo>
                      <a:pt x="795994" y="390525"/>
                    </a:lnTo>
                    <a:lnTo>
                      <a:pt x="790845" y="382985"/>
                    </a:lnTo>
                    <a:lnTo>
                      <a:pt x="786093" y="374650"/>
                    </a:lnTo>
                    <a:lnTo>
                      <a:pt x="780944" y="366316"/>
                    </a:lnTo>
                    <a:lnTo>
                      <a:pt x="776588" y="357585"/>
                    </a:lnTo>
                    <a:lnTo>
                      <a:pt x="772231" y="349250"/>
                    </a:lnTo>
                    <a:lnTo>
                      <a:pt x="768271" y="340122"/>
                    </a:lnTo>
                    <a:lnTo>
                      <a:pt x="764706" y="330597"/>
                    </a:lnTo>
                    <a:lnTo>
                      <a:pt x="761142" y="321469"/>
                    </a:lnTo>
                    <a:lnTo>
                      <a:pt x="758369" y="311944"/>
                    </a:lnTo>
                    <a:lnTo>
                      <a:pt x="755201" y="302419"/>
                    </a:lnTo>
                    <a:lnTo>
                      <a:pt x="753221" y="308769"/>
                    </a:lnTo>
                    <a:lnTo>
                      <a:pt x="750448" y="313531"/>
                    </a:lnTo>
                    <a:lnTo>
                      <a:pt x="749260" y="315516"/>
                    </a:lnTo>
                    <a:lnTo>
                      <a:pt x="748072" y="316706"/>
                    </a:lnTo>
                    <a:lnTo>
                      <a:pt x="746884" y="317500"/>
                    </a:lnTo>
                    <a:lnTo>
                      <a:pt x="745696" y="317500"/>
                    </a:lnTo>
                    <a:lnTo>
                      <a:pt x="743715" y="317500"/>
                    </a:lnTo>
                    <a:lnTo>
                      <a:pt x="742131" y="316309"/>
                    </a:lnTo>
                    <a:lnTo>
                      <a:pt x="740943" y="315119"/>
                    </a:lnTo>
                    <a:lnTo>
                      <a:pt x="739755" y="313134"/>
                    </a:lnTo>
                    <a:lnTo>
                      <a:pt x="738567" y="310356"/>
                    </a:lnTo>
                    <a:lnTo>
                      <a:pt x="736983" y="307181"/>
                    </a:lnTo>
                    <a:lnTo>
                      <a:pt x="734606" y="299641"/>
                    </a:lnTo>
                    <a:lnTo>
                      <a:pt x="733022" y="290513"/>
                    </a:lnTo>
                    <a:lnTo>
                      <a:pt x="731834" y="280194"/>
                    </a:lnTo>
                    <a:lnTo>
                      <a:pt x="730250" y="268288"/>
                    </a:lnTo>
                    <a:lnTo>
                      <a:pt x="730250" y="255984"/>
                    </a:lnTo>
                    <a:lnTo>
                      <a:pt x="730250" y="243284"/>
                    </a:lnTo>
                    <a:lnTo>
                      <a:pt x="731834" y="231775"/>
                    </a:lnTo>
                    <a:lnTo>
                      <a:pt x="733022" y="221456"/>
                    </a:lnTo>
                    <a:lnTo>
                      <a:pt x="734606" y="212328"/>
                    </a:lnTo>
                    <a:lnTo>
                      <a:pt x="736983" y="204787"/>
                    </a:lnTo>
                    <a:lnTo>
                      <a:pt x="738567" y="201612"/>
                    </a:lnTo>
                    <a:lnTo>
                      <a:pt x="739755" y="198834"/>
                    </a:lnTo>
                    <a:lnTo>
                      <a:pt x="740943" y="196453"/>
                    </a:lnTo>
                    <a:lnTo>
                      <a:pt x="742131" y="195262"/>
                    </a:lnTo>
                    <a:lnTo>
                      <a:pt x="743715" y="194469"/>
                    </a:lnTo>
                    <a:lnTo>
                      <a:pt x="745696" y="194072"/>
                    </a:lnTo>
                    <a:lnTo>
                      <a:pt x="746488" y="194072"/>
                    </a:lnTo>
                    <a:lnTo>
                      <a:pt x="747280" y="194866"/>
                    </a:lnTo>
                    <a:lnTo>
                      <a:pt x="747676" y="186531"/>
                    </a:lnTo>
                    <a:lnTo>
                      <a:pt x="748072" y="178594"/>
                    </a:lnTo>
                    <a:lnTo>
                      <a:pt x="748864" y="171450"/>
                    </a:lnTo>
                    <a:lnTo>
                      <a:pt x="750052" y="164306"/>
                    </a:lnTo>
                    <a:lnTo>
                      <a:pt x="749260" y="155575"/>
                    </a:lnTo>
                    <a:lnTo>
                      <a:pt x="748864" y="147637"/>
                    </a:lnTo>
                    <a:lnTo>
                      <a:pt x="748864" y="139700"/>
                    </a:lnTo>
                    <a:lnTo>
                      <a:pt x="749260" y="132556"/>
                    </a:lnTo>
                    <a:lnTo>
                      <a:pt x="750052" y="125809"/>
                    </a:lnTo>
                    <a:lnTo>
                      <a:pt x="751240" y="119459"/>
                    </a:lnTo>
                    <a:lnTo>
                      <a:pt x="752429" y="113506"/>
                    </a:lnTo>
                    <a:lnTo>
                      <a:pt x="754013" y="107553"/>
                    </a:lnTo>
                    <a:lnTo>
                      <a:pt x="755993" y="102394"/>
                    </a:lnTo>
                    <a:lnTo>
                      <a:pt x="758369" y="98028"/>
                    </a:lnTo>
                    <a:lnTo>
                      <a:pt x="760746" y="93265"/>
                    </a:lnTo>
                    <a:lnTo>
                      <a:pt x="763122" y="89694"/>
                    </a:lnTo>
                    <a:lnTo>
                      <a:pt x="766686" y="85725"/>
                    </a:lnTo>
                    <a:lnTo>
                      <a:pt x="769459" y="82153"/>
                    </a:lnTo>
                    <a:lnTo>
                      <a:pt x="773419" y="79375"/>
                    </a:lnTo>
                    <a:lnTo>
                      <a:pt x="776984" y="76994"/>
                    </a:lnTo>
                    <a:lnTo>
                      <a:pt x="760350" y="76994"/>
                    </a:lnTo>
                    <a:lnTo>
                      <a:pt x="747280" y="77390"/>
                    </a:lnTo>
                    <a:lnTo>
                      <a:pt x="735794" y="78184"/>
                    </a:lnTo>
                    <a:lnTo>
                      <a:pt x="743715" y="73819"/>
                    </a:lnTo>
                    <a:lnTo>
                      <a:pt x="752032" y="68659"/>
                    </a:lnTo>
                    <a:lnTo>
                      <a:pt x="759953" y="63500"/>
                    </a:lnTo>
                    <a:lnTo>
                      <a:pt x="767874" y="57150"/>
                    </a:lnTo>
                    <a:lnTo>
                      <a:pt x="782924" y="45640"/>
                    </a:lnTo>
                    <a:lnTo>
                      <a:pt x="790053" y="40878"/>
                    </a:lnTo>
                    <a:lnTo>
                      <a:pt x="796390" y="36909"/>
                    </a:lnTo>
                    <a:lnTo>
                      <a:pt x="814212" y="28178"/>
                    </a:lnTo>
                    <a:lnTo>
                      <a:pt x="831242" y="21034"/>
                    </a:lnTo>
                    <a:lnTo>
                      <a:pt x="848273" y="15081"/>
                    </a:lnTo>
                    <a:lnTo>
                      <a:pt x="864511" y="9922"/>
                    </a:lnTo>
                    <a:lnTo>
                      <a:pt x="880749" y="5953"/>
                    </a:lnTo>
                    <a:lnTo>
                      <a:pt x="895799" y="3175"/>
                    </a:lnTo>
                    <a:lnTo>
                      <a:pt x="910849" y="1587"/>
                    </a:lnTo>
                    <a:lnTo>
                      <a:pt x="92510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>
                <a:scene3d>
                  <a:camera prst="orthographicFront"/>
                  <a:lightRig rig="threePt" dir="t"/>
                </a:scene3d>
                <a:sp3d>
                  <a:contourClr>
                    <a:srgbClr val="FFFFFF"/>
                  </a:contourClr>
                </a:sp3d>
              </a:bodyPr>
              <a:lstStyle>
                <a:defPPr>
                  <a:defRPr lang="zh-CN"/>
                </a:defPPr>
                <a:lvl1pPr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1pPr>
                <a:lvl2pPr marL="4572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2pPr>
                <a:lvl3pPr marL="9144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3pPr>
                <a:lvl4pPr marL="13716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4pPr>
                <a:lvl5pPr marL="1828800" algn="l" rtl="0" eaLnBrk="0" fontAlgn="base" hangingPunct="0">
                  <a:spcBef>
                    <a:spcPct val="0"/>
                  </a:spcBef>
                  <a:spcAft>
                    <a:spcPct val="0"/>
                  </a:spcAft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5pPr>
                <a:lvl6pPr marL="22860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6pPr>
                <a:lvl7pPr marL="27432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7pPr>
                <a:lvl8pPr marL="32004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8pPr>
                <a:lvl9pPr marL="3657600" algn="l" defTabSz="914400" rtl="0" eaLnBrk="1" latinLnBrk="0" hangingPunct="1">
                  <a:defRPr kern="1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  <a:cs typeface="+mn-cs"/>
                  </a:defRPr>
                </a:lvl9pPr>
              </a:lstStyle>
              <a:p>
                <a:pPr algn="ctr">
                  <a:defRPr/>
                </a:pPr>
                <a:endParaRPr lang="zh-CN" altLang="en-US" sz="1013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256C9E6B-1EDB-DD35-BCDF-CBF835081A03}"/>
                  </a:ext>
                </a:extLst>
              </p:cNvPr>
              <p:cNvSpPr/>
              <p:nvPr/>
            </p:nvSpPr>
            <p:spPr>
              <a:xfrm>
                <a:off x="4876606" y="3877537"/>
                <a:ext cx="1363637" cy="591156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>
                  <a:lnSpc>
                    <a:spcPct val="150000"/>
                  </a:lnSpc>
                </a:pPr>
                <a:r>
                  <a:rPr lang="zh-CN" altLang="en-US" sz="150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lang="en-US" altLang="zh-CN" sz="15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2164B11B-F246-4AFF-A67A-C0694905ECB5}"/>
              </a:ext>
            </a:extLst>
          </p:cNvPr>
          <p:cNvCxnSpPr/>
          <p:nvPr/>
        </p:nvCxnSpPr>
        <p:spPr>
          <a:xfrm>
            <a:off x="3632711" y="1663834"/>
            <a:ext cx="848157" cy="0"/>
          </a:xfrm>
          <a:prstGeom prst="line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左中括号 11">
            <a:extLst>
              <a:ext uri="{FF2B5EF4-FFF2-40B4-BE49-F238E27FC236}">
                <a16:creationId xmlns:a16="http://schemas.microsoft.com/office/drawing/2014/main" id="{3A9E8793-0D50-57D6-7446-CBE4E8AD03A7}"/>
              </a:ext>
            </a:extLst>
          </p:cNvPr>
          <p:cNvSpPr/>
          <p:nvPr/>
        </p:nvSpPr>
        <p:spPr>
          <a:xfrm>
            <a:off x="4519221" y="1314037"/>
            <a:ext cx="85473" cy="719320"/>
          </a:xfrm>
          <a:prstGeom prst="leftBracket">
            <a:avLst/>
          </a:prstGeom>
          <a:ln w="19050"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lnSpc>
                <a:spcPct val="200000"/>
              </a:lnSpc>
              <a:defRPr/>
            </a:pPr>
            <a:endParaRPr lang="zh-CN" altLang="en-US" sz="1013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Rectangle 5">
            <a:extLst>
              <a:ext uri="{FF2B5EF4-FFF2-40B4-BE49-F238E27FC236}">
                <a16:creationId xmlns:a16="http://schemas.microsoft.com/office/drawing/2014/main" id="{7922105F-A5C8-0356-EAEF-995DE488843A}"/>
              </a:ext>
            </a:extLst>
          </p:cNvPr>
          <p:cNvSpPr>
            <a:spLocks/>
          </p:cNvSpPr>
          <p:nvPr/>
        </p:nvSpPr>
        <p:spPr bwMode="auto">
          <a:xfrm>
            <a:off x="4737289" y="1334545"/>
            <a:ext cx="3311382" cy="69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E8A656A4-B442-9B84-2388-EC6CCBDBEEEF}"/>
              </a:ext>
            </a:extLst>
          </p:cNvPr>
          <p:cNvCxnSpPr/>
          <p:nvPr/>
        </p:nvCxnSpPr>
        <p:spPr>
          <a:xfrm flipV="1">
            <a:off x="2848422" y="2694339"/>
            <a:ext cx="574830" cy="9629"/>
          </a:xfrm>
          <a:prstGeom prst="straightConnector1">
            <a:avLst/>
          </a:prstGeom>
          <a:ln w="19050">
            <a:solidFill>
              <a:schemeClr val="bg1">
                <a:lumMod val="65000"/>
              </a:schemeClr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FA88C45-4592-9586-7E60-F6C9F75518FD}"/>
              </a:ext>
            </a:extLst>
          </p:cNvPr>
          <p:cNvGrpSpPr/>
          <p:nvPr/>
        </p:nvGrpSpPr>
        <p:grpSpPr>
          <a:xfrm>
            <a:off x="2458147" y="1691230"/>
            <a:ext cx="403259" cy="242174"/>
            <a:chOff x="2132468" y="2251530"/>
            <a:chExt cx="584200" cy="350838"/>
          </a:xfrm>
        </p:grpSpPr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0CE98E40-3CB8-B96C-5698-5BD52AA54222}"/>
                </a:ext>
              </a:extLst>
            </p:cNvPr>
            <p:cNvCxnSpPr/>
            <p:nvPr/>
          </p:nvCxnSpPr>
          <p:spPr bwMode="auto">
            <a:xfrm flipV="1">
              <a:off x="2132468" y="2251530"/>
              <a:ext cx="265112" cy="35083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接连接符 17">
              <a:extLst>
                <a:ext uri="{FF2B5EF4-FFF2-40B4-BE49-F238E27FC236}">
                  <a16:creationId xmlns:a16="http://schemas.microsoft.com/office/drawing/2014/main" id="{06AD15AD-942D-4D86-7A4D-488E6B6D5A71}"/>
                </a:ext>
              </a:extLst>
            </p:cNvPr>
            <p:cNvCxnSpPr/>
            <p:nvPr/>
          </p:nvCxnSpPr>
          <p:spPr bwMode="auto">
            <a:xfrm>
              <a:off x="2389643" y="2251530"/>
              <a:ext cx="32702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3F452E42-C2C3-098C-8D78-C2C13A391F2D}"/>
              </a:ext>
            </a:extLst>
          </p:cNvPr>
          <p:cNvGrpSpPr/>
          <p:nvPr/>
        </p:nvGrpSpPr>
        <p:grpSpPr>
          <a:xfrm>
            <a:off x="4442141" y="2394110"/>
            <a:ext cx="747030" cy="683316"/>
            <a:chOff x="5453518" y="3309485"/>
            <a:chExt cx="1082222" cy="989920"/>
          </a:xfrm>
        </p:grpSpPr>
        <p:cxnSp>
          <p:nvCxnSpPr>
            <p:cNvPr id="20" name="直接连接符 19">
              <a:extLst>
                <a:ext uri="{FF2B5EF4-FFF2-40B4-BE49-F238E27FC236}">
                  <a16:creationId xmlns:a16="http://schemas.microsoft.com/office/drawing/2014/main" id="{3E1A0A9E-11CD-2BDE-69C6-423AFEC0FB5A}"/>
                </a:ext>
              </a:extLst>
            </p:cNvPr>
            <p:cNvCxnSpPr/>
            <p:nvPr/>
          </p:nvCxnSpPr>
          <p:spPr>
            <a:xfrm flipH="1">
              <a:off x="5453518" y="3806372"/>
              <a:ext cx="893762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左中括号 20">
              <a:extLst>
                <a:ext uri="{FF2B5EF4-FFF2-40B4-BE49-F238E27FC236}">
                  <a16:creationId xmlns:a16="http://schemas.microsoft.com/office/drawing/2014/main" id="{B090AE4B-4ED8-8549-1C85-807C7E6D3AE0}"/>
                </a:ext>
              </a:extLst>
            </p:cNvPr>
            <p:cNvSpPr/>
            <p:nvPr/>
          </p:nvSpPr>
          <p:spPr>
            <a:xfrm>
              <a:off x="6411915" y="3309485"/>
              <a:ext cx="123825" cy="989920"/>
            </a:xfrm>
            <a:prstGeom prst="leftBracket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lnSpc>
                  <a:spcPct val="200000"/>
                </a:lnSpc>
                <a:defRPr/>
              </a:pPr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50FDE901-E451-922D-4BE5-0A07CE31B0A7}"/>
              </a:ext>
            </a:extLst>
          </p:cNvPr>
          <p:cNvGrpSpPr/>
          <p:nvPr/>
        </p:nvGrpSpPr>
        <p:grpSpPr>
          <a:xfrm>
            <a:off x="3880898" y="3441472"/>
            <a:ext cx="771450" cy="685120"/>
            <a:chOff x="4333875" y="4865176"/>
            <a:chExt cx="1117600" cy="992534"/>
          </a:xfrm>
        </p:grpSpPr>
        <p:cxnSp>
          <p:nvCxnSpPr>
            <p:cNvPr id="24" name="直接连接符 23">
              <a:extLst>
                <a:ext uri="{FF2B5EF4-FFF2-40B4-BE49-F238E27FC236}">
                  <a16:creationId xmlns:a16="http://schemas.microsoft.com/office/drawing/2014/main" id="{008CA381-D2EE-3A29-9EA4-F0454F8371E9}"/>
                </a:ext>
              </a:extLst>
            </p:cNvPr>
            <p:cNvCxnSpPr/>
            <p:nvPr/>
          </p:nvCxnSpPr>
          <p:spPr>
            <a:xfrm flipH="1">
              <a:off x="4333875" y="5361443"/>
              <a:ext cx="893763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左中括号 24">
              <a:extLst>
                <a:ext uri="{FF2B5EF4-FFF2-40B4-BE49-F238E27FC236}">
                  <a16:creationId xmlns:a16="http://schemas.microsoft.com/office/drawing/2014/main" id="{AE24F5B7-49F7-6EBB-EAD7-E0FE91558B23}"/>
                </a:ext>
              </a:extLst>
            </p:cNvPr>
            <p:cNvSpPr/>
            <p:nvPr/>
          </p:nvSpPr>
          <p:spPr>
            <a:xfrm>
              <a:off x="5327650" y="4865176"/>
              <a:ext cx="123825" cy="992534"/>
            </a:xfrm>
            <a:prstGeom prst="leftBracket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>
                <a:lnSpc>
                  <a:spcPct val="200000"/>
                </a:lnSpc>
                <a:defRPr/>
              </a:pPr>
              <a:endParaRPr lang="zh-CN" altLang="en-US" sz="1013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E8AD6FA-29A1-220B-ECA9-219799CE6C4E}"/>
              </a:ext>
            </a:extLst>
          </p:cNvPr>
          <p:cNvGrpSpPr/>
          <p:nvPr/>
        </p:nvGrpSpPr>
        <p:grpSpPr>
          <a:xfrm flipV="1">
            <a:off x="2461053" y="3455620"/>
            <a:ext cx="403259" cy="242174"/>
            <a:chOff x="2132468" y="2251530"/>
            <a:chExt cx="584200" cy="350838"/>
          </a:xfrm>
        </p:grpSpPr>
        <p:cxnSp>
          <p:nvCxnSpPr>
            <p:cNvPr id="28" name="直接连接符 27">
              <a:extLst>
                <a:ext uri="{FF2B5EF4-FFF2-40B4-BE49-F238E27FC236}">
                  <a16:creationId xmlns:a16="http://schemas.microsoft.com/office/drawing/2014/main" id="{321CB128-36B9-94EA-3621-6636CE1183D3}"/>
                </a:ext>
              </a:extLst>
            </p:cNvPr>
            <p:cNvCxnSpPr/>
            <p:nvPr/>
          </p:nvCxnSpPr>
          <p:spPr bwMode="auto">
            <a:xfrm flipV="1">
              <a:off x="2132468" y="2251530"/>
              <a:ext cx="265112" cy="350838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接连接符 28">
              <a:extLst>
                <a:ext uri="{FF2B5EF4-FFF2-40B4-BE49-F238E27FC236}">
                  <a16:creationId xmlns:a16="http://schemas.microsoft.com/office/drawing/2014/main" id="{06348F98-928F-C1EC-F4BE-FA4609F7DB24}"/>
                </a:ext>
              </a:extLst>
            </p:cNvPr>
            <p:cNvCxnSpPr/>
            <p:nvPr/>
          </p:nvCxnSpPr>
          <p:spPr bwMode="auto">
            <a:xfrm>
              <a:off x="2389643" y="2251530"/>
              <a:ext cx="327025" cy="0"/>
            </a:xfrm>
            <a:prstGeom prst="line">
              <a:avLst/>
            </a:prstGeom>
            <a:ln w="19050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4088AAC-911E-7383-32CE-F99A648AF751}"/>
              </a:ext>
            </a:extLst>
          </p:cNvPr>
          <p:cNvGrpSpPr/>
          <p:nvPr/>
        </p:nvGrpSpPr>
        <p:grpSpPr>
          <a:xfrm>
            <a:off x="3014330" y="1326728"/>
            <a:ext cx="782960" cy="693933"/>
            <a:chOff x="3810310" y="1938834"/>
            <a:chExt cx="1043947" cy="925244"/>
          </a:xfrm>
        </p:grpSpPr>
        <p:sp>
          <p:nvSpPr>
            <p:cNvPr id="34" name="Freeform 5">
              <a:extLst>
                <a:ext uri="{FF2B5EF4-FFF2-40B4-BE49-F238E27FC236}">
                  <a16:creationId xmlns:a16="http://schemas.microsoft.com/office/drawing/2014/main" id="{520D1144-1B2A-1073-8969-DE620BCF8AD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810310" y="1938834"/>
              <a:ext cx="1043947" cy="92524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C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2" name="文本框 11">
              <a:extLst>
                <a:ext uri="{FF2B5EF4-FFF2-40B4-BE49-F238E27FC236}">
                  <a16:creationId xmlns:a16="http://schemas.microsoft.com/office/drawing/2014/main" id="{8E12A944-77BE-46DF-9EFE-A47AF1D29A1F}"/>
                </a:ext>
              </a:extLst>
            </p:cNvPr>
            <p:cNvSpPr txBox="1"/>
            <p:nvPr/>
          </p:nvSpPr>
          <p:spPr>
            <a:xfrm>
              <a:off x="3950419" y="2219042"/>
              <a:ext cx="787346" cy="338529"/>
            </a:xfrm>
            <a:prstGeom prst="rect">
              <a:avLst/>
            </a:prstGeom>
            <a:noFill/>
          </p:spPr>
          <p:txBody>
            <a:bodyPr wrap="none" lIns="68561" tIns="34281" rIns="68561" bIns="34281" rtlCol="0">
              <a:spAutoFit/>
            </a:bodyPr>
            <a:lstStyle/>
            <a:p>
              <a:pPr lvl="0"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4D4511EC-4DE9-D1F6-95F5-B8EC99A830DC}"/>
              </a:ext>
            </a:extLst>
          </p:cNvPr>
          <p:cNvGrpSpPr/>
          <p:nvPr/>
        </p:nvGrpSpPr>
        <p:grpSpPr>
          <a:xfrm>
            <a:off x="3522660" y="2327903"/>
            <a:ext cx="782960" cy="693933"/>
            <a:chOff x="4488084" y="3273732"/>
            <a:chExt cx="1043947" cy="925244"/>
          </a:xfrm>
        </p:grpSpPr>
        <p:sp>
          <p:nvSpPr>
            <p:cNvPr id="46" name="Freeform 5">
              <a:extLst>
                <a:ext uri="{FF2B5EF4-FFF2-40B4-BE49-F238E27FC236}">
                  <a16:creationId xmlns:a16="http://schemas.microsoft.com/office/drawing/2014/main" id="{D0A866BF-B1EA-43E6-7B92-3BCF895E7026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4488084" y="3273732"/>
              <a:ext cx="1043947" cy="92524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C00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文本框 11">
              <a:extLst>
                <a:ext uri="{FF2B5EF4-FFF2-40B4-BE49-F238E27FC236}">
                  <a16:creationId xmlns:a16="http://schemas.microsoft.com/office/drawing/2014/main" id="{B934A02D-B934-0E36-E4EF-C451880790FB}"/>
                </a:ext>
              </a:extLst>
            </p:cNvPr>
            <p:cNvSpPr txBox="1"/>
            <p:nvPr/>
          </p:nvSpPr>
          <p:spPr>
            <a:xfrm>
              <a:off x="4614961" y="3579163"/>
              <a:ext cx="800170" cy="338529"/>
            </a:xfrm>
            <a:prstGeom prst="rect">
              <a:avLst/>
            </a:prstGeom>
            <a:noFill/>
          </p:spPr>
          <p:txBody>
            <a:bodyPr wrap="none" lIns="68561" tIns="34281" rIns="68561" bIns="34281" rtlCol="0">
              <a:spAutoFit/>
            </a:bodyPr>
            <a:lstStyle/>
            <a:p>
              <a:pPr lvl="0"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E3DA402-6D3F-7877-E610-E8BBBA95E208}"/>
              </a:ext>
            </a:extLst>
          </p:cNvPr>
          <p:cNvGrpSpPr/>
          <p:nvPr/>
        </p:nvGrpSpPr>
        <p:grpSpPr>
          <a:xfrm>
            <a:off x="3014330" y="3338858"/>
            <a:ext cx="782960" cy="693933"/>
            <a:chOff x="3810310" y="4621673"/>
            <a:chExt cx="1043947" cy="925244"/>
          </a:xfrm>
        </p:grpSpPr>
        <p:sp>
          <p:nvSpPr>
            <p:cNvPr id="51" name="Freeform 5">
              <a:extLst>
                <a:ext uri="{FF2B5EF4-FFF2-40B4-BE49-F238E27FC236}">
                  <a16:creationId xmlns:a16="http://schemas.microsoft.com/office/drawing/2014/main" id="{43E42B7C-C02B-7D0C-3E67-B5CA4D267044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3810310" y="4621673"/>
              <a:ext cx="1043947" cy="92524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rgbClr val="FFC000"/>
            </a:solidFill>
            <a:ln w="12700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9" name="文本框 11">
              <a:extLst>
                <a:ext uri="{FF2B5EF4-FFF2-40B4-BE49-F238E27FC236}">
                  <a16:creationId xmlns:a16="http://schemas.microsoft.com/office/drawing/2014/main" id="{4483C02A-6067-BA7E-9564-32E09921B9BA}"/>
                </a:ext>
              </a:extLst>
            </p:cNvPr>
            <p:cNvSpPr txBox="1"/>
            <p:nvPr/>
          </p:nvSpPr>
          <p:spPr>
            <a:xfrm>
              <a:off x="3889736" y="4930988"/>
              <a:ext cx="800170" cy="338529"/>
            </a:xfrm>
            <a:prstGeom prst="rect">
              <a:avLst/>
            </a:prstGeom>
            <a:noFill/>
          </p:spPr>
          <p:txBody>
            <a:bodyPr wrap="none" lIns="68561" tIns="34281" rIns="68561" bIns="34281" rtlCol="0">
              <a:spAutoFit/>
            </a:bodyPr>
            <a:lstStyle/>
            <a:p>
              <a:pPr lvl="0" algn="ctr"/>
              <a:r>
                <a:rPr lang="zh-CN" altLang="en-US" sz="1200" dirty="0">
                  <a:solidFill>
                    <a:schemeClr val="bg1"/>
                  </a:solidFill>
                  <a:cs typeface="+mn-ea"/>
                  <a:sym typeface="+mn-lt"/>
                </a:rPr>
                <a:t>关键词</a:t>
              </a:r>
            </a:p>
          </p:txBody>
        </p:sp>
      </p:grpSp>
      <p:sp>
        <p:nvSpPr>
          <p:cNvPr id="52" name="Rectangle 5">
            <a:extLst>
              <a:ext uri="{FF2B5EF4-FFF2-40B4-BE49-F238E27FC236}">
                <a16:creationId xmlns:a16="http://schemas.microsoft.com/office/drawing/2014/main" id="{930DC761-B369-B134-6E46-EF2496627C91}"/>
              </a:ext>
            </a:extLst>
          </p:cNvPr>
          <p:cNvSpPr>
            <a:spLocks/>
          </p:cNvSpPr>
          <p:nvPr/>
        </p:nvSpPr>
        <p:spPr bwMode="auto">
          <a:xfrm>
            <a:off x="5287089" y="2403053"/>
            <a:ext cx="3311382" cy="69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模板网，幻灯片演示模板及素材免费下载！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51PPT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模板 网 唯一访问网址：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www.51p ptmoban.com</a:t>
            </a:r>
          </a:p>
        </p:txBody>
      </p:sp>
      <p:sp>
        <p:nvSpPr>
          <p:cNvPr id="53" name="Rectangle 5">
            <a:extLst>
              <a:ext uri="{FF2B5EF4-FFF2-40B4-BE49-F238E27FC236}">
                <a16:creationId xmlns:a16="http://schemas.microsoft.com/office/drawing/2014/main" id="{438F2BC5-8313-9593-9018-A4D2DB2BFF52}"/>
              </a:ext>
            </a:extLst>
          </p:cNvPr>
          <p:cNvSpPr>
            <a:spLocks/>
          </p:cNvSpPr>
          <p:nvPr/>
        </p:nvSpPr>
        <p:spPr bwMode="auto">
          <a:xfrm>
            <a:off x="4750611" y="3452509"/>
            <a:ext cx="3311382" cy="6981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200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5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分钟之内。</a:t>
            </a:r>
            <a:endParaRPr lang="en-US" altLang="zh-CN" sz="900" dirty="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344264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32128" y="1600084"/>
              <a:ext cx="5790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5" name="椭圆 4">
            <a:extLst>
              <a:ext uri="{FF2B5EF4-FFF2-40B4-BE49-F238E27FC236}">
                <a16:creationId xmlns:a16="http://schemas.microsoft.com/office/drawing/2014/main" id="{FA011EB3-14A9-E350-B3ED-9C03B587265C}"/>
              </a:ext>
            </a:extLst>
          </p:cNvPr>
          <p:cNvSpPr/>
          <p:nvPr/>
        </p:nvSpPr>
        <p:spPr>
          <a:xfrm>
            <a:off x="5846873" y="1163627"/>
            <a:ext cx="675453" cy="675453"/>
          </a:xfrm>
          <a:prstGeom prst="ellipse">
            <a:avLst/>
          </a:prstGeom>
          <a:solidFill>
            <a:srgbClr val="FFC000"/>
          </a:solidFill>
          <a:ln w="635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2CA9C106-9247-9878-9C65-C274B2AE57A6}"/>
              </a:ext>
            </a:extLst>
          </p:cNvPr>
          <p:cNvSpPr/>
          <p:nvPr/>
        </p:nvSpPr>
        <p:spPr>
          <a:xfrm>
            <a:off x="6224960" y="2446435"/>
            <a:ext cx="675453" cy="675453"/>
          </a:xfrm>
          <a:prstGeom prst="ellipse">
            <a:avLst/>
          </a:prstGeom>
          <a:solidFill>
            <a:srgbClr val="C00000"/>
          </a:solidFill>
          <a:ln w="635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B88AABE-6145-7792-B262-8ED13B61F82F}"/>
              </a:ext>
            </a:extLst>
          </p:cNvPr>
          <p:cNvSpPr/>
          <p:nvPr/>
        </p:nvSpPr>
        <p:spPr>
          <a:xfrm>
            <a:off x="5851119" y="3649181"/>
            <a:ext cx="675453" cy="675453"/>
          </a:xfrm>
          <a:prstGeom prst="ellipse">
            <a:avLst/>
          </a:prstGeom>
          <a:solidFill>
            <a:srgbClr val="FFC000"/>
          </a:solidFill>
          <a:ln w="635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E8D119BE-8CAB-BC7D-A7DB-2D427AD7B62F}"/>
              </a:ext>
            </a:extLst>
          </p:cNvPr>
          <p:cNvSpPr/>
          <p:nvPr/>
        </p:nvSpPr>
        <p:spPr>
          <a:xfrm>
            <a:off x="2658968" y="3642254"/>
            <a:ext cx="675453" cy="675453"/>
          </a:xfrm>
          <a:prstGeom prst="ellipse">
            <a:avLst/>
          </a:prstGeom>
          <a:solidFill>
            <a:srgbClr val="C00000"/>
          </a:solidFill>
          <a:ln w="635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0F26B3F3-E861-109E-4259-D02E9D45D5D9}"/>
              </a:ext>
            </a:extLst>
          </p:cNvPr>
          <p:cNvSpPr/>
          <p:nvPr/>
        </p:nvSpPr>
        <p:spPr>
          <a:xfrm>
            <a:off x="2255422" y="2452891"/>
            <a:ext cx="675453" cy="675453"/>
          </a:xfrm>
          <a:prstGeom prst="ellipse">
            <a:avLst/>
          </a:prstGeom>
          <a:solidFill>
            <a:srgbClr val="FFC000"/>
          </a:solidFill>
          <a:ln w="635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1" name="椭圆 20">
            <a:extLst>
              <a:ext uri="{FF2B5EF4-FFF2-40B4-BE49-F238E27FC236}">
                <a16:creationId xmlns:a16="http://schemas.microsoft.com/office/drawing/2014/main" id="{AF329BE7-A338-512B-1E8F-1E8C1D867D74}"/>
              </a:ext>
            </a:extLst>
          </p:cNvPr>
          <p:cNvSpPr/>
          <p:nvPr/>
        </p:nvSpPr>
        <p:spPr>
          <a:xfrm>
            <a:off x="2655041" y="1163627"/>
            <a:ext cx="675453" cy="675453"/>
          </a:xfrm>
          <a:prstGeom prst="ellipse">
            <a:avLst/>
          </a:prstGeom>
          <a:solidFill>
            <a:srgbClr val="C00000"/>
          </a:solidFill>
          <a:ln w="6350" cap="flat" cmpd="sng" algn="ctr">
            <a:noFill/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6B56767-9D71-17AE-4A3E-B823ADAA4FF2}"/>
              </a:ext>
            </a:extLst>
          </p:cNvPr>
          <p:cNvSpPr/>
          <p:nvPr/>
        </p:nvSpPr>
        <p:spPr>
          <a:xfrm>
            <a:off x="3103939" y="1317808"/>
            <a:ext cx="2951360" cy="2951360"/>
          </a:xfrm>
          <a:prstGeom prst="ellipse">
            <a:avLst/>
          </a:prstGeom>
          <a:noFill/>
          <a:ln w="12700" cap="flat" cmpd="sng" algn="ctr">
            <a:solidFill>
              <a:srgbClr val="C00000"/>
            </a:solidFill>
            <a:prstDash val="dash"/>
            <a:miter lim="800000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DD2B432-6DA0-9861-B1E9-F655DB1F27BF}"/>
              </a:ext>
            </a:extLst>
          </p:cNvPr>
          <p:cNvGrpSpPr/>
          <p:nvPr/>
        </p:nvGrpSpPr>
        <p:grpSpPr>
          <a:xfrm>
            <a:off x="6485546" y="2661293"/>
            <a:ext cx="136665" cy="233908"/>
            <a:chOff x="10396538" y="461964"/>
            <a:chExt cx="165100" cy="282575"/>
          </a:xfrm>
          <a:solidFill>
            <a:schemeClr val="bg1"/>
          </a:solidFill>
        </p:grpSpPr>
        <p:sp>
          <p:nvSpPr>
            <p:cNvPr id="24" name="Freeform 30">
              <a:extLst>
                <a:ext uri="{FF2B5EF4-FFF2-40B4-BE49-F238E27FC236}">
                  <a16:creationId xmlns:a16="http://schemas.microsoft.com/office/drawing/2014/main" id="{BFC646C5-77AA-AF77-5091-232658397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20351" y="461964"/>
              <a:ext cx="115888" cy="192088"/>
            </a:xfrm>
            <a:custGeom>
              <a:avLst/>
              <a:gdLst>
                <a:gd name="T0" fmla="*/ 0 w 101"/>
                <a:gd name="T1" fmla="*/ 121 h 167"/>
                <a:gd name="T2" fmla="*/ 50 w 101"/>
                <a:gd name="T3" fmla="*/ 167 h 167"/>
                <a:gd name="T4" fmla="*/ 101 w 101"/>
                <a:gd name="T5" fmla="*/ 121 h 167"/>
                <a:gd name="T6" fmla="*/ 101 w 101"/>
                <a:gd name="T7" fmla="*/ 46 h 167"/>
                <a:gd name="T8" fmla="*/ 50 w 101"/>
                <a:gd name="T9" fmla="*/ 0 h 167"/>
                <a:gd name="T10" fmla="*/ 0 w 101"/>
                <a:gd name="T11" fmla="*/ 46 h 167"/>
                <a:gd name="T12" fmla="*/ 0 w 101"/>
                <a:gd name="T13" fmla="*/ 48 h 167"/>
                <a:gd name="T14" fmla="*/ 0 w 101"/>
                <a:gd name="T15" fmla="*/ 118 h 167"/>
                <a:gd name="T16" fmla="*/ 0 w 101"/>
                <a:gd name="T17" fmla="*/ 12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" h="167">
                  <a:moveTo>
                    <a:pt x="0" y="121"/>
                  </a:moveTo>
                  <a:cubicBezTo>
                    <a:pt x="0" y="147"/>
                    <a:pt x="22" y="167"/>
                    <a:pt x="50" y="167"/>
                  </a:cubicBezTo>
                  <a:cubicBezTo>
                    <a:pt x="78" y="167"/>
                    <a:pt x="101" y="147"/>
                    <a:pt x="101" y="121"/>
                  </a:cubicBezTo>
                  <a:cubicBezTo>
                    <a:pt x="101" y="46"/>
                    <a:pt x="101" y="46"/>
                    <a:pt x="101" y="46"/>
                  </a:cubicBezTo>
                  <a:cubicBezTo>
                    <a:pt x="101" y="20"/>
                    <a:pt x="78" y="0"/>
                    <a:pt x="50" y="0"/>
                  </a:cubicBezTo>
                  <a:cubicBezTo>
                    <a:pt x="22" y="0"/>
                    <a:pt x="0" y="20"/>
                    <a:pt x="0" y="46"/>
                  </a:cubicBezTo>
                  <a:cubicBezTo>
                    <a:pt x="0" y="47"/>
                    <a:pt x="0" y="47"/>
                    <a:pt x="0" y="4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9"/>
                    <a:pt x="0" y="120"/>
                    <a:pt x="0" y="1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31">
              <a:extLst>
                <a:ext uri="{FF2B5EF4-FFF2-40B4-BE49-F238E27FC236}">
                  <a16:creationId xmlns:a16="http://schemas.microsoft.com/office/drawing/2014/main" id="{3B6C5BD1-9DB5-2172-8E43-80D358FC23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6538" y="547689"/>
              <a:ext cx="165100" cy="196850"/>
            </a:xfrm>
            <a:custGeom>
              <a:avLst/>
              <a:gdLst>
                <a:gd name="T0" fmla="*/ 131 w 144"/>
                <a:gd name="T1" fmla="*/ 0 h 171"/>
                <a:gd name="T2" fmla="*/ 131 w 144"/>
                <a:gd name="T3" fmla="*/ 41 h 171"/>
                <a:gd name="T4" fmla="*/ 72 w 144"/>
                <a:gd name="T5" fmla="*/ 101 h 171"/>
                <a:gd name="T6" fmla="*/ 12 w 144"/>
                <a:gd name="T7" fmla="*/ 41 h 171"/>
                <a:gd name="T8" fmla="*/ 12 w 144"/>
                <a:gd name="T9" fmla="*/ 0 h 171"/>
                <a:gd name="T10" fmla="*/ 0 w 144"/>
                <a:gd name="T11" fmla="*/ 0 h 171"/>
                <a:gd name="T12" fmla="*/ 0 w 144"/>
                <a:gd name="T13" fmla="*/ 44 h 171"/>
                <a:gd name="T14" fmla="*/ 0 w 144"/>
                <a:gd name="T15" fmla="*/ 44 h 171"/>
                <a:gd name="T16" fmla="*/ 64 w 144"/>
                <a:gd name="T17" fmla="*/ 113 h 171"/>
                <a:gd name="T18" fmla="*/ 64 w 144"/>
                <a:gd name="T19" fmla="*/ 159 h 171"/>
                <a:gd name="T20" fmla="*/ 16 w 144"/>
                <a:gd name="T21" fmla="*/ 159 h 171"/>
                <a:gd name="T22" fmla="*/ 16 w 144"/>
                <a:gd name="T23" fmla="*/ 171 h 171"/>
                <a:gd name="T24" fmla="*/ 127 w 144"/>
                <a:gd name="T25" fmla="*/ 171 h 171"/>
                <a:gd name="T26" fmla="*/ 127 w 144"/>
                <a:gd name="T27" fmla="*/ 159 h 171"/>
                <a:gd name="T28" fmla="*/ 77 w 144"/>
                <a:gd name="T29" fmla="*/ 159 h 171"/>
                <a:gd name="T30" fmla="*/ 77 w 144"/>
                <a:gd name="T31" fmla="*/ 113 h 171"/>
                <a:gd name="T32" fmla="*/ 144 w 144"/>
                <a:gd name="T33" fmla="*/ 44 h 171"/>
                <a:gd name="T34" fmla="*/ 144 w 144"/>
                <a:gd name="T35" fmla="*/ 44 h 171"/>
                <a:gd name="T36" fmla="*/ 144 w 144"/>
                <a:gd name="T37" fmla="*/ 0 h 171"/>
                <a:gd name="T38" fmla="*/ 131 w 144"/>
                <a:gd name="T39" fmla="*/ 0 h 1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44" h="171">
                  <a:moveTo>
                    <a:pt x="131" y="0"/>
                  </a:moveTo>
                  <a:cubicBezTo>
                    <a:pt x="131" y="41"/>
                    <a:pt x="131" y="41"/>
                    <a:pt x="131" y="41"/>
                  </a:cubicBezTo>
                  <a:cubicBezTo>
                    <a:pt x="131" y="74"/>
                    <a:pt x="105" y="101"/>
                    <a:pt x="72" y="101"/>
                  </a:cubicBezTo>
                  <a:cubicBezTo>
                    <a:pt x="39" y="101"/>
                    <a:pt x="12" y="74"/>
                    <a:pt x="12" y="41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1" y="80"/>
                    <a:pt x="29" y="109"/>
                    <a:pt x="64" y="113"/>
                  </a:cubicBezTo>
                  <a:cubicBezTo>
                    <a:pt x="64" y="159"/>
                    <a:pt x="64" y="159"/>
                    <a:pt x="64" y="159"/>
                  </a:cubicBezTo>
                  <a:cubicBezTo>
                    <a:pt x="16" y="159"/>
                    <a:pt x="16" y="159"/>
                    <a:pt x="16" y="159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27" y="171"/>
                    <a:pt x="127" y="171"/>
                    <a:pt x="127" y="171"/>
                  </a:cubicBezTo>
                  <a:cubicBezTo>
                    <a:pt x="127" y="159"/>
                    <a:pt x="127" y="159"/>
                    <a:pt x="127" y="159"/>
                  </a:cubicBezTo>
                  <a:cubicBezTo>
                    <a:pt x="77" y="159"/>
                    <a:pt x="77" y="159"/>
                    <a:pt x="77" y="159"/>
                  </a:cubicBezTo>
                  <a:cubicBezTo>
                    <a:pt x="77" y="113"/>
                    <a:pt x="77" y="113"/>
                    <a:pt x="77" y="113"/>
                  </a:cubicBezTo>
                  <a:cubicBezTo>
                    <a:pt x="113" y="111"/>
                    <a:pt x="143" y="81"/>
                    <a:pt x="144" y="44"/>
                  </a:cubicBezTo>
                  <a:cubicBezTo>
                    <a:pt x="144" y="44"/>
                    <a:pt x="144" y="44"/>
                    <a:pt x="144" y="44"/>
                  </a:cubicBezTo>
                  <a:cubicBezTo>
                    <a:pt x="144" y="0"/>
                    <a:pt x="144" y="0"/>
                    <a:pt x="144" y="0"/>
                  </a:cubicBezTo>
                  <a:lnTo>
                    <a:pt x="13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C074A8EB-60C1-BBD8-D03E-9DC16B8E725D}"/>
              </a:ext>
            </a:extLst>
          </p:cNvPr>
          <p:cNvGrpSpPr/>
          <p:nvPr/>
        </p:nvGrpSpPr>
        <p:grpSpPr>
          <a:xfrm>
            <a:off x="2454173" y="2679690"/>
            <a:ext cx="266762" cy="197114"/>
            <a:chOff x="7608888" y="1870076"/>
            <a:chExt cx="322263" cy="238125"/>
          </a:xfrm>
          <a:solidFill>
            <a:schemeClr val="bg1"/>
          </a:solidFill>
        </p:grpSpPr>
        <p:sp>
          <p:nvSpPr>
            <p:cNvPr id="27" name="Oval 70">
              <a:extLst>
                <a:ext uri="{FF2B5EF4-FFF2-40B4-BE49-F238E27FC236}">
                  <a16:creationId xmlns:a16="http://schemas.microsoft.com/office/drawing/2014/main" id="{ADCACABA-691A-CD82-CF1A-922E140CAF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721601" y="1947864"/>
              <a:ext cx="98425" cy="9683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71">
              <a:extLst>
                <a:ext uri="{FF2B5EF4-FFF2-40B4-BE49-F238E27FC236}">
                  <a16:creationId xmlns:a16="http://schemas.microsoft.com/office/drawing/2014/main" id="{4B83583F-2A73-438F-2D32-359078D7FE7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608888" y="1870076"/>
              <a:ext cx="322263" cy="238125"/>
            </a:xfrm>
            <a:custGeom>
              <a:avLst/>
              <a:gdLst>
                <a:gd name="T0" fmla="*/ 260 w 281"/>
                <a:gd name="T1" fmla="*/ 21 h 207"/>
                <a:gd name="T2" fmla="*/ 217 w 281"/>
                <a:gd name="T3" fmla="*/ 21 h 207"/>
                <a:gd name="T4" fmla="*/ 218 w 281"/>
                <a:gd name="T5" fmla="*/ 21 h 207"/>
                <a:gd name="T6" fmla="*/ 197 w 281"/>
                <a:gd name="T7" fmla="*/ 0 h 207"/>
                <a:gd name="T8" fmla="*/ 86 w 281"/>
                <a:gd name="T9" fmla="*/ 0 h 207"/>
                <a:gd name="T10" fmla="*/ 65 w 281"/>
                <a:gd name="T11" fmla="*/ 21 h 207"/>
                <a:gd name="T12" fmla="*/ 65 w 281"/>
                <a:gd name="T13" fmla="*/ 21 h 207"/>
                <a:gd name="T14" fmla="*/ 20 w 281"/>
                <a:gd name="T15" fmla="*/ 21 h 207"/>
                <a:gd name="T16" fmla="*/ 0 w 281"/>
                <a:gd name="T17" fmla="*/ 42 h 207"/>
                <a:gd name="T18" fmla="*/ 0 w 281"/>
                <a:gd name="T19" fmla="*/ 187 h 207"/>
                <a:gd name="T20" fmla="*/ 20 w 281"/>
                <a:gd name="T21" fmla="*/ 207 h 207"/>
                <a:gd name="T22" fmla="*/ 260 w 281"/>
                <a:gd name="T23" fmla="*/ 207 h 207"/>
                <a:gd name="T24" fmla="*/ 281 w 281"/>
                <a:gd name="T25" fmla="*/ 187 h 207"/>
                <a:gd name="T26" fmla="*/ 281 w 281"/>
                <a:gd name="T27" fmla="*/ 42 h 207"/>
                <a:gd name="T28" fmla="*/ 260 w 281"/>
                <a:gd name="T29" fmla="*/ 21 h 207"/>
                <a:gd name="T30" fmla="*/ 141 w 281"/>
                <a:gd name="T31" fmla="*/ 181 h 207"/>
                <a:gd name="T32" fmla="*/ 69 w 281"/>
                <a:gd name="T33" fmla="*/ 109 h 207"/>
                <a:gd name="T34" fmla="*/ 141 w 281"/>
                <a:gd name="T35" fmla="*/ 36 h 207"/>
                <a:gd name="T36" fmla="*/ 214 w 281"/>
                <a:gd name="T37" fmla="*/ 109 h 207"/>
                <a:gd name="T38" fmla="*/ 141 w 281"/>
                <a:gd name="T39" fmla="*/ 181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81" h="207">
                  <a:moveTo>
                    <a:pt x="260" y="21"/>
                  </a:moveTo>
                  <a:cubicBezTo>
                    <a:pt x="217" y="21"/>
                    <a:pt x="217" y="21"/>
                    <a:pt x="217" y="21"/>
                  </a:cubicBezTo>
                  <a:cubicBezTo>
                    <a:pt x="218" y="21"/>
                    <a:pt x="218" y="21"/>
                    <a:pt x="218" y="21"/>
                  </a:cubicBezTo>
                  <a:cubicBezTo>
                    <a:pt x="218" y="9"/>
                    <a:pt x="208" y="0"/>
                    <a:pt x="197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75" y="0"/>
                    <a:pt x="65" y="9"/>
                    <a:pt x="65" y="21"/>
                  </a:cubicBezTo>
                  <a:cubicBezTo>
                    <a:pt x="65" y="21"/>
                    <a:pt x="65" y="21"/>
                    <a:pt x="65" y="21"/>
                  </a:cubicBezTo>
                  <a:cubicBezTo>
                    <a:pt x="20" y="21"/>
                    <a:pt x="20" y="21"/>
                    <a:pt x="20" y="21"/>
                  </a:cubicBezTo>
                  <a:cubicBezTo>
                    <a:pt x="9" y="21"/>
                    <a:pt x="0" y="31"/>
                    <a:pt x="0" y="42"/>
                  </a:cubicBezTo>
                  <a:cubicBezTo>
                    <a:pt x="0" y="187"/>
                    <a:pt x="0" y="187"/>
                    <a:pt x="0" y="187"/>
                  </a:cubicBezTo>
                  <a:cubicBezTo>
                    <a:pt x="0" y="198"/>
                    <a:pt x="9" y="207"/>
                    <a:pt x="20" y="207"/>
                  </a:cubicBezTo>
                  <a:cubicBezTo>
                    <a:pt x="260" y="207"/>
                    <a:pt x="260" y="207"/>
                    <a:pt x="260" y="207"/>
                  </a:cubicBezTo>
                  <a:cubicBezTo>
                    <a:pt x="271" y="207"/>
                    <a:pt x="281" y="198"/>
                    <a:pt x="281" y="187"/>
                  </a:cubicBezTo>
                  <a:cubicBezTo>
                    <a:pt x="281" y="42"/>
                    <a:pt x="281" y="42"/>
                    <a:pt x="281" y="42"/>
                  </a:cubicBezTo>
                  <a:cubicBezTo>
                    <a:pt x="281" y="31"/>
                    <a:pt x="271" y="21"/>
                    <a:pt x="260" y="21"/>
                  </a:cubicBezTo>
                  <a:close/>
                  <a:moveTo>
                    <a:pt x="141" y="181"/>
                  </a:moveTo>
                  <a:cubicBezTo>
                    <a:pt x="101" y="181"/>
                    <a:pt x="69" y="149"/>
                    <a:pt x="69" y="109"/>
                  </a:cubicBezTo>
                  <a:cubicBezTo>
                    <a:pt x="69" y="69"/>
                    <a:pt x="101" y="36"/>
                    <a:pt x="141" y="36"/>
                  </a:cubicBezTo>
                  <a:cubicBezTo>
                    <a:pt x="181" y="36"/>
                    <a:pt x="214" y="69"/>
                    <a:pt x="214" y="109"/>
                  </a:cubicBezTo>
                  <a:cubicBezTo>
                    <a:pt x="214" y="149"/>
                    <a:pt x="181" y="181"/>
                    <a:pt x="141" y="18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AF7EBCD-CE61-85FC-06D3-0F00C53CE0A4}"/>
              </a:ext>
            </a:extLst>
          </p:cNvPr>
          <p:cNvGrpSpPr/>
          <p:nvPr/>
        </p:nvGrpSpPr>
        <p:grpSpPr>
          <a:xfrm>
            <a:off x="6059946" y="1383454"/>
            <a:ext cx="245735" cy="228653"/>
            <a:chOff x="1573213" y="3286126"/>
            <a:chExt cx="296862" cy="276225"/>
          </a:xfrm>
          <a:solidFill>
            <a:schemeClr val="bg1"/>
          </a:solidFill>
        </p:grpSpPr>
        <p:sp>
          <p:nvSpPr>
            <p:cNvPr id="30" name="Freeform 262">
              <a:extLst>
                <a:ext uri="{FF2B5EF4-FFF2-40B4-BE49-F238E27FC236}">
                  <a16:creationId xmlns:a16="http://schemas.microsoft.com/office/drawing/2014/main" id="{8D7FF7A6-7435-AE8E-E26E-F18DA934FDC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573213" y="3286126"/>
              <a:ext cx="171450" cy="171450"/>
            </a:xfrm>
            <a:custGeom>
              <a:avLst/>
              <a:gdLst>
                <a:gd name="T0" fmla="*/ 146 w 149"/>
                <a:gd name="T1" fmla="*/ 96 h 149"/>
                <a:gd name="T2" fmla="*/ 149 w 149"/>
                <a:gd name="T3" fmla="*/ 75 h 149"/>
                <a:gd name="T4" fmla="*/ 149 w 149"/>
                <a:gd name="T5" fmla="*/ 73 h 149"/>
                <a:gd name="T6" fmla="*/ 132 w 149"/>
                <a:gd name="T7" fmla="*/ 64 h 149"/>
                <a:gd name="T8" fmla="*/ 130 w 149"/>
                <a:gd name="T9" fmla="*/ 55 h 149"/>
                <a:gd name="T10" fmla="*/ 140 w 149"/>
                <a:gd name="T11" fmla="*/ 39 h 149"/>
                <a:gd name="T12" fmla="*/ 126 w 149"/>
                <a:gd name="T13" fmla="*/ 21 h 149"/>
                <a:gd name="T14" fmla="*/ 107 w 149"/>
                <a:gd name="T15" fmla="*/ 27 h 149"/>
                <a:gd name="T16" fmla="*/ 100 w 149"/>
                <a:gd name="T17" fmla="*/ 23 h 149"/>
                <a:gd name="T18" fmla="*/ 96 w 149"/>
                <a:gd name="T19" fmla="*/ 3 h 149"/>
                <a:gd name="T20" fmla="*/ 74 w 149"/>
                <a:gd name="T21" fmla="*/ 0 h 149"/>
                <a:gd name="T22" fmla="*/ 73 w 149"/>
                <a:gd name="T23" fmla="*/ 0 h 149"/>
                <a:gd name="T24" fmla="*/ 63 w 149"/>
                <a:gd name="T25" fmla="*/ 18 h 149"/>
                <a:gd name="T26" fmla="*/ 56 w 149"/>
                <a:gd name="T27" fmla="*/ 20 h 149"/>
                <a:gd name="T28" fmla="*/ 39 w 149"/>
                <a:gd name="T29" fmla="*/ 9 h 149"/>
                <a:gd name="T30" fmla="*/ 21 w 149"/>
                <a:gd name="T31" fmla="*/ 23 h 149"/>
                <a:gd name="T32" fmla="*/ 27 w 149"/>
                <a:gd name="T33" fmla="*/ 42 h 149"/>
                <a:gd name="T34" fmla="*/ 23 w 149"/>
                <a:gd name="T35" fmla="*/ 49 h 149"/>
                <a:gd name="T36" fmla="*/ 3 w 149"/>
                <a:gd name="T37" fmla="*/ 53 h 149"/>
                <a:gd name="T38" fmla="*/ 0 w 149"/>
                <a:gd name="T39" fmla="*/ 75 h 149"/>
                <a:gd name="T40" fmla="*/ 0 w 149"/>
                <a:gd name="T41" fmla="*/ 76 h 149"/>
                <a:gd name="T42" fmla="*/ 17 w 149"/>
                <a:gd name="T43" fmla="*/ 85 h 149"/>
                <a:gd name="T44" fmla="*/ 19 w 149"/>
                <a:gd name="T45" fmla="*/ 94 h 149"/>
                <a:gd name="T46" fmla="*/ 9 w 149"/>
                <a:gd name="T47" fmla="*/ 110 h 149"/>
                <a:gd name="T48" fmla="*/ 23 w 149"/>
                <a:gd name="T49" fmla="*/ 128 h 149"/>
                <a:gd name="T50" fmla="*/ 40 w 149"/>
                <a:gd name="T51" fmla="*/ 123 h 149"/>
                <a:gd name="T52" fmla="*/ 49 w 149"/>
                <a:gd name="T53" fmla="*/ 128 h 149"/>
                <a:gd name="T54" fmla="*/ 53 w 149"/>
                <a:gd name="T55" fmla="*/ 146 h 149"/>
                <a:gd name="T56" fmla="*/ 74 w 149"/>
                <a:gd name="T57" fmla="*/ 149 h 149"/>
                <a:gd name="T58" fmla="*/ 76 w 149"/>
                <a:gd name="T59" fmla="*/ 149 h 149"/>
                <a:gd name="T60" fmla="*/ 84 w 149"/>
                <a:gd name="T61" fmla="*/ 133 h 149"/>
                <a:gd name="T62" fmla="*/ 95 w 149"/>
                <a:gd name="T63" fmla="*/ 131 h 149"/>
                <a:gd name="T64" fmla="*/ 110 w 149"/>
                <a:gd name="T65" fmla="*/ 140 h 149"/>
                <a:gd name="T66" fmla="*/ 128 w 149"/>
                <a:gd name="T67" fmla="*/ 126 h 149"/>
                <a:gd name="T68" fmla="*/ 123 w 149"/>
                <a:gd name="T69" fmla="*/ 109 h 149"/>
                <a:gd name="T70" fmla="*/ 128 w 149"/>
                <a:gd name="T71" fmla="*/ 100 h 149"/>
                <a:gd name="T72" fmla="*/ 146 w 149"/>
                <a:gd name="T73" fmla="*/ 96 h 149"/>
                <a:gd name="T74" fmla="*/ 75 w 149"/>
                <a:gd name="T75" fmla="*/ 104 h 149"/>
                <a:gd name="T76" fmla="*/ 46 w 149"/>
                <a:gd name="T77" fmla="*/ 76 h 149"/>
                <a:gd name="T78" fmla="*/ 75 w 149"/>
                <a:gd name="T79" fmla="*/ 47 h 149"/>
                <a:gd name="T80" fmla="*/ 103 w 149"/>
                <a:gd name="T81" fmla="*/ 76 h 149"/>
                <a:gd name="T82" fmla="*/ 75 w 149"/>
                <a:gd name="T83" fmla="*/ 10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149">
                  <a:moveTo>
                    <a:pt x="146" y="96"/>
                  </a:moveTo>
                  <a:cubicBezTo>
                    <a:pt x="148" y="89"/>
                    <a:pt x="149" y="82"/>
                    <a:pt x="149" y="75"/>
                  </a:cubicBezTo>
                  <a:cubicBezTo>
                    <a:pt x="149" y="74"/>
                    <a:pt x="149" y="73"/>
                    <a:pt x="149" y="73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1"/>
                    <a:pt x="131" y="58"/>
                    <a:pt x="130" y="55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36" y="32"/>
                    <a:pt x="131" y="26"/>
                    <a:pt x="126" y="21"/>
                  </a:cubicBezTo>
                  <a:cubicBezTo>
                    <a:pt x="107" y="27"/>
                    <a:pt x="107" y="27"/>
                    <a:pt x="107" y="27"/>
                  </a:cubicBezTo>
                  <a:cubicBezTo>
                    <a:pt x="105" y="25"/>
                    <a:pt x="102" y="24"/>
                    <a:pt x="100" y="23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89" y="1"/>
                    <a:pt x="82" y="0"/>
                    <a:pt x="74" y="0"/>
                  </a:cubicBezTo>
                  <a:cubicBezTo>
                    <a:pt x="74" y="0"/>
                    <a:pt x="73" y="0"/>
                    <a:pt x="73" y="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1" y="19"/>
                    <a:pt x="59" y="19"/>
                    <a:pt x="56" y="2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2" y="13"/>
                    <a:pt x="26" y="17"/>
                    <a:pt x="21" y="23"/>
                  </a:cubicBezTo>
                  <a:cubicBezTo>
                    <a:pt x="27" y="42"/>
                    <a:pt x="27" y="42"/>
                    <a:pt x="27" y="42"/>
                  </a:cubicBezTo>
                  <a:cubicBezTo>
                    <a:pt x="25" y="44"/>
                    <a:pt x="24" y="46"/>
                    <a:pt x="23" y="49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60"/>
                    <a:pt x="0" y="67"/>
                    <a:pt x="0" y="75"/>
                  </a:cubicBezTo>
                  <a:cubicBezTo>
                    <a:pt x="0" y="75"/>
                    <a:pt x="0" y="76"/>
                    <a:pt x="0" y="7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8"/>
                    <a:pt x="18" y="91"/>
                    <a:pt x="19" y="94"/>
                  </a:cubicBezTo>
                  <a:cubicBezTo>
                    <a:pt x="9" y="110"/>
                    <a:pt x="9" y="110"/>
                    <a:pt x="9" y="110"/>
                  </a:cubicBezTo>
                  <a:cubicBezTo>
                    <a:pt x="12" y="117"/>
                    <a:pt x="17" y="123"/>
                    <a:pt x="23" y="128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3" y="125"/>
                    <a:pt x="46" y="127"/>
                    <a:pt x="49" y="128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60" y="148"/>
                    <a:pt x="67" y="149"/>
                    <a:pt x="74" y="149"/>
                  </a:cubicBezTo>
                  <a:cubicBezTo>
                    <a:pt x="75" y="149"/>
                    <a:pt x="75" y="149"/>
                    <a:pt x="76" y="149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8" y="133"/>
                    <a:pt x="91" y="132"/>
                    <a:pt x="95" y="131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7" y="137"/>
                    <a:pt x="123" y="132"/>
                    <a:pt x="128" y="126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25" y="106"/>
                    <a:pt x="127" y="103"/>
                    <a:pt x="128" y="100"/>
                  </a:cubicBezTo>
                  <a:lnTo>
                    <a:pt x="146" y="96"/>
                  </a:lnTo>
                  <a:close/>
                  <a:moveTo>
                    <a:pt x="75" y="104"/>
                  </a:moveTo>
                  <a:cubicBezTo>
                    <a:pt x="59" y="104"/>
                    <a:pt x="46" y="92"/>
                    <a:pt x="46" y="76"/>
                  </a:cubicBezTo>
                  <a:cubicBezTo>
                    <a:pt x="46" y="60"/>
                    <a:pt x="59" y="47"/>
                    <a:pt x="75" y="47"/>
                  </a:cubicBezTo>
                  <a:cubicBezTo>
                    <a:pt x="90" y="47"/>
                    <a:pt x="103" y="60"/>
                    <a:pt x="103" y="76"/>
                  </a:cubicBezTo>
                  <a:cubicBezTo>
                    <a:pt x="103" y="92"/>
                    <a:pt x="90" y="104"/>
                    <a:pt x="75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263">
              <a:extLst>
                <a:ext uri="{FF2B5EF4-FFF2-40B4-BE49-F238E27FC236}">
                  <a16:creationId xmlns:a16="http://schemas.microsoft.com/office/drawing/2014/main" id="{A1CF1F98-1B5F-7469-7011-512C7DFCEC1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98625" y="3390901"/>
              <a:ext cx="171450" cy="171450"/>
            </a:xfrm>
            <a:custGeom>
              <a:avLst/>
              <a:gdLst>
                <a:gd name="T0" fmla="*/ 146 w 149"/>
                <a:gd name="T1" fmla="*/ 96 h 149"/>
                <a:gd name="T2" fmla="*/ 149 w 149"/>
                <a:gd name="T3" fmla="*/ 74 h 149"/>
                <a:gd name="T4" fmla="*/ 149 w 149"/>
                <a:gd name="T5" fmla="*/ 73 h 149"/>
                <a:gd name="T6" fmla="*/ 132 w 149"/>
                <a:gd name="T7" fmla="*/ 64 h 149"/>
                <a:gd name="T8" fmla="*/ 130 w 149"/>
                <a:gd name="T9" fmla="*/ 55 h 149"/>
                <a:gd name="T10" fmla="*/ 140 w 149"/>
                <a:gd name="T11" fmla="*/ 39 h 149"/>
                <a:gd name="T12" fmla="*/ 126 w 149"/>
                <a:gd name="T13" fmla="*/ 20 h 149"/>
                <a:gd name="T14" fmla="*/ 107 w 149"/>
                <a:gd name="T15" fmla="*/ 26 h 149"/>
                <a:gd name="T16" fmla="*/ 100 w 149"/>
                <a:gd name="T17" fmla="*/ 22 h 149"/>
                <a:gd name="T18" fmla="*/ 96 w 149"/>
                <a:gd name="T19" fmla="*/ 3 h 149"/>
                <a:gd name="T20" fmla="*/ 74 w 149"/>
                <a:gd name="T21" fmla="*/ 0 h 149"/>
                <a:gd name="T22" fmla="*/ 72 w 149"/>
                <a:gd name="T23" fmla="*/ 0 h 149"/>
                <a:gd name="T24" fmla="*/ 63 w 149"/>
                <a:gd name="T25" fmla="*/ 18 h 149"/>
                <a:gd name="T26" fmla="*/ 56 w 149"/>
                <a:gd name="T27" fmla="*/ 20 h 149"/>
                <a:gd name="T28" fmla="*/ 39 w 149"/>
                <a:gd name="T29" fmla="*/ 9 h 149"/>
                <a:gd name="T30" fmla="*/ 20 w 149"/>
                <a:gd name="T31" fmla="*/ 23 h 149"/>
                <a:gd name="T32" fmla="*/ 26 w 149"/>
                <a:gd name="T33" fmla="*/ 42 h 149"/>
                <a:gd name="T34" fmla="*/ 23 w 149"/>
                <a:gd name="T35" fmla="*/ 48 h 149"/>
                <a:gd name="T36" fmla="*/ 3 w 149"/>
                <a:gd name="T37" fmla="*/ 53 h 149"/>
                <a:gd name="T38" fmla="*/ 0 w 149"/>
                <a:gd name="T39" fmla="*/ 74 h 149"/>
                <a:gd name="T40" fmla="*/ 0 w 149"/>
                <a:gd name="T41" fmla="*/ 76 h 149"/>
                <a:gd name="T42" fmla="*/ 17 w 149"/>
                <a:gd name="T43" fmla="*/ 85 h 149"/>
                <a:gd name="T44" fmla="*/ 19 w 149"/>
                <a:gd name="T45" fmla="*/ 93 h 149"/>
                <a:gd name="T46" fmla="*/ 8 w 149"/>
                <a:gd name="T47" fmla="*/ 109 h 149"/>
                <a:gd name="T48" fmla="*/ 8 w 149"/>
                <a:gd name="T49" fmla="*/ 109 h 149"/>
                <a:gd name="T50" fmla="*/ 8 w 149"/>
                <a:gd name="T51" fmla="*/ 109 h 149"/>
                <a:gd name="T52" fmla="*/ 23 w 149"/>
                <a:gd name="T53" fmla="*/ 128 h 149"/>
                <a:gd name="T54" fmla="*/ 40 w 149"/>
                <a:gd name="T55" fmla="*/ 123 h 149"/>
                <a:gd name="T56" fmla="*/ 49 w 149"/>
                <a:gd name="T57" fmla="*/ 128 h 149"/>
                <a:gd name="T58" fmla="*/ 53 w 149"/>
                <a:gd name="T59" fmla="*/ 146 h 149"/>
                <a:gd name="T60" fmla="*/ 74 w 149"/>
                <a:gd name="T61" fmla="*/ 149 h 149"/>
                <a:gd name="T62" fmla="*/ 76 w 149"/>
                <a:gd name="T63" fmla="*/ 149 h 149"/>
                <a:gd name="T64" fmla="*/ 84 w 149"/>
                <a:gd name="T65" fmla="*/ 133 h 149"/>
                <a:gd name="T66" fmla="*/ 95 w 149"/>
                <a:gd name="T67" fmla="*/ 130 h 149"/>
                <a:gd name="T68" fmla="*/ 110 w 149"/>
                <a:gd name="T69" fmla="*/ 140 h 149"/>
                <a:gd name="T70" fmla="*/ 128 w 149"/>
                <a:gd name="T71" fmla="*/ 126 h 149"/>
                <a:gd name="T72" fmla="*/ 123 w 149"/>
                <a:gd name="T73" fmla="*/ 109 h 149"/>
                <a:gd name="T74" fmla="*/ 128 w 149"/>
                <a:gd name="T75" fmla="*/ 99 h 149"/>
                <a:gd name="T76" fmla="*/ 146 w 149"/>
                <a:gd name="T77" fmla="*/ 96 h 149"/>
                <a:gd name="T78" fmla="*/ 74 w 149"/>
                <a:gd name="T79" fmla="*/ 104 h 149"/>
                <a:gd name="T80" fmla="*/ 46 w 149"/>
                <a:gd name="T81" fmla="*/ 76 h 149"/>
                <a:gd name="T82" fmla="*/ 74 w 149"/>
                <a:gd name="T83" fmla="*/ 47 h 149"/>
                <a:gd name="T84" fmla="*/ 103 w 149"/>
                <a:gd name="T85" fmla="*/ 76 h 149"/>
                <a:gd name="T86" fmla="*/ 74 w 149"/>
                <a:gd name="T87" fmla="*/ 104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9" h="149">
                  <a:moveTo>
                    <a:pt x="146" y="96"/>
                  </a:moveTo>
                  <a:cubicBezTo>
                    <a:pt x="148" y="89"/>
                    <a:pt x="149" y="82"/>
                    <a:pt x="149" y="74"/>
                  </a:cubicBezTo>
                  <a:cubicBezTo>
                    <a:pt x="149" y="74"/>
                    <a:pt x="149" y="73"/>
                    <a:pt x="149" y="73"/>
                  </a:cubicBezTo>
                  <a:cubicBezTo>
                    <a:pt x="132" y="64"/>
                    <a:pt x="132" y="64"/>
                    <a:pt x="132" y="64"/>
                  </a:cubicBezTo>
                  <a:cubicBezTo>
                    <a:pt x="132" y="61"/>
                    <a:pt x="131" y="58"/>
                    <a:pt x="130" y="55"/>
                  </a:cubicBezTo>
                  <a:cubicBezTo>
                    <a:pt x="140" y="39"/>
                    <a:pt x="140" y="39"/>
                    <a:pt x="140" y="39"/>
                  </a:cubicBezTo>
                  <a:cubicBezTo>
                    <a:pt x="136" y="32"/>
                    <a:pt x="131" y="26"/>
                    <a:pt x="126" y="20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05" y="25"/>
                    <a:pt x="102" y="24"/>
                    <a:pt x="100" y="22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89" y="1"/>
                    <a:pt x="82" y="0"/>
                    <a:pt x="74" y="0"/>
                  </a:cubicBezTo>
                  <a:cubicBezTo>
                    <a:pt x="74" y="0"/>
                    <a:pt x="73" y="0"/>
                    <a:pt x="72" y="0"/>
                  </a:cubicBezTo>
                  <a:cubicBezTo>
                    <a:pt x="63" y="18"/>
                    <a:pt x="63" y="18"/>
                    <a:pt x="63" y="18"/>
                  </a:cubicBezTo>
                  <a:cubicBezTo>
                    <a:pt x="61" y="18"/>
                    <a:pt x="58" y="19"/>
                    <a:pt x="56" y="20"/>
                  </a:cubicBezTo>
                  <a:cubicBezTo>
                    <a:pt x="39" y="9"/>
                    <a:pt x="39" y="9"/>
                    <a:pt x="39" y="9"/>
                  </a:cubicBezTo>
                  <a:cubicBezTo>
                    <a:pt x="32" y="12"/>
                    <a:pt x="26" y="17"/>
                    <a:pt x="20" y="23"/>
                  </a:cubicBezTo>
                  <a:cubicBezTo>
                    <a:pt x="26" y="42"/>
                    <a:pt x="26" y="42"/>
                    <a:pt x="26" y="42"/>
                  </a:cubicBezTo>
                  <a:cubicBezTo>
                    <a:pt x="25" y="44"/>
                    <a:pt x="24" y="46"/>
                    <a:pt x="23" y="48"/>
                  </a:cubicBezTo>
                  <a:cubicBezTo>
                    <a:pt x="3" y="53"/>
                    <a:pt x="3" y="53"/>
                    <a:pt x="3" y="53"/>
                  </a:cubicBezTo>
                  <a:cubicBezTo>
                    <a:pt x="1" y="59"/>
                    <a:pt x="0" y="67"/>
                    <a:pt x="0" y="74"/>
                  </a:cubicBezTo>
                  <a:cubicBezTo>
                    <a:pt x="0" y="75"/>
                    <a:pt x="0" y="75"/>
                    <a:pt x="0" y="76"/>
                  </a:cubicBezTo>
                  <a:cubicBezTo>
                    <a:pt x="17" y="85"/>
                    <a:pt x="17" y="85"/>
                    <a:pt x="17" y="85"/>
                  </a:cubicBezTo>
                  <a:cubicBezTo>
                    <a:pt x="17" y="88"/>
                    <a:pt x="18" y="91"/>
                    <a:pt x="19" y="93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12" y="116"/>
                    <a:pt x="17" y="123"/>
                    <a:pt x="23" y="128"/>
                  </a:cubicBezTo>
                  <a:cubicBezTo>
                    <a:pt x="40" y="123"/>
                    <a:pt x="40" y="123"/>
                    <a:pt x="40" y="123"/>
                  </a:cubicBezTo>
                  <a:cubicBezTo>
                    <a:pt x="43" y="125"/>
                    <a:pt x="46" y="126"/>
                    <a:pt x="49" y="128"/>
                  </a:cubicBezTo>
                  <a:cubicBezTo>
                    <a:pt x="53" y="146"/>
                    <a:pt x="53" y="146"/>
                    <a:pt x="53" y="146"/>
                  </a:cubicBezTo>
                  <a:cubicBezTo>
                    <a:pt x="59" y="148"/>
                    <a:pt x="67" y="149"/>
                    <a:pt x="74" y="149"/>
                  </a:cubicBezTo>
                  <a:cubicBezTo>
                    <a:pt x="75" y="149"/>
                    <a:pt x="75" y="149"/>
                    <a:pt x="76" y="149"/>
                  </a:cubicBezTo>
                  <a:cubicBezTo>
                    <a:pt x="84" y="133"/>
                    <a:pt x="84" y="133"/>
                    <a:pt x="84" y="133"/>
                  </a:cubicBezTo>
                  <a:cubicBezTo>
                    <a:pt x="88" y="133"/>
                    <a:pt x="91" y="132"/>
                    <a:pt x="95" y="130"/>
                  </a:cubicBezTo>
                  <a:cubicBezTo>
                    <a:pt x="110" y="140"/>
                    <a:pt x="110" y="140"/>
                    <a:pt x="110" y="140"/>
                  </a:cubicBezTo>
                  <a:cubicBezTo>
                    <a:pt x="117" y="136"/>
                    <a:pt x="123" y="132"/>
                    <a:pt x="128" y="126"/>
                  </a:cubicBezTo>
                  <a:cubicBezTo>
                    <a:pt x="123" y="109"/>
                    <a:pt x="123" y="109"/>
                    <a:pt x="123" y="109"/>
                  </a:cubicBezTo>
                  <a:cubicBezTo>
                    <a:pt x="125" y="106"/>
                    <a:pt x="127" y="103"/>
                    <a:pt x="128" y="99"/>
                  </a:cubicBezTo>
                  <a:lnTo>
                    <a:pt x="146" y="96"/>
                  </a:lnTo>
                  <a:close/>
                  <a:moveTo>
                    <a:pt x="74" y="104"/>
                  </a:moveTo>
                  <a:cubicBezTo>
                    <a:pt x="59" y="104"/>
                    <a:pt x="46" y="91"/>
                    <a:pt x="46" y="76"/>
                  </a:cubicBezTo>
                  <a:cubicBezTo>
                    <a:pt x="46" y="60"/>
                    <a:pt x="59" y="47"/>
                    <a:pt x="74" y="47"/>
                  </a:cubicBezTo>
                  <a:cubicBezTo>
                    <a:pt x="90" y="47"/>
                    <a:pt x="103" y="60"/>
                    <a:pt x="103" y="76"/>
                  </a:cubicBezTo>
                  <a:cubicBezTo>
                    <a:pt x="103" y="91"/>
                    <a:pt x="90" y="104"/>
                    <a:pt x="74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Freeform 264">
              <a:extLst>
                <a:ext uri="{FF2B5EF4-FFF2-40B4-BE49-F238E27FC236}">
                  <a16:creationId xmlns:a16="http://schemas.microsoft.com/office/drawing/2014/main" id="{8ABA480E-F92E-5C3A-D24D-2B150F419F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06550" y="3460751"/>
              <a:ext cx="101600" cy="100013"/>
            </a:xfrm>
            <a:custGeom>
              <a:avLst/>
              <a:gdLst>
                <a:gd name="T0" fmla="*/ 79 w 88"/>
                <a:gd name="T1" fmla="*/ 45 h 87"/>
                <a:gd name="T2" fmla="*/ 88 w 88"/>
                <a:gd name="T3" fmla="*/ 40 h 87"/>
                <a:gd name="T4" fmla="*/ 85 w 88"/>
                <a:gd name="T5" fmla="*/ 27 h 87"/>
                <a:gd name="T6" fmla="*/ 85 w 88"/>
                <a:gd name="T7" fmla="*/ 26 h 87"/>
                <a:gd name="T8" fmla="*/ 74 w 88"/>
                <a:gd name="T9" fmla="*/ 25 h 87"/>
                <a:gd name="T10" fmla="*/ 70 w 88"/>
                <a:gd name="T11" fmla="*/ 21 h 87"/>
                <a:gd name="T12" fmla="*/ 72 w 88"/>
                <a:gd name="T13" fmla="*/ 10 h 87"/>
                <a:gd name="T14" fmla="*/ 61 w 88"/>
                <a:gd name="T15" fmla="*/ 3 h 87"/>
                <a:gd name="T16" fmla="*/ 52 w 88"/>
                <a:gd name="T17" fmla="*/ 10 h 87"/>
                <a:gd name="T18" fmla="*/ 47 w 88"/>
                <a:gd name="T19" fmla="*/ 9 h 87"/>
                <a:gd name="T20" fmla="*/ 40 w 88"/>
                <a:gd name="T21" fmla="*/ 0 h 87"/>
                <a:gd name="T22" fmla="*/ 28 w 88"/>
                <a:gd name="T23" fmla="*/ 3 h 87"/>
                <a:gd name="T24" fmla="*/ 27 w 88"/>
                <a:gd name="T25" fmla="*/ 3 h 87"/>
                <a:gd name="T26" fmla="*/ 26 w 88"/>
                <a:gd name="T27" fmla="*/ 15 h 87"/>
                <a:gd name="T28" fmla="*/ 22 w 88"/>
                <a:gd name="T29" fmla="*/ 17 h 87"/>
                <a:gd name="T30" fmla="*/ 11 w 88"/>
                <a:gd name="T31" fmla="*/ 15 h 87"/>
                <a:gd name="T32" fmla="*/ 3 w 88"/>
                <a:gd name="T33" fmla="*/ 27 h 87"/>
                <a:gd name="T34" fmla="*/ 11 w 88"/>
                <a:gd name="T35" fmla="*/ 36 h 87"/>
                <a:gd name="T36" fmla="*/ 10 w 88"/>
                <a:gd name="T37" fmla="*/ 40 h 87"/>
                <a:gd name="T38" fmla="*/ 0 w 88"/>
                <a:gd name="T39" fmla="*/ 47 h 87"/>
                <a:gd name="T40" fmla="*/ 3 w 88"/>
                <a:gd name="T41" fmla="*/ 60 h 87"/>
                <a:gd name="T42" fmla="*/ 4 w 88"/>
                <a:gd name="T43" fmla="*/ 61 h 87"/>
                <a:gd name="T44" fmla="*/ 15 w 88"/>
                <a:gd name="T45" fmla="*/ 62 h 87"/>
                <a:gd name="T46" fmla="*/ 18 w 88"/>
                <a:gd name="T47" fmla="*/ 66 h 87"/>
                <a:gd name="T48" fmla="*/ 16 w 88"/>
                <a:gd name="T49" fmla="*/ 77 h 87"/>
                <a:gd name="T50" fmla="*/ 27 w 88"/>
                <a:gd name="T51" fmla="*/ 84 h 87"/>
                <a:gd name="T52" fmla="*/ 36 w 88"/>
                <a:gd name="T53" fmla="*/ 77 h 87"/>
                <a:gd name="T54" fmla="*/ 42 w 88"/>
                <a:gd name="T55" fmla="*/ 78 h 87"/>
                <a:gd name="T56" fmla="*/ 48 w 88"/>
                <a:gd name="T57" fmla="*/ 87 h 87"/>
                <a:gd name="T58" fmla="*/ 60 w 88"/>
                <a:gd name="T59" fmla="*/ 84 h 87"/>
                <a:gd name="T60" fmla="*/ 61 w 88"/>
                <a:gd name="T61" fmla="*/ 84 h 87"/>
                <a:gd name="T62" fmla="*/ 62 w 88"/>
                <a:gd name="T63" fmla="*/ 74 h 87"/>
                <a:gd name="T64" fmla="*/ 68 w 88"/>
                <a:gd name="T65" fmla="*/ 70 h 87"/>
                <a:gd name="T66" fmla="*/ 78 w 88"/>
                <a:gd name="T67" fmla="*/ 72 h 87"/>
                <a:gd name="T68" fmla="*/ 85 w 88"/>
                <a:gd name="T69" fmla="*/ 60 h 87"/>
                <a:gd name="T70" fmla="*/ 78 w 88"/>
                <a:gd name="T71" fmla="*/ 52 h 87"/>
                <a:gd name="T72" fmla="*/ 79 w 88"/>
                <a:gd name="T73" fmla="*/ 45 h 87"/>
                <a:gd name="T74" fmla="*/ 29 w 88"/>
                <a:gd name="T75" fmla="*/ 50 h 87"/>
                <a:gd name="T76" fmla="*/ 38 w 88"/>
                <a:gd name="T77" fmla="*/ 28 h 87"/>
                <a:gd name="T78" fmla="*/ 60 w 88"/>
                <a:gd name="T79" fmla="*/ 38 h 87"/>
                <a:gd name="T80" fmla="*/ 51 w 88"/>
                <a:gd name="T81" fmla="*/ 60 h 87"/>
                <a:gd name="T82" fmla="*/ 29 w 88"/>
                <a:gd name="T83" fmla="*/ 5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88" h="87">
                  <a:moveTo>
                    <a:pt x="79" y="45"/>
                  </a:moveTo>
                  <a:cubicBezTo>
                    <a:pt x="88" y="40"/>
                    <a:pt x="88" y="40"/>
                    <a:pt x="88" y="40"/>
                  </a:cubicBezTo>
                  <a:cubicBezTo>
                    <a:pt x="88" y="35"/>
                    <a:pt x="87" y="31"/>
                    <a:pt x="85" y="27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74" y="25"/>
                    <a:pt x="74" y="25"/>
                    <a:pt x="74" y="25"/>
                  </a:cubicBezTo>
                  <a:cubicBezTo>
                    <a:pt x="73" y="24"/>
                    <a:pt x="71" y="22"/>
                    <a:pt x="70" y="21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69" y="7"/>
                    <a:pt x="65" y="4"/>
                    <a:pt x="61" y="3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0" y="10"/>
                    <a:pt x="48" y="9"/>
                    <a:pt x="47" y="9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1"/>
                    <a:pt x="28" y="3"/>
                  </a:cubicBezTo>
                  <a:cubicBezTo>
                    <a:pt x="28" y="3"/>
                    <a:pt x="27" y="3"/>
                    <a:pt x="27" y="3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8" y="19"/>
                    <a:pt x="5" y="23"/>
                    <a:pt x="3" y="27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0" y="38"/>
                    <a:pt x="10" y="39"/>
                    <a:pt x="10" y="40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51"/>
                    <a:pt x="2" y="56"/>
                    <a:pt x="3" y="60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15" y="62"/>
                    <a:pt x="15" y="62"/>
                    <a:pt x="15" y="62"/>
                  </a:cubicBezTo>
                  <a:cubicBezTo>
                    <a:pt x="16" y="63"/>
                    <a:pt x="17" y="65"/>
                    <a:pt x="18" y="66"/>
                  </a:cubicBezTo>
                  <a:cubicBezTo>
                    <a:pt x="16" y="77"/>
                    <a:pt x="16" y="77"/>
                    <a:pt x="16" y="77"/>
                  </a:cubicBezTo>
                  <a:cubicBezTo>
                    <a:pt x="19" y="80"/>
                    <a:pt x="23" y="82"/>
                    <a:pt x="27" y="84"/>
                  </a:cubicBezTo>
                  <a:cubicBezTo>
                    <a:pt x="36" y="77"/>
                    <a:pt x="36" y="77"/>
                    <a:pt x="36" y="77"/>
                  </a:cubicBezTo>
                  <a:cubicBezTo>
                    <a:pt x="38" y="78"/>
                    <a:pt x="40" y="78"/>
                    <a:pt x="42" y="78"/>
                  </a:cubicBezTo>
                  <a:cubicBezTo>
                    <a:pt x="48" y="87"/>
                    <a:pt x="48" y="87"/>
                    <a:pt x="48" y="87"/>
                  </a:cubicBezTo>
                  <a:cubicBezTo>
                    <a:pt x="52" y="87"/>
                    <a:pt x="56" y="86"/>
                    <a:pt x="60" y="84"/>
                  </a:cubicBezTo>
                  <a:cubicBezTo>
                    <a:pt x="61" y="84"/>
                    <a:pt x="61" y="84"/>
                    <a:pt x="61" y="84"/>
                  </a:cubicBezTo>
                  <a:cubicBezTo>
                    <a:pt x="62" y="74"/>
                    <a:pt x="62" y="74"/>
                    <a:pt x="62" y="74"/>
                  </a:cubicBezTo>
                  <a:cubicBezTo>
                    <a:pt x="64" y="72"/>
                    <a:pt x="66" y="71"/>
                    <a:pt x="68" y="70"/>
                  </a:cubicBezTo>
                  <a:cubicBezTo>
                    <a:pt x="78" y="72"/>
                    <a:pt x="78" y="72"/>
                    <a:pt x="78" y="72"/>
                  </a:cubicBezTo>
                  <a:cubicBezTo>
                    <a:pt x="81" y="68"/>
                    <a:pt x="83" y="64"/>
                    <a:pt x="85" y="60"/>
                  </a:cubicBezTo>
                  <a:cubicBezTo>
                    <a:pt x="78" y="52"/>
                    <a:pt x="78" y="52"/>
                    <a:pt x="78" y="52"/>
                  </a:cubicBezTo>
                  <a:cubicBezTo>
                    <a:pt x="79" y="50"/>
                    <a:pt x="79" y="48"/>
                    <a:pt x="79" y="45"/>
                  </a:cubicBezTo>
                  <a:close/>
                  <a:moveTo>
                    <a:pt x="29" y="50"/>
                  </a:moveTo>
                  <a:cubicBezTo>
                    <a:pt x="25" y="42"/>
                    <a:pt x="30" y="32"/>
                    <a:pt x="38" y="28"/>
                  </a:cubicBezTo>
                  <a:cubicBezTo>
                    <a:pt x="47" y="25"/>
                    <a:pt x="57" y="29"/>
                    <a:pt x="60" y="38"/>
                  </a:cubicBezTo>
                  <a:cubicBezTo>
                    <a:pt x="64" y="47"/>
                    <a:pt x="59" y="56"/>
                    <a:pt x="51" y="60"/>
                  </a:cubicBezTo>
                  <a:cubicBezTo>
                    <a:pt x="42" y="63"/>
                    <a:pt x="32" y="59"/>
                    <a:pt x="29" y="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3" name="Freeform 158">
            <a:extLst>
              <a:ext uri="{FF2B5EF4-FFF2-40B4-BE49-F238E27FC236}">
                <a16:creationId xmlns:a16="http://schemas.microsoft.com/office/drawing/2014/main" id="{6750DF3B-8E22-786D-1275-E7F30F54C25C}"/>
              </a:ext>
            </a:extLst>
          </p:cNvPr>
          <p:cNvSpPr>
            <a:spLocks noEditPoints="1"/>
          </p:cNvSpPr>
          <p:nvPr/>
        </p:nvSpPr>
        <p:spPr bwMode="auto">
          <a:xfrm>
            <a:off x="6069503" y="3862686"/>
            <a:ext cx="226620" cy="234588"/>
          </a:xfrm>
          <a:custGeom>
            <a:avLst/>
            <a:gdLst>
              <a:gd name="T0" fmla="*/ 107 w 108"/>
              <a:gd name="T1" fmla="*/ 7 h 112"/>
              <a:gd name="T2" fmla="*/ 108 w 108"/>
              <a:gd name="T3" fmla="*/ 4 h 112"/>
              <a:gd name="T4" fmla="*/ 105 w 108"/>
              <a:gd name="T5" fmla="*/ 0 h 112"/>
              <a:gd name="T6" fmla="*/ 104 w 108"/>
              <a:gd name="T7" fmla="*/ 0 h 112"/>
              <a:gd name="T8" fmla="*/ 4 w 108"/>
              <a:gd name="T9" fmla="*/ 0 h 112"/>
              <a:gd name="T10" fmla="*/ 1 w 108"/>
              <a:gd name="T11" fmla="*/ 1 h 112"/>
              <a:gd name="T12" fmla="*/ 1 w 108"/>
              <a:gd name="T13" fmla="*/ 7 h 112"/>
              <a:gd name="T14" fmla="*/ 52 w 108"/>
              <a:gd name="T15" fmla="*/ 70 h 112"/>
              <a:gd name="T16" fmla="*/ 52 w 108"/>
              <a:gd name="T17" fmla="*/ 104 h 112"/>
              <a:gd name="T18" fmla="*/ 36 w 108"/>
              <a:gd name="T19" fmla="*/ 104 h 112"/>
              <a:gd name="T20" fmla="*/ 32 w 108"/>
              <a:gd name="T21" fmla="*/ 108 h 112"/>
              <a:gd name="T22" fmla="*/ 36 w 108"/>
              <a:gd name="T23" fmla="*/ 112 h 112"/>
              <a:gd name="T24" fmla="*/ 76 w 108"/>
              <a:gd name="T25" fmla="*/ 112 h 112"/>
              <a:gd name="T26" fmla="*/ 80 w 108"/>
              <a:gd name="T27" fmla="*/ 108 h 112"/>
              <a:gd name="T28" fmla="*/ 76 w 108"/>
              <a:gd name="T29" fmla="*/ 104 h 112"/>
              <a:gd name="T30" fmla="*/ 60 w 108"/>
              <a:gd name="T31" fmla="*/ 104 h 112"/>
              <a:gd name="T32" fmla="*/ 60 w 108"/>
              <a:gd name="T33" fmla="*/ 69 h 112"/>
              <a:gd name="T34" fmla="*/ 107 w 108"/>
              <a:gd name="T35" fmla="*/ 7 h 112"/>
              <a:gd name="T36" fmla="*/ 56 w 108"/>
              <a:gd name="T37" fmla="*/ 62 h 112"/>
              <a:gd name="T38" fmla="*/ 12 w 108"/>
              <a:gd name="T39" fmla="*/ 8 h 112"/>
              <a:gd name="T40" fmla="*/ 96 w 108"/>
              <a:gd name="T41" fmla="*/ 8 h 112"/>
              <a:gd name="T42" fmla="*/ 56 w 108"/>
              <a:gd name="T43" fmla="*/ 6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12">
                <a:moveTo>
                  <a:pt x="107" y="7"/>
                </a:moveTo>
                <a:cubicBezTo>
                  <a:pt x="107" y="6"/>
                  <a:pt x="108" y="5"/>
                  <a:pt x="108" y="4"/>
                </a:cubicBezTo>
                <a:cubicBezTo>
                  <a:pt x="108" y="2"/>
                  <a:pt x="107" y="1"/>
                  <a:pt x="105" y="0"/>
                </a:cubicBezTo>
                <a:cubicBezTo>
                  <a:pt x="105" y="0"/>
                  <a:pt x="104" y="0"/>
                  <a:pt x="10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3"/>
                  <a:pt x="0" y="5"/>
                  <a:pt x="1" y="7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4" y="104"/>
                  <a:pt x="32" y="106"/>
                  <a:pt x="32" y="108"/>
                </a:cubicBezTo>
                <a:cubicBezTo>
                  <a:pt x="32" y="110"/>
                  <a:pt x="34" y="112"/>
                  <a:pt x="36" y="112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78" y="112"/>
                  <a:pt x="80" y="110"/>
                  <a:pt x="80" y="108"/>
                </a:cubicBezTo>
                <a:cubicBezTo>
                  <a:pt x="80" y="106"/>
                  <a:pt x="78" y="104"/>
                  <a:pt x="76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0" y="69"/>
                  <a:pt x="60" y="69"/>
                  <a:pt x="60" y="69"/>
                </a:cubicBezTo>
                <a:lnTo>
                  <a:pt x="107" y="7"/>
                </a:lnTo>
                <a:close/>
                <a:moveTo>
                  <a:pt x="56" y="62"/>
                </a:moveTo>
                <a:cubicBezTo>
                  <a:pt x="12" y="8"/>
                  <a:pt x="12" y="8"/>
                  <a:pt x="12" y="8"/>
                </a:cubicBezTo>
                <a:cubicBezTo>
                  <a:pt x="96" y="8"/>
                  <a:pt x="96" y="8"/>
                  <a:pt x="96" y="8"/>
                </a:cubicBezTo>
                <a:lnTo>
                  <a:pt x="56" y="6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4" name="Freeform 204">
            <a:extLst>
              <a:ext uri="{FF2B5EF4-FFF2-40B4-BE49-F238E27FC236}">
                <a16:creationId xmlns:a16="http://schemas.microsoft.com/office/drawing/2014/main" id="{44AE9383-2EF2-A05A-5541-E533677CD7F4}"/>
              </a:ext>
            </a:extLst>
          </p:cNvPr>
          <p:cNvSpPr>
            <a:spLocks noEditPoints="1"/>
          </p:cNvSpPr>
          <p:nvPr/>
        </p:nvSpPr>
        <p:spPr bwMode="auto">
          <a:xfrm>
            <a:off x="2855655" y="3854277"/>
            <a:ext cx="268226" cy="251407"/>
          </a:xfrm>
          <a:custGeom>
            <a:avLst/>
            <a:gdLst>
              <a:gd name="T0" fmla="*/ 112 w 128"/>
              <a:gd name="T1" fmla="*/ 16 h 120"/>
              <a:gd name="T2" fmla="*/ 88 w 128"/>
              <a:gd name="T3" fmla="*/ 16 h 120"/>
              <a:gd name="T4" fmla="*/ 88 w 128"/>
              <a:gd name="T5" fmla="*/ 8 h 120"/>
              <a:gd name="T6" fmla="*/ 80 w 128"/>
              <a:gd name="T7" fmla="*/ 0 h 120"/>
              <a:gd name="T8" fmla="*/ 48 w 128"/>
              <a:gd name="T9" fmla="*/ 0 h 120"/>
              <a:gd name="T10" fmla="*/ 40 w 128"/>
              <a:gd name="T11" fmla="*/ 8 h 120"/>
              <a:gd name="T12" fmla="*/ 40 w 128"/>
              <a:gd name="T13" fmla="*/ 16 h 120"/>
              <a:gd name="T14" fmla="*/ 16 w 128"/>
              <a:gd name="T15" fmla="*/ 16 h 120"/>
              <a:gd name="T16" fmla="*/ 0 w 128"/>
              <a:gd name="T17" fmla="*/ 32 h 120"/>
              <a:gd name="T18" fmla="*/ 0 w 128"/>
              <a:gd name="T19" fmla="*/ 104 h 120"/>
              <a:gd name="T20" fmla="*/ 16 w 128"/>
              <a:gd name="T21" fmla="*/ 120 h 120"/>
              <a:gd name="T22" fmla="*/ 112 w 128"/>
              <a:gd name="T23" fmla="*/ 120 h 120"/>
              <a:gd name="T24" fmla="*/ 128 w 128"/>
              <a:gd name="T25" fmla="*/ 104 h 120"/>
              <a:gd name="T26" fmla="*/ 128 w 128"/>
              <a:gd name="T27" fmla="*/ 32 h 120"/>
              <a:gd name="T28" fmla="*/ 112 w 128"/>
              <a:gd name="T29" fmla="*/ 16 h 120"/>
              <a:gd name="T30" fmla="*/ 48 w 128"/>
              <a:gd name="T31" fmla="*/ 12 h 120"/>
              <a:gd name="T32" fmla="*/ 52 w 128"/>
              <a:gd name="T33" fmla="*/ 8 h 120"/>
              <a:gd name="T34" fmla="*/ 76 w 128"/>
              <a:gd name="T35" fmla="*/ 8 h 120"/>
              <a:gd name="T36" fmla="*/ 80 w 128"/>
              <a:gd name="T37" fmla="*/ 12 h 120"/>
              <a:gd name="T38" fmla="*/ 80 w 128"/>
              <a:gd name="T39" fmla="*/ 16 h 120"/>
              <a:gd name="T40" fmla="*/ 76 w 128"/>
              <a:gd name="T41" fmla="*/ 16 h 120"/>
              <a:gd name="T42" fmla="*/ 52 w 128"/>
              <a:gd name="T43" fmla="*/ 16 h 120"/>
              <a:gd name="T44" fmla="*/ 48 w 128"/>
              <a:gd name="T45" fmla="*/ 16 h 120"/>
              <a:gd name="T46" fmla="*/ 48 w 128"/>
              <a:gd name="T47" fmla="*/ 12 h 120"/>
              <a:gd name="T48" fmla="*/ 120 w 128"/>
              <a:gd name="T49" fmla="*/ 104 h 120"/>
              <a:gd name="T50" fmla="*/ 112 w 128"/>
              <a:gd name="T51" fmla="*/ 112 h 120"/>
              <a:gd name="T52" fmla="*/ 16 w 128"/>
              <a:gd name="T53" fmla="*/ 112 h 120"/>
              <a:gd name="T54" fmla="*/ 8 w 128"/>
              <a:gd name="T55" fmla="*/ 104 h 120"/>
              <a:gd name="T56" fmla="*/ 8 w 128"/>
              <a:gd name="T57" fmla="*/ 60 h 120"/>
              <a:gd name="T58" fmla="*/ 49 w 128"/>
              <a:gd name="T59" fmla="*/ 60 h 120"/>
              <a:gd name="T60" fmla="*/ 48 w 128"/>
              <a:gd name="T61" fmla="*/ 64 h 120"/>
              <a:gd name="T62" fmla="*/ 64 w 128"/>
              <a:gd name="T63" fmla="*/ 80 h 120"/>
              <a:gd name="T64" fmla="*/ 80 w 128"/>
              <a:gd name="T65" fmla="*/ 64 h 120"/>
              <a:gd name="T66" fmla="*/ 79 w 128"/>
              <a:gd name="T67" fmla="*/ 60 h 120"/>
              <a:gd name="T68" fmla="*/ 120 w 128"/>
              <a:gd name="T69" fmla="*/ 60 h 120"/>
              <a:gd name="T70" fmla="*/ 120 w 128"/>
              <a:gd name="T71" fmla="*/ 104 h 120"/>
              <a:gd name="T72" fmla="*/ 56 w 128"/>
              <a:gd name="T73" fmla="*/ 64 h 120"/>
              <a:gd name="T74" fmla="*/ 57 w 128"/>
              <a:gd name="T75" fmla="*/ 60 h 120"/>
              <a:gd name="T76" fmla="*/ 71 w 128"/>
              <a:gd name="T77" fmla="*/ 60 h 120"/>
              <a:gd name="T78" fmla="*/ 72 w 128"/>
              <a:gd name="T79" fmla="*/ 64 h 120"/>
              <a:gd name="T80" fmla="*/ 64 w 128"/>
              <a:gd name="T81" fmla="*/ 72 h 120"/>
              <a:gd name="T82" fmla="*/ 56 w 128"/>
              <a:gd name="T83" fmla="*/ 64 h 120"/>
              <a:gd name="T84" fmla="*/ 120 w 128"/>
              <a:gd name="T85" fmla="*/ 52 h 120"/>
              <a:gd name="T86" fmla="*/ 8 w 128"/>
              <a:gd name="T87" fmla="*/ 52 h 120"/>
              <a:gd name="T88" fmla="*/ 8 w 128"/>
              <a:gd name="T89" fmla="*/ 32 h 120"/>
              <a:gd name="T90" fmla="*/ 16 w 128"/>
              <a:gd name="T91" fmla="*/ 24 h 120"/>
              <a:gd name="T92" fmla="*/ 112 w 128"/>
              <a:gd name="T93" fmla="*/ 24 h 120"/>
              <a:gd name="T94" fmla="*/ 120 w 128"/>
              <a:gd name="T95" fmla="*/ 32 h 120"/>
              <a:gd name="T96" fmla="*/ 120 w 128"/>
              <a:gd name="T97" fmla="*/ 5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0">
                <a:moveTo>
                  <a:pt x="112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"/>
                  <a:pt x="84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6"/>
                  <a:pt x="40" y="16"/>
                  <a:pt x="40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3"/>
                  <a:pt x="7" y="120"/>
                  <a:pt x="16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21" y="120"/>
                  <a:pt x="128" y="113"/>
                  <a:pt x="128" y="104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23"/>
                  <a:pt x="121" y="16"/>
                  <a:pt x="112" y="16"/>
                </a:cubicBezTo>
                <a:close/>
                <a:moveTo>
                  <a:pt x="48" y="12"/>
                </a:moveTo>
                <a:cubicBezTo>
                  <a:pt x="48" y="10"/>
                  <a:pt x="50" y="8"/>
                  <a:pt x="52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8"/>
                  <a:pt x="80" y="10"/>
                  <a:pt x="80" y="12"/>
                </a:cubicBezTo>
                <a:cubicBezTo>
                  <a:pt x="80" y="16"/>
                  <a:pt x="80" y="16"/>
                  <a:pt x="80" y="16"/>
                </a:cubicBezTo>
                <a:cubicBezTo>
                  <a:pt x="78" y="16"/>
                  <a:pt x="78" y="16"/>
                  <a:pt x="76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50" y="16"/>
                  <a:pt x="48" y="16"/>
                </a:cubicBezTo>
                <a:lnTo>
                  <a:pt x="48" y="12"/>
                </a:lnTo>
                <a:close/>
                <a:moveTo>
                  <a:pt x="120" y="104"/>
                </a:moveTo>
                <a:cubicBezTo>
                  <a:pt x="120" y="108"/>
                  <a:pt x="116" y="112"/>
                  <a:pt x="112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2" y="112"/>
                  <a:pt x="8" y="108"/>
                  <a:pt x="8" y="104"/>
                </a:cubicBezTo>
                <a:cubicBezTo>
                  <a:pt x="8" y="60"/>
                  <a:pt x="8" y="60"/>
                  <a:pt x="8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8" y="61"/>
                  <a:pt x="48" y="63"/>
                  <a:pt x="48" y="64"/>
                </a:cubicBezTo>
                <a:cubicBezTo>
                  <a:pt x="48" y="73"/>
                  <a:pt x="55" y="80"/>
                  <a:pt x="64" y="80"/>
                </a:cubicBezTo>
                <a:cubicBezTo>
                  <a:pt x="73" y="80"/>
                  <a:pt x="80" y="73"/>
                  <a:pt x="80" y="64"/>
                </a:cubicBezTo>
                <a:cubicBezTo>
                  <a:pt x="80" y="63"/>
                  <a:pt x="80" y="61"/>
                  <a:pt x="79" y="60"/>
                </a:cubicBezTo>
                <a:cubicBezTo>
                  <a:pt x="120" y="60"/>
                  <a:pt x="120" y="60"/>
                  <a:pt x="120" y="60"/>
                </a:cubicBezTo>
                <a:lnTo>
                  <a:pt x="120" y="104"/>
                </a:lnTo>
                <a:close/>
                <a:moveTo>
                  <a:pt x="56" y="64"/>
                </a:moveTo>
                <a:cubicBezTo>
                  <a:pt x="56" y="63"/>
                  <a:pt x="56" y="61"/>
                  <a:pt x="57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2" y="61"/>
                  <a:pt x="72" y="63"/>
                  <a:pt x="72" y="64"/>
                </a:cubicBez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lose/>
                <a:moveTo>
                  <a:pt x="120" y="52"/>
                </a:moveTo>
                <a:cubicBezTo>
                  <a:pt x="8" y="52"/>
                  <a:pt x="8" y="52"/>
                  <a:pt x="8" y="5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6" y="24"/>
                  <a:pt x="120" y="28"/>
                  <a:pt x="120" y="32"/>
                </a:cubicBezTo>
                <a:lnTo>
                  <a:pt x="120" y="5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5" name="Freeform 207">
            <a:extLst>
              <a:ext uri="{FF2B5EF4-FFF2-40B4-BE49-F238E27FC236}">
                <a16:creationId xmlns:a16="http://schemas.microsoft.com/office/drawing/2014/main" id="{EECDA4CB-555F-F988-22E4-C3171AEE7536}"/>
              </a:ext>
            </a:extLst>
          </p:cNvPr>
          <p:cNvSpPr>
            <a:spLocks noEditPoints="1"/>
          </p:cNvSpPr>
          <p:nvPr/>
        </p:nvSpPr>
        <p:spPr bwMode="auto">
          <a:xfrm>
            <a:off x="2855655" y="1380488"/>
            <a:ext cx="268226" cy="234587"/>
          </a:xfrm>
          <a:custGeom>
            <a:avLst/>
            <a:gdLst>
              <a:gd name="T0" fmla="*/ 112 w 128"/>
              <a:gd name="T1" fmla="*/ 60 h 112"/>
              <a:gd name="T2" fmla="*/ 104 w 128"/>
              <a:gd name="T3" fmla="*/ 60 h 112"/>
              <a:gd name="T4" fmla="*/ 104 w 128"/>
              <a:gd name="T5" fmla="*/ 16 h 112"/>
              <a:gd name="T6" fmla="*/ 88 w 128"/>
              <a:gd name="T7" fmla="*/ 0 h 112"/>
              <a:gd name="T8" fmla="*/ 40 w 128"/>
              <a:gd name="T9" fmla="*/ 0 h 112"/>
              <a:gd name="T10" fmla="*/ 24 w 128"/>
              <a:gd name="T11" fmla="*/ 16 h 112"/>
              <a:gd name="T12" fmla="*/ 24 w 128"/>
              <a:gd name="T13" fmla="*/ 52 h 112"/>
              <a:gd name="T14" fmla="*/ 24 w 128"/>
              <a:gd name="T15" fmla="*/ 56 h 112"/>
              <a:gd name="T16" fmla="*/ 24 w 128"/>
              <a:gd name="T17" fmla="*/ 56 h 112"/>
              <a:gd name="T18" fmla="*/ 24 w 128"/>
              <a:gd name="T19" fmla="*/ 60 h 112"/>
              <a:gd name="T20" fmla="*/ 16 w 128"/>
              <a:gd name="T21" fmla="*/ 60 h 112"/>
              <a:gd name="T22" fmla="*/ 0 w 128"/>
              <a:gd name="T23" fmla="*/ 76 h 112"/>
              <a:gd name="T24" fmla="*/ 0 w 128"/>
              <a:gd name="T25" fmla="*/ 84 h 112"/>
              <a:gd name="T26" fmla="*/ 16 w 128"/>
              <a:gd name="T27" fmla="*/ 100 h 112"/>
              <a:gd name="T28" fmla="*/ 25 w 128"/>
              <a:gd name="T29" fmla="*/ 100 h 112"/>
              <a:gd name="T30" fmla="*/ 40 w 128"/>
              <a:gd name="T31" fmla="*/ 112 h 112"/>
              <a:gd name="T32" fmla="*/ 88 w 128"/>
              <a:gd name="T33" fmla="*/ 112 h 112"/>
              <a:gd name="T34" fmla="*/ 103 w 128"/>
              <a:gd name="T35" fmla="*/ 100 h 112"/>
              <a:gd name="T36" fmla="*/ 112 w 128"/>
              <a:gd name="T37" fmla="*/ 100 h 112"/>
              <a:gd name="T38" fmla="*/ 128 w 128"/>
              <a:gd name="T39" fmla="*/ 84 h 112"/>
              <a:gd name="T40" fmla="*/ 128 w 128"/>
              <a:gd name="T41" fmla="*/ 76 h 112"/>
              <a:gd name="T42" fmla="*/ 112 w 128"/>
              <a:gd name="T43" fmla="*/ 60 h 112"/>
              <a:gd name="T44" fmla="*/ 32 w 128"/>
              <a:gd name="T45" fmla="*/ 16 h 112"/>
              <a:gd name="T46" fmla="*/ 40 w 128"/>
              <a:gd name="T47" fmla="*/ 8 h 112"/>
              <a:gd name="T48" fmla="*/ 88 w 128"/>
              <a:gd name="T49" fmla="*/ 8 h 112"/>
              <a:gd name="T50" fmla="*/ 96 w 128"/>
              <a:gd name="T51" fmla="*/ 16 h 112"/>
              <a:gd name="T52" fmla="*/ 96 w 128"/>
              <a:gd name="T53" fmla="*/ 60 h 112"/>
              <a:gd name="T54" fmla="*/ 32 w 128"/>
              <a:gd name="T55" fmla="*/ 60 h 112"/>
              <a:gd name="T56" fmla="*/ 32 w 128"/>
              <a:gd name="T57" fmla="*/ 16 h 112"/>
              <a:gd name="T58" fmla="*/ 88 w 128"/>
              <a:gd name="T59" fmla="*/ 104 h 112"/>
              <a:gd name="T60" fmla="*/ 40 w 128"/>
              <a:gd name="T61" fmla="*/ 104 h 112"/>
              <a:gd name="T62" fmla="*/ 32 w 128"/>
              <a:gd name="T63" fmla="*/ 96 h 112"/>
              <a:gd name="T64" fmla="*/ 40 w 128"/>
              <a:gd name="T65" fmla="*/ 88 h 112"/>
              <a:gd name="T66" fmla="*/ 88 w 128"/>
              <a:gd name="T67" fmla="*/ 88 h 112"/>
              <a:gd name="T68" fmla="*/ 96 w 128"/>
              <a:gd name="T69" fmla="*/ 96 h 112"/>
              <a:gd name="T70" fmla="*/ 88 w 128"/>
              <a:gd name="T71" fmla="*/ 104 h 112"/>
              <a:gd name="T72" fmla="*/ 120 w 128"/>
              <a:gd name="T73" fmla="*/ 84 h 112"/>
              <a:gd name="T74" fmla="*/ 112 w 128"/>
              <a:gd name="T75" fmla="*/ 92 h 112"/>
              <a:gd name="T76" fmla="*/ 103 w 128"/>
              <a:gd name="T77" fmla="*/ 92 h 112"/>
              <a:gd name="T78" fmla="*/ 88 w 128"/>
              <a:gd name="T79" fmla="*/ 80 h 112"/>
              <a:gd name="T80" fmla="*/ 40 w 128"/>
              <a:gd name="T81" fmla="*/ 80 h 112"/>
              <a:gd name="T82" fmla="*/ 25 w 128"/>
              <a:gd name="T83" fmla="*/ 92 h 112"/>
              <a:gd name="T84" fmla="*/ 16 w 128"/>
              <a:gd name="T85" fmla="*/ 92 h 112"/>
              <a:gd name="T86" fmla="*/ 8 w 128"/>
              <a:gd name="T87" fmla="*/ 84 h 112"/>
              <a:gd name="T88" fmla="*/ 8 w 128"/>
              <a:gd name="T89" fmla="*/ 76 h 112"/>
              <a:gd name="T90" fmla="*/ 16 w 128"/>
              <a:gd name="T91" fmla="*/ 68 h 112"/>
              <a:gd name="T92" fmla="*/ 112 w 128"/>
              <a:gd name="T93" fmla="*/ 68 h 112"/>
              <a:gd name="T94" fmla="*/ 120 w 128"/>
              <a:gd name="T95" fmla="*/ 76 h 112"/>
              <a:gd name="T96" fmla="*/ 120 w 128"/>
              <a:gd name="T97" fmla="*/ 8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12">
                <a:moveTo>
                  <a:pt x="112" y="60"/>
                </a:moveTo>
                <a:cubicBezTo>
                  <a:pt x="104" y="60"/>
                  <a:pt x="104" y="60"/>
                  <a:pt x="104" y="60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7"/>
                  <a:pt x="97" y="0"/>
                  <a:pt x="8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5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7"/>
                  <a:pt x="24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7" y="60"/>
                  <a:pt x="0" y="67"/>
                  <a:pt x="0" y="76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3"/>
                  <a:pt x="7" y="100"/>
                  <a:pt x="16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6" y="107"/>
                  <a:pt x="33" y="112"/>
                  <a:pt x="40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5" y="112"/>
                  <a:pt x="102" y="107"/>
                  <a:pt x="103" y="10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21" y="100"/>
                  <a:pt x="128" y="93"/>
                  <a:pt x="128" y="84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28" y="67"/>
                  <a:pt x="121" y="60"/>
                  <a:pt x="112" y="60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2" y="8"/>
                  <a:pt x="96" y="12"/>
                  <a:pt x="96" y="16"/>
                </a:cubicBezTo>
                <a:cubicBezTo>
                  <a:pt x="96" y="60"/>
                  <a:pt x="96" y="60"/>
                  <a:pt x="96" y="60"/>
                </a:cubicBezTo>
                <a:cubicBezTo>
                  <a:pt x="32" y="60"/>
                  <a:pt x="32" y="60"/>
                  <a:pt x="32" y="60"/>
                </a:cubicBezTo>
                <a:lnTo>
                  <a:pt x="32" y="16"/>
                </a:lnTo>
                <a:close/>
                <a:moveTo>
                  <a:pt x="88" y="104"/>
                </a:moveTo>
                <a:cubicBezTo>
                  <a:pt x="40" y="104"/>
                  <a:pt x="40" y="104"/>
                  <a:pt x="40" y="104"/>
                </a:cubicBezTo>
                <a:cubicBezTo>
                  <a:pt x="36" y="104"/>
                  <a:pt x="32" y="100"/>
                  <a:pt x="32" y="96"/>
                </a:cubicBezTo>
                <a:cubicBezTo>
                  <a:pt x="32" y="92"/>
                  <a:pt x="36" y="88"/>
                  <a:pt x="40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2" y="88"/>
                  <a:pt x="96" y="92"/>
                  <a:pt x="96" y="96"/>
                </a:cubicBezTo>
                <a:cubicBezTo>
                  <a:pt x="96" y="100"/>
                  <a:pt x="92" y="104"/>
                  <a:pt x="88" y="104"/>
                </a:cubicBezTo>
                <a:close/>
                <a:moveTo>
                  <a:pt x="120" y="84"/>
                </a:moveTo>
                <a:cubicBezTo>
                  <a:pt x="120" y="88"/>
                  <a:pt x="116" y="92"/>
                  <a:pt x="112" y="9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02" y="85"/>
                  <a:pt x="95" y="80"/>
                  <a:pt x="88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33" y="80"/>
                  <a:pt x="26" y="85"/>
                  <a:pt x="25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2" y="92"/>
                  <a:pt x="8" y="88"/>
                  <a:pt x="8" y="84"/>
                </a:cubicBezTo>
                <a:cubicBezTo>
                  <a:pt x="8" y="76"/>
                  <a:pt x="8" y="76"/>
                  <a:pt x="8" y="76"/>
                </a:cubicBezTo>
                <a:cubicBezTo>
                  <a:pt x="8" y="72"/>
                  <a:pt x="12" y="68"/>
                  <a:pt x="16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6" y="68"/>
                  <a:pt x="120" y="72"/>
                  <a:pt x="120" y="76"/>
                </a:cubicBezTo>
                <a:lnTo>
                  <a:pt x="120" y="8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569ACD40-4F2C-9469-7EEB-D554BD345483}"/>
              </a:ext>
            </a:extLst>
          </p:cNvPr>
          <p:cNvSpPr/>
          <p:nvPr/>
        </p:nvSpPr>
        <p:spPr>
          <a:xfrm>
            <a:off x="3252973" y="1459221"/>
            <a:ext cx="2638054" cy="2638054"/>
          </a:xfrm>
          <a:prstGeom prst="ellipse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 cap="flat" cmpd="sng" algn="ctr">
            <a:solidFill>
              <a:sysClr val="window" lastClr="FFFFFF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FC771DF9-0993-813B-59D7-A4765A5F0061}"/>
              </a:ext>
            </a:extLst>
          </p:cNvPr>
          <p:cNvGrpSpPr/>
          <p:nvPr/>
        </p:nvGrpSpPr>
        <p:grpSpPr>
          <a:xfrm>
            <a:off x="6900413" y="2344972"/>
            <a:ext cx="2019301" cy="890558"/>
            <a:chOff x="451762" y="1856096"/>
            <a:chExt cx="2019301" cy="89055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FDFDEB23-CB32-4C2E-F2A2-F9CDECA86D61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93E4636-B52A-8546-6A17-7744E00233BB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3609620-1577-EC30-233C-946886E7B307}"/>
              </a:ext>
            </a:extLst>
          </p:cNvPr>
          <p:cNvGrpSpPr/>
          <p:nvPr/>
        </p:nvGrpSpPr>
        <p:grpSpPr>
          <a:xfrm>
            <a:off x="249971" y="2344972"/>
            <a:ext cx="2019301" cy="890558"/>
            <a:chOff x="298444" y="1856096"/>
            <a:chExt cx="2019301" cy="89055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7706C12C-9096-0498-D6A8-62D8EFEDD03B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EB713694-F276-5F67-A133-2B648BEDFB15}"/>
                </a:ext>
              </a:extLst>
            </p:cNvPr>
            <p:cNvSpPr txBox="1"/>
            <p:nvPr/>
          </p:nvSpPr>
          <p:spPr>
            <a:xfrm>
              <a:off x="298444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A3DDE44E-FC2D-3823-142B-1914F0499052}"/>
              </a:ext>
            </a:extLst>
          </p:cNvPr>
          <p:cNvGrpSpPr/>
          <p:nvPr/>
        </p:nvGrpSpPr>
        <p:grpSpPr>
          <a:xfrm>
            <a:off x="6556593" y="1024905"/>
            <a:ext cx="2019301" cy="890558"/>
            <a:chOff x="451762" y="1856096"/>
            <a:chExt cx="2019301" cy="890558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E504D76C-4FA3-339D-6D13-D872E91369AD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4B983C8E-D588-CFB6-19F9-4B8428844D8A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A597D0D6-EBEE-ED78-4C11-87811872FC3D}"/>
              </a:ext>
            </a:extLst>
          </p:cNvPr>
          <p:cNvGrpSpPr/>
          <p:nvPr/>
        </p:nvGrpSpPr>
        <p:grpSpPr>
          <a:xfrm>
            <a:off x="602428" y="1024905"/>
            <a:ext cx="2019301" cy="890558"/>
            <a:chOff x="298444" y="1856096"/>
            <a:chExt cx="2019301" cy="890558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81306FFC-78E4-2C49-EDD1-36A264190208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2133303-4415-92B7-2F0F-CA2F189EBEB3}"/>
                </a:ext>
              </a:extLst>
            </p:cNvPr>
            <p:cNvSpPr txBox="1"/>
            <p:nvPr/>
          </p:nvSpPr>
          <p:spPr>
            <a:xfrm>
              <a:off x="298444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3A9C8CA9-A8C3-67D3-5DE1-4E46459695B4}"/>
              </a:ext>
            </a:extLst>
          </p:cNvPr>
          <p:cNvGrpSpPr/>
          <p:nvPr/>
        </p:nvGrpSpPr>
        <p:grpSpPr>
          <a:xfrm>
            <a:off x="6556593" y="3558663"/>
            <a:ext cx="2019301" cy="890558"/>
            <a:chOff x="451762" y="1856096"/>
            <a:chExt cx="2019301" cy="890558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B84404E7-7635-14EA-8D5B-92CD67B5AE3A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CFE97CB4-C0B7-2EA0-D55A-170F12218951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D2510BDB-19E2-6757-5B83-7D5E2C9A1D90}"/>
              </a:ext>
            </a:extLst>
          </p:cNvPr>
          <p:cNvGrpSpPr/>
          <p:nvPr/>
        </p:nvGrpSpPr>
        <p:grpSpPr>
          <a:xfrm>
            <a:off x="602428" y="3558663"/>
            <a:ext cx="2019301" cy="890558"/>
            <a:chOff x="298444" y="1856096"/>
            <a:chExt cx="2019301" cy="890558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3AC9229F-5A22-B9A0-C050-6B75803CCD05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3F7B430-695D-CA83-7189-77558E5D3F5F}"/>
                </a:ext>
              </a:extLst>
            </p:cNvPr>
            <p:cNvSpPr txBox="1"/>
            <p:nvPr/>
          </p:nvSpPr>
          <p:spPr>
            <a:xfrm>
              <a:off x="298444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545405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32128" y="1600084"/>
              <a:ext cx="5790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3" name="任意多边形 35">
            <a:extLst>
              <a:ext uri="{FF2B5EF4-FFF2-40B4-BE49-F238E27FC236}">
                <a16:creationId xmlns:a16="http://schemas.microsoft.com/office/drawing/2014/main" id="{514F5DAB-060E-8D54-667C-FDEE66D3D6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4250" y="2300287"/>
            <a:ext cx="1014413" cy="1309688"/>
          </a:xfrm>
          <a:custGeom>
            <a:avLst/>
            <a:gdLst>
              <a:gd name="T0" fmla="*/ 901473 w 1352638"/>
              <a:gd name="T1" fmla="*/ 16 h 1747217"/>
              <a:gd name="T2" fmla="*/ 974192 w 1352638"/>
              <a:gd name="T3" fmla="*/ 31619 h 1747217"/>
              <a:gd name="T4" fmla="*/ 1352550 w 1352638"/>
              <a:gd name="T5" fmla="*/ 423231 h 1747217"/>
              <a:gd name="T6" fmla="*/ 948292 w 1352638"/>
              <a:gd name="T7" fmla="*/ 813428 h 1747217"/>
              <a:gd name="T8" fmla="*/ 945734 w 1352638"/>
              <a:gd name="T9" fmla="*/ 959852 h 1747217"/>
              <a:gd name="T10" fmla="*/ 1312064 w 1352638"/>
              <a:gd name="T11" fmla="*/ 1339012 h 1747217"/>
              <a:gd name="T12" fmla="*/ 920260 w 1352638"/>
              <a:gd name="T13" fmla="*/ 1717186 h 1747217"/>
              <a:gd name="T14" fmla="*/ 773764 w 1352638"/>
              <a:gd name="T15" fmla="*/ 1714631 h 1747217"/>
              <a:gd name="T16" fmla="*/ 29077 w 1352638"/>
              <a:gd name="T17" fmla="*/ 943861 h 1747217"/>
              <a:gd name="T18" fmla="*/ 15 w 1352638"/>
              <a:gd name="T19" fmla="*/ 870119 h 1747217"/>
              <a:gd name="T20" fmla="*/ 31634 w 1352638"/>
              <a:gd name="T21" fmla="*/ 797436 h 1747217"/>
              <a:gd name="T22" fmla="*/ 827695 w 1352638"/>
              <a:gd name="T23" fmla="*/ 29064 h 1747217"/>
              <a:gd name="T24" fmla="*/ 901473 w 1352638"/>
              <a:gd name="T25" fmla="*/ 16 h 1747217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7"/>
              <a:gd name="T41" fmla="*/ 1352638 w 1352638"/>
              <a:gd name="T42" fmla="*/ 1747217 h 1747217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7">
                <a:moveTo>
                  <a:pt x="901532" y="16"/>
                </a:moveTo>
                <a:cubicBezTo>
                  <a:pt x="928044" y="479"/>
                  <a:pt x="954380" y="11056"/>
                  <a:pt x="974255" y="31637"/>
                </a:cubicBezTo>
                <a:lnTo>
                  <a:pt x="1352638" y="423465"/>
                </a:lnTo>
                <a:lnTo>
                  <a:pt x="948354" y="813878"/>
                </a:lnTo>
                <a:cubicBezTo>
                  <a:pt x="907190" y="853629"/>
                  <a:pt x="906046" y="919221"/>
                  <a:pt x="945796" y="960384"/>
                </a:cubicBezTo>
                <a:lnTo>
                  <a:pt x="1312149" y="1339753"/>
                </a:lnTo>
                <a:lnTo>
                  <a:pt x="920320" y="1718137"/>
                </a:lnTo>
                <a:cubicBezTo>
                  <a:pt x="879157" y="1757888"/>
                  <a:pt x="813565" y="1756743"/>
                  <a:pt x="773814" y="1715580"/>
                </a:cubicBezTo>
                <a:lnTo>
                  <a:pt x="29079" y="944384"/>
                </a:lnTo>
                <a:cubicBezTo>
                  <a:pt x="9203" y="923802"/>
                  <a:pt x="-448" y="897114"/>
                  <a:pt x="15" y="870601"/>
                </a:cubicBezTo>
                <a:cubicBezTo>
                  <a:pt x="478" y="844089"/>
                  <a:pt x="11055" y="817753"/>
                  <a:pt x="31636" y="797878"/>
                </a:cubicBezTo>
                <a:lnTo>
                  <a:pt x="827749" y="29080"/>
                </a:lnTo>
                <a:cubicBezTo>
                  <a:pt x="848331" y="9205"/>
                  <a:pt x="875020" y="-446"/>
                  <a:pt x="901532" y="1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162000" tIns="0" rIns="0" bIns="0" anchor="ctr"/>
          <a:lstStyle/>
          <a:p>
            <a:pPr>
              <a:defRPr/>
            </a:pPr>
            <a:r>
              <a:rPr lang="zh-CN" altLang="en-US" sz="1200" b="1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4" name="任意多边形 36">
            <a:extLst>
              <a:ext uri="{FF2B5EF4-FFF2-40B4-BE49-F238E27FC236}">
                <a16:creationId xmlns:a16="http://schemas.microsoft.com/office/drawing/2014/main" id="{1AF21EB1-1083-21B9-9E83-A5B9A3F6CB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48063" y="1579960"/>
            <a:ext cx="1312069" cy="1008459"/>
          </a:xfrm>
          <a:custGeom>
            <a:avLst/>
            <a:gdLst>
              <a:gd name="T0" fmla="*/ 861672 w 1747878"/>
              <a:gd name="T1" fmla="*/ 0 h 1344614"/>
              <a:gd name="T2" fmla="*/ 934935 w 1747878"/>
              <a:gd name="T3" fmla="*/ 30347 h 1344614"/>
              <a:gd name="T4" fmla="*/ 1717492 w 1747878"/>
              <a:gd name="T5" fmla="*/ 812921 h 1344614"/>
              <a:gd name="T6" fmla="*/ 1717492 w 1747878"/>
              <a:gd name="T7" fmla="*/ 959449 h 1344614"/>
              <a:gd name="T8" fmla="*/ 1332337 w 1747878"/>
              <a:gd name="T9" fmla="*/ 1344613 h 1344614"/>
              <a:gd name="T10" fmla="*/ 934936 w 1747878"/>
              <a:gd name="T11" fmla="*/ 947204 h 1344614"/>
              <a:gd name="T12" fmla="*/ 788411 w 1747878"/>
              <a:gd name="T13" fmla="*/ 947204 h 1344614"/>
              <a:gd name="T14" fmla="*/ 415502 w 1747878"/>
              <a:gd name="T15" fmla="*/ 1320121 h 1344614"/>
              <a:gd name="T16" fmla="*/ 30346 w 1747878"/>
              <a:gd name="T17" fmla="*/ 934956 h 1344614"/>
              <a:gd name="T18" fmla="*/ 30346 w 1747878"/>
              <a:gd name="T19" fmla="*/ 788428 h 1344614"/>
              <a:gd name="T20" fmla="*/ 788410 w 1747878"/>
              <a:gd name="T21" fmla="*/ 30347 h 1344614"/>
              <a:gd name="T22" fmla="*/ 861672 w 1747878"/>
              <a:gd name="T23" fmla="*/ 0 h 1344614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747878"/>
              <a:gd name="T37" fmla="*/ 0 h 1344614"/>
              <a:gd name="T38" fmla="*/ 1747878 w 1747878"/>
              <a:gd name="T39" fmla="*/ 1344614 h 1344614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747878" h="1344614">
                <a:moveTo>
                  <a:pt x="861692" y="0"/>
                </a:moveTo>
                <a:cubicBezTo>
                  <a:pt x="888209" y="0"/>
                  <a:pt x="914725" y="10116"/>
                  <a:pt x="934956" y="30347"/>
                </a:cubicBezTo>
                <a:lnTo>
                  <a:pt x="1717531" y="812922"/>
                </a:lnTo>
                <a:cubicBezTo>
                  <a:pt x="1757994" y="853385"/>
                  <a:pt x="1757994" y="918988"/>
                  <a:pt x="1717531" y="959450"/>
                </a:cubicBezTo>
                <a:lnTo>
                  <a:pt x="1332367" y="1344614"/>
                </a:lnTo>
                <a:lnTo>
                  <a:pt x="934957" y="947205"/>
                </a:lnTo>
                <a:cubicBezTo>
                  <a:pt x="894494" y="906741"/>
                  <a:pt x="828892" y="906742"/>
                  <a:pt x="788429" y="947205"/>
                </a:cubicBezTo>
                <a:lnTo>
                  <a:pt x="415512" y="1320122"/>
                </a:lnTo>
                <a:lnTo>
                  <a:pt x="30347" y="934957"/>
                </a:lnTo>
                <a:cubicBezTo>
                  <a:pt x="-10116" y="894494"/>
                  <a:pt x="-10116" y="828891"/>
                  <a:pt x="30347" y="788429"/>
                </a:cubicBezTo>
                <a:lnTo>
                  <a:pt x="788428" y="30347"/>
                </a:lnTo>
                <a:cubicBezTo>
                  <a:pt x="808660" y="10115"/>
                  <a:pt x="835176" y="0"/>
                  <a:pt x="861692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0" tIns="0" rIns="0" bIns="162000" anchor="ctr"/>
          <a:lstStyle/>
          <a:p>
            <a:pPr algn="ctr">
              <a:defRPr/>
            </a:pPr>
            <a:r>
              <a:rPr lang="zh-CN" altLang="en-US" sz="1200" b="1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5" name="任意多边形 37">
            <a:extLst>
              <a:ext uri="{FF2B5EF4-FFF2-40B4-BE49-F238E27FC236}">
                <a16:creationId xmlns:a16="http://schemas.microsoft.com/office/drawing/2014/main" id="{160ADAB7-DC30-EE89-9FCA-61EE9C4C1E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1603773"/>
            <a:ext cx="1014413" cy="1310878"/>
          </a:xfrm>
          <a:custGeom>
            <a:avLst/>
            <a:gdLst>
              <a:gd name="T0" fmla="*/ 506068 w 1352638"/>
              <a:gd name="T1" fmla="*/ 15 h 1747216"/>
              <a:gd name="T2" fmla="*/ 578786 w 1352638"/>
              <a:gd name="T3" fmla="*/ 31647 h 1747216"/>
              <a:gd name="T4" fmla="*/ 1323474 w 1352638"/>
              <a:gd name="T5" fmla="*/ 803119 h 1747216"/>
              <a:gd name="T6" fmla="*/ 1352535 w 1352638"/>
              <a:gd name="T7" fmla="*/ 876927 h 1747216"/>
              <a:gd name="T8" fmla="*/ 1320917 w 1352638"/>
              <a:gd name="T9" fmla="*/ 949676 h 1747216"/>
              <a:gd name="T10" fmla="*/ 524855 w 1352638"/>
              <a:gd name="T11" fmla="*/ 1718748 h 1747216"/>
              <a:gd name="T12" fmla="*/ 378358 w 1352638"/>
              <a:gd name="T13" fmla="*/ 1716190 h 1747216"/>
              <a:gd name="T14" fmla="*/ 0 w 1352638"/>
              <a:gd name="T15" fmla="*/ 1324223 h 1747216"/>
              <a:gd name="T16" fmla="*/ 404259 w 1352638"/>
              <a:gd name="T17" fmla="*/ 933670 h 1747216"/>
              <a:gd name="T18" fmla="*/ 406816 w 1352638"/>
              <a:gd name="T19" fmla="*/ 787113 h 1747216"/>
              <a:gd name="T20" fmla="*/ 40487 w 1352638"/>
              <a:gd name="T21" fmla="*/ 407608 h 1747216"/>
              <a:gd name="T22" fmla="*/ 432290 w 1352638"/>
              <a:gd name="T23" fmla="*/ 29089 h 1747216"/>
              <a:gd name="T24" fmla="*/ 506068 w 1352638"/>
              <a:gd name="T25" fmla="*/ 15 h 174721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352638"/>
              <a:gd name="T40" fmla="*/ 0 h 1747216"/>
              <a:gd name="T41" fmla="*/ 1352638 w 1352638"/>
              <a:gd name="T42" fmla="*/ 1747216 h 174721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352638" h="1747216">
                <a:moveTo>
                  <a:pt x="506101" y="15"/>
                </a:moveTo>
                <a:cubicBezTo>
                  <a:pt x="532613" y="478"/>
                  <a:pt x="558949" y="11055"/>
                  <a:pt x="578824" y="31636"/>
                </a:cubicBezTo>
                <a:lnTo>
                  <a:pt x="1323560" y="802833"/>
                </a:lnTo>
                <a:cubicBezTo>
                  <a:pt x="1343435" y="823414"/>
                  <a:pt x="1353086" y="850103"/>
                  <a:pt x="1352623" y="876615"/>
                </a:cubicBezTo>
                <a:cubicBezTo>
                  <a:pt x="1352161" y="903128"/>
                  <a:pt x="1341584" y="929463"/>
                  <a:pt x="1321003" y="949338"/>
                </a:cubicBezTo>
                <a:lnTo>
                  <a:pt x="524889" y="1718136"/>
                </a:lnTo>
                <a:cubicBezTo>
                  <a:pt x="483726" y="1757887"/>
                  <a:pt x="418134" y="1756742"/>
                  <a:pt x="378383" y="1715579"/>
                </a:cubicBezTo>
                <a:lnTo>
                  <a:pt x="0" y="1323752"/>
                </a:lnTo>
                <a:lnTo>
                  <a:pt x="404285" y="933338"/>
                </a:lnTo>
                <a:cubicBezTo>
                  <a:pt x="445448" y="893587"/>
                  <a:pt x="446593" y="827995"/>
                  <a:pt x="406842" y="786833"/>
                </a:cubicBezTo>
                <a:lnTo>
                  <a:pt x="40490" y="407463"/>
                </a:lnTo>
                <a:lnTo>
                  <a:pt x="432318" y="29079"/>
                </a:lnTo>
                <a:cubicBezTo>
                  <a:pt x="452900" y="9204"/>
                  <a:pt x="479589" y="-448"/>
                  <a:pt x="506101" y="15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txBody>
          <a:bodyPr lIns="0" tIns="0" rIns="162000" bIns="0" anchor="ctr"/>
          <a:lstStyle/>
          <a:p>
            <a:pPr algn="r">
              <a:defRPr/>
            </a:pPr>
            <a:r>
              <a:rPr lang="zh-CN" altLang="en-US" sz="1200" b="1" kern="0" dirty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sp>
        <p:nvSpPr>
          <p:cNvPr id="6" name="任意多边形 38">
            <a:extLst>
              <a:ext uri="{FF2B5EF4-FFF2-40B4-BE49-F238E27FC236}">
                <a16:creationId xmlns:a16="http://schemas.microsoft.com/office/drawing/2014/main" id="{24B863AB-C9D0-615B-51AD-4AB2301E9E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5770" y="2628900"/>
            <a:ext cx="1312069" cy="1014413"/>
          </a:xfrm>
          <a:custGeom>
            <a:avLst/>
            <a:gdLst>
              <a:gd name="T0" fmla="*/ 423615 w 1747216"/>
              <a:gd name="T1" fmla="*/ 0 h 1352638"/>
              <a:gd name="T2" fmla="*/ 814167 w 1747216"/>
              <a:gd name="T3" fmla="*/ 404259 h 1352638"/>
              <a:gd name="T4" fmla="*/ 960725 w 1747216"/>
              <a:gd name="T5" fmla="*/ 406816 h 1352638"/>
              <a:gd name="T6" fmla="*/ 1340229 w 1747216"/>
              <a:gd name="T7" fmla="*/ 40487 h 1352638"/>
              <a:gd name="T8" fmla="*/ 1718748 w 1747216"/>
              <a:gd name="T9" fmla="*/ 432290 h 1352638"/>
              <a:gd name="T10" fmla="*/ 1716190 w 1747216"/>
              <a:gd name="T11" fmla="*/ 578786 h 1352638"/>
              <a:gd name="T12" fmla="*/ 944719 w 1747216"/>
              <a:gd name="T13" fmla="*/ 1323474 h 1352638"/>
              <a:gd name="T14" fmla="*/ 870910 w 1747216"/>
              <a:gd name="T15" fmla="*/ 1352535 h 1352638"/>
              <a:gd name="T16" fmla="*/ 798161 w 1747216"/>
              <a:gd name="T17" fmla="*/ 1320917 h 1352638"/>
              <a:gd name="T18" fmla="*/ 29089 w 1747216"/>
              <a:gd name="T19" fmla="*/ 524855 h 1352638"/>
              <a:gd name="T20" fmla="*/ 31647 w 1747216"/>
              <a:gd name="T21" fmla="*/ 378358 h 135263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47216"/>
              <a:gd name="T34" fmla="*/ 0 h 1352638"/>
              <a:gd name="T35" fmla="*/ 1747216 w 1747216"/>
              <a:gd name="T36" fmla="*/ 1352638 h 135263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47216" h="1352638">
                <a:moveTo>
                  <a:pt x="423464" y="0"/>
                </a:moveTo>
                <a:lnTo>
                  <a:pt x="813877" y="404285"/>
                </a:lnTo>
                <a:cubicBezTo>
                  <a:pt x="853628" y="445448"/>
                  <a:pt x="919220" y="446592"/>
                  <a:pt x="960383" y="406842"/>
                </a:cubicBezTo>
                <a:lnTo>
                  <a:pt x="1339752" y="40490"/>
                </a:lnTo>
                <a:lnTo>
                  <a:pt x="1718136" y="432318"/>
                </a:lnTo>
                <a:cubicBezTo>
                  <a:pt x="1757887" y="473481"/>
                  <a:pt x="1756742" y="539074"/>
                  <a:pt x="1715579" y="578824"/>
                </a:cubicBezTo>
                <a:lnTo>
                  <a:pt x="944383" y="1323560"/>
                </a:lnTo>
                <a:cubicBezTo>
                  <a:pt x="923801" y="1343435"/>
                  <a:pt x="897113" y="1353086"/>
                  <a:pt x="870600" y="1352623"/>
                </a:cubicBezTo>
                <a:cubicBezTo>
                  <a:pt x="844088" y="1352161"/>
                  <a:pt x="817752" y="1341584"/>
                  <a:pt x="797877" y="1321003"/>
                </a:cubicBezTo>
                <a:lnTo>
                  <a:pt x="29079" y="524889"/>
                </a:lnTo>
                <a:cubicBezTo>
                  <a:pt x="-10671" y="483726"/>
                  <a:pt x="-9526" y="418134"/>
                  <a:pt x="31636" y="378383"/>
                </a:cubicBezTo>
                <a:lnTo>
                  <a:pt x="423464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lIns="0" tIns="162000" rIns="0" bIns="0" anchor="ctr"/>
          <a:lstStyle/>
          <a:p>
            <a:pPr algn="ctr">
              <a:defRPr/>
            </a:pPr>
            <a:r>
              <a:rPr lang="zh-CN" altLang="en-US" sz="1200" b="1" kern="0">
                <a:solidFill>
                  <a:schemeClr val="bg1"/>
                </a:solidFill>
                <a:cs typeface="+mn-ea"/>
                <a:sym typeface="+mn-lt"/>
              </a:rPr>
              <a:t>标题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EDFE613F-A4D6-2A3F-06AD-2807681C51E3}"/>
              </a:ext>
            </a:extLst>
          </p:cNvPr>
          <p:cNvGrpSpPr/>
          <p:nvPr/>
        </p:nvGrpSpPr>
        <p:grpSpPr>
          <a:xfrm>
            <a:off x="5641182" y="1788261"/>
            <a:ext cx="2768600" cy="682808"/>
            <a:chOff x="451762" y="1856096"/>
            <a:chExt cx="2768600" cy="682808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2DDBB25-1BE1-5044-F288-6076D911FBF4}"/>
                </a:ext>
              </a:extLst>
            </p:cNvPr>
            <p:cNvSpPr txBox="1"/>
            <p:nvPr/>
          </p:nvSpPr>
          <p:spPr>
            <a:xfrm>
              <a:off x="454026" y="2050501"/>
              <a:ext cx="276633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3ADB5B1-5E4A-4CB7-E179-0B98453BB79E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1D905A6D-4C08-5810-0ED8-040DFABB19AA}"/>
              </a:ext>
            </a:extLst>
          </p:cNvPr>
          <p:cNvGrpSpPr/>
          <p:nvPr/>
        </p:nvGrpSpPr>
        <p:grpSpPr>
          <a:xfrm>
            <a:off x="718682" y="1788261"/>
            <a:ext cx="2769967" cy="682808"/>
            <a:chOff x="454026" y="1856096"/>
            <a:chExt cx="2769967" cy="68280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1379E915-D47A-BBFD-2D59-B6143BD82CF4}"/>
                </a:ext>
              </a:extLst>
            </p:cNvPr>
            <p:cNvSpPr txBox="1"/>
            <p:nvPr/>
          </p:nvSpPr>
          <p:spPr>
            <a:xfrm>
              <a:off x="454026" y="2050501"/>
              <a:ext cx="276633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68546050-F1AE-4096-142E-2FC804CD6EEF}"/>
                </a:ext>
              </a:extLst>
            </p:cNvPr>
            <p:cNvSpPr txBox="1"/>
            <p:nvPr/>
          </p:nvSpPr>
          <p:spPr>
            <a:xfrm>
              <a:off x="120469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60CAEDB6-1B5D-F2DF-2F3F-5C865C88FD5D}"/>
              </a:ext>
            </a:extLst>
          </p:cNvPr>
          <p:cNvGrpSpPr/>
          <p:nvPr/>
        </p:nvGrpSpPr>
        <p:grpSpPr>
          <a:xfrm>
            <a:off x="5641182" y="2911920"/>
            <a:ext cx="2768600" cy="682808"/>
            <a:chOff x="451762" y="1856096"/>
            <a:chExt cx="2768600" cy="682808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A69336C7-8942-2C31-9B9C-E3B5E6536AD3}"/>
                </a:ext>
              </a:extLst>
            </p:cNvPr>
            <p:cNvSpPr txBox="1"/>
            <p:nvPr/>
          </p:nvSpPr>
          <p:spPr>
            <a:xfrm>
              <a:off x="454026" y="2050501"/>
              <a:ext cx="276633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2CFB6CF-8E25-F992-EE1A-851A0CE81801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2D255BF-DAF3-472E-1549-E67DF8F10D43}"/>
              </a:ext>
            </a:extLst>
          </p:cNvPr>
          <p:cNvGrpSpPr/>
          <p:nvPr/>
        </p:nvGrpSpPr>
        <p:grpSpPr>
          <a:xfrm>
            <a:off x="718682" y="2911920"/>
            <a:ext cx="2769967" cy="682808"/>
            <a:chOff x="454026" y="1856096"/>
            <a:chExt cx="2769967" cy="682808"/>
          </a:xfrm>
        </p:grpSpPr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5BFF328-6244-716B-C349-0C50123EF5DF}"/>
                </a:ext>
              </a:extLst>
            </p:cNvPr>
            <p:cNvSpPr txBox="1"/>
            <p:nvPr/>
          </p:nvSpPr>
          <p:spPr>
            <a:xfrm>
              <a:off x="454026" y="2050501"/>
              <a:ext cx="276633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8518D62C-787A-CCA9-1CFD-E433AE690A4B}"/>
                </a:ext>
              </a:extLst>
            </p:cNvPr>
            <p:cNvSpPr txBox="1"/>
            <p:nvPr/>
          </p:nvSpPr>
          <p:spPr>
            <a:xfrm>
              <a:off x="120469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40192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2E4F60D0-1A67-6F5A-786A-8496CFF1C2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421" y="1684879"/>
            <a:ext cx="3669372" cy="2789551"/>
          </a:xfrm>
          <a:prstGeom prst="rect">
            <a:avLst/>
          </a:prstGeom>
        </p:spPr>
      </p:pic>
      <p:sp>
        <p:nvSpPr>
          <p:cNvPr id="128" name="图形 4">
            <a:extLst>
              <a:ext uri="{FF2B5EF4-FFF2-40B4-BE49-F238E27FC236}">
                <a16:creationId xmlns:a16="http://schemas.microsoft.com/office/drawing/2014/main" id="{5C8D12EA-9AC6-5AAB-4CA7-27B3B984050C}"/>
              </a:ext>
            </a:extLst>
          </p:cNvPr>
          <p:cNvSpPr/>
          <p:nvPr/>
        </p:nvSpPr>
        <p:spPr>
          <a:xfrm>
            <a:off x="1710405" y="3755954"/>
            <a:ext cx="5866388" cy="884968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0000">
                  <a:alpha val="0"/>
                </a:srgbClr>
              </a:gs>
              <a:gs pos="100000">
                <a:srgbClr val="E10001">
                  <a:alpha val="28000"/>
                </a:srgbClr>
              </a:gs>
            </a:gsLst>
            <a:lin ang="16200000" scaled="1"/>
          </a:gradFill>
          <a:ln w="4846" cap="flat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10001"/>
                </a:gs>
              </a:gsLst>
              <a:lin ang="16200000" scaled="1"/>
              <a:tileRect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4" name="图形 9">
            <a:extLst>
              <a:ext uri="{FF2B5EF4-FFF2-40B4-BE49-F238E27FC236}">
                <a16:creationId xmlns:a16="http://schemas.microsoft.com/office/drawing/2014/main" id="{05718E25-E4AC-4F0B-31E3-4B75A722F765}"/>
              </a:ext>
            </a:extLst>
          </p:cNvPr>
          <p:cNvSpPr/>
          <p:nvPr/>
        </p:nvSpPr>
        <p:spPr>
          <a:xfrm>
            <a:off x="352726" y="2880135"/>
            <a:ext cx="2512915" cy="2263365"/>
          </a:xfrm>
          <a:custGeom>
            <a:avLst/>
            <a:gdLst>
              <a:gd name="connsiteX0" fmla="*/ 1357313 w 2812039"/>
              <a:gd name="connsiteY0" fmla="*/ 1805420 h 2532784"/>
              <a:gd name="connsiteX1" fmla="*/ 1409267 w 2812039"/>
              <a:gd name="connsiteY1" fmla="*/ 1863869 h 2532784"/>
              <a:gd name="connsiteX2" fmla="*/ 1435244 w 2812039"/>
              <a:gd name="connsiteY2" fmla="*/ 1902835 h 2532784"/>
              <a:gd name="connsiteX3" fmla="*/ 1428750 w 2812039"/>
              <a:gd name="connsiteY3" fmla="*/ 1922318 h 2532784"/>
              <a:gd name="connsiteX4" fmla="*/ 1344324 w 2812039"/>
              <a:gd name="connsiteY4" fmla="*/ 1896341 h 2532784"/>
              <a:gd name="connsiteX5" fmla="*/ 1227426 w 2812039"/>
              <a:gd name="connsiteY5" fmla="*/ 1922318 h 2532784"/>
              <a:gd name="connsiteX6" fmla="*/ 1201449 w 2812039"/>
              <a:gd name="connsiteY6" fmla="*/ 1915824 h 2532784"/>
              <a:gd name="connsiteX7" fmla="*/ 1104034 w 2812039"/>
              <a:gd name="connsiteY7" fmla="*/ 1863869 h 2532784"/>
              <a:gd name="connsiteX8" fmla="*/ 1071563 w 2812039"/>
              <a:gd name="connsiteY8" fmla="*/ 1779443 h 2532784"/>
              <a:gd name="connsiteX9" fmla="*/ 1130012 w 2812039"/>
              <a:gd name="connsiteY9" fmla="*/ 1733983 h 2532784"/>
              <a:gd name="connsiteX10" fmla="*/ 1285875 w 2812039"/>
              <a:gd name="connsiteY10" fmla="*/ 1701511 h 2532784"/>
              <a:gd name="connsiteX11" fmla="*/ 1357313 w 2812039"/>
              <a:gd name="connsiteY11" fmla="*/ 1805420 h 2532784"/>
              <a:gd name="connsiteX12" fmla="*/ 974148 w 2812039"/>
              <a:gd name="connsiteY12" fmla="*/ 1915824 h 2532784"/>
              <a:gd name="connsiteX13" fmla="*/ 876733 w 2812039"/>
              <a:gd name="connsiteY13" fmla="*/ 1915824 h 2532784"/>
              <a:gd name="connsiteX14" fmla="*/ 850756 w 2812039"/>
              <a:gd name="connsiteY14" fmla="*/ 1688523 h 2532784"/>
              <a:gd name="connsiteX15" fmla="*/ 850756 w 2812039"/>
              <a:gd name="connsiteY15" fmla="*/ 1689735 h 2532784"/>
              <a:gd name="connsiteX16" fmla="*/ 863744 w 2812039"/>
              <a:gd name="connsiteY16" fmla="*/ 1727489 h 2532784"/>
              <a:gd name="connsiteX17" fmla="*/ 902710 w 2812039"/>
              <a:gd name="connsiteY17" fmla="*/ 1759960 h 2532784"/>
              <a:gd name="connsiteX18" fmla="*/ 974148 w 2812039"/>
              <a:gd name="connsiteY18" fmla="*/ 1896341 h 2532784"/>
              <a:gd name="connsiteX19" fmla="*/ 974148 w 2812039"/>
              <a:gd name="connsiteY19" fmla="*/ 1915824 h 2532784"/>
              <a:gd name="connsiteX20" fmla="*/ 668915 w 2812039"/>
              <a:gd name="connsiteY20" fmla="*/ 1623580 h 2532784"/>
              <a:gd name="connsiteX21" fmla="*/ 714375 w 2812039"/>
              <a:gd name="connsiteY21" fmla="*/ 1746972 h 2532784"/>
              <a:gd name="connsiteX22" fmla="*/ 798801 w 2812039"/>
              <a:gd name="connsiteY22" fmla="*/ 2013239 h 2532784"/>
              <a:gd name="connsiteX23" fmla="*/ 694892 w 2812039"/>
              <a:gd name="connsiteY23" fmla="*/ 2019733 h 2532784"/>
              <a:gd name="connsiteX24" fmla="*/ 642938 w 2812039"/>
              <a:gd name="connsiteY24" fmla="*/ 1922318 h 2532784"/>
              <a:gd name="connsiteX25" fmla="*/ 552017 w 2812039"/>
              <a:gd name="connsiteY25" fmla="*/ 1727489 h 2532784"/>
              <a:gd name="connsiteX26" fmla="*/ 655926 w 2812039"/>
              <a:gd name="connsiteY26" fmla="*/ 1617085 h 2532784"/>
              <a:gd name="connsiteX27" fmla="*/ 668915 w 2812039"/>
              <a:gd name="connsiteY27" fmla="*/ 1623580 h 2532784"/>
              <a:gd name="connsiteX28" fmla="*/ 2136631 w 2812039"/>
              <a:gd name="connsiteY28" fmla="*/ 1643062 h 2532784"/>
              <a:gd name="connsiteX29" fmla="*/ 2123642 w 2812039"/>
              <a:gd name="connsiteY29" fmla="*/ 1662545 h 2532784"/>
              <a:gd name="connsiteX30" fmla="*/ 2234046 w 2812039"/>
              <a:gd name="connsiteY30" fmla="*/ 1798926 h 2532784"/>
              <a:gd name="connsiteX31" fmla="*/ 2227551 w 2812039"/>
              <a:gd name="connsiteY31" fmla="*/ 1818409 h 2532784"/>
              <a:gd name="connsiteX32" fmla="*/ 2208068 w 2812039"/>
              <a:gd name="connsiteY32" fmla="*/ 1818409 h 2532784"/>
              <a:gd name="connsiteX33" fmla="*/ 2084676 w 2812039"/>
              <a:gd name="connsiteY33" fmla="*/ 1675534 h 2532784"/>
              <a:gd name="connsiteX34" fmla="*/ 2084676 w 2812039"/>
              <a:gd name="connsiteY34" fmla="*/ 1610591 h 2532784"/>
              <a:gd name="connsiteX35" fmla="*/ 2136631 w 2812039"/>
              <a:gd name="connsiteY35" fmla="*/ 1643062 h 2532784"/>
              <a:gd name="connsiteX36" fmla="*/ 1740477 w 2812039"/>
              <a:gd name="connsiteY36" fmla="*/ 1610591 h 2532784"/>
              <a:gd name="connsiteX37" fmla="*/ 1818409 w 2812039"/>
              <a:gd name="connsiteY37" fmla="*/ 1675534 h 2532784"/>
              <a:gd name="connsiteX38" fmla="*/ 1818409 w 2812039"/>
              <a:gd name="connsiteY38" fmla="*/ 1695017 h 2532784"/>
              <a:gd name="connsiteX39" fmla="*/ 1753466 w 2812039"/>
              <a:gd name="connsiteY39" fmla="*/ 1708006 h 2532784"/>
              <a:gd name="connsiteX40" fmla="*/ 1714500 w 2812039"/>
              <a:gd name="connsiteY40" fmla="*/ 1675534 h 2532784"/>
              <a:gd name="connsiteX41" fmla="*/ 1714500 w 2812039"/>
              <a:gd name="connsiteY41" fmla="*/ 1610591 h 2532784"/>
              <a:gd name="connsiteX42" fmla="*/ 1740477 w 2812039"/>
              <a:gd name="connsiteY42" fmla="*/ 1610591 h 2532784"/>
              <a:gd name="connsiteX43" fmla="*/ 1539154 w 2812039"/>
              <a:gd name="connsiteY43" fmla="*/ 1480705 h 2532784"/>
              <a:gd name="connsiteX44" fmla="*/ 1539154 w 2812039"/>
              <a:gd name="connsiteY44" fmla="*/ 1500187 h 2532784"/>
              <a:gd name="connsiteX45" fmla="*/ 1526165 w 2812039"/>
              <a:gd name="connsiteY45" fmla="*/ 1506682 h 2532784"/>
              <a:gd name="connsiteX46" fmla="*/ 1415762 w 2812039"/>
              <a:gd name="connsiteY46" fmla="*/ 1435244 h 2532784"/>
              <a:gd name="connsiteX47" fmla="*/ 1415762 w 2812039"/>
              <a:gd name="connsiteY47" fmla="*/ 1415761 h 2532784"/>
              <a:gd name="connsiteX48" fmla="*/ 1448233 w 2812039"/>
              <a:gd name="connsiteY48" fmla="*/ 1402773 h 2532784"/>
              <a:gd name="connsiteX49" fmla="*/ 1539154 w 2812039"/>
              <a:gd name="connsiteY49" fmla="*/ 1480705 h 2532784"/>
              <a:gd name="connsiteX50" fmla="*/ 759835 w 2812039"/>
              <a:gd name="connsiteY50" fmla="*/ 675409 h 2532784"/>
              <a:gd name="connsiteX51" fmla="*/ 785813 w 2812039"/>
              <a:gd name="connsiteY51" fmla="*/ 772824 h 2532784"/>
              <a:gd name="connsiteX52" fmla="*/ 766330 w 2812039"/>
              <a:gd name="connsiteY52" fmla="*/ 805295 h 2532784"/>
              <a:gd name="connsiteX53" fmla="*/ 922193 w 2812039"/>
              <a:gd name="connsiteY53" fmla="*/ 1091045 h 2532784"/>
              <a:gd name="connsiteX54" fmla="*/ 902710 w 2812039"/>
              <a:gd name="connsiteY54" fmla="*/ 1130011 h 2532784"/>
              <a:gd name="connsiteX55" fmla="*/ 922193 w 2812039"/>
              <a:gd name="connsiteY55" fmla="*/ 1155989 h 2532784"/>
              <a:gd name="connsiteX56" fmla="*/ 941676 w 2812039"/>
              <a:gd name="connsiteY56" fmla="*/ 1227426 h 2532784"/>
              <a:gd name="connsiteX57" fmla="*/ 889722 w 2812039"/>
              <a:gd name="connsiteY57" fmla="*/ 1279381 h 2532784"/>
              <a:gd name="connsiteX58" fmla="*/ 863744 w 2812039"/>
              <a:gd name="connsiteY58" fmla="*/ 1272886 h 2532784"/>
              <a:gd name="connsiteX59" fmla="*/ 707881 w 2812039"/>
              <a:gd name="connsiteY59" fmla="*/ 1026102 h 2532784"/>
              <a:gd name="connsiteX60" fmla="*/ 766330 w 2812039"/>
              <a:gd name="connsiteY60" fmla="*/ 935182 h 2532784"/>
              <a:gd name="connsiteX61" fmla="*/ 629949 w 2812039"/>
              <a:gd name="connsiteY61" fmla="*/ 824778 h 2532784"/>
              <a:gd name="connsiteX62" fmla="*/ 603972 w 2812039"/>
              <a:gd name="connsiteY62" fmla="*/ 857250 h 2532784"/>
              <a:gd name="connsiteX63" fmla="*/ 571500 w 2812039"/>
              <a:gd name="connsiteY63" fmla="*/ 883227 h 2532784"/>
              <a:gd name="connsiteX64" fmla="*/ 584489 w 2812039"/>
              <a:gd name="connsiteY64" fmla="*/ 902710 h 2532784"/>
              <a:gd name="connsiteX65" fmla="*/ 584489 w 2812039"/>
              <a:gd name="connsiteY65" fmla="*/ 1032597 h 2532784"/>
              <a:gd name="connsiteX66" fmla="*/ 558511 w 2812039"/>
              <a:gd name="connsiteY66" fmla="*/ 1032597 h 2532784"/>
              <a:gd name="connsiteX67" fmla="*/ 519546 w 2812039"/>
              <a:gd name="connsiteY67" fmla="*/ 928687 h 2532784"/>
              <a:gd name="connsiteX68" fmla="*/ 746847 w 2812039"/>
              <a:gd name="connsiteY68" fmla="*/ 668915 h 2532784"/>
              <a:gd name="connsiteX69" fmla="*/ 759835 w 2812039"/>
              <a:gd name="connsiteY69" fmla="*/ 675409 h 2532784"/>
              <a:gd name="connsiteX70" fmla="*/ 214313 w 2812039"/>
              <a:gd name="connsiteY70" fmla="*/ 12989 h 2532784"/>
              <a:gd name="connsiteX71" fmla="*/ 266267 w 2812039"/>
              <a:gd name="connsiteY71" fmla="*/ 38966 h 2532784"/>
              <a:gd name="connsiteX72" fmla="*/ 350693 w 2812039"/>
              <a:gd name="connsiteY72" fmla="*/ 12989 h 2532784"/>
              <a:gd name="connsiteX73" fmla="*/ 448108 w 2812039"/>
              <a:gd name="connsiteY73" fmla="*/ 58449 h 2532784"/>
              <a:gd name="connsiteX74" fmla="*/ 616960 w 2812039"/>
              <a:gd name="connsiteY74" fmla="*/ 84426 h 2532784"/>
              <a:gd name="connsiteX75" fmla="*/ 811790 w 2812039"/>
              <a:gd name="connsiteY75" fmla="*/ 25977 h 2532784"/>
              <a:gd name="connsiteX76" fmla="*/ 1052080 w 2812039"/>
              <a:gd name="connsiteY76" fmla="*/ 12989 h 2532784"/>
              <a:gd name="connsiteX77" fmla="*/ 1240415 w 2812039"/>
              <a:gd name="connsiteY77" fmla="*/ 45460 h 2532784"/>
              <a:gd name="connsiteX78" fmla="*/ 1396279 w 2812039"/>
              <a:gd name="connsiteY78" fmla="*/ 168852 h 2532784"/>
              <a:gd name="connsiteX79" fmla="*/ 1389784 w 2812039"/>
              <a:gd name="connsiteY79" fmla="*/ 188335 h 2532784"/>
              <a:gd name="connsiteX80" fmla="*/ 1370301 w 2812039"/>
              <a:gd name="connsiteY80" fmla="*/ 175347 h 2532784"/>
              <a:gd name="connsiteX81" fmla="*/ 1279381 w 2812039"/>
              <a:gd name="connsiteY81" fmla="*/ 292244 h 2532784"/>
              <a:gd name="connsiteX82" fmla="*/ 1318347 w 2812039"/>
              <a:gd name="connsiteY82" fmla="*/ 357188 h 2532784"/>
              <a:gd name="connsiteX83" fmla="*/ 1318347 w 2812039"/>
              <a:gd name="connsiteY83" fmla="*/ 376670 h 2532784"/>
              <a:gd name="connsiteX84" fmla="*/ 1259898 w 2812039"/>
              <a:gd name="connsiteY84" fmla="*/ 415636 h 2532784"/>
              <a:gd name="connsiteX85" fmla="*/ 1285875 w 2812039"/>
              <a:gd name="connsiteY85" fmla="*/ 435119 h 2532784"/>
              <a:gd name="connsiteX86" fmla="*/ 1130012 w 2812039"/>
              <a:gd name="connsiteY86" fmla="*/ 565006 h 2532784"/>
              <a:gd name="connsiteX87" fmla="*/ 1019608 w 2812039"/>
              <a:gd name="connsiteY87" fmla="*/ 513051 h 2532784"/>
              <a:gd name="connsiteX88" fmla="*/ 857250 w 2812039"/>
              <a:gd name="connsiteY88" fmla="*/ 603972 h 2532784"/>
              <a:gd name="connsiteX89" fmla="*/ 844261 w 2812039"/>
              <a:gd name="connsiteY89" fmla="*/ 623455 h 2532784"/>
              <a:gd name="connsiteX90" fmla="*/ 967654 w 2812039"/>
              <a:gd name="connsiteY90" fmla="*/ 889722 h 2532784"/>
              <a:gd name="connsiteX91" fmla="*/ 1000125 w 2812039"/>
              <a:gd name="connsiteY91" fmla="*/ 883227 h 2532784"/>
              <a:gd name="connsiteX92" fmla="*/ 974148 w 2812039"/>
              <a:gd name="connsiteY92" fmla="*/ 857250 h 2532784"/>
              <a:gd name="connsiteX93" fmla="*/ 954665 w 2812039"/>
              <a:gd name="connsiteY93" fmla="*/ 746847 h 2532784"/>
              <a:gd name="connsiteX94" fmla="*/ 935182 w 2812039"/>
              <a:gd name="connsiteY94" fmla="*/ 694892 h 2532784"/>
              <a:gd name="connsiteX95" fmla="*/ 987136 w 2812039"/>
              <a:gd name="connsiteY95" fmla="*/ 629949 h 2532784"/>
              <a:gd name="connsiteX96" fmla="*/ 990687 w 2812039"/>
              <a:gd name="connsiteY96" fmla="*/ 632893 h 2532784"/>
              <a:gd name="connsiteX97" fmla="*/ 1006619 w 2812039"/>
              <a:gd name="connsiteY97" fmla="*/ 629949 h 2532784"/>
              <a:gd name="connsiteX98" fmla="*/ 1078057 w 2812039"/>
              <a:gd name="connsiteY98" fmla="*/ 642937 h 2532784"/>
              <a:gd name="connsiteX99" fmla="*/ 1123517 w 2812039"/>
              <a:gd name="connsiteY99" fmla="*/ 727364 h 2532784"/>
              <a:gd name="connsiteX100" fmla="*/ 1104034 w 2812039"/>
              <a:gd name="connsiteY100" fmla="*/ 792307 h 2532784"/>
              <a:gd name="connsiteX101" fmla="*/ 1117023 w 2812039"/>
              <a:gd name="connsiteY101" fmla="*/ 818284 h 2532784"/>
              <a:gd name="connsiteX102" fmla="*/ 1175472 w 2812039"/>
              <a:gd name="connsiteY102" fmla="*/ 850756 h 2532784"/>
              <a:gd name="connsiteX103" fmla="*/ 1220932 w 2812039"/>
              <a:gd name="connsiteY103" fmla="*/ 863744 h 2532784"/>
              <a:gd name="connsiteX104" fmla="*/ 1240415 w 2812039"/>
              <a:gd name="connsiteY104" fmla="*/ 844261 h 2532784"/>
              <a:gd name="connsiteX105" fmla="*/ 1363807 w 2812039"/>
              <a:gd name="connsiteY105" fmla="*/ 844261 h 2532784"/>
              <a:gd name="connsiteX106" fmla="*/ 1396279 w 2812039"/>
              <a:gd name="connsiteY106" fmla="*/ 831273 h 2532784"/>
              <a:gd name="connsiteX107" fmla="*/ 1409267 w 2812039"/>
              <a:gd name="connsiteY107" fmla="*/ 792307 h 2532784"/>
              <a:gd name="connsiteX108" fmla="*/ 1441739 w 2812039"/>
              <a:gd name="connsiteY108" fmla="*/ 792307 h 2532784"/>
              <a:gd name="connsiteX109" fmla="*/ 1448233 w 2812039"/>
              <a:gd name="connsiteY109" fmla="*/ 824778 h 2532784"/>
              <a:gd name="connsiteX110" fmla="*/ 1461222 w 2812039"/>
              <a:gd name="connsiteY110" fmla="*/ 831273 h 2532784"/>
              <a:gd name="connsiteX111" fmla="*/ 1649557 w 2812039"/>
              <a:gd name="connsiteY111" fmla="*/ 766330 h 2532784"/>
              <a:gd name="connsiteX112" fmla="*/ 1720994 w 2812039"/>
              <a:gd name="connsiteY112" fmla="*/ 694892 h 2532784"/>
              <a:gd name="connsiteX113" fmla="*/ 1714500 w 2812039"/>
              <a:gd name="connsiteY113" fmla="*/ 720869 h 2532784"/>
              <a:gd name="connsiteX114" fmla="*/ 1733983 w 2812039"/>
              <a:gd name="connsiteY114" fmla="*/ 746847 h 2532784"/>
              <a:gd name="connsiteX115" fmla="*/ 1805421 w 2812039"/>
              <a:gd name="connsiteY115" fmla="*/ 733858 h 2532784"/>
              <a:gd name="connsiteX116" fmla="*/ 1805421 w 2812039"/>
              <a:gd name="connsiteY116" fmla="*/ 753341 h 2532784"/>
              <a:gd name="connsiteX117" fmla="*/ 1649557 w 2812039"/>
              <a:gd name="connsiteY117" fmla="*/ 818284 h 2532784"/>
              <a:gd name="connsiteX118" fmla="*/ 1532659 w 2812039"/>
              <a:gd name="connsiteY118" fmla="*/ 902710 h 2532784"/>
              <a:gd name="connsiteX119" fmla="*/ 1474210 w 2812039"/>
              <a:gd name="connsiteY119" fmla="*/ 922193 h 2532784"/>
              <a:gd name="connsiteX120" fmla="*/ 1448233 w 2812039"/>
              <a:gd name="connsiteY120" fmla="*/ 974148 h 2532784"/>
              <a:gd name="connsiteX121" fmla="*/ 1422256 w 2812039"/>
              <a:gd name="connsiteY121" fmla="*/ 961159 h 2532784"/>
              <a:gd name="connsiteX122" fmla="*/ 1305358 w 2812039"/>
              <a:gd name="connsiteY122" fmla="*/ 1032597 h 2532784"/>
              <a:gd name="connsiteX123" fmla="*/ 1266392 w 2812039"/>
              <a:gd name="connsiteY123" fmla="*/ 1110528 h 2532784"/>
              <a:gd name="connsiteX124" fmla="*/ 1266392 w 2812039"/>
              <a:gd name="connsiteY124" fmla="*/ 1136506 h 2532784"/>
              <a:gd name="connsiteX125" fmla="*/ 1311852 w 2812039"/>
              <a:gd name="connsiteY125" fmla="*/ 1136506 h 2532784"/>
              <a:gd name="connsiteX126" fmla="*/ 1552142 w 2812039"/>
              <a:gd name="connsiteY126" fmla="*/ 1298864 h 2532784"/>
              <a:gd name="connsiteX127" fmla="*/ 1571625 w 2812039"/>
              <a:gd name="connsiteY127" fmla="*/ 1363807 h 2532784"/>
              <a:gd name="connsiteX128" fmla="*/ 1656051 w 2812039"/>
              <a:gd name="connsiteY128" fmla="*/ 1487199 h 2532784"/>
              <a:gd name="connsiteX129" fmla="*/ 1695017 w 2812039"/>
              <a:gd name="connsiteY129" fmla="*/ 1454727 h 2532784"/>
              <a:gd name="connsiteX130" fmla="*/ 1746972 w 2812039"/>
              <a:gd name="connsiteY130" fmla="*/ 1441739 h 2532784"/>
              <a:gd name="connsiteX131" fmla="*/ 1753466 w 2812039"/>
              <a:gd name="connsiteY131" fmla="*/ 1428750 h 2532784"/>
              <a:gd name="connsiteX132" fmla="*/ 1714500 w 2812039"/>
              <a:gd name="connsiteY132" fmla="*/ 1311852 h 2532784"/>
              <a:gd name="connsiteX133" fmla="*/ 1746972 w 2812039"/>
              <a:gd name="connsiteY133" fmla="*/ 1246909 h 2532784"/>
              <a:gd name="connsiteX134" fmla="*/ 1811915 w 2812039"/>
              <a:gd name="connsiteY134" fmla="*/ 1227426 h 2532784"/>
              <a:gd name="connsiteX135" fmla="*/ 1889847 w 2812039"/>
              <a:gd name="connsiteY135" fmla="*/ 1292369 h 2532784"/>
              <a:gd name="connsiteX136" fmla="*/ 1889847 w 2812039"/>
              <a:gd name="connsiteY136" fmla="*/ 1357312 h 2532784"/>
              <a:gd name="connsiteX137" fmla="*/ 2071688 w 2812039"/>
              <a:gd name="connsiteY137" fmla="*/ 1415761 h 2532784"/>
              <a:gd name="connsiteX138" fmla="*/ 2162608 w 2812039"/>
              <a:gd name="connsiteY138" fmla="*/ 1519670 h 2532784"/>
              <a:gd name="connsiteX139" fmla="*/ 2208068 w 2812039"/>
              <a:gd name="connsiteY139" fmla="*/ 1571625 h 2532784"/>
              <a:gd name="connsiteX140" fmla="*/ 2234046 w 2812039"/>
              <a:gd name="connsiteY140" fmla="*/ 1591108 h 2532784"/>
              <a:gd name="connsiteX141" fmla="*/ 2247034 w 2812039"/>
              <a:gd name="connsiteY141" fmla="*/ 1669040 h 2532784"/>
              <a:gd name="connsiteX142" fmla="*/ 2318472 w 2812039"/>
              <a:gd name="connsiteY142" fmla="*/ 1870364 h 2532784"/>
              <a:gd name="connsiteX143" fmla="*/ 2383415 w 2812039"/>
              <a:gd name="connsiteY143" fmla="*/ 1909330 h 2532784"/>
              <a:gd name="connsiteX144" fmla="*/ 2428875 w 2812039"/>
              <a:gd name="connsiteY144" fmla="*/ 1876858 h 2532784"/>
              <a:gd name="connsiteX145" fmla="*/ 2506807 w 2812039"/>
              <a:gd name="connsiteY145" fmla="*/ 1883352 h 2532784"/>
              <a:gd name="connsiteX146" fmla="*/ 2526290 w 2812039"/>
              <a:gd name="connsiteY146" fmla="*/ 1896341 h 2532784"/>
              <a:gd name="connsiteX147" fmla="*/ 2649682 w 2812039"/>
              <a:gd name="connsiteY147" fmla="*/ 1941801 h 2532784"/>
              <a:gd name="connsiteX148" fmla="*/ 2812040 w 2812039"/>
              <a:gd name="connsiteY148" fmla="*/ 2493818 h 2532784"/>
              <a:gd name="connsiteX149" fmla="*/ 2805546 w 2812039"/>
              <a:gd name="connsiteY149" fmla="*/ 2532784 h 2532784"/>
              <a:gd name="connsiteX150" fmla="*/ 0 w 2812039"/>
              <a:gd name="connsiteY150" fmla="*/ 2532784 h 2532784"/>
              <a:gd name="connsiteX151" fmla="*/ 0 w 2812039"/>
              <a:gd name="connsiteY151" fmla="*/ 2487324 h 2532784"/>
              <a:gd name="connsiteX152" fmla="*/ 19483 w 2812039"/>
              <a:gd name="connsiteY152" fmla="*/ 2428875 h 2532784"/>
              <a:gd name="connsiteX153" fmla="*/ 38966 w 2812039"/>
              <a:gd name="connsiteY153" fmla="*/ 2260023 h 2532784"/>
              <a:gd name="connsiteX154" fmla="*/ 116898 w 2812039"/>
              <a:gd name="connsiteY154" fmla="*/ 2052205 h 2532784"/>
              <a:gd name="connsiteX155" fmla="*/ 194830 w 2812039"/>
              <a:gd name="connsiteY155" fmla="*/ 1928812 h 2532784"/>
              <a:gd name="connsiteX156" fmla="*/ 292244 w 2812039"/>
              <a:gd name="connsiteY156" fmla="*/ 1948295 h 2532784"/>
              <a:gd name="connsiteX157" fmla="*/ 357188 w 2812039"/>
              <a:gd name="connsiteY157" fmla="*/ 1915824 h 2532784"/>
              <a:gd name="connsiteX158" fmla="*/ 448108 w 2812039"/>
              <a:gd name="connsiteY158" fmla="*/ 1967778 h 2532784"/>
              <a:gd name="connsiteX159" fmla="*/ 571500 w 2812039"/>
              <a:gd name="connsiteY159" fmla="*/ 1967778 h 2532784"/>
              <a:gd name="connsiteX160" fmla="*/ 577994 w 2812039"/>
              <a:gd name="connsiteY160" fmla="*/ 1948295 h 2532784"/>
              <a:gd name="connsiteX161" fmla="*/ 409142 w 2812039"/>
              <a:gd name="connsiteY161" fmla="*/ 1746972 h 2532784"/>
              <a:gd name="connsiteX162" fmla="*/ 396153 w 2812039"/>
              <a:gd name="connsiteY162" fmla="*/ 1688523 h 2532784"/>
              <a:gd name="connsiteX163" fmla="*/ 467591 w 2812039"/>
              <a:gd name="connsiteY163" fmla="*/ 1545648 h 2532784"/>
              <a:gd name="connsiteX164" fmla="*/ 571500 w 2812039"/>
              <a:gd name="connsiteY164" fmla="*/ 1357312 h 2532784"/>
              <a:gd name="connsiteX165" fmla="*/ 409142 w 2812039"/>
              <a:gd name="connsiteY165" fmla="*/ 1220932 h 2532784"/>
              <a:gd name="connsiteX166" fmla="*/ 402648 w 2812039"/>
              <a:gd name="connsiteY166" fmla="*/ 1188460 h 2532784"/>
              <a:gd name="connsiteX167" fmla="*/ 344199 w 2812039"/>
              <a:gd name="connsiteY167" fmla="*/ 1130011 h 2532784"/>
              <a:gd name="connsiteX168" fmla="*/ 519546 w 2812039"/>
              <a:gd name="connsiteY168" fmla="*/ 1013114 h 2532784"/>
              <a:gd name="connsiteX169" fmla="*/ 201324 w 2812039"/>
              <a:gd name="connsiteY169" fmla="*/ 12989 h 2532784"/>
              <a:gd name="connsiteX170" fmla="*/ 207818 w 2812039"/>
              <a:gd name="connsiteY170" fmla="*/ 0 h 2532784"/>
              <a:gd name="connsiteX171" fmla="*/ 214313 w 2812039"/>
              <a:gd name="connsiteY171" fmla="*/ 12989 h 253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2812039" h="2532784">
                <a:moveTo>
                  <a:pt x="1357313" y="1805420"/>
                </a:moveTo>
                <a:cubicBezTo>
                  <a:pt x="1363807" y="1818409"/>
                  <a:pt x="1389784" y="1837892"/>
                  <a:pt x="1409267" y="1863869"/>
                </a:cubicBezTo>
                <a:cubicBezTo>
                  <a:pt x="1422256" y="1870364"/>
                  <a:pt x="1435244" y="1883352"/>
                  <a:pt x="1435244" y="1902835"/>
                </a:cubicBezTo>
                <a:cubicBezTo>
                  <a:pt x="1435244" y="1915824"/>
                  <a:pt x="1435244" y="1915824"/>
                  <a:pt x="1428750" y="1922318"/>
                </a:cubicBezTo>
                <a:cubicBezTo>
                  <a:pt x="1402773" y="1915824"/>
                  <a:pt x="1357313" y="1896341"/>
                  <a:pt x="1344324" y="1896341"/>
                </a:cubicBezTo>
                <a:cubicBezTo>
                  <a:pt x="1324841" y="1896341"/>
                  <a:pt x="1240415" y="1922318"/>
                  <a:pt x="1227426" y="1922318"/>
                </a:cubicBezTo>
                <a:cubicBezTo>
                  <a:pt x="1207943" y="1922318"/>
                  <a:pt x="1207943" y="1922318"/>
                  <a:pt x="1201449" y="1915824"/>
                </a:cubicBezTo>
                <a:cubicBezTo>
                  <a:pt x="1181966" y="1896341"/>
                  <a:pt x="1104034" y="1902835"/>
                  <a:pt x="1104034" y="1863869"/>
                </a:cubicBezTo>
                <a:cubicBezTo>
                  <a:pt x="1104034" y="1844386"/>
                  <a:pt x="1084551" y="1805420"/>
                  <a:pt x="1071563" y="1779443"/>
                </a:cubicBezTo>
                <a:cubicBezTo>
                  <a:pt x="1084551" y="1766455"/>
                  <a:pt x="1104034" y="1740477"/>
                  <a:pt x="1130012" y="1733983"/>
                </a:cubicBezTo>
                <a:cubicBezTo>
                  <a:pt x="1175472" y="1714500"/>
                  <a:pt x="1266392" y="1701511"/>
                  <a:pt x="1285875" y="1701511"/>
                </a:cubicBezTo>
                <a:cubicBezTo>
                  <a:pt x="1311852" y="1701511"/>
                  <a:pt x="1357313" y="1798926"/>
                  <a:pt x="1357313" y="1805420"/>
                </a:cubicBezTo>
                <a:close/>
                <a:moveTo>
                  <a:pt x="974148" y="1915824"/>
                </a:moveTo>
                <a:lnTo>
                  <a:pt x="876733" y="1915824"/>
                </a:lnTo>
                <a:cubicBezTo>
                  <a:pt x="863744" y="1850881"/>
                  <a:pt x="857250" y="1785937"/>
                  <a:pt x="850756" y="1688523"/>
                </a:cubicBezTo>
                <a:cubicBezTo>
                  <a:pt x="850756" y="1689389"/>
                  <a:pt x="850756" y="1689735"/>
                  <a:pt x="850756" y="1689735"/>
                </a:cubicBezTo>
                <a:cubicBezTo>
                  <a:pt x="850929" y="1689735"/>
                  <a:pt x="852401" y="1676660"/>
                  <a:pt x="863744" y="1727489"/>
                </a:cubicBezTo>
                <a:cubicBezTo>
                  <a:pt x="870239" y="1740477"/>
                  <a:pt x="896216" y="1746972"/>
                  <a:pt x="902710" y="1759960"/>
                </a:cubicBezTo>
                <a:cubicBezTo>
                  <a:pt x="935182" y="1798926"/>
                  <a:pt x="948171" y="1850881"/>
                  <a:pt x="974148" y="1896341"/>
                </a:cubicBezTo>
                <a:lnTo>
                  <a:pt x="974148" y="1915824"/>
                </a:lnTo>
                <a:close/>
                <a:moveTo>
                  <a:pt x="668915" y="1623580"/>
                </a:moveTo>
                <a:cubicBezTo>
                  <a:pt x="681903" y="1662545"/>
                  <a:pt x="714375" y="1727489"/>
                  <a:pt x="714375" y="1746972"/>
                </a:cubicBezTo>
                <a:cubicBezTo>
                  <a:pt x="714375" y="1759960"/>
                  <a:pt x="766330" y="1915824"/>
                  <a:pt x="798801" y="2013239"/>
                </a:cubicBezTo>
                <a:cubicBezTo>
                  <a:pt x="792307" y="2013239"/>
                  <a:pt x="785813" y="2019733"/>
                  <a:pt x="694892" y="2019733"/>
                </a:cubicBezTo>
                <a:cubicBezTo>
                  <a:pt x="688398" y="1987261"/>
                  <a:pt x="655926" y="1954790"/>
                  <a:pt x="642938" y="1922318"/>
                </a:cubicBezTo>
                <a:cubicBezTo>
                  <a:pt x="623455" y="1863869"/>
                  <a:pt x="629949" y="1772949"/>
                  <a:pt x="552017" y="1727489"/>
                </a:cubicBezTo>
                <a:cubicBezTo>
                  <a:pt x="584489" y="1695017"/>
                  <a:pt x="623455" y="1656051"/>
                  <a:pt x="655926" y="1617085"/>
                </a:cubicBezTo>
                <a:cubicBezTo>
                  <a:pt x="662421" y="1617085"/>
                  <a:pt x="668915" y="1617085"/>
                  <a:pt x="668915" y="1623580"/>
                </a:cubicBezTo>
                <a:close/>
                <a:moveTo>
                  <a:pt x="2136631" y="1643062"/>
                </a:moveTo>
                <a:cubicBezTo>
                  <a:pt x="2136631" y="1656051"/>
                  <a:pt x="2123642" y="1643062"/>
                  <a:pt x="2123642" y="1662545"/>
                </a:cubicBezTo>
                <a:cubicBezTo>
                  <a:pt x="2123642" y="1662545"/>
                  <a:pt x="2234046" y="1759960"/>
                  <a:pt x="2234046" y="1798926"/>
                </a:cubicBezTo>
                <a:cubicBezTo>
                  <a:pt x="2234046" y="1811915"/>
                  <a:pt x="2227551" y="1811915"/>
                  <a:pt x="2227551" y="1818409"/>
                </a:cubicBezTo>
                <a:lnTo>
                  <a:pt x="2208068" y="1818409"/>
                </a:lnTo>
                <a:cubicBezTo>
                  <a:pt x="2169103" y="1772949"/>
                  <a:pt x="2130137" y="1720994"/>
                  <a:pt x="2084676" y="1675534"/>
                </a:cubicBezTo>
                <a:lnTo>
                  <a:pt x="2084676" y="1610591"/>
                </a:lnTo>
                <a:cubicBezTo>
                  <a:pt x="2097665" y="1610591"/>
                  <a:pt x="2136631" y="1623580"/>
                  <a:pt x="2136631" y="1643062"/>
                </a:cubicBezTo>
                <a:close/>
                <a:moveTo>
                  <a:pt x="1740477" y="1610591"/>
                </a:moveTo>
                <a:cubicBezTo>
                  <a:pt x="1772949" y="1630074"/>
                  <a:pt x="1798926" y="1649557"/>
                  <a:pt x="1818409" y="1675534"/>
                </a:cubicBezTo>
                <a:lnTo>
                  <a:pt x="1818409" y="1695017"/>
                </a:lnTo>
                <a:cubicBezTo>
                  <a:pt x="1772949" y="1675534"/>
                  <a:pt x="1759960" y="1708006"/>
                  <a:pt x="1753466" y="1708006"/>
                </a:cubicBezTo>
                <a:cubicBezTo>
                  <a:pt x="1733983" y="1708006"/>
                  <a:pt x="1727489" y="1688523"/>
                  <a:pt x="1714500" y="1675534"/>
                </a:cubicBezTo>
                <a:lnTo>
                  <a:pt x="1714500" y="1610591"/>
                </a:lnTo>
                <a:lnTo>
                  <a:pt x="1740477" y="1610591"/>
                </a:lnTo>
                <a:close/>
                <a:moveTo>
                  <a:pt x="1539154" y="1480705"/>
                </a:moveTo>
                <a:lnTo>
                  <a:pt x="1539154" y="1500187"/>
                </a:lnTo>
                <a:cubicBezTo>
                  <a:pt x="1539154" y="1500187"/>
                  <a:pt x="1539154" y="1506682"/>
                  <a:pt x="1526165" y="1506682"/>
                </a:cubicBezTo>
                <a:cubicBezTo>
                  <a:pt x="1506682" y="1506682"/>
                  <a:pt x="1454727" y="1461222"/>
                  <a:pt x="1415762" y="1435244"/>
                </a:cubicBezTo>
                <a:lnTo>
                  <a:pt x="1415762" y="1415761"/>
                </a:lnTo>
                <a:cubicBezTo>
                  <a:pt x="1422256" y="1409267"/>
                  <a:pt x="1428750" y="1402773"/>
                  <a:pt x="1448233" y="1402773"/>
                </a:cubicBezTo>
                <a:cubicBezTo>
                  <a:pt x="1461222" y="1402773"/>
                  <a:pt x="1513176" y="1448233"/>
                  <a:pt x="1539154" y="1480705"/>
                </a:cubicBezTo>
                <a:close/>
                <a:moveTo>
                  <a:pt x="759835" y="675409"/>
                </a:moveTo>
                <a:cubicBezTo>
                  <a:pt x="766330" y="707881"/>
                  <a:pt x="785813" y="759835"/>
                  <a:pt x="785813" y="772824"/>
                </a:cubicBezTo>
                <a:cubicBezTo>
                  <a:pt x="785813" y="792307"/>
                  <a:pt x="766330" y="792307"/>
                  <a:pt x="766330" y="805295"/>
                </a:cubicBezTo>
                <a:cubicBezTo>
                  <a:pt x="766330" y="863744"/>
                  <a:pt x="922193" y="1065068"/>
                  <a:pt x="922193" y="1091045"/>
                </a:cubicBezTo>
                <a:cubicBezTo>
                  <a:pt x="922193" y="1104034"/>
                  <a:pt x="902710" y="1117023"/>
                  <a:pt x="902710" y="1130011"/>
                </a:cubicBezTo>
                <a:cubicBezTo>
                  <a:pt x="902710" y="1149494"/>
                  <a:pt x="922193" y="1155989"/>
                  <a:pt x="922193" y="1155989"/>
                </a:cubicBezTo>
                <a:cubicBezTo>
                  <a:pt x="928688" y="1175472"/>
                  <a:pt x="941676" y="1207943"/>
                  <a:pt x="941676" y="1227426"/>
                </a:cubicBezTo>
                <a:cubicBezTo>
                  <a:pt x="941676" y="1240415"/>
                  <a:pt x="902710" y="1279381"/>
                  <a:pt x="889722" y="1279381"/>
                </a:cubicBezTo>
                <a:cubicBezTo>
                  <a:pt x="870239" y="1279381"/>
                  <a:pt x="876733" y="1272886"/>
                  <a:pt x="863744" y="1272886"/>
                </a:cubicBezTo>
                <a:cubicBezTo>
                  <a:pt x="863744" y="1117023"/>
                  <a:pt x="707881" y="1071562"/>
                  <a:pt x="707881" y="1026102"/>
                </a:cubicBezTo>
                <a:cubicBezTo>
                  <a:pt x="707881" y="1006619"/>
                  <a:pt x="766330" y="948170"/>
                  <a:pt x="766330" y="935182"/>
                </a:cubicBezTo>
                <a:cubicBezTo>
                  <a:pt x="766330" y="857250"/>
                  <a:pt x="688398" y="824778"/>
                  <a:pt x="629949" y="824778"/>
                </a:cubicBezTo>
                <a:cubicBezTo>
                  <a:pt x="616960" y="824778"/>
                  <a:pt x="610466" y="850756"/>
                  <a:pt x="603972" y="857250"/>
                </a:cubicBezTo>
                <a:cubicBezTo>
                  <a:pt x="597477" y="863744"/>
                  <a:pt x="584489" y="870239"/>
                  <a:pt x="571500" y="883227"/>
                </a:cubicBezTo>
                <a:cubicBezTo>
                  <a:pt x="571500" y="889722"/>
                  <a:pt x="577994" y="896216"/>
                  <a:pt x="584489" y="902710"/>
                </a:cubicBezTo>
                <a:lnTo>
                  <a:pt x="584489" y="1032597"/>
                </a:lnTo>
                <a:lnTo>
                  <a:pt x="558511" y="1032597"/>
                </a:lnTo>
                <a:cubicBezTo>
                  <a:pt x="526040" y="1013114"/>
                  <a:pt x="519546" y="954665"/>
                  <a:pt x="519546" y="928687"/>
                </a:cubicBezTo>
                <a:cubicBezTo>
                  <a:pt x="519546" y="857250"/>
                  <a:pt x="642938" y="668915"/>
                  <a:pt x="746847" y="668915"/>
                </a:cubicBezTo>
                <a:cubicBezTo>
                  <a:pt x="759835" y="668915"/>
                  <a:pt x="759835" y="675409"/>
                  <a:pt x="759835" y="675409"/>
                </a:cubicBezTo>
                <a:close/>
                <a:moveTo>
                  <a:pt x="214313" y="12989"/>
                </a:moveTo>
                <a:cubicBezTo>
                  <a:pt x="233795" y="25977"/>
                  <a:pt x="253278" y="38966"/>
                  <a:pt x="266267" y="38966"/>
                </a:cubicBezTo>
                <a:cubicBezTo>
                  <a:pt x="285750" y="38966"/>
                  <a:pt x="331210" y="12989"/>
                  <a:pt x="350693" y="12989"/>
                </a:cubicBezTo>
                <a:cubicBezTo>
                  <a:pt x="363682" y="12989"/>
                  <a:pt x="409142" y="51955"/>
                  <a:pt x="448108" y="58449"/>
                </a:cubicBezTo>
                <a:cubicBezTo>
                  <a:pt x="493568" y="64943"/>
                  <a:pt x="597477" y="84426"/>
                  <a:pt x="616960" y="84426"/>
                </a:cubicBezTo>
                <a:cubicBezTo>
                  <a:pt x="629949" y="84426"/>
                  <a:pt x="740352" y="32472"/>
                  <a:pt x="811790" y="25977"/>
                </a:cubicBezTo>
                <a:cubicBezTo>
                  <a:pt x="954665" y="6494"/>
                  <a:pt x="1039091" y="12989"/>
                  <a:pt x="1052080" y="12989"/>
                </a:cubicBezTo>
                <a:cubicBezTo>
                  <a:pt x="1071563" y="12989"/>
                  <a:pt x="1181966" y="32472"/>
                  <a:pt x="1240415" y="45460"/>
                </a:cubicBezTo>
                <a:cubicBezTo>
                  <a:pt x="1253404" y="110403"/>
                  <a:pt x="1396279" y="90920"/>
                  <a:pt x="1396279" y="168852"/>
                </a:cubicBezTo>
                <a:cubicBezTo>
                  <a:pt x="1396279" y="188335"/>
                  <a:pt x="1396279" y="181841"/>
                  <a:pt x="1389784" y="188335"/>
                </a:cubicBezTo>
                <a:cubicBezTo>
                  <a:pt x="1383290" y="181841"/>
                  <a:pt x="1383290" y="175347"/>
                  <a:pt x="1370301" y="175347"/>
                </a:cubicBezTo>
                <a:cubicBezTo>
                  <a:pt x="1331335" y="175347"/>
                  <a:pt x="1279381" y="285750"/>
                  <a:pt x="1279381" y="292244"/>
                </a:cubicBezTo>
                <a:cubicBezTo>
                  <a:pt x="1279381" y="305233"/>
                  <a:pt x="1305358" y="331210"/>
                  <a:pt x="1318347" y="357188"/>
                </a:cubicBezTo>
                <a:lnTo>
                  <a:pt x="1318347" y="376670"/>
                </a:lnTo>
                <a:cubicBezTo>
                  <a:pt x="1298864" y="376670"/>
                  <a:pt x="1266392" y="402648"/>
                  <a:pt x="1259898" y="415636"/>
                </a:cubicBezTo>
                <a:cubicBezTo>
                  <a:pt x="1266392" y="422131"/>
                  <a:pt x="1279381" y="428625"/>
                  <a:pt x="1285875" y="435119"/>
                </a:cubicBezTo>
                <a:cubicBezTo>
                  <a:pt x="1259898" y="467591"/>
                  <a:pt x="1149494" y="565006"/>
                  <a:pt x="1130012" y="565006"/>
                </a:cubicBezTo>
                <a:cubicBezTo>
                  <a:pt x="1110529" y="565006"/>
                  <a:pt x="1032597" y="513051"/>
                  <a:pt x="1019608" y="513051"/>
                </a:cubicBezTo>
                <a:cubicBezTo>
                  <a:pt x="954665" y="513051"/>
                  <a:pt x="941676" y="616960"/>
                  <a:pt x="857250" y="603972"/>
                </a:cubicBezTo>
                <a:cubicBezTo>
                  <a:pt x="850756" y="610466"/>
                  <a:pt x="844261" y="603972"/>
                  <a:pt x="844261" y="623455"/>
                </a:cubicBezTo>
                <a:cubicBezTo>
                  <a:pt x="844261" y="668915"/>
                  <a:pt x="948171" y="863744"/>
                  <a:pt x="967654" y="889722"/>
                </a:cubicBezTo>
                <a:lnTo>
                  <a:pt x="1000125" y="883227"/>
                </a:lnTo>
                <a:cubicBezTo>
                  <a:pt x="1000125" y="876733"/>
                  <a:pt x="987136" y="870239"/>
                  <a:pt x="974148" y="857250"/>
                </a:cubicBezTo>
                <a:cubicBezTo>
                  <a:pt x="967654" y="824778"/>
                  <a:pt x="961159" y="785812"/>
                  <a:pt x="954665" y="746847"/>
                </a:cubicBezTo>
                <a:cubicBezTo>
                  <a:pt x="954665" y="733858"/>
                  <a:pt x="935182" y="714375"/>
                  <a:pt x="935182" y="694892"/>
                </a:cubicBezTo>
                <a:cubicBezTo>
                  <a:pt x="935182" y="681903"/>
                  <a:pt x="967654" y="655926"/>
                  <a:pt x="987136" y="629949"/>
                </a:cubicBezTo>
                <a:cubicBezTo>
                  <a:pt x="989301" y="632200"/>
                  <a:pt x="989994" y="632893"/>
                  <a:pt x="990687" y="632893"/>
                </a:cubicBezTo>
                <a:cubicBezTo>
                  <a:pt x="992159" y="632893"/>
                  <a:pt x="993631" y="629949"/>
                  <a:pt x="1006619" y="629949"/>
                </a:cubicBezTo>
                <a:cubicBezTo>
                  <a:pt x="1019608" y="629949"/>
                  <a:pt x="1052080" y="642937"/>
                  <a:pt x="1078057" y="642937"/>
                </a:cubicBezTo>
                <a:cubicBezTo>
                  <a:pt x="1097540" y="668915"/>
                  <a:pt x="1123517" y="688398"/>
                  <a:pt x="1123517" y="727364"/>
                </a:cubicBezTo>
                <a:cubicBezTo>
                  <a:pt x="1123517" y="740352"/>
                  <a:pt x="1104034" y="779318"/>
                  <a:pt x="1104034" y="792307"/>
                </a:cubicBezTo>
                <a:cubicBezTo>
                  <a:pt x="1104034" y="811790"/>
                  <a:pt x="1117023" y="811790"/>
                  <a:pt x="1117023" y="818284"/>
                </a:cubicBezTo>
                <a:cubicBezTo>
                  <a:pt x="1136506" y="824778"/>
                  <a:pt x="1149494" y="837767"/>
                  <a:pt x="1175472" y="850756"/>
                </a:cubicBezTo>
                <a:cubicBezTo>
                  <a:pt x="1181966" y="850756"/>
                  <a:pt x="1201449" y="863744"/>
                  <a:pt x="1220932" y="863744"/>
                </a:cubicBezTo>
                <a:cubicBezTo>
                  <a:pt x="1233921" y="863744"/>
                  <a:pt x="1220932" y="844261"/>
                  <a:pt x="1240415" y="844261"/>
                </a:cubicBezTo>
                <a:lnTo>
                  <a:pt x="1363807" y="844261"/>
                </a:lnTo>
                <a:cubicBezTo>
                  <a:pt x="1376796" y="837767"/>
                  <a:pt x="1389784" y="837767"/>
                  <a:pt x="1396279" y="831273"/>
                </a:cubicBezTo>
                <a:cubicBezTo>
                  <a:pt x="1409267" y="824778"/>
                  <a:pt x="1409267" y="811790"/>
                  <a:pt x="1409267" y="792307"/>
                </a:cubicBezTo>
                <a:lnTo>
                  <a:pt x="1441739" y="792307"/>
                </a:lnTo>
                <a:cubicBezTo>
                  <a:pt x="1448233" y="798801"/>
                  <a:pt x="1454727" y="811790"/>
                  <a:pt x="1448233" y="824778"/>
                </a:cubicBezTo>
                <a:cubicBezTo>
                  <a:pt x="1454727" y="824778"/>
                  <a:pt x="1448233" y="831273"/>
                  <a:pt x="1461222" y="831273"/>
                </a:cubicBezTo>
                <a:cubicBezTo>
                  <a:pt x="1480705" y="831273"/>
                  <a:pt x="1591108" y="798801"/>
                  <a:pt x="1649557" y="766330"/>
                </a:cubicBezTo>
                <a:cubicBezTo>
                  <a:pt x="1675534" y="753341"/>
                  <a:pt x="1701512" y="714375"/>
                  <a:pt x="1720994" y="694892"/>
                </a:cubicBezTo>
                <a:cubicBezTo>
                  <a:pt x="1720994" y="701386"/>
                  <a:pt x="1714500" y="701386"/>
                  <a:pt x="1714500" y="720869"/>
                </a:cubicBezTo>
                <a:cubicBezTo>
                  <a:pt x="1714500" y="733858"/>
                  <a:pt x="1720994" y="746847"/>
                  <a:pt x="1733983" y="746847"/>
                </a:cubicBezTo>
                <a:cubicBezTo>
                  <a:pt x="1753466" y="746847"/>
                  <a:pt x="1766455" y="740352"/>
                  <a:pt x="1805421" y="733858"/>
                </a:cubicBezTo>
                <a:lnTo>
                  <a:pt x="1805421" y="753341"/>
                </a:lnTo>
                <a:cubicBezTo>
                  <a:pt x="1753466" y="798801"/>
                  <a:pt x="1701512" y="792307"/>
                  <a:pt x="1649557" y="818284"/>
                </a:cubicBezTo>
                <a:cubicBezTo>
                  <a:pt x="1604097" y="837767"/>
                  <a:pt x="1571625" y="883227"/>
                  <a:pt x="1532659" y="902710"/>
                </a:cubicBezTo>
                <a:cubicBezTo>
                  <a:pt x="1513176" y="915699"/>
                  <a:pt x="1493693" y="915699"/>
                  <a:pt x="1474210" y="922193"/>
                </a:cubicBezTo>
                <a:cubicBezTo>
                  <a:pt x="1448233" y="948170"/>
                  <a:pt x="1487199" y="974148"/>
                  <a:pt x="1448233" y="974148"/>
                </a:cubicBezTo>
                <a:cubicBezTo>
                  <a:pt x="1428750" y="974148"/>
                  <a:pt x="1435244" y="961159"/>
                  <a:pt x="1422256" y="961159"/>
                </a:cubicBezTo>
                <a:cubicBezTo>
                  <a:pt x="1409267" y="961159"/>
                  <a:pt x="1318347" y="1013114"/>
                  <a:pt x="1305358" y="1032597"/>
                </a:cubicBezTo>
                <a:cubicBezTo>
                  <a:pt x="1285875" y="1052080"/>
                  <a:pt x="1279381" y="1084551"/>
                  <a:pt x="1266392" y="1110528"/>
                </a:cubicBezTo>
                <a:lnTo>
                  <a:pt x="1266392" y="1136506"/>
                </a:lnTo>
                <a:cubicBezTo>
                  <a:pt x="1279381" y="1143000"/>
                  <a:pt x="1298864" y="1136506"/>
                  <a:pt x="1311852" y="1136506"/>
                </a:cubicBezTo>
                <a:cubicBezTo>
                  <a:pt x="1357313" y="1136506"/>
                  <a:pt x="1545648" y="1285875"/>
                  <a:pt x="1552142" y="1298864"/>
                </a:cubicBezTo>
                <a:cubicBezTo>
                  <a:pt x="1565131" y="1318347"/>
                  <a:pt x="1571625" y="1350818"/>
                  <a:pt x="1571625" y="1363807"/>
                </a:cubicBezTo>
                <a:cubicBezTo>
                  <a:pt x="1604097" y="1396278"/>
                  <a:pt x="1630074" y="1441739"/>
                  <a:pt x="1656051" y="1487199"/>
                </a:cubicBezTo>
                <a:cubicBezTo>
                  <a:pt x="1669040" y="1487199"/>
                  <a:pt x="1682029" y="1467716"/>
                  <a:pt x="1695017" y="1454727"/>
                </a:cubicBezTo>
                <a:cubicBezTo>
                  <a:pt x="1708006" y="1454727"/>
                  <a:pt x="1727489" y="1454727"/>
                  <a:pt x="1746972" y="1441739"/>
                </a:cubicBezTo>
                <a:cubicBezTo>
                  <a:pt x="1753466" y="1441739"/>
                  <a:pt x="1753466" y="1441739"/>
                  <a:pt x="1753466" y="1428750"/>
                </a:cubicBezTo>
                <a:cubicBezTo>
                  <a:pt x="1753466" y="1409267"/>
                  <a:pt x="1714500" y="1331335"/>
                  <a:pt x="1714500" y="1311852"/>
                </a:cubicBezTo>
                <a:cubicBezTo>
                  <a:pt x="1714500" y="1298864"/>
                  <a:pt x="1746972" y="1259898"/>
                  <a:pt x="1746972" y="1246909"/>
                </a:cubicBezTo>
                <a:cubicBezTo>
                  <a:pt x="1746972" y="1227426"/>
                  <a:pt x="1798926" y="1227426"/>
                  <a:pt x="1811915" y="1227426"/>
                </a:cubicBezTo>
                <a:cubicBezTo>
                  <a:pt x="1844387" y="1227426"/>
                  <a:pt x="1876858" y="1240415"/>
                  <a:pt x="1889847" y="1292369"/>
                </a:cubicBezTo>
                <a:cubicBezTo>
                  <a:pt x="1896341" y="1305358"/>
                  <a:pt x="1876858" y="1337830"/>
                  <a:pt x="1889847" y="1357312"/>
                </a:cubicBezTo>
                <a:cubicBezTo>
                  <a:pt x="1928813" y="1435244"/>
                  <a:pt x="2013239" y="1389784"/>
                  <a:pt x="2071688" y="1415761"/>
                </a:cubicBezTo>
                <a:cubicBezTo>
                  <a:pt x="2104159" y="1461222"/>
                  <a:pt x="2117148" y="1474210"/>
                  <a:pt x="2162608" y="1519670"/>
                </a:cubicBezTo>
                <a:cubicBezTo>
                  <a:pt x="2175597" y="1532659"/>
                  <a:pt x="2188586" y="1558636"/>
                  <a:pt x="2208068" y="1571625"/>
                </a:cubicBezTo>
                <a:cubicBezTo>
                  <a:pt x="2208068" y="1578119"/>
                  <a:pt x="2227551" y="1571625"/>
                  <a:pt x="2234046" y="1591108"/>
                </a:cubicBezTo>
                <a:cubicBezTo>
                  <a:pt x="2247034" y="1610591"/>
                  <a:pt x="2234046" y="1643062"/>
                  <a:pt x="2247034" y="1669040"/>
                </a:cubicBezTo>
                <a:cubicBezTo>
                  <a:pt x="2273012" y="1727489"/>
                  <a:pt x="2311978" y="1811915"/>
                  <a:pt x="2318472" y="1870364"/>
                </a:cubicBezTo>
                <a:cubicBezTo>
                  <a:pt x="2337955" y="1889847"/>
                  <a:pt x="2370426" y="1909330"/>
                  <a:pt x="2383415" y="1909330"/>
                </a:cubicBezTo>
                <a:cubicBezTo>
                  <a:pt x="2402898" y="1909330"/>
                  <a:pt x="2409392" y="1876858"/>
                  <a:pt x="2428875" y="1876858"/>
                </a:cubicBezTo>
                <a:cubicBezTo>
                  <a:pt x="2441864" y="1876858"/>
                  <a:pt x="2480830" y="1883352"/>
                  <a:pt x="2506807" y="1883352"/>
                </a:cubicBezTo>
                <a:cubicBezTo>
                  <a:pt x="2513301" y="1889847"/>
                  <a:pt x="2519796" y="1896341"/>
                  <a:pt x="2526290" y="1896341"/>
                </a:cubicBezTo>
                <a:cubicBezTo>
                  <a:pt x="2565256" y="1909330"/>
                  <a:pt x="2610716" y="1928812"/>
                  <a:pt x="2649682" y="1941801"/>
                </a:cubicBezTo>
                <a:cubicBezTo>
                  <a:pt x="2636693" y="2188585"/>
                  <a:pt x="2812040" y="2279506"/>
                  <a:pt x="2812040" y="2493818"/>
                </a:cubicBezTo>
                <a:cubicBezTo>
                  <a:pt x="2812040" y="2506807"/>
                  <a:pt x="2805546" y="2526290"/>
                  <a:pt x="2805546" y="2532784"/>
                </a:cubicBezTo>
                <a:lnTo>
                  <a:pt x="0" y="2532784"/>
                </a:lnTo>
                <a:lnTo>
                  <a:pt x="0" y="2487324"/>
                </a:lnTo>
                <a:cubicBezTo>
                  <a:pt x="12989" y="2467841"/>
                  <a:pt x="19483" y="2448358"/>
                  <a:pt x="19483" y="2428875"/>
                </a:cubicBezTo>
                <a:cubicBezTo>
                  <a:pt x="25977" y="2376921"/>
                  <a:pt x="32472" y="2318472"/>
                  <a:pt x="38966" y="2260023"/>
                </a:cubicBezTo>
                <a:cubicBezTo>
                  <a:pt x="32472" y="2195080"/>
                  <a:pt x="123392" y="2117148"/>
                  <a:pt x="116898" y="2052205"/>
                </a:cubicBezTo>
                <a:cubicBezTo>
                  <a:pt x="129886" y="1993756"/>
                  <a:pt x="123392" y="1928812"/>
                  <a:pt x="194830" y="1928812"/>
                </a:cubicBezTo>
                <a:cubicBezTo>
                  <a:pt x="214313" y="1928812"/>
                  <a:pt x="272761" y="1948295"/>
                  <a:pt x="292244" y="1948295"/>
                </a:cubicBezTo>
                <a:cubicBezTo>
                  <a:pt x="305233" y="1948295"/>
                  <a:pt x="344199" y="1915824"/>
                  <a:pt x="357188" y="1915824"/>
                </a:cubicBezTo>
                <a:cubicBezTo>
                  <a:pt x="376670" y="1915824"/>
                  <a:pt x="428625" y="1967778"/>
                  <a:pt x="448108" y="1967778"/>
                </a:cubicBezTo>
                <a:lnTo>
                  <a:pt x="571500" y="1967778"/>
                </a:lnTo>
                <a:cubicBezTo>
                  <a:pt x="571500" y="1961284"/>
                  <a:pt x="577994" y="1967778"/>
                  <a:pt x="577994" y="1948295"/>
                </a:cubicBezTo>
                <a:cubicBezTo>
                  <a:pt x="577994" y="1935307"/>
                  <a:pt x="461097" y="1811915"/>
                  <a:pt x="409142" y="1746972"/>
                </a:cubicBezTo>
                <a:cubicBezTo>
                  <a:pt x="396153" y="1727489"/>
                  <a:pt x="396153" y="1701511"/>
                  <a:pt x="396153" y="1688523"/>
                </a:cubicBezTo>
                <a:cubicBezTo>
                  <a:pt x="396153" y="1636568"/>
                  <a:pt x="448108" y="1578119"/>
                  <a:pt x="467591" y="1545648"/>
                </a:cubicBezTo>
                <a:cubicBezTo>
                  <a:pt x="506557" y="1487199"/>
                  <a:pt x="571500" y="1370301"/>
                  <a:pt x="571500" y="1357312"/>
                </a:cubicBezTo>
                <a:cubicBezTo>
                  <a:pt x="571500" y="1337830"/>
                  <a:pt x="435119" y="1246909"/>
                  <a:pt x="409142" y="1220932"/>
                </a:cubicBezTo>
                <a:cubicBezTo>
                  <a:pt x="409142" y="1214437"/>
                  <a:pt x="409142" y="1194955"/>
                  <a:pt x="402648" y="1188460"/>
                </a:cubicBezTo>
                <a:cubicBezTo>
                  <a:pt x="389659" y="1162483"/>
                  <a:pt x="344199" y="1149494"/>
                  <a:pt x="344199" y="1130011"/>
                </a:cubicBezTo>
                <a:cubicBezTo>
                  <a:pt x="344199" y="1019608"/>
                  <a:pt x="519546" y="1097540"/>
                  <a:pt x="519546" y="1013114"/>
                </a:cubicBezTo>
                <a:lnTo>
                  <a:pt x="201324" y="12989"/>
                </a:lnTo>
                <a:cubicBezTo>
                  <a:pt x="201324" y="12989"/>
                  <a:pt x="201324" y="6494"/>
                  <a:pt x="207818" y="0"/>
                </a:cubicBezTo>
                <a:cubicBezTo>
                  <a:pt x="214313" y="0"/>
                  <a:pt x="214313" y="6494"/>
                  <a:pt x="214313" y="12989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2" name="图片 81">
            <a:extLst>
              <a:ext uri="{FF2B5EF4-FFF2-40B4-BE49-F238E27FC236}">
                <a16:creationId xmlns:a16="http://schemas.microsoft.com/office/drawing/2014/main" id="{BD340142-AA1F-F274-12F6-37B291301D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014" y="444004"/>
            <a:ext cx="1199475" cy="67748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28DA969-791E-3293-915B-AA3F6E9E6A5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95374" y="4209190"/>
            <a:ext cx="10239374" cy="934310"/>
          </a:xfrm>
          <a:prstGeom prst="rect">
            <a:avLst/>
          </a:prstGeom>
        </p:spPr>
      </p:pic>
      <p:sp>
        <p:nvSpPr>
          <p:cNvPr id="3" name="梯形 2">
            <a:extLst>
              <a:ext uri="{FF2B5EF4-FFF2-40B4-BE49-F238E27FC236}">
                <a16:creationId xmlns:a16="http://schemas.microsoft.com/office/drawing/2014/main" id="{CAE74C30-F75B-B3D1-2064-58126E0F25CD}"/>
              </a:ext>
            </a:extLst>
          </p:cNvPr>
          <p:cNvSpPr/>
          <p:nvPr/>
        </p:nvSpPr>
        <p:spPr>
          <a:xfrm>
            <a:off x="2907836" y="2082031"/>
            <a:ext cx="3328327" cy="489719"/>
          </a:xfrm>
          <a:prstGeom prst="trapezoid">
            <a:avLst>
              <a:gd name="adj" fmla="val 7780"/>
            </a:avLst>
          </a:prstGeom>
          <a:blipFill dpi="0" rotWithShape="1">
            <a:blip r:embed="rId8"/>
            <a:srcRect/>
            <a:tile tx="0" ty="0" sx="100000" sy="100000" flip="none" algn="tl"/>
          </a:blipFill>
          <a:ln>
            <a:solidFill>
              <a:srgbClr val="E10001"/>
            </a:solidFill>
          </a:ln>
          <a:effectLst>
            <a:reflection blurRad="6350" stA="140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E710AF-6898-13B0-4E0D-18F83B68E5D7}"/>
              </a:ext>
            </a:extLst>
          </p:cNvPr>
          <p:cNvSpPr txBox="1"/>
          <p:nvPr/>
        </p:nvSpPr>
        <p:spPr>
          <a:xfrm>
            <a:off x="3574609" y="427644"/>
            <a:ext cx="17764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rgbClr val="E10001"/>
                    </a:gs>
                    <a:gs pos="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reflection blurRad="6350" stA="19000" endPos="30000" dist="127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9600" dirty="0">
              <a:gradFill>
                <a:gsLst>
                  <a:gs pos="100000">
                    <a:srgbClr val="E10001"/>
                  </a:gs>
                  <a:gs pos="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effectLst>
                <a:reflection blurRad="6350" stA="19000" endPos="30000" dist="127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09B0755D-8166-9BF9-F572-520EC9CF40D6}"/>
              </a:ext>
            </a:extLst>
          </p:cNvPr>
          <p:cNvSpPr/>
          <p:nvPr/>
        </p:nvSpPr>
        <p:spPr>
          <a:xfrm rot="19398894">
            <a:off x="3106555" y="499543"/>
            <a:ext cx="476736" cy="47488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noFill/>
          <a:ln w="12700">
            <a:gradFill>
              <a:gsLst>
                <a:gs pos="0">
                  <a:srgbClr val="E10001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D3A12C-2B63-3620-4983-C30C14E3CDA2}"/>
              </a:ext>
            </a:extLst>
          </p:cNvPr>
          <p:cNvSpPr txBox="1"/>
          <p:nvPr/>
        </p:nvSpPr>
        <p:spPr>
          <a:xfrm>
            <a:off x="3261420" y="2142224"/>
            <a:ext cx="26211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gradFill>
                  <a:gsLst>
                    <a:gs pos="100000">
                      <a:srgbClr val="E10001"/>
                    </a:gs>
                    <a:gs pos="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60403E2-5A31-8E1D-D326-72C206C09C89}"/>
              </a:ext>
            </a:extLst>
          </p:cNvPr>
          <p:cNvSpPr txBox="1"/>
          <p:nvPr/>
        </p:nvSpPr>
        <p:spPr>
          <a:xfrm>
            <a:off x="2219470" y="2664777"/>
            <a:ext cx="4705060" cy="5324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 一访问网址：</a:t>
            </a:r>
            <a:r>
              <a:rPr lang="en-US" altLang="zh-CN" sz="10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 1pptmoban.com</a:t>
            </a:r>
            <a:endParaRPr lang="zh-CN" altLang="en-US" sz="10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iconfont-1096-617929">
            <a:extLst>
              <a:ext uri="{FF2B5EF4-FFF2-40B4-BE49-F238E27FC236}">
                <a16:creationId xmlns:a16="http://schemas.microsoft.com/office/drawing/2014/main" id="{91C6F168-31BA-5766-08AA-ACD64EF96256}"/>
              </a:ext>
            </a:extLst>
          </p:cNvPr>
          <p:cNvSpPr/>
          <p:nvPr/>
        </p:nvSpPr>
        <p:spPr>
          <a:xfrm rot="4485176">
            <a:off x="5249945" y="1529899"/>
            <a:ext cx="199454" cy="19868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rgbClr val="E10001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80599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32128" y="1600084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4" name="Freeform 6">
            <a:extLst>
              <a:ext uri="{FF2B5EF4-FFF2-40B4-BE49-F238E27FC236}">
                <a16:creationId xmlns:a16="http://schemas.microsoft.com/office/drawing/2014/main" id="{7BD542E6-E340-62E8-2C5B-DF317F1D8581}"/>
              </a:ext>
            </a:extLst>
          </p:cNvPr>
          <p:cNvSpPr>
            <a:spLocks noEditPoints="1"/>
          </p:cNvSpPr>
          <p:nvPr/>
        </p:nvSpPr>
        <p:spPr bwMode="auto">
          <a:xfrm>
            <a:off x="2089858" y="1313436"/>
            <a:ext cx="1510889" cy="1509370"/>
          </a:xfrm>
          <a:custGeom>
            <a:avLst/>
            <a:gdLst>
              <a:gd name="T0" fmla="*/ 421 w 421"/>
              <a:gd name="T1" fmla="*/ 229 h 421"/>
              <a:gd name="T2" fmla="*/ 398 w 421"/>
              <a:gd name="T3" fmla="*/ 188 h 421"/>
              <a:gd name="T4" fmla="*/ 367 w 421"/>
              <a:gd name="T5" fmla="*/ 146 h 421"/>
              <a:gd name="T6" fmla="*/ 402 w 421"/>
              <a:gd name="T7" fmla="*/ 122 h 421"/>
              <a:gd name="T8" fmla="*/ 361 w 421"/>
              <a:gd name="T9" fmla="*/ 97 h 421"/>
              <a:gd name="T10" fmla="*/ 314 w 421"/>
              <a:gd name="T11" fmla="*/ 77 h 421"/>
              <a:gd name="T12" fmla="*/ 332 w 421"/>
              <a:gd name="T13" fmla="*/ 38 h 421"/>
              <a:gd name="T14" fmla="*/ 285 w 421"/>
              <a:gd name="T15" fmla="*/ 37 h 421"/>
              <a:gd name="T16" fmla="*/ 233 w 421"/>
              <a:gd name="T17" fmla="*/ 43 h 421"/>
              <a:gd name="T18" fmla="*/ 229 w 421"/>
              <a:gd name="T19" fmla="*/ 0 h 421"/>
              <a:gd name="T20" fmla="*/ 188 w 421"/>
              <a:gd name="T21" fmla="*/ 23 h 421"/>
              <a:gd name="T22" fmla="*/ 146 w 421"/>
              <a:gd name="T23" fmla="*/ 54 h 421"/>
              <a:gd name="T24" fmla="*/ 122 w 421"/>
              <a:gd name="T25" fmla="*/ 19 h 421"/>
              <a:gd name="T26" fmla="*/ 98 w 421"/>
              <a:gd name="T27" fmla="*/ 60 h 421"/>
              <a:gd name="T28" fmla="*/ 77 w 421"/>
              <a:gd name="T29" fmla="*/ 107 h 421"/>
              <a:gd name="T30" fmla="*/ 38 w 421"/>
              <a:gd name="T31" fmla="*/ 89 h 421"/>
              <a:gd name="T32" fmla="*/ 37 w 421"/>
              <a:gd name="T33" fmla="*/ 136 h 421"/>
              <a:gd name="T34" fmla="*/ 43 w 421"/>
              <a:gd name="T35" fmla="*/ 188 h 421"/>
              <a:gd name="T36" fmla="*/ 0 w 421"/>
              <a:gd name="T37" fmla="*/ 192 h 421"/>
              <a:gd name="T38" fmla="*/ 24 w 421"/>
              <a:gd name="T39" fmla="*/ 233 h 421"/>
              <a:gd name="T40" fmla="*/ 54 w 421"/>
              <a:gd name="T41" fmla="*/ 274 h 421"/>
              <a:gd name="T42" fmla="*/ 19 w 421"/>
              <a:gd name="T43" fmla="*/ 299 h 421"/>
              <a:gd name="T44" fmla="*/ 60 w 421"/>
              <a:gd name="T45" fmla="*/ 323 h 421"/>
              <a:gd name="T46" fmla="*/ 107 w 421"/>
              <a:gd name="T47" fmla="*/ 344 h 421"/>
              <a:gd name="T48" fmla="*/ 89 w 421"/>
              <a:gd name="T49" fmla="*/ 383 h 421"/>
              <a:gd name="T50" fmla="*/ 137 w 421"/>
              <a:gd name="T51" fmla="*/ 384 h 421"/>
              <a:gd name="T52" fmla="*/ 188 w 421"/>
              <a:gd name="T53" fmla="*/ 378 h 421"/>
              <a:gd name="T54" fmla="*/ 192 w 421"/>
              <a:gd name="T55" fmla="*/ 421 h 421"/>
              <a:gd name="T56" fmla="*/ 233 w 421"/>
              <a:gd name="T57" fmla="*/ 397 h 421"/>
              <a:gd name="T58" fmla="*/ 275 w 421"/>
              <a:gd name="T59" fmla="*/ 367 h 421"/>
              <a:gd name="T60" fmla="*/ 299 w 421"/>
              <a:gd name="T61" fmla="*/ 402 h 421"/>
              <a:gd name="T62" fmla="*/ 324 w 421"/>
              <a:gd name="T63" fmla="*/ 361 h 421"/>
              <a:gd name="T64" fmla="*/ 344 w 421"/>
              <a:gd name="T65" fmla="*/ 314 h 421"/>
              <a:gd name="T66" fmla="*/ 383 w 421"/>
              <a:gd name="T67" fmla="*/ 332 h 421"/>
              <a:gd name="T68" fmla="*/ 384 w 421"/>
              <a:gd name="T69" fmla="*/ 284 h 421"/>
              <a:gd name="T70" fmla="*/ 378 w 421"/>
              <a:gd name="T71" fmla="*/ 233 h 421"/>
              <a:gd name="T72" fmla="*/ 211 w 421"/>
              <a:gd name="T73" fmla="*/ 236 h 421"/>
              <a:gd name="T74" fmla="*/ 211 w 421"/>
              <a:gd name="T75" fmla="*/ 185 h 421"/>
              <a:gd name="T76" fmla="*/ 211 w 421"/>
              <a:gd name="T77" fmla="*/ 236 h 4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421" h="421">
                <a:moveTo>
                  <a:pt x="398" y="233"/>
                </a:moveTo>
                <a:cubicBezTo>
                  <a:pt x="421" y="229"/>
                  <a:pt x="421" y="229"/>
                  <a:pt x="421" y="229"/>
                </a:cubicBezTo>
                <a:cubicBezTo>
                  <a:pt x="421" y="192"/>
                  <a:pt x="421" y="192"/>
                  <a:pt x="421" y="192"/>
                </a:cubicBezTo>
                <a:cubicBezTo>
                  <a:pt x="398" y="188"/>
                  <a:pt x="398" y="188"/>
                  <a:pt x="398" y="188"/>
                </a:cubicBezTo>
                <a:cubicBezTo>
                  <a:pt x="378" y="188"/>
                  <a:pt x="378" y="188"/>
                  <a:pt x="378" y="188"/>
                </a:cubicBezTo>
                <a:cubicBezTo>
                  <a:pt x="376" y="173"/>
                  <a:pt x="372" y="159"/>
                  <a:pt x="367" y="146"/>
                </a:cubicBezTo>
                <a:cubicBezTo>
                  <a:pt x="384" y="136"/>
                  <a:pt x="384" y="136"/>
                  <a:pt x="384" y="136"/>
                </a:cubicBezTo>
                <a:cubicBezTo>
                  <a:pt x="402" y="122"/>
                  <a:pt x="402" y="122"/>
                  <a:pt x="402" y="122"/>
                </a:cubicBezTo>
                <a:cubicBezTo>
                  <a:pt x="383" y="89"/>
                  <a:pt x="383" y="89"/>
                  <a:pt x="383" y="89"/>
                </a:cubicBezTo>
                <a:cubicBezTo>
                  <a:pt x="361" y="97"/>
                  <a:pt x="361" y="97"/>
                  <a:pt x="361" y="97"/>
                </a:cubicBezTo>
                <a:cubicBezTo>
                  <a:pt x="344" y="107"/>
                  <a:pt x="344" y="107"/>
                  <a:pt x="344" y="107"/>
                </a:cubicBezTo>
                <a:cubicBezTo>
                  <a:pt x="336" y="96"/>
                  <a:pt x="325" y="85"/>
                  <a:pt x="314" y="77"/>
                </a:cubicBezTo>
                <a:cubicBezTo>
                  <a:pt x="324" y="60"/>
                  <a:pt x="324" y="60"/>
                  <a:pt x="324" y="60"/>
                </a:cubicBezTo>
                <a:cubicBezTo>
                  <a:pt x="332" y="38"/>
                  <a:pt x="332" y="38"/>
                  <a:pt x="332" y="38"/>
                </a:cubicBezTo>
                <a:cubicBezTo>
                  <a:pt x="299" y="19"/>
                  <a:pt x="299" y="19"/>
                  <a:pt x="299" y="19"/>
                </a:cubicBezTo>
                <a:cubicBezTo>
                  <a:pt x="285" y="37"/>
                  <a:pt x="285" y="37"/>
                  <a:pt x="285" y="37"/>
                </a:cubicBezTo>
                <a:cubicBezTo>
                  <a:pt x="275" y="54"/>
                  <a:pt x="275" y="54"/>
                  <a:pt x="275" y="54"/>
                </a:cubicBezTo>
                <a:cubicBezTo>
                  <a:pt x="262" y="49"/>
                  <a:pt x="248" y="45"/>
                  <a:pt x="233" y="43"/>
                </a:cubicBezTo>
                <a:cubicBezTo>
                  <a:pt x="233" y="23"/>
                  <a:pt x="233" y="23"/>
                  <a:pt x="233" y="23"/>
                </a:cubicBezTo>
                <a:cubicBezTo>
                  <a:pt x="229" y="0"/>
                  <a:pt x="229" y="0"/>
                  <a:pt x="229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88" y="23"/>
                  <a:pt x="188" y="23"/>
                  <a:pt x="188" y="23"/>
                </a:cubicBezTo>
                <a:cubicBezTo>
                  <a:pt x="188" y="43"/>
                  <a:pt x="188" y="43"/>
                  <a:pt x="188" y="43"/>
                </a:cubicBezTo>
                <a:cubicBezTo>
                  <a:pt x="173" y="45"/>
                  <a:pt x="160" y="49"/>
                  <a:pt x="146" y="54"/>
                </a:cubicBezTo>
                <a:cubicBezTo>
                  <a:pt x="137" y="37"/>
                  <a:pt x="137" y="37"/>
                  <a:pt x="137" y="37"/>
                </a:cubicBezTo>
                <a:cubicBezTo>
                  <a:pt x="122" y="19"/>
                  <a:pt x="122" y="19"/>
                  <a:pt x="122" y="19"/>
                </a:cubicBezTo>
                <a:cubicBezTo>
                  <a:pt x="89" y="38"/>
                  <a:pt x="89" y="38"/>
                  <a:pt x="89" y="38"/>
                </a:cubicBezTo>
                <a:cubicBezTo>
                  <a:pt x="98" y="60"/>
                  <a:pt x="98" y="60"/>
                  <a:pt x="98" y="60"/>
                </a:cubicBezTo>
                <a:cubicBezTo>
                  <a:pt x="107" y="77"/>
                  <a:pt x="107" y="77"/>
                  <a:pt x="107" y="77"/>
                </a:cubicBezTo>
                <a:cubicBezTo>
                  <a:pt x="96" y="85"/>
                  <a:pt x="86" y="96"/>
                  <a:pt x="77" y="107"/>
                </a:cubicBezTo>
                <a:cubicBezTo>
                  <a:pt x="60" y="97"/>
                  <a:pt x="60" y="97"/>
                  <a:pt x="60" y="97"/>
                </a:cubicBezTo>
                <a:cubicBezTo>
                  <a:pt x="38" y="89"/>
                  <a:pt x="38" y="89"/>
                  <a:pt x="38" y="89"/>
                </a:cubicBezTo>
                <a:cubicBezTo>
                  <a:pt x="19" y="122"/>
                  <a:pt x="19" y="122"/>
                  <a:pt x="19" y="122"/>
                </a:cubicBezTo>
                <a:cubicBezTo>
                  <a:pt x="37" y="136"/>
                  <a:pt x="37" y="136"/>
                  <a:pt x="37" y="136"/>
                </a:cubicBezTo>
                <a:cubicBezTo>
                  <a:pt x="54" y="146"/>
                  <a:pt x="54" y="146"/>
                  <a:pt x="54" y="146"/>
                </a:cubicBezTo>
                <a:cubicBezTo>
                  <a:pt x="49" y="159"/>
                  <a:pt x="45" y="173"/>
                  <a:pt x="43" y="188"/>
                </a:cubicBezTo>
                <a:cubicBezTo>
                  <a:pt x="24" y="188"/>
                  <a:pt x="24" y="188"/>
                  <a:pt x="24" y="188"/>
                </a:cubicBezTo>
                <a:cubicBezTo>
                  <a:pt x="0" y="192"/>
                  <a:pt x="0" y="192"/>
                  <a:pt x="0" y="192"/>
                </a:cubicBezTo>
                <a:cubicBezTo>
                  <a:pt x="0" y="229"/>
                  <a:pt x="0" y="229"/>
                  <a:pt x="0" y="229"/>
                </a:cubicBezTo>
                <a:cubicBezTo>
                  <a:pt x="24" y="233"/>
                  <a:pt x="24" y="233"/>
                  <a:pt x="24" y="233"/>
                </a:cubicBezTo>
                <a:cubicBezTo>
                  <a:pt x="43" y="233"/>
                  <a:pt x="43" y="233"/>
                  <a:pt x="43" y="233"/>
                </a:cubicBezTo>
                <a:cubicBezTo>
                  <a:pt x="45" y="247"/>
                  <a:pt x="49" y="261"/>
                  <a:pt x="54" y="274"/>
                </a:cubicBezTo>
                <a:cubicBezTo>
                  <a:pt x="37" y="284"/>
                  <a:pt x="37" y="284"/>
                  <a:pt x="37" y="284"/>
                </a:cubicBezTo>
                <a:cubicBezTo>
                  <a:pt x="19" y="299"/>
                  <a:pt x="19" y="299"/>
                  <a:pt x="19" y="299"/>
                </a:cubicBezTo>
                <a:cubicBezTo>
                  <a:pt x="38" y="332"/>
                  <a:pt x="38" y="332"/>
                  <a:pt x="38" y="332"/>
                </a:cubicBezTo>
                <a:cubicBezTo>
                  <a:pt x="60" y="323"/>
                  <a:pt x="60" y="323"/>
                  <a:pt x="60" y="323"/>
                </a:cubicBezTo>
                <a:cubicBezTo>
                  <a:pt x="77" y="314"/>
                  <a:pt x="77" y="314"/>
                  <a:pt x="77" y="314"/>
                </a:cubicBezTo>
                <a:cubicBezTo>
                  <a:pt x="86" y="325"/>
                  <a:pt x="96" y="335"/>
                  <a:pt x="107" y="344"/>
                </a:cubicBezTo>
                <a:cubicBezTo>
                  <a:pt x="98" y="361"/>
                  <a:pt x="98" y="361"/>
                  <a:pt x="98" y="361"/>
                </a:cubicBezTo>
                <a:cubicBezTo>
                  <a:pt x="89" y="383"/>
                  <a:pt x="89" y="383"/>
                  <a:pt x="89" y="383"/>
                </a:cubicBezTo>
                <a:cubicBezTo>
                  <a:pt x="122" y="402"/>
                  <a:pt x="122" y="402"/>
                  <a:pt x="122" y="402"/>
                </a:cubicBezTo>
                <a:cubicBezTo>
                  <a:pt x="137" y="384"/>
                  <a:pt x="137" y="384"/>
                  <a:pt x="137" y="384"/>
                </a:cubicBezTo>
                <a:cubicBezTo>
                  <a:pt x="146" y="367"/>
                  <a:pt x="146" y="367"/>
                  <a:pt x="146" y="367"/>
                </a:cubicBezTo>
                <a:cubicBezTo>
                  <a:pt x="160" y="372"/>
                  <a:pt x="173" y="376"/>
                  <a:pt x="188" y="378"/>
                </a:cubicBezTo>
                <a:cubicBezTo>
                  <a:pt x="188" y="397"/>
                  <a:pt x="188" y="397"/>
                  <a:pt x="188" y="397"/>
                </a:cubicBezTo>
                <a:cubicBezTo>
                  <a:pt x="192" y="421"/>
                  <a:pt x="192" y="421"/>
                  <a:pt x="192" y="421"/>
                </a:cubicBezTo>
                <a:cubicBezTo>
                  <a:pt x="229" y="421"/>
                  <a:pt x="229" y="421"/>
                  <a:pt x="229" y="421"/>
                </a:cubicBezTo>
                <a:cubicBezTo>
                  <a:pt x="233" y="397"/>
                  <a:pt x="233" y="397"/>
                  <a:pt x="233" y="397"/>
                </a:cubicBezTo>
                <a:cubicBezTo>
                  <a:pt x="233" y="378"/>
                  <a:pt x="233" y="378"/>
                  <a:pt x="233" y="378"/>
                </a:cubicBezTo>
                <a:cubicBezTo>
                  <a:pt x="248" y="376"/>
                  <a:pt x="262" y="372"/>
                  <a:pt x="275" y="367"/>
                </a:cubicBezTo>
                <a:cubicBezTo>
                  <a:pt x="285" y="384"/>
                  <a:pt x="285" y="384"/>
                  <a:pt x="285" y="384"/>
                </a:cubicBezTo>
                <a:cubicBezTo>
                  <a:pt x="299" y="402"/>
                  <a:pt x="299" y="402"/>
                  <a:pt x="299" y="402"/>
                </a:cubicBezTo>
                <a:cubicBezTo>
                  <a:pt x="332" y="383"/>
                  <a:pt x="332" y="383"/>
                  <a:pt x="332" y="383"/>
                </a:cubicBezTo>
                <a:cubicBezTo>
                  <a:pt x="324" y="361"/>
                  <a:pt x="324" y="361"/>
                  <a:pt x="324" y="361"/>
                </a:cubicBezTo>
                <a:cubicBezTo>
                  <a:pt x="314" y="344"/>
                  <a:pt x="314" y="344"/>
                  <a:pt x="314" y="344"/>
                </a:cubicBezTo>
                <a:cubicBezTo>
                  <a:pt x="325" y="335"/>
                  <a:pt x="336" y="325"/>
                  <a:pt x="344" y="314"/>
                </a:cubicBezTo>
                <a:cubicBezTo>
                  <a:pt x="361" y="323"/>
                  <a:pt x="361" y="323"/>
                  <a:pt x="361" y="323"/>
                </a:cubicBezTo>
                <a:cubicBezTo>
                  <a:pt x="383" y="332"/>
                  <a:pt x="383" y="332"/>
                  <a:pt x="383" y="332"/>
                </a:cubicBezTo>
                <a:cubicBezTo>
                  <a:pt x="402" y="299"/>
                  <a:pt x="402" y="299"/>
                  <a:pt x="402" y="299"/>
                </a:cubicBezTo>
                <a:cubicBezTo>
                  <a:pt x="384" y="284"/>
                  <a:pt x="384" y="284"/>
                  <a:pt x="384" y="284"/>
                </a:cubicBezTo>
                <a:cubicBezTo>
                  <a:pt x="367" y="274"/>
                  <a:pt x="367" y="274"/>
                  <a:pt x="367" y="274"/>
                </a:cubicBezTo>
                <a:cubicBezTo>
                  <a:pt x="372" y="261"/>
                  <a:pt x="376" y="247"/>
                  <a:pt x="378" y="233"/>
                </a:cubicBezTo>
                <a:lnTo>
                  <a:pt x="398" y="233"/>
                </a:lnTo>
                <a:close/>
                <a:moveTo>
                  <a:pt x="211" y="236"/>
                </a:moveTo>
                <a:cubicBezTo>
                  <a:pt x="197" y="236"/>
                  <a:pt x="185" y="224"/>
                  <a:pt x="185" y="210"/>
                </a:cubicBezTo>
                <a:cubicBezTo>
                  <a:pt x="185" y="196"/>
                  <a:pt x="197" y="185"/>
                  <a:pt x="211" y="185"/>
                </a:cubicBezTo>
                <a:cubicBezTo>
                  <a:pt x="225" y="185"/>
                  <a:pt x="236" y="196"/>
                  <a:pt x="236" y="210"/>
                </a:cubicBezTo>
                <a:cubicBezTo>
                  <a:pt x="236" y="224"/>
                  <a:pt x="225" y="236"/>
                  <a:pt x="211" y="236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>
            <a:outerShdw sx="1000" sy="1000" algn="tl" rotWithShape="0">
              <a:schemeClr val="bg1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5" name="Freeform 7">
            <a:extLst>
              <a:ext uri="{FF2B5EF4-FFF2-40B4-BE49-F238E27FC236}">
                <a16:creationId xmlns:a16="http://schemas.microsoft.com/office/drawing/2014/main" id="{C72B4A6A-B86B-F0F0-8030-ECB9C669B96B}"/>
              </a:ext>
            </a:extLst>
          </p:cNvPr>
          <p:cNvSpPr>
            <a:spLocks noEditPoints="1"/>
          </p:cNvSpPr>
          <p:nvPr/>
        </p:nvSpPr>
        <p:spPr bwMode="auto">
          <a:xfrm>
            <a:off x="2373814" y="1595874"/>
            <a:ext cx="942977" cy="942977"/>
          </a:xfrm>
          <a:custGeom>
            <a:avLst/>
            <a:gdLst>
              <a:gd name="T0" fmla="*/ 132 w 263"/>
              <a:gd name="T1" fmla="*/ 0 h 263"/>
              <a:gd name="T2" fmla="*/ 0 w 263"/>
              <a:gd name="T3" fmla="*/ 131 h 263"/>
              <a:gd name="T4" fmla="*/ 132 w 263"/>
              <a:gd name="T5" fmla="*/ 263 h 263"/>
              <a:gd name="T6" fmla="*/ 263 w 263"/>
              <a:gd name="T7" fmla="*/ 131 h 263"/>
              <a:gd name="T8" fmla="*/ 132 w 263"/>
              <a:gd name="T9" fmla="*/ 0 h 263"/>
              <a:gd name="T10" fmla="*/ 132 w 263"/>
              <a:gd name="T11" fmla="*/ 190 h 263"/>
              <a:gd name="T12" fmla="*/ 73 w 263"/>
              <a:gd name="T13" fmla="*/ 131 h 263"/>
              <a:gd name="T14" fmla="*/ 132 w 263"/>
              <a:gd name="T15" fmla="*/ 73 h 263"/>
              <a:gd name="T16" fmla="*/ 190 w 263"/>
              <a:gd name="T17" fmla="*/ 131 h 263"/>
              <a:gd name="T18" fmla="*/ 132 w 263"/>
              <a:gd name="T19" fmla="*/ 190 h 26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63" h="263">
                <a:moveTo>
                  <a:pt x="132" y="0"/>
                </a:moveTo>
                <a:cubicBezTo>
                  <a:pt x="59" y="0"/>
                  <a:pt x="0" y="59"/>
                  <a:pt x="0" y="131"/>
                </a:cubicBezTo>
                <a:cubicBezTo>
                  <a:pt x="0" y="204"/>
                  <a:pt x="59" y="263"/>
                  <a:pt x="132" y="263"/>
                </a:cubicBezTo>
                <a:cubicBezTo>
                  <a:pt x="204" y="263"/>
                  <a:pt x="263" y="204"/>
                  <a:pt x="263" y="131"/>
                </a:cubicBezTo>
                <a:cubicBezTo>
                  <a:pt x="263" y="59"/>
                  <a:pt x="204" y="0"/>
                  <a:pt x="132" y="0"/>
                </a:cubicBezTo>
                <a:close/>
                <a:moveTo>
                  <a:pt x="132" y="190"/>
                </a:moveTo>
                <a:cubicBezTo>
                  <a:pt x="99" y="190"/>
                  <a:pt x="73" y="164"/>
                  <a:pt x="73" y="131"/>
                </a:cubicBezTo>
                <a:cubicBezTo>
                  <a:pt x="73" y="99"/>
                  <a:pt x="99" y="73"/>
                  <a:pt x="132" y="73"/>
                </a:cubicBezTo>
                <a:cubicBezTo>
                  <a:pt x="164" y="73"/>
                  <a:pt x="190" y="99"/>
                  <a:pt x="190" y="131"/>
                </a:cubicBezTo>
                <a:cubicBezTo>
                  <a:pt x="190" y="164"/>
                  <a:pt x="164" y="190"/>
                  <a:pt x="132" y="1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cs typeface="+mn-ea"/>
              <a:sym typeface="+mn-lt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FDF4F9B7-C54F-B0BC-509A-CF9BC08C4DB8}"/>
              </a:ext>
            </a:extLst>
          </p:cNvPr>
          <p:cNvGrpSpPr/>
          <p:nvPr/>
        </p:nvGrpSpPr>
        <p:grpSpPr>
          <a:xfrm>
            <a:off x="3006402" y="2228630"/>
            <a:ext cx="1896582" cy="1893545"/>
            <a:chOff x="5102225" y="2441575"/>
            <a:chExt cx="1982788" cy="1979613"/>
          </a:xfrm>
          <a:solidFill>
            <a:srgbClr val="000000">
              <a:alpha val="60000"/>
            </a:srgbClr>
          </a:solidFill>
        </p:grpSpPr>
        <p:sp>
          <p:nvSpPr>
            <p:cNvPr id="7" name="Freeform 12">
              <a:extLst>
                <a:ext uri="{FF2B5EF4-FFF2-40B4-BE49-F238E27FC236}">
                  <a16:creationId xmlns:a16="http://schemas.microsoft.com/office/drawing/2014/main" id="{C0C0EA94-FC7C-840F-BF55-53AA6713102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02225" y="2441575"/>
              <a:ext cx="1982788" cy="1979613"/>
            </a:xfrm>
            <a:custGeom>
              <a:avLst/>
              <a:gdLst>
                <a:gd name="T0" fmla="*/ 529 w 529"/>
                <a:gd name="T1" fmla="*/ 283 h 528"/>
                <a:gd name="T2" fmla="*/ 506 w 529"/>
                <a:gd name="T3" fmla="*/ 241 h 528"/>
                <a:gd name="T4" fmla="*/ 479 w 529"/>
                <a:gd name="T5" fmla="*/ 200 h 528"/>
                <a:gd name="T6" fmla="*/ 516 w 529"/>
                <a:gd name="T7" fmla="*/ 180 h 528"/>
                <a:gd name="T8" fmla="*/ 479 w 529"/>
                <a:gd name="T9" fmla="*/ 151 h 528"/>
                <a:gd name="T10" fmla="*/ 438 w 529"/>
                <a:gd name="T11" fmla="*/ 123 h 528"/>
                <a:gd name="T12" fmla="*/ 465 w 529"/>
                <a:gd name="T13" fmla="*/ 90 h 528"/>
                <a:gd name="T14" fmla="*/ 420 w 529"/>
                <a:gd name="T15" fmla="*/ 77 h 528"/>
                <a:gd name="T16" fmla="*/ 371 w 529"/>
                <a:gd name="T17" fmla="*/ 67 h 528"/>
                <a:gd name="T18" fmla="*/ 383 w 529"/>
                <a:gd name="T19" fmla="*/ 27 h 528"/>
                <a:gd name="T20" fmla="*/ 336 w 529"/>
                <a:gd name="T21" fmla="*/ 32 h 528"/>
                <a:gd name="T22" fmla="*/ 288 w 529"/>
                <a:gd name="T23" fmla="*/ 42 h 528"/>
                <a:gd name="T24" fmla="*/ 284 w 529"/>
                <a:gd name="T25" fmla="*/ 0 h 528"/>
                <a:gd name="T26" fmla="*/ 242 w 529"/>
                <a:gd name="T27" fmla="*/ 23 h 528"/>
                <a:gd name="T28" fmla="*/ 201 w 529"/>
                <a:gd name="T29" fmla="*/ 50 h 528"/>
                <a:gd name="T30" fmla="*/ 181 w 529"/>
                <a:gd name="T31" fmla="*/ 13 h 528"/>
                <a:gd name="T32" fmla="*/ 152 w 529"/>
                <a:gd name="T33" fmla="*/ 50 h 528"/>
                <a:gd name="T34" fmla="*/ 124 w 529"/>
                <a:gd name="T35" fmla="*/ 91 h 528"/>
                <a:gd name="T36" fmla="*/ 91 w 529"/>
                <a:gd name="T37" fmla="*/ 64 h 528"/>
                <a:gd name="T38" fmla="*/ 78 w 529"/>
                <a:gd name="T39" fmla="*/ 109 h 528"/>
                <a:gd name="T40" fmla="*/ 68 w 529"/>
                <a:gd name="T41" fmla="*/ 158 h 528"/>
                <a:gd name="T42" fmla="*/ 28 w 529"/>
                <a:gd name="T43" fmla="*/ 145 h 528"/>
                <a:gd name="T44" fmla="*/ 33 w 529"/>
                <a:gd name="T45" fmla="*/ 193 h 528"/>
                <a:gd name="T46" fmla="*/ 42 w 529"/>
                <a:gd name="T47" fmla="*/ 241 h 528"/>
                <a:gd name="T48" fmla="*/ 0 w 529"/>
                <a:gd name="T49" fmla="*/ 245 h 528"/>
                <a:gd name="T50" fmla="*/ 24 w 529"/>
                <a:gd name="T51" fmla="*/ 287 h 528"/>
                <a:gd name="T52" fmla="*/ 51 w 529"/>
                <a:gd name="T53" fmla="*/ 328 h 528"/>
                <a:gd name="T54" fmla="*/ 13 w 529"/>
                <a:gd name="T55" fmla="*/ 348 h 528"/>
                <a:gd name="T56" fmla="*/ 51 w 529"/>
                <a:gd name="T57" fmla="*/ 377 h 528"/>
                <a:gd name="T58" fmla="*/ 92 w 529"/>
                <a:gd name="T59" fmla="*/ 405 h 528"/>
                <a:gd name="T60" fmla="*/ 65 w 529"/>
                <a:gd name="T61" fmla="*/ 438 h 528"/>
                <a:gd name="T62" fmla="*/ 110 w 529"/>
                <a:gd name="T63" fmla="*/ 451 h 528"/>
                <a:gd name="T64" fmla="*/ 159 w 529"/>
                <a:gd name="T65" fmla="*/ 461 h 528"/>
                <a:gd name="T66" fmla="*/ 146 w 529"/>
                <a:gd name="T67" fmla="*/ 501 h 528"/>
                <a:gd name="T68" fmla="*/ 193 w 529"/>
                <a:gd name="T69" fmla="*/ 496 h 528"/>
                <a:gd name="T70" fmla="*/ 242 w 529"/>
                <a:gd name="T71" fmla="*/ 486 h 528"/>
                <a:gd name="T72" fmla="*/ 246 w 529"/>
                <a:gd name="T73" fmla="*/ 528 h 528"/>
                <a:gd name="T74" fmla="*/ 288 w 529"/>
                <a:gd name="T75" fmla="*/ 505 h 528"/>
                <a:gd name="T76" fmla="*/ 329 w 529"/>
                <a:gd name="T77" fmla="*/ 478 h 528"/>
                <a:gd name="T78" fmla="*/ 349 w 529"/>
                <a:gd name="T79" fmla="*/ 516 h 528"/>
                <a:gd name="T80" fmla="*/ 378 w 529"/>
                <a:gd name="T81" fmla="*/ 478 h 528"/>
                <a:gd name="T82" fmla="*/ 406 w 529"/>
                <a:gd name="T83" fmla="*/ 437 h 528"/>
                <a:gd name="T84" fmla="*/ 439 w 529"/>
                <a:gd name="T85" fmla="*/ 464 h 528"/>
                <a:gd name="T86" fmla="*/ 452 w 529"/>
                <a:gd name="T87" fmla="*/ 419 h 528"/>
                <a:gd name="T88" fmla="*/ 462 w 529"/>
                <a:gd name="T89" fmla="*/ 370 h 528"/>
                <a:gd name="T90" fmla="*/ 502 w 529"/>
                <a:gd name="T91" fmla="*/ 383 h 528"/>
                <a:gd name="T92" fmla="*/ 496 w 529"/>
                <a:gd name="T93" fmla="*/ 335 h 528"/>
                <a:gd name="T94" fmla="*/ 487 w 529"/>
                <a:gd name="T95" fmla="*/ 287 h 528"/>
                <a:gd name="T96" fmla="*/ 265 w 529"/>
                <a:gd name="T97" fmla="*/ 290 h 528"/>
                <a:gd name="T98" fmla="*/ 265 w 529"/>
                <a:gd name="T99" fmla="*/ 238 h 528"/>
                <a:gd name="T100" fmla="*/ 265 w 529"/>
                <a:gd name="T101" fmla="*/ 290 h 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29" h="528">
                  <a:moveTo>
                    <a:pt x="506" y="287"/>
                  </a:moveTo>
                  <a:cubicBezTo>
                    <a:pt x="529" y="283"/>
                    <a:pt x="529" y="283"/>
                    <a:pt x="529" y="283"/>
                  </a:cubicBezTo>
                  <a:cubicBezTo>
                    <a:pt x="529" y="245"/>
                    <a:pt x="529" y="245"/>
                    <a:pt x="529" y="245"/>
                  </a:cubicBezTo>
                  <a:cubicBezTo>
                    <a:pt x="506" y="241"/>
                    <a:pt x="506" y="241"/>
                    <a:pt x="506" y="241"/>
                  </a:cubicBezTo>
                  <a:cubicBezTo>
                    <a:pt x="487" y="241"/>
                    <a:pt x="487" y="241"/>
                    <a:pt x="487" y="241"/>
                  </a:cubicBezTo>
                  <a:cubicBezTo>
                    <a:pt x="486" y="227"/>
                    <a:pt x="483" y="213"/>
                    <a:pt x="479" y="200"/>
                  </a:cubicBezTo>
                  <a:cubicBezTo>
                    <a:pt x="496" y="193"/>
                    <a:pt x="496" y="193"/>
                    <a:pt x="496" y="193"/>
                  </a:cubicBezTo>
                  <a:cubicBezTo>
                    <a:pt x="516" y="180"/>
                    <a:pt x="516" y="180"/>
                    <a:pt x="516" y="180"/>
                  </a:cubicBezTo>
                  <a:cubicBezTo>
                    <a:pt x="502" y="145"/>
                    <a:pt x="502" y="145"/>
                    <a:pt x="502" y="145"/>
                  </a:cubicBezTo>
                  <a:cubicBezTo>
                    <a:pt x="479" y="151"/>
                    <a:pt x="479" y="151"/>
                    <a:pt x="479" y="151"/>
                  </a:cubicBezTo>
                  <a:cubicBezTo>
                    <a:pt x="462" y="158"/>
                    <a:pt x="462" y="158"/>
                    <a:pt x="462" y="158"/>
                  </a:cubicBezTo>
                  <a:cubicBezTo>
                    <a:pt x="455" y="145"/>
                    <a:pt x="447" y="134"/>
                    <a:pt x="438" y="123"/>
                  </a:cubicBezTo>
                  <a:cubicBezTo>
                    <a:pt x="452" y="109"/>
                    <a:pt x="452" y="109"/>
                    <a:pt x="452" y="109"/>
                  </a:cubicBezTo>
                  <a:cubicBezTo>
                    <a:pt x="465" y="90"/>
                    <a:pt x="465" y="90"/>
                    <a:pt x="465" y="90"/>
                  </a:cubicBezTo>
                  <a:cubicBezTo>
                    <a:pt x="439" y="64"/>
                    <a:pt x="439" y="64"/>
                    <a:pt x="439" y="64"/>
                  </a:cubicBezTo>
                  <a:cubicBezTo>
                    <a:pt x="420" y="77"/>
                    <a:pt x="420" y="77"/>
                    <a:pt x="420" y="77"/>
                  </a:cubicBezTo>
                  <a:cubicBezTo>
                    <a:pt x="406" y="91"/>
                    <a:pt x="406" y="91"/>
                    <a:pt x="406" y="91"/>
                  </a:cubicBezTo>
                  <a:cubicBezTo>
                    <a:pt x="395" y="82"/>
                    <a:pt x="383" y="74"/>
                    <a:pt x="371" y="67"/>
                  </a:cubicBezTo>
                  <a:cubicBezTo>
                    <a:pt x="378" y="50"/>
                    <a:pt x="378" y="50"/>
                    <a:pt x="378" y="50"/>
                  </a:cubicBezTo>
                  <a:cubicBezTo>
                    <a:pt x="383" y="27"/>
                    <a:pt x="383" y="27"/>
                    <a:pt x="383" y="27"/>
                  </a:cubicBezTo>
                  <a:cubicBezTo>
                    <a:pt x="349" y="13"/>
                    <a:pt x="349" y="13"/>
                    <a:pt x="349" y="13"/>
                  </a:cubicBezTo>
                  <a:cubicBezTo>
                    <a:pt x="336" y="32"/>
                    <a:pt x="336" y="32"/>
                    <a:pt x="336" y="32"/>
                  </a:cubicBezTo>
                  <a:cubicBezTo>
                    <a:pt x="329" y="50"/>
                    <a:pt x="329" y="50"/>
                    <a:pt x="329" y="50"/>
                  </a:cubicBezTo>
                  <a:cubicBezTo>
                    <a:pt x="316" y="46"/>
                    <a:pt x="302" y="43"/>
                    <a:pt x="288" y="42"/>
                  </a:cubicBezTo>
                  <a:cubicBezTo>
                    <a:pt x="288" y="23"/>
                    <a:pt x="288" y="23"/>
                    <a:pt x="288" y="23"/>
                  </a:cubicBezTo>
                  <a:cubicBezTo>
                    <a:pt x="284" y="0"/>
                    <a:pt x="284" y="0"/>
                    <a:pt x="284" y="0"/>
                  </a:cubicBezTo>
                  <a:cubicBezTo>
                    <a:pt x="246" y="0"/>
                    <a:pt x="246" y="0"/>
                    <a:pt x="246" y="0"/>
                  </a:cubicBezTo>
                  <a:cubicBezTo>
                    <a:pt x="242" y="23"/>
                    <a:pt x="242" y="23"/>
                    <a:pt x="242" y="23"/>
                  </a:cubicBezTo>
                  <a:cubicBezTo>
                    <a:pt x="242" y="42"/>
                    <a:pt x="242" y="42"/>
                    <a:pt x="242" y="42"/>
                  </a:cubicBezTo>
                  <a:cubicBezTo>
                    <a:pt x="228" y="43"/>
                    <a:pt x="214" y="46"/>
                    <a:pt x="201" y="50"/>
                  </a:cubicBezTo>
                  <a:cubicBezTo>
                    <a:pt x="193" y="32"/>
                    <a:pt x="193" y="32"/>
                    <a:pt x="193" y="32"/>
                  </a:cubicBezTo>
                  <a:cubicBezTo>
                    <a:pt x="181" y="13"/>
                    <a:pt x="181" y="13"/>
                    <a:pt x="181" y="13"/>
                  </a:cubicBezTo>
                  <a:cubicBezTo>
                    <a:pt x="146" y="27"/>
                    <a:pt x="146" y="27"/>
                    <a:pt x="146" y="27"/>
                  </a:cubicBezTo>
                  <a:cubicBezTo>
                    <a:pt x="152" y="50"/>
                    <a:pt x="152" y="50"/>
                    <a:pt x="152" y="50"/>
                  </a:cubicBezTo>
                  <a:cubicBezTo>
                    <a:pt x="159" y="67"/>
                    <a:pt x="159" y="67"/>
                    <a:pt x="159" y="67"/>
                  </a:cubicBezTo>
                  <a:cubicBezTo>
                    <a:pt x="146" y="74"/>
                    <a:pt x="135" y="82"/>
                    <a:pt x="124" y="91"/>
                  </a:cubicBezTo>
                  <a:cubicBezTo>
                    <a:pt x="110" y="77"/>
                    <a:pt x="110" y="77"/>
                    <a:pt x="110" y="77"/>
                  </a:cubicBezTo>
                  <a:cubicBezTo>
                    <a:pt x="91" y="64"/>
                    <a:pt x="91" y="64"/>
                    <a:pt x="91" y="64"/>
                  </a:cubicBezTo>
                  <a:cubicBezTo>
                    <a:pt x="65" y="90"/>
                    <a:pt x="65" y="90"/>
                    <a:pt x="65" y="90"/>
                  </a:cubicBezTo>
                  <a:cubicBezTo>
                    <a:pt x="78" y="109"/>
                    <a:pt x="78" y="109"/>
                    <a:pt x="78" y="109"/>
                  </a:cubicBezTo>
                  <a:cubicBezTo>
                    <a:pt x="92" y="123"/>
                    <a:pt x="92" y="123"/>
                    <a:pt x="92" y="123"/>
                  </a:cubicBezTo>
                  <a:cubicBezTo>
                    <a:pt x="83" y="134"/>
                    <a:pt x="75" y="145"/>
                    <a:pt x="68" y="158"/>
                  </a:cubicBezTo>
                  <a:cubicBezTo>
                    <a:pt x="51" y="151"/>
                    <a:pt x="51" y="151"/>
                    <a:pt x="51" y="151"/>
                  </a:cubicBezTo>
                  <a:cubicBezTo>
                    <a:pt x="28" y="145"/>
                    <a:pt x="28" y="145"/>
                    <a:pt x="28" y="145"/>
                  </a:cubicBezTo>
                  <a:cubicBezTo>
                    <a:pt x="13" y="180"/>
                    <a:pt x="13" y="180"/>
                    <a:pt x="13" y="180"/>
                  </a:cubicBezTo>
                  <a:cubicBezTo>
                    <a:pt x="33" y="193"/>
                    <a:pt x="33" y="193"/>
                    <a:pt x="33" y="193"/>
                  </a:cubicBezTo>
                  <a:cubicBezTo>
                    <a:pt x="51" y="200"/>
                    <a:pt x="51" y="200"/>
                    <a:pt x="51" y="200"/>
                  </a:cubicBezTo>
                  <a:cubicBezTo>
                    <a:pt x="47" y="213"/>
                    <a:pt x="44" y="227"/>
                    <a:pt x="42" y="241"/>
                  </a:cubicBezTo>
                  <a:cubicBezTo>
                    <a:pt x="24" y="241"/>
                    <a:pt x="24" y="241"/>
                    <a:pt x="24" y="241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0" y="283"/>
                    <a:pt x="0" y="283"/>
                    <a:pt x="0" y="283"/>
                  </a:cubicBezTo>
                  <a:cubicBezTo>
                    <a:pt x="24" y="287"/>
                    <a:pt x="24" y="287"/>
                    <a:pt x="24" y="287"/>
                  </a:cubicBezTo>
                  <a:cubicBezTo>
                    <a:pt x="42" y="287"/>
                    <a:pt x="42" y="287"/>
                    <a:pt x="42" y="287"/>
                  </a:cubicBezTo>
                  <a:cubicBezTo>
                    <a:pt x="44" y="301"/>
                    <a:pt x="47" y="315"/>
                    <a:pt x="51" y="328"/>
                  </a:cubicBezTo>
                  <a:cubicBezTo>
                    <a:pt x="33" y="335"/>
                    <a:pt x="33" y="335"/>
                    <a:pt x="33" y="335"/>
                  </a:cubicBezTo>
                  <a:cubicBezTo>
                    <a:pt x="13" y="348"/>
                    <a:pt x="13" y="348"/>
                    <a:pt x="13" y="348"/>
                  </a:cubicBezTo>
                  <a:cubicBezTo>
                    <a:pt x="28" y="383"/>
                    <a:pt x="28" y="383"/>
                    <a:pt x="28" y="383"/>
                  </a:cubicBezTo>
                  <a:cubicBezTo>
                    <a:pt x="51" y="377"/>
                    <a:pt x="51" y="377"/>
                    <a:pt x="51" y="377"/>
                  </a:cubicBezTo>
                  <a:cubicBezTo>
                    <a:pt x="68" y="370"/>
                    <a:pt x="68" y="370"/>
                    <a:pt x="68" y="370"/>
                  </a:cubicBezTo>
                  <a:cubicBezTo>
                    <a:pt x="75" y="383"/>
                    <a:pt x="83" y="394"/>
                    <a:pt x="92" y="405"/>
                  </a:cubicBezTo>
                  <a:cubicBezTo>
                    <a:pt x="78" y="419"/>
                    <a:pt x="78" y="419"/>
                    <a:pt x="78" y="419"/>
                  </a:cubicBezTo>
                  <a:cubicBezTo>
                    <a:pt x="65" y="438"/>
                    <a:pt x="65" y="438"/>
                    <a:pt x="65" y="438"/>
                  </a:cubicBezTo>
                  <a:cubicBezTo>
                    <a:pt x="91" y="464"/>
                    <a:pt x="91" y="464"/>
                    <a:pt x="91" y="464"/>
                  </a:cubicBezTo>
                  <a:cubicBezTo>
                    <a:pt x="110" y="451"/>
                    <a:pt x="110" y="451"/>
                    <a:pt x="110" y="451"/>
                  </a:cubicBezTo>
                  <a:cubicBezTo>
                    <a:pt x="124" y="437"/>
                    <a:pt x="124" y="437"/>
                    <a:pt x="124" y="437"/>
                  </a:cubicBezTo>
                  <a:cubicBezTo>
                    <a:pt x="135" y="446"/>
                    <a:pt x="146" y="454"/>
                    <a:pt x="159" y="461"/>
                  </a:cubicBezTo>
                  <a:cubicBezTo>
                    <a:pt x="152" y="478"/>
                    <a:pt x="152" y="478"/>
                    <a:pt x="152" y="478"/>
                  </a:cubicBezTo>
                  <a:cubicBezTo>
                    <a:pt x="146" y="501"/>
                    <a:pt x="146" y="501"/>
                    <a:pt x="146" y="501"/>
                  </a:cubicBezTo>
                  <a:cubicBezTo>
                    <a:pt x="181" y="516"/>
                    <a:pt x="181" y="516"/>
                    <a:pt x="181" y="516"/>
                  </a:cubicBezTo>
                  <a:cubicBezTo>
                    <a:pt x="193" y="496"/>
                    <a:pt x="193" y="496"/>
                    <a:pt x="193" y="496"/>
                  </a:cubicBezTo>
                  <a:cubicBezTo>
                    <a:pt x="201" y="478"/>
                    <a:pt x="201" y="478"/>
                    <a:pt x="201" y="478"/>
                  </a:cubicBezTo>
                  <a:cubicBezTo>
                    <a:pt x="214" y="482"/>
                    <a:pt x="228" y="485"/>
                    <a:pt x="242" y="486"/>
                  </a:cubicBezTo>
                  <a:cubicBezTo>
                    <a:pt x="242" y="505"/>
                    <a:pt x="242" y="505"/>
                    <a:pt x="242" y="505"/>
                  </a:cubicBezTo>
                  <a:cubicBezTo>
                    <a:pt x="246" y="528"/>
                    <a:pt x="246" y="528"/>
                    <a:pt x="246" y="528"/>
                  </a:cubicBezTo>
                  <a:cubicBezTo>
                    <a:pt x="284" y="528"/>
                    <a:pt x="284" y="528"/>
                    <a:pt x="284" y="528"/>
                  </a:cubicBezTo>
                  <a:cubicBezTo>
                    <a:pt x="288" y="505"/>
                    <a:pt x="288" y="505"/>
                    <a:pt x="288" y="505"/>
                  </a:cubicBezTo>
                  <a:cubicBezTo>
                    <a:pt x="288" y="486"/>
                    <a:pt x="288" y="486"/>
                    <a:pt x="288" y="486"/>
                  </a:cubicBezTo>
                  <a:cubicBezTo>
                    <a:pt x="302" y="485"/>
                    <a:pt x="316" y="482"/>
                    <a:pt x="329" y="478"/>
                  </a:cubicBezTo>
                  <a:cubicBezTo>
                    <a:pt x="336" y="496"/>
                    <a:pt x="336" y="496"/>
                    <a:pt x="336" y="496"/>
                  </a:cubicBezTo>
                  <a:cubicBezTo>
                    <a:pt x="349" y="516"/>
                    <a:pt x="349" y="516"/>
                    <a:pt x="349" y="516"/>
                  </a:cubicBezTo>
                  <a:cubicBezTo>
                    <a:pt x="383" y="501"/>
                    <a:pt x="383" y="501"/>
                    <a:pt x="383" y="501"/>
                  </a:cubicBezTo>
                  <a:cubicBezTo>
                    <a:pt x="378" y="478"/>
                    <a:pt x="378" y="478"/>
                    <a:pt x="378" y="478"/>
                  </a:cubicBezTo>
                  <a:cubicBezTo>
                    <a:pt x="371" y="461"/>
                    <a:pt x="371" y="461"/>
                    <a:pt x="371" y="461"/>
                  </a:cubicBezTo>
                  <a:cubicBezTo>
                    <a:pt x="383" y="454"/>
                    <a:pt x="395" y="446"/>
                    <a:pt x="406" y="437"/>
                  </a:cubicBezTo>
                  <a:cubicBezTo>
                    <a:pt x="420" y="451"/>
                    <a:pt x="420" y="451"/>
                    <a:pt x="420" y="451"/>
                  </a:cubicBezTo>
                  <a:cubicBezTo>
                    <a:pt x="439" y="464"/>
                    <a:pt x="439" y="464"/>
                    <a:pt x="439" y="464"/>
                  </a:cubicBezTo>
                  <a:cubicBezTo>
                    <a:pt x="465" y="438"/>
                    <a:pt x="465" y="438"/>
                    <a:pt x="465" y="438"/>
                  </a:cubicBezTo>
                  <a:cubicBezTo>
                    <a:pt x="452" y="419"/>
                    <a:pt x="452" y="419"/>
                    <a:pt x="452" y="419"/>
                  </a:cubicBezTo>
                  <a:cubicBezTo>
                    <a:pt x="438" y="405"/>
                    <a:pt x="438" y="405"/>
                    <a:pt x="438" y="405"/>
                  </a:cubicBezTo>
                  <a:cubicBezTo>
                    <a:pt x="447" y="394"/>
                    <a:pt x="455" y="383"/>
                    <a:pt x="462" y="370"/>
                  </a:cubicBezTo>
                  <a:cubicBezTo>
                    <a:pt x="479" y="377"/>
                    <a:pt x="479" y="377"/>
                    <a:pt x="479" y="377"/>
                  </a:cubicBezTo>
                  <a:cubicBezTo>
                    <a:pt x="502" y="383"/>
                    <a:pt x="502" y="383"/>
                    <a:pt x="502" y="383"/>
                  </a:cubicBezTo>
                  <a:cubicBezTo>
                    <a:pt x="516" y="348"/>
                    <a:pt x="516" y="348"/>
                    <a:pt x="516" y="348"/>
                  </a:cubicBezTo>
                  <a:cubicBezTo>
                    <a:pt x="496" y="335"/>
                    <a:pt x="496" y="335"/>
                    <a:pt x="496" y="335"/>
                  </a:cubicBezTo>
                  <a:cubicBezTo>
                    <a:pt x="479" y="328"/>
                    <a:pt x="479" y="328"/>
                    <a:pt x="479" y="328"/>
                  </a:cubicBezTo>
                  <a:cubicBezTo>
                    <a:pt x="483" y="315"/>
                    <a:pt x="486" y="301"/>
                    <a:pt x="487" y="287"/>
                  </a:cubicBezTo>
                  <a:lnTo>
                    <a:pt x="506" y="287"/>
                  </a:lnTo>
                  <a:close/>
                  <a:moveTo>
                    <a:pt x="265" y="290"/>
                  </a:moveTo>
                  <a:cubicBezTo>
                    <a:pt x="251" y="290"/>
                    <a:pt x="239" y="278"/>
                    <a:pt x="239" y="264"/>
                  </a:cubicBezTo>
                  <a:cubicBezTo>
                    <a:pt x="239" y="250"/>
                    <a:pt x="251" y="238"/>
                    <a:pt x="265" y="238"/>
                  </a:cubicBezTo>
                  <a:cubicBezTo>
                    <a:pt x="279" y="238"/>
                    <a:pt x="291" y="250"/>
                    <a:pt x="291" y="264"/>
                  </a:cubicBezTo>
                  <a:cubicBezTo>
                    <a:pt x="291" y="278"/>
                    <a:pt x="279" y="290"/>
                    <a:pt x="265" y="29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algn="tl" rotWithShape="0">
                <a:schemeClr val="bg1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8" name="Freeform 13">
              <a:extLst>
                <a:ext uri="{FF2B5EF4-FFF2-40B4-BE49-F238E27FC236}">
                  <a16:creationId xmlns:a16="http://schemas.microsoft.com/office/drawing/2014/main" id="{CCB8AD06-1126-55D6-68AD-C4BA6B14D51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405438" y="2741613"/>
              <a:ext cx="1376363" cy="1381125"/>
            </a:xfrm>
            <a:custGeom>
              <a:avLst/>
              <a:gdLst>
                <a:gd name="T0" fmla="*/ 184 w 367"/>
                <a:gd name="T1" fmla="*/ 0 h 368"/>
                <a:gd name="T2" fmla="*/ 0 w 367"/>
                <a:gd name="T3" fmla="*/ 184 h 368"/>
                <a:gd name="T4" fmla="*/ 184 w 367"/>
                <a:gd name="T5" fmla="*/ 368 h 368"/>
                <a:gd name="T6" fmla="*/ 367 w 367"/>
                <a:gd name="T7" fmla="*/ 184 h 368"/>
                <a:gd name="T8" fmla="*/ 184 w 367"/>
                <a:gd name="T9" fmla="*/ 0 h 368"/>
                <a:gd name="T10" fmla="*/ 184 w 367"/>
                <a:gd name="T11" fmla="*/ 250 h 368"/>
                <a:gd name="T12" fmla="*/ 118 w 367"/>
                <a:gd name="T13" fmla="*/ 184 h 368"/>
                <a:gd name="T14" fmla="*/ 184 w 367"/>
                <a:gd name="T15" fmla="*/ 118 h 368"/>
                <a:gd name="T16" fmla="*/ 250 w 367"/>
                <a:gd name="T17" fmla="*/ 184 h 368"/>
                <a:gd name="T18" fmla="*/ 184 w 367"/>
                <a:gd name="T19" fmla="*/ 250 h 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7" h="368">
                  <a:moveTo>
                    <a:pt x="184" y="0"/>
                  </a:moveTo>
                  <a:cubicBezTo>
                    <a:pt x="83" y="0"/>
                    <a:pt x="0" y="83"/>
                    <a:pt x="0" y="184"/>
                  </a:cubicBezTo>
                  <a:cubicBezTo>
                    <a:pt x="0" y="285"/>
                    <a:pt x="83" y="368"/>
                    <a:pt x="184" y="368"/>
                  </a:cubicBezTo>
                  <a:cubicBezTo>
                    <a:pt x="285" y="368"/>
                    <a:pt x="367" y="285"/>
                    <a:pt x="367" y="184"/>
                  </a:cubicBezTo>
                  <a:cubicBezTo>
                    <a:pt x="367" y="83"/>
                    <a:pt x="285" y="0"/>
                    <a:pt x="184" y="0"/>
                  </a:cubicBezTo>
                  <a:close/>
                  <a:moveTo>
                    <a:pt x="184" y="250"/>
                  </a:moveTo>
                  <a:cubicBezTo>
                    <a:pt x="148" y="250"/>
                    <a:pt x="118" y="220"/>
                    <a:pt x="118" y="184"/>
                  </a:cubicBezTo>
                  <a:cubicBezTo>
                    <a:pt x="118" y="148"/>
                    <a:pt x="148" y="118"/>
                    <a:pt x="184" y="118"/>
                  </a:cubicBezTo>
                  <a:cubicBezTo>
                    <a:pt x="220" y="118"/>
                    <a:pt x="250" y="148"/>
                    <a:pt x="250" y="184"/>
                  </a:cubicBezTo>
                  <a:cubicBezTo>
                    <a:pt x="250" y="220"/>
                    <a:pt x="220" y="250"/>
                    <a:pt x="184" y="2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BBB88D1-7538-80F0-0867-23E51CC05E6B}"/>
              </a:ext>
            </a:extLst>
          </p:cNvPr>
          <p:cNvGrpSpPr/>
          <p:nvPr/>
        </p:nvGrpSpPr>
        <p:grpSpPr>
          <a:xfrm>
            <a:off x="4625103" y="1872547"/>
            <a:ext cx="1243636" cy="1261857"/>
            <a:chOff x="5803900" y="2852738"/>
            <a:chExt cx="1300163" cy="1319212"/>
          </a:xfrm>
          <a:solidFill>
            <a:srgbClr val="000000">
              <a:alpha val="60000"/>
            </a:srgbClr>
          </a:solidFill>
        </p:grpSpPr>
        <p:sp>
          <p:nvSpPr>
            <p:cNvPr id="10" name="Freeform 18">
              <a:extLst>
                <a:ext uri="{FF2B5EF4-FFF2-40B4-BE49-F238E27FC236}">
                  <a16:creationId xmlns:a16="http://schemas.microsoft.com/office/drawing/2014/main" id="{29FBB945-A9C3-9BC3-84D7-C5AAB3B2769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803900" y="2852738"/>
              <a:ext cx="1300163" cy="1319212"/>
            </a:xfrm>
            <a:custGeom>
              <a:avLst/>
              <a:gdLst>
                <a:gd name="T0" fmla="*/ 309 w 347"/>
                <a:gd name="T1" fmla="*/ 176 h 352"/>
                <a:gd name="T2" fmla="*/ 326 w 347"/>
                <a:gd name="T3" fmla="*/ 150 h 352"/>
                <a:gd name="T4" fmla="*/ 335 w 347"/>
                <a:gd name="T5" fmla="*/ 103 h 352"/>
                <a:gd name="T6" fmla="*/ 294 w 347"/>
                <a:gd name="T7" fmla="*/ 113 h 352"/>
                <a:gd name="T8" fmla="*/ 282 w 347"/>
                <a:gd name="T9" fmla="*/ 65 h 352"/>
                <a:gd name="T10" fmla="*/ 262 w 347"/>
                <a:gd name="T11" fmla="*/ 22 h 352"/>
                <a:gd name="T12" fmla="*/ 234 w 347"/>
                <a:gd name="T13" fmla="*/ 54 h 352"/>
                <a:gd name="T14" fmla="*/ 196 w 347"/>
                <a:gd name="T15" fmla="*/ 23 h 352"/>
                <a:gd name="T16" fmla="*/ 155 w 347"/>
                <a:gd name="T17" fmla="*/ 0 h 352"/>
                <a:gd name="T18" fmla="*/ 151 w 347"/>
                <a:gd name="T19" fmla="*/ 42 h 352"/>
                <a:gd name="T20" fmla="*/ 102 w 347"/>
                <a:gd name="T21" fmla="*/ 39 h 352"/>
                <a:gd name="T22" fmla="*/ 55 w 347"/>
                <a:gd name="T23" fmla="*/ 44 h 352"/>
                <a:gd name="T24" fmla="*/ 77 w 347"/>
                <a:gd name="T25" fmla="*/ 81 h 352"/>
                <a:gd name="T26" fmla="*/ 35 w 347"/>
                <a:gd name="T27" fmla="*/ 107 h 352"/>
                <a:gd name="T28" fmla="*/ 0 w 347"/>
                <a:gd name="T29" fmla="*/ 139 h 352"/>
                <a:gd name="T30" fmla="*/ 39 w 347"/>
                <a:gd name="T31" fmla="*/ 156 h 352"/>
                <a:gd name="T32" fmla="*/ 39 w 347"/>
                <a:gd name="T33" fmla="*/ 195 h 352"/>
                <a:gd name="T34" fmla="*/ 0 w 347"/>
                <a:gd name="T35" fmla="*/ 212 h 352"/>
                <a:gd name="T36" fmla="*/ 35 w 347"/>
                <a:gd name="T37" fmla="*/ 244 h 352"/>
                <a:gd name="T38" fmla="*/ 77 w 347"/>
                <a:gd name="T39" fmla="*/ 271 h 352"/>
                <a:gd name="T40" fmla="*/ 55 w 347"/>
                <a:gd name="T41" fmla="*/ 307 h 352"/>
                <a:gd name="T42" fmla="*/ 102 w 347"/>
                <a:gd name="T43" fmla="*/ 313 h 352"/>
                <a:gd name="T44" fmla="*/ 151 w 347"/>
                <a:gd name="T45" fmla="*/ 309 h 352"/>
                <a:gd name="T46" fmla="*/ 155 w 347"/>
                <a:gd name="T47" fmla="*/ 352 h 352"/>
                <a:gd name="T48" fmla="*/ 196 w 347"/>
                <a:gd name="T49" fmla="*/ 329 h 352"/>
                <a:gd name="T50" fmla="*/ 234 w 347"/>
                <a:gd name="T51" fmla="*/ 297 h 352"/>
                <a:gd name="T52" fmla="*/ 262 w 347"/>
                <a:gd name="T53" fmla="*/ 329 h 352"/>
                <a:gd name="T54" fmla="*/ 282 w 347"/>
                <a:gd name="T55" fmla="*/ 286 h 352"/>
                <a:gd name="T56" fmla="*/ 294 w 347"/>
                <a:gd name="T57" fmla="*/ 239 h 352"/>
                <a:gd name="T58" fmla="*/ 335 w 347"/>
                <a:gd name="T59" fmla="*/ 248 h 352"/>
                <a:gd name="T60" fmla="*/ 326 w 347"/>
                <a:gd name="T61" fmla="*/ 201 h 352"/>
                <a:gd name="T62" fmla="*/ 174 w 347"/>
                <a:gd name="T63" fmla="*/ 201 h 352"/>
                <a:gd name="T64" fmla="*/ 174 w 347"/>
                <a:gd name="T65" fmla="*/ 150 h 352"/>
                <a:gd name="T66" fmla="*/ 174 w 347"/>
                <a:gd name="T67" fmla="*/ 20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47" h="352">
                  <a:moveTo>
                    <a:pt x="308" y="195"/>
                  </a:moveTo>
                  <a:cubicBezTo>
                    <a:pt x="309" y="189"/>
                    <a:pt x="309" y="182"/>
                    <a:pt x="309" y="176"/>
                  </a:cubicBezTo>
                  <a:cubicBezTo>
                    <a:pt x="309" y="169"/>
                    <a:pt x="309" y="162"/>
                    <a:pt x="308" y="156"/>
                  </a:cubicBezTo>
                  <a:cubicBezTo>
                    <a:pt x="326" y="150"/>
                    <a:pt x="326" y="150"/>
                    <a:pt x="326" y="150"/>
                  </a:cubicBezTo>
                  <a:cubicBezTo>
                    <a:pt x="347" y="139"/>
                    <a:pt x="347" y="139"/>
                    <a:pt x="347" y="139"/>
                  </a:cubicBezTo>
                  <a:cubicBezTo>
                    <a:pt x="335" y="103"/>
                    <a:pt x="335" y="103"/>
                    <a:pt x="335" y="103"/>
                  </a:cubicBezTo>
                  <a:cubicBezTo>
                    <a:pt x="312" y="107"/>
                    <a:pt x="312" y="107"/>
                    <a:pt x="312" y="107"/>
                  </a:cubicBezTo>
                  <a:cubicBezTo>
                    <a:pt x="294" y="113"/>
                    <a:pt x="294" y="113"/>
                    <a:pt x="294" y="113"/>
                  </a:cubicBezTo>
                  <a:cubicBezTo>
                    <a:pt x="288" y="101"/>
                    <a:pt x="280" y="90"/>
                    <a:pt x="271" y="81"/>
                  </a:cubicBezTo>
                  <a:cubicBezTo>
                    <a:pt x="282" y="65"/>
                    <a:pt x="282" y="65"/>
                    <a:pt x="282" y="65"/>
                  </a:cubicBezTo>
                  <a:cubicBezTo>
                    <a:pt x="292" y="44"/>
                    <a:pt x="292" y="44"/>
                    <a:pt x="292" y="44"/>
                  </a:cubicBezTo>
                  <a:cubicBezTo>
                    <a:pt x="262" y="22"/>
                    <a:pt x="262" y="22"/>
                    <a:pt x="262" y="22"/>
                  </a:cubicBezTo>
                  <a:cubicBezTo>
                    <a:pt x="245" y="39"/>
                    <a:pt x="245" y="39"/>
                    <a:pt x="245" y="39"/>
                  </a:cubicBezTo>
                  <a:cubicBezTo>
                    <a:pt x="234" y="54"/>
                    <a:pt x="234" y="54"/>
                    <a:pt x="234" y="54"/>
                  </a:cubicBezTo>
                  <a:cubicBezTo>
                    <a:pt x="222" y="48"/>
                    <a:pt x="210" y="44"/>
                    <a:pt x="196" y="42"/>
                  </a:cubicBezTo>
                  <a:cubicBezTo>
                    <a:pt x="196" y="23"/>
                    <a:pt x="196" y="23"/>
                    <a:pt x="196" y="23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51" y="23"/>
                    <a:pt x="151" y="23"/>
                    <a:pt x="151" y="23"/>
                  </a:cubicBezTo>
                  <a:cubicBezTo>
                    <a:pt x="151" y="42"/>
                    <a:pt x="151" y="42"/>
                    <a:pt x="151" y="42"/>
                  </a:cubicBezTo>
                  <a:cubicBezTo>
                    <a:pt x="138" y="44"/>
                    <a:pt x="125" y="48"/>
                    <a:pt x="113" y="54"/>
                  </a:cubicBezTo>
                  <a:cubicBezTo>
                    <a:pt x="102" y="39"/>
                    <a:pt x="102" y="39"/>
                    <a:pt x="102" y="39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65" y="65"/>
                    <a:pt x="65" y="65"/>
                    <a:pt x="65" y="65"/>
                  </a:cubicBezTo>
                  <a:cubicBezTo>
                    <a:pt x="77" y="81"/>
                    <a:pt x="77" y="81"/>
                    <a:pt x="77" y="81"/>
                  </a:cubicBezTo>
                  <a:cubicBezTo>
                    <a:pt x="67" y="90"/>
                    <a:pt x="60" y="101"/>
                    <a:pt x="53" y="113"/>
                  </a:cubicBezTo>
                  <a:cubicBezTo>
                    <a:pt x="35" y="107"/>
                    <a:pt x="35" y="107"/>
                    <a:pt x="35" y="107"/>
                  </a:cubicBezTo>
                  <a:cubicBezTo>
                    <a:pt x="12" y="103"/>
                    <a:pt x="12" y="103"/>
                    <a:pt x="12" y="103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21" y="150"/>
                    <a:pt x="21" y="150"/>
                    <a:pt x="21" y="150"/>
                  </a:cubicBezTo>
                  <a:cubicBezTo>
                    <a:pt x="39" y="156"/>
                    <a:pt x="39" y="156"/>
                    <a:pt x="39" y="156"/>
                  </a:cubicBezTo>
                  <a:cubicBezTo>
                    <a:pt x="38" y="162"/>
                    <a:pt x="38" y="169"/>
                    <a:pt x="38" y="176"/>
                  </a:cubicBezTo>
                  <a:cubicBezTo>
                    <a:pt x="38" y="182"/>
                    <a:pt x="38" y="189"/>
                    <a:pt x="39" y="195"/>
                  </a:cubicBezTo>
                  <a:cubicBezTo>
                    <a:pt x="21" y="201"/>
                    <a:pt x="21" y="201"/>
                    <a:pt x="21" y="201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12" y="248"/>
                    <a:pt x="12" y="248"/>
                    <a:pt x="12" y="248"/>
                  </a:cubicBezTo>
                  <a:cubicBezTo>
                    <a:pt x="35" y="244"/>
                    <a:pt x="35" y="244"/>
                    <a:pt x="35" y="244"/>
                  </a:cubicBezTo>
                  <a:cubicBezTo>
                    <a:pt x="53" y="239"/>
                    <a:pt x="53" y="239"/>
                    <a:pt x="53" y="239"/>
                  </a:cubicBezTo>
                  <a:cubicBezTo>
                    <a:pt x="60" y="250"/>
                    <a:pt x="67" y="261"/>
                    <a:pt x="77" y="271"/>
                  </a:cubicBezTo>
                  <a:cubicBezTo>
                    <a:pt x="65" y="286"/>
                    <a:pt x="65" y="286"/>
                    <a:pt x="65" y="286"/>
                  </a:cubicBezTo>
                  <a:cubicBezTo>
                    <a:pt x="55" y="307"/>
                    <a:pt x="55" y="307"/>
                    <a:pt x="55" y="307"/>
                  </a:cubicBezTo>
                  <a:cubicBezTo>
                    <a:pt x="85" y="329"/>
                    <a:pt x="85" y="329"/>
                    <a:pt x="85" y="329"/>
                  </a:cubicBezTo>
                  <a:cubicBezTo>
                    <a:pt x="102" y="313"/>
                    <a:pt x="102" y="313"/>
                    <a:pt x="102" y="313"/>
                  </a:cubicBezTo>
                  <a:cubicBezTo>
                    <a:pt x="113" y="297"/>
                    <a:pt x="113" y="297"/>
                    <a:pt x="113" y="297"/>
                  </a:cubicBezTo>
                  <a:cubicBezTo>
                    <a:pt x="125" y="303"/>
                    <a:pt x="138" y="307"/>
                    <a:pt x="151" y="309"/>
                  </a:cubicBezTo>
                  <a:cubicBezTo>
                    <a:pt x="151" y="329"/>
                    <a:pt x="151" y="329"/>
                    <a:pt x="151" y="329"/>
                  </a:cubicBezTo>
                  <a:cubicBezTo>
                    <a:pt x="155" y="352"/>
                    <a:pt x="155" y="352"/>
                    <a:pt x="155" y="352"/>
                  </a:cubicBezTo>
                  <a:cubicBezTo>
                    <a:pt x="192" y="352"/>
                    <a:pt x="192" y="352"/>
                    <a:pt x="192" y="352"/>
                  </a:cubicBezTo>
                  <a:cubicBezTo>
                    <a:pt x="196" y="329"/>
                    <a:pt x="196" y="329"/>
                    <a:pt x="196" y="329"/>
                  </a:cubicBezTo>
                  <a:cubicBezTo>
                    <a:pt x="196" y="309"/>
                    <a:pt x="196" y="309"/>
                    <a:pt x="196" y="309"/>
                  </a:cubicBezTo>
                  <a:cubicBezTo>
                    <a:pt x="210" y="307"/>
                    <a:pt x="222" y="303"/>
                    <a:pt x="234" y="297"/>
                  </a:cubicBezTo>
                  <a:cubicBezTo>
                    <a:pt x="245" y="313"/>
                    <a:pt x="245" y="313"/>
                    <a:pt x="245" y="313"/>
                  </a:cubicBezTo>
                  <a:cubicBezTo>
                    <a:pt x="262" y="329"/>
                    <a:pt x="262" y="329"/>
                    <a:pt x="262" y="329"/>
                  </a:cubicBezTo>
                  <a:cubicBezTo>
                    <a:pt x="292" y="307"/>
                    <a:pt x="292" y="307"/>
                    <a:pt x="292" y="307"/>
                  </a:cubicBezTo>
                  <a:cubicBezTo>
                    <a:pt x="282" y="286"/>
                    <a:pt x="282" y="286"/>
                    <a:pt x="282" y="286"/>
                  </a:cubicBezTo>
                  <a:cubicBezTo>
                    <a:pt x="271" y="271"/>
                    <a:pt x="271" y="271"/>
                    <a:pt x="271" y="271"/>
                  </a:cubicBezTo>
                  <a:cubicBezTo>
                    <a:pt x="280" y="261"/>
                    <a:pt x="288" y="250"/>
                    <a:pt x="294" y="239"/>
                  </a:cubicBezTo>
                  <a:cubicBezTo>
                    <a:pt x="312" y="244"/>
                    <a:pt x="312" y="244"/>
                    <a:pt x="312" y="244"/>
                  </a:cubicBezTo>
                  <a:cubicBezTo>
                    <a:pt x="335" y="248"/>
                    <a:pt x="335" y="248"/>
                    <a:pt x="335" y="248"/>
                  </a:cubicBezTo>
                  <a:cubicBezTo>
                    <a:pt x="347" y="212"/>
                    <a:pt x="347" y="212"/>
                    <a:pt x="347" y="212"/>
                  </a:cubicBezTo>
                  <a:cubicBezTo>
                    <a:pt x="326" y="201"/>
                    <a:pt x="326" y="201"/>
                    <a:pt x="326" y="201"/>
                  </a:cubicBezTo>
                  <a:lnTo>
                    <a:pt x="308" y="195"/>
                  </a:lnTo>
                  <a:close/>
                  <a:moveTo>
                    <a:pt x="174" y="201"/>
                  </a:moveTo>
                  <a:cubicBezTo>
                    <a:pt x="159" y="201"/>
                    <a:pt x="148" y="190"/>
                    <a:pt x="148" y="176"/>
                  </a:cubicBezTo>
                  <a:cubicBezTo>
                    <a:pt x="148" y="162"/>
                    <a:pt x="159" y="150"/>
                    <a:pt x="174" y="150"/>
                  </a:cubicBezTo>
                  <a:cubicBezTo>
                    <a:pt x="188" y="150"/>
                    <a:pt x="199" y="162"/>
                    <a:pt x="199" y="176"/>
                  </a:cubicBezTo>
                  <a:cubicBezTo>
                    <a:pt x="199" y="190"/>
                    <a:pt x="188" y="201"/>
                    <a:pt x="174" y="201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>
              <a:outerShdw algn="tl" rotWithShape="0">
                <a:schemeClr val="bg1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1" name="Freeform 19">
              <a:extLst>
                <a:ext uri="{FF2B5EF4-FFF2-40B4-BE49-F238E27FC236}">
                  <a16:creationId xmlns:a16="http://schemas.microsoft.com/office/drawing/2014/main" id="{2958F86C-6DC4-D988-FB8A-E1C44591D5C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080125" y="3136900"/>
              <a:ext cx="747713" cy="746125"/>
            </a:xfrm>
            <a:custGeom>
              <a:avLst/>
              <a:gdLst>
                <a:gd name="T0" fmla="*/ 100 w 199"/>
                <a:gd name="T1" fmla="*/ 0 h 199"/>
                <a:gd name="T2" fmla="*/ 0 w 199"/>
                <a:gd name="T3" fmla="*/ 100 h 199"/>
                <a:gd name="T4" fmla="*/ 100 w 199"/>
                <a:gd name="T5" fmla="*/ 199 h 199"/>
                <a:gd name="T6" fmla="*/ 199 w 199"/>
                <a:gd name="T7" fmla="*/ 100 h 199"/>
                <a:gd name="T8" fmla="*/ 100 w 199"/>
                <a:gd name="T9" fmla="*/ 0 h 199"/>
                <a:gd name="T10" fmla="*/ 100 w 199"/>
                <a:gd name="T11" fmla="*/ 150 h 199"/>
                <a:gd name="T12" fmla="*/ 49 w 199"/>
                <a:gd name="T13" fmla="*/ 100 h 199"/>
                <a:gd name="T14" fmla="*/ 100 w 199"/>
                <a:gd name="T15" fmla="*/ 49 h 199"/>
                <a:gd name="T16" fmla="*/ 150 w 199"/>
                <a:gd name="T17" fmla="*/ 100 h 199"/>
                <a:gd name="T18" fmla="*/ 100 w 199"/>
                <a:gd name="T19" fmla="*/ 150 h 1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99" h="199">
                  <a:moveTo>
                    <a:pt x="100" y="0"/>
                  </a:moveTo>
                  <a:cubicBezTo>
                    <a:pt x="45" y="0"/>
                    <a:pt x="0" y="45"/>
                    <a:pt x="0" y="100"/>
                  </a:cubicBezTo>
                  <a:cubicBezTo>
                    <a:pt x="0" y="155"/>
                    <a:pt x="45" y="199"/>
                    <a:pt x="100" y="199"/>
                  </a:cubicBezTo>
                  <a:cubicBezTo>
                    <a:pt x="155" y="199"/>
                    <a:pt x="199" y="155"/>
                    <a:pt x="199" y="100"/>
                  </a:cubicBezTo>
                  <a:cubicBezTo>
                    <a:pt x="199" y="45"/>
                    <a:pt x="155" y="0"/>
                    <a:pt x="100" y="0"/>
                  </a:cubicBezTo>
                  <a:close/>
                  <a:moveTo>
                    <a:pt x="100" y="150"/>
                  </a:moveTo>
                  <a:cubicBezTo>
                    <a:pt x="72" y="150"/>
                    <a:pt x="49" y="128"/>
                    <a:pt x="49" y="100"/>
                  </a:cubicBezTo>
                  <a:cubicBezTo>
                    <a:pt x="49" y="72"/>
                    <a:pt x="72" y="49"/>
                    <a:pt x="100" y="49"/>
                  </a:cubicBezTo>
                  <a:cubicBezTo>
                    <a:pt x="127" y="49"/>
                    <a:pt x="150" y="72"/>
                    <a:pt x="150" y="100"/>
                  </a:cubicBezTo>
                  <a:cubicBezTo>
                    <a:pt x="150" y="128"/>
                    <a:pt x="127" y="150"/>
                    <a:pt x="100" y="15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1D54913-DD5C-F538-AEB2-FE8366A0A64B}"/>
              </a:ext>
            </a:extLst>
          </p:cNvPr>
          <p:cNvGrpSpPr/>
          <p:nvPr/>
        </p:nvGrpSpPr>
        <p:grpSpPr>
          <a:xfrm>
            <a:off x="5695654" y="2103355"/>
            <a:ext cx="1510889" cy="1509370"/>
            <a:chOff x="5305425" y="2638425"/>
            <a:chExt cx="1579563" cy="1577975"/>
          </a:xfrm>
          <a:solidFill>
            <a:srgbClr val="000000">
              <a:alpha val="60000"/>
            </a:srgbClr>
          </a:solidFill>
        </p:grpSpPr>
        <p:sp>
          <p:nvSpPr>
            <p:cNvPr id="14" name="Freeform 6">
              <a:extLst>
                <a:ext uri="{FF2B5EF4-FFF2-40B4-BE49-F238E27FC236}">
                  <a16:creationId xmlns:a16="http://schemas.microsoft.com/office/drawing/2014/main" id="{E697FFA2-F57A-2F6E-EFBD-0CC33510B2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05425" y="2638425"/>
              <a:ext cx="1579563" cy="1577975"/>
            </a:xfrm>
            <a:custGeom>
              <a:avLst/>
              <a:gdLst>
                <a:gd name="T0" fmla="*/ 421 w 421"/>
                <a:gd name="T1" fmla="*/ 229 h 421"/>
                <a:gd name="T2" fmla="*/ 398 w 421"/>
                <a:gd name="T3" fmla="*/ 188 h 421"/>
                <a:gd name="T4" fmla="*/ 367 w 421"/>
                <a:gd name="T5" fmla="*/ 146 h 421"/>
                <a:gd name="T6" fmla="*/ 402 w 421"/>
                <a:gd name="T7" fmla="*/ 122 h 421"/>
                <a:gd name="T8" fmla="*/ 361 w 421"/>
                <a:gd name="T9" fmla="*/ 97 h 421"/>
                <a:gd name="T10" fmla="*/ 314 w 421"/>
                <a:gd name="T11" fmla="*/ 77 h 421"/>
                <a:gd name="T12" fmla="*/ 332 w 421"/>
                <a:gd name="T13" fmla="*/ 38 h 421"/>
                <a:gd name="T14" fmla="*/ 285 w 421"/>
                <a:gd name="T15" fmla="*/ 37 h 421"/>
                <a:gd name="T16" fmla="*/ 233 w 421"/>
                <a:gd name="T17" fmla="*/ 43 h 421"/>
                <a:gd name="T18" fmla="*/ 229 w 421"/>
                <a:gd name="T19" fmla="*/ 0 h 421"/>
                <a:gd name="T20" fmla="*/ 188 w 421"/>
                <a:gd name="T21" fmla="*/ 23 h 421"/>
                <a:gd name="T22" fmla="*/ 146 w 421"/>
                <a:gd name="T23" fmla="*/ 54 h 421"/>
                <a:gd name="T24" fmla="*/ 122 w 421"/>
                <a:gd name="T25" fmla="*/ 19 h 421"/>
                <a:gd name="T26" fmla="*/ 98 w 421"/>
                <a:gd name="T27" fmla="*/ 60 h 421"/>
                <a:gd name="T28" fmla="*/ 77 w 421"/>
                <a:gd name="T29" fmla="*/ 107 h 421"/>
                <a:gd name="T30" fmla="*/ 38 w 421"/>
                <a:gd name="T31" fmla="*/ 89 h 421"/>
                <a:gd name="T32" fmla="*/ 37 w 421"/>
                <a:gd name="T33" fmla="*/ 136 h 421"/>
                <a:gd name="T34" fmla="*/ 43 w 421"/>
                <a:gd name="T35" fmla="*/ 188 h 421"/>
                <a:gd name="T36" fmla="*/ 0 w 421"/>
                <a:gd name="T37" fmla="*/ 192 h 421"/>
                <a:gd name="T38" fmla="*/ 24 w 421"/>
                <a:gd name="T39" fmla="*/ 233 h 421"/>
                <a:gd name="T40" fmla="*/ 54 w 421"/>
                <a:gd name="T41" fmla="*/ 274 h 421"/>
                <a:gd name="T42" fmla="*/ 19 w 421"/>
                <a:gd name="T43" fmla="*/ 299 h 421"/>
                <a:gd name="T44" fmla="*/ 60 w 421"/>
                <a:gd name="T45" fmla="*/ 323 h 421"/>
                <a:gd name="T46" fmla="*/ 107 w 421"/>
                <a:gd name="T47" fmla="*/ 344 h 421"/>
                <a:gd name="T48" fmla="*/ 89 w 421"/>
                <a:gd name="T49" fmla="*/ 383 h 421"/>
                <a:gd name="T50" fmla="*/ 137 w 421"/>
                <a:gd name="T51" fmla="*/ 384 h 421"/>
                <a:gd name="T52" fmla="*/ 188 w 421"/>
                <a:gd name="T53" fmla="*/ 378 h 421"/>
                <a:gd name="T54" fmla="*/ 192 w 421"/>
                <a:gd name="T55" fmla="*/ 421 h 421"/>
                <a:gd name="T56" fmla="*/ 233 w 421"/>
                <a:gd name="T57" fmla="*/ 397 h 421"/>
                <a:gd name="T58" fmla="*/ 275 w 421"/>
                <a:gd name="T59" fmla="*/ 367 h 421"/>
                <a:gd name="T60" fmla="*/ 299 w 421"/>
                <a:gd name="T61" fmla="*/ 402 h 421"/>
                <a:gd name="T62" fmla="*/ 324 w 421"/>
                <a:gd name="T63" fmla="*/ 361 h 421"/>
                <a:gd name="T64" fmla="*/ 344 w 421"/>
                <a:gd name="T65" fmla="*/ 314 h 421"/>
                <a:gd name="T66" fmla="*/ 383 w 421"/>
                <a:gd name="T67" fmla="*/ 332 h 421"/>
                <a:gd name="T68" fmla="*/ 384 w 421"/>
                <a:gd name="T69" fmla="*/ 284 h 421"/>
                <a:gd name="T70" fmla="*/ 378 w 421"/>
                <a:gd name="T71" fmla="*/ 233 h 421"/>
                <a:gd name="T72" fmla="*/ 211 w 421"/>
                <a:gd name="T73" fmla="*/ 236 h 421"/>
                <a:gd name="T74" fmla="*/ 211 w 421"/>
                <a:gd name="T75" fmla="*/ 185 h 421"/>
                <a:gd name="T76" fmla="*/ 211 w 421"/>
                <a:gd name="T77" fmla="*/ 236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21" h="421">
                  <a:moveTo>
                    <a:pt x="398" y="233"/>
                  </a:moveTo>
                  <a:cubicBezTo>
                    <a:pt x="421" y="229"/>
                    <a:pt x="421" y="229"/>
                    <a:pt x="421" y="229"/>
                  </a:cubicBezTo>
                  <a:cubicBezTo>
                    <a:pt x="421" y="192"/>
                    <a:pt x="421" y="192"/>
                    <a:pt x="421" y="192"/>
                  </a:cubicBezTo>
                  <a:cubicBezTo>
                    <a:pt x="398" y="188"/>
                    <a:pt x="398" y="188"/>
                    <a:pt x="398" y="188"/>
                  </a:cubicBezTo>
                  <a:cubicBezTo>
                    <a:pt x="378" y="188"/>
                    <a:pt x="378" y="188"/>
                    <a:pt x="378" y="188"/>
                  </a:cubicBezTo>
                  <a:cubicBezTo>
                    <a:pt x="376" y="173"/>
                    <a:pt x="372" y="159"/>
                    <a:pt x="367" y="146"/>
                  </a:cubicBezTo>
                  <a:cubicBezTo>
                    <a:pt x="384" y="136"/>
                    <a:pt x="384" y="136"/>
                    <a:pt x="384" y="136"/>
                  </a:cubicBezTo>
                  <a:cubicBezTo>
                    <a:pt x="402" y="122"/>
                    <a:pt x="402" y="122"/>
                    <a:pt x="402" y="122"/>
                  </a:cubicBezTo>
                  <a:cubicBezTo>
                    <a:pt x="383" y="89"/>
                    <a:pt x="383" y="89"/>
                    <a:pt x="383" y="89"/>
                  </a:cubicBezTo>
                  <a:cubicBezTo>
                    <a:pt x="361" y="97"/>
                    <a:pt x="361" y="97"/>
                    <a:pt x="361" y="97"/>
                  </a:cubicBezTo>
                  <a:cubicBezTo>
                    <a:pt x="344" y="107"/>
                    <a:pt x="344" y="107"/>
                    <a:pt x="344" y="107"/>
                  </a:cubicBezTo>
                  <a:cubicBezTo>
                    <a:pt x="336" y="96"/>
                    <a:pt x="325" y="85"/>
                    <a:pt x="314" y="77"/>
                  </a:cubicBezTo>
                  <a:cubicBezTo>
                    <a:pt x="324" y="60"/>
                    <a:pt x="324" y="60"/>
                    <a:pt x="324" y="60"/>
                  </a:cubicBezTo>
                  <a:cubicBezTo>
                    <a:pt x="332" y="38"/>
                    <a:pt x="332" y="38"/>
                    <a:pt x="332" y="38"/>
                  </a:cubicBezTo>
                  <a:cubicBezTo>
                    <a:pt x="299" y="19"/>
                    <a:pt x="299" y="19"/>
                    <a:pt x="299" y="19"/>
                  </a:cubicBezTo>
                  <a:cubicBezTo>
                    <a:pt x="285" y="37"/>
                    <a:pt x="285" y="37"/>
                    <a:pt x="285" y="37"/>
                  </a:cubicBezTo>
                  <a:cubicBezTo>
                    <a:pt x="275" y="54"/>
                    <a:pt x="275" y="54"/>
                    <a:pt x="275" y="54"/>
                  </a:cubicBezTo>
                  <a:cubicBezTo>
                    <a:pt x="262" y="49"/>
                    <a:pt x="248" y="45"/>
                    <a:pt x="233" y="43"/>
                  </a:cubicBezTo>
                  <a:cubicBezTo>
                    <a:pt x="233" y="23"/>
                    <a:pt x="233" y="23"/>
                    <a:pt x="233" y="23"/>
                  </a:cubicBezTo>
                  <a:cubicBezTo>
                    <a:pt x="229" y="0"/>
                    <a:pt x="229" y="0"/>
                    <a:pt x="229" y="0"/>
                  </a:cubicBezTo>
                  <a:cubicBezTo>
                    <a:pt x="192" y="0"/>
                    <a:pt x="192" y="0"/>
                    <a:pt x="192" y="0"/>
                  </a:cubicBezTo>
                  <a:cubicBezTo>
                    <a:pt x="188" y="23"/>
                    <a:pt x="188" y="23"/>
                    <a:pt x="188" y="23"/>
                  </a:cubicBezTo>
                  <a:cubicBezTo>
                    <a:pt x="188" y="43"/>
                    <a:pt x="188" y="43"/>
                    <a:pt x="188" y="43"/>
                  </a:cubicBezTo>
                  <a:cubicBezTo>
                    <a:pt x="173" y="45"/>
                    <a:pt x="160" y="49"/>
                    <a:pt x="146" y="54"/>
                  </a:cubicBezTo>
                  <a:cubicBezTo>
                    <a:pt x="137" y="37"/>
                    <a:pt x="137" y="37"/>
                    <a:pt x="137" y="37"/>
                  </a:cubicBezTo>
                  <a:cubicBezTo>
                    <a:pt x="122" y="19"/>
                    <a:pt x="122" y="19"/>
                    <a:pt x="122" y="19"/>
                  </a:cubicBezTo>
                  <a:cubicBezTo>
                    <a:pt x="89" y="38"/>
                    <a:pt x="89" y="38"/>
                    <a:pt x="89" y="38"/>
                  </a:cubicBezTo>
                  <a:cubicBezTo>
                    <a:pt x="98" y="60"/>
                    <a:pt x="98" y="60"/>
                    <a:pt x="98" y="60"/>
                  </a:cubicBezTo>
                  <a:cubicBezTo>
                    <a:pt x="107" y="77"/>
                    <a:pt x="107" y="77"/>
                    <a:pt x="107" y="77"/>
                  </a:cubicBezTo>
                  <a:cubicBezTo>
                    <a:pt x="96" y="85"/>
                    <a:pt x="86" y="96"/>
                    <a:pt x="77" y="107"/>
                  </a:cubicBezTo>
                  <a:cubicBezTo>
                    <a:pt x="60" y="97"/>
                    <a:pt x="60" y="97"/>
                    <a:pt x="60" y="97"/>
                  </a:cubicBezTo>
                  <a:cubicBezTo>
                    <a:pt x="38" y="89"/>
                    <a:pt x="38" y="89"/>
                    <a:pt x="38" y="89"/>
                  </a:cubicBezTo>
                  <a:cubicBezTo>
                    <a:pt x="19" y="122"/>
                    <a:pt x="19" y="122"/>
                    <a:pt x="19" y="122"/>
                  </a:cubicBezTo>
                  <a:cubicBezTo>
                    <a:pt x="37" y="136"/>
                    <a:pt x="37" y="136"/>
                    <a:pt x="37" y="136"/>
                  </a:cubicBezTo>
                  <a:cubicBezTo>
                    <a:pt x="54" y="146"/>
                    <a:pt x="54" y="146"/>
                    <a:pt x="54" y="146"/>
                  </a:cubicBezTo>
                  <a:cubicBezTo>
                    <a:pt x="49" y="159"/>
                    <a:pt x="45" y="173"/>
                    <a:pt x="43" y="188"/>
                  </a:cubicBezTo>
                  <a:cubicBezTo>
                    <a:pt x="24" y="188"/>
                    <a:pt x="24" y="188"/>
                    <a:pt x="24" y="188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0" y="229"/>
                    <a:pt x="0" y="229"/>
                    <a:pt x="0" y="229"/>
                  </a:cubicBezTo>
                  <a:cubicBezTo>
                    <a:pt x="24" y="233"/>
                    <a:pt x="24" y="233"/>
                    <a:pt x="24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45" y="247"/>
                    <a:pt x="49" y="261"/>
                    <a:pt x="54" y="274"/>
                  </a:cubicBezTo>
                  <a:cubicBezTo>
                    <a:pt x="37" y="284"/>
                    <a:pt x="37" y="284"/>
                    <a:pt x="37" y="284"/>
                  </a:cubicBezTo>
                  <a:cubicBezTo>
                    <a:pt x="19" y="299"/>
                    <a:pt x="19" y="299"/>
                    <a:pt x="19" y="299"/>
                  </a:cubicBezTo>
                  <a:cubicBezTo>
                    <a:pt x="38" y="332"/>
                    <a:pt x="38" y="332"/>
                    <a:pt x="38" y="332"/>
                  </a:cubicBezTo>
                  <a:cubicBezTo>
                    <a:pt x="60" y="323"/>
                    <a:pt x="60" y="323"/>
                    <a:pt x="60" y="323"/>
                  </a:cubicBezTo>
                  <a:cubicBezTo>
                    <a:pt x="77" y="314"/>
                    <a:pt x="77" y="314"/>
                    <a:pt x="77" y="314"/>
                  </a:cubicBezTo>
                  <a:cubicBezTo>
                    <a:pt x="86" y="325"/>
                    <a:pt x="96" y="335"/>
                    <a:pt x="107" y="344"/>
                  </a:cubicBezTo>
                  <a:cubicBezTo>
                    <a:pt x="98" y="361"/>
                    <a:pt x="98" y="361"/>
                    <a:pt x="98" y="361"/>
                  </a:cubicBezTo>
                  <a:cubicBezTo>
                    <a:pt x="89" y="383"/>
                    <a:pt x="89" y="383"/>
                    <a:pt x="89" y="383"/>
                  </a:cubicBezTo>
                  <a:cubicBezTo>
                    <a:pt x="122" y="402"/>
                    <a:pt x="122" y="402"/>
                    <a:pt x="122" y="402"/>
                  </a:cubicBezTo>
                  <a:cubicBezTo>
                    <a:pt x="137" y="384"/>
                    <a:pt x="137" y="384"/>
                    <a:pt x="137" y="384"/>
                  </a:cubicBezTo>
                  <a:cubicBezTo>
                    <a:pt x="146" y="367"/>
                    <a:pt x="146" y="367"/>
                    <a:pt x="146" y="367"/>
                  </a:cubicBezTo>
                  <a:cubicBezTo>
                    <a:pt x="160" y="372"/>
                    <a:pt x="173" y="376"/>
                    <a:pt x="188" y="378"/>
                  </a:cubicBezTo>
                  <a:cubicBezTo>
                    <a:pt x="188" y="397"/>
                    <a:pt x="188" y="397"/>
                    <a:pt x="188" y="397"/>
                  </a:cubicBezTo>
                  <a:cubicBezTo>
                    <a:pt x="192" y="421"/>
                    <a:pt x="192" y="421"/>
                    <a:pt x="192" y="421"/>
                  </a:cubicBezTo>
                  <a:cubicBezTo>
                    <a:pt x="229" y="421"/>
                    <a:pt x="229" y="421"/>
                    <a:pt x="229" y="421"/>
                  </a:cubicBezTo>
                  <a:cubicBezTo>
                    <a:pt x="233" y="397"/>
                    <a:pt x="233" y="397"/>
                    <a:pt x="233" y="397"/>
                  </a:cubicBezTo>
                  <a:cubicBezTo>
                    <a:pt x="233" y="378"/>
                    <a:pt x="233" y="378"/>
                    <a:pt x="233" y="378"/>
                  </a:cubicBezTo>
                  <a:cubicBezTo>
                    <a:pt x="248" y="376"/>
                    <a:pt x="262" y="372"/>
                    <a:pt x="275" y="367"/>
                  </a:cubicBezTo>
                  <a:cubicBezTo>
                    <a:pt x="285" y="384"/>
                    <a:pt x="285" y="384"/>
                    <a:pt x="285" y="384"/>
                  </a:cubicBezTo>
                  <a:cubicBezTo>
                    <a:pt x="299" y="402"/>
                    <a:pt x="299" y="402"/>
                    <a:pt x="299" y="402"/>
                  </a:cubicBezTo>
                  <a:cubicBezTo>
                    <a:pt x="332" y="383"/>
                    <a:pt x="332" y="383"/>
                    <a:pt x="332" y="383"/>
                  </a:cubicBezTo>
                  <a:cubicBezTo>
                    <a:pt x="324" y="361"/>
                    <a:pt x="324" y="361"/>
                    <a:pt x="324" y="361"/>
                  </a:cubicBezTo>
                  <a:cubicBezTo>
                    <a:pt x="314" y="344"/>
                    <a:pt x="314" y="344"/>
                    <a:pt x="314" y="344"/>
                  </a:cubicBezTo>
                  <a:cubicBezTo>
                    <a:pt x="325" y="335"/>
                    <a:pt x="336" y="325"/>
                    <a:pt x="344" y="314"/>
                  </a:cubicBezTo>
                  <a:cubicBezTo>
                    <a:pt x="361" y="323"/>
                    <a:pt x="361" y="323"/>
                    <a:pt x="361" y="323"/>
                  </a:cubicBezTo>
                  <a:cubicBezTo>
                    <a:pt x="383" y="332"/>
                    <a:pt x="383" y="332"/>
                    <a:pt x="383" y="332"/>
                  </a:cubicBezTo>
                  <a:cubicBezTo>
                    <a:pt x="402" y="299"/>
                    <a:pt x="402" y="299"/>
                    <a:pt x="402" y="299"/>
                  </a:cubicBezTo>
                  <a:cubicBezTo>
                    <a:pt x="384" y="284"/>
                    <a:pt x="384" y="284"/>
                    <a:pt x="384" y="284"/>
                  </a:cubicBezTo>
                  <a:cubicBezTo>
                    <a:pt x="367" y="274"/>
                    <a:pt x="367" y="274"/>
                    <a:pt x="367" y="274"/>
                  </a:cubicBezTo>
                  <a:cubicBezTo>
                    <a:pt x="372" y="261"/>
                    <a:pt x="376" y="247"/>
                    <a:pt x="378" y="233"/>
                  </a:cubicBezTo>
                  <a:lnTo>
                    <a:pt x="398" y="233"/>
                  </a:lnTo>
                  <a:close/>
                  <a:moveTo>
                    <a:pt x="211" y="236"/>
                  </a:moveTo>
                  <a:cubicBezTo>
                    <a:pt x="197" y="236"/>
                    <a:pt x="185" y="224"/>
                    <a:pt x="185" y="210"/>
                  </a:cubicBezTo>
                  <a:cubicBezTo>
                    <a:pt x="185" y="196"/>
                    <a:pt x="197" y="185"/>
                    <a:pt x="211" y="185"/>
                  </a:cubicBezTo>
                  <a:cubicBezTo>
                    <a:pt x="225" y="185"/>
                    <a:pt x="236" y="196"/>
                    <a:pt x="236" y="210"/>
                  </a:cubicBezTo>
                  <a:cubicBezTo>
                    <a:pt x="236" y="224"/>
                    <a:pt x="225" y="236"/>
                    <a:pt x="211" y="236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>
              <a:outerShdw algn="tl" rotWithShape="0">
                <a:schemeClr val="bg1"/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5" name="Freeform 7">
              <a:extLst>
                <a:ext uri="{FF2B5EF4-FFF2-40B4-BE49-F238E27FC236}">
                  <a16:creationId xmlns:a16="http://schemas.microsoft.com/office/drawing/2014/main" id="{252D38A0-3691-4D37-F26A-0980773FE8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02288" y="2933700"/>
              <a:ext cx="985838" cy="985838"/>
            </a:xfrm>
            <a:custGeom>
              <a:avLst/>
              <a:gdLst>
                <a:gd name="T0" fmla="*/ 132 w 263"/>
                <a:gd name="T1" fmla="*/ 0 h 263"/>
                <a:gd name="T2" fmla="*/ 0 w 263"/>
                <a:gd name="T3" fmla="*/ 131 h 263"/>
                <a:gd name="T4" fmla="*/ 132 w 263"/>
                <a:gd name="T5" fmla="*/ 263 h 263"/>
                <a:gd name="T6" fmla="*/ 263 w 263"/>
                <a:gd name="T7" fmla="*/ 131 h 263"/>
                <a:gd name="T8" fmla="*/ 132 w 263"/>
                <a:gd name="T9" fmla="*/ 0 h 263"/>
                <a:gd name="T10" fmla="*/ 132 w 263"/>
                <a:gd name="T11" fmla="*/ 190 h 263"/>
                <a:gd name="T12" fmla="*/ 73 w 263"/>
                <a:gd name="T13" fmla="*/ 131 h 263"/>
                <a:gd name="T14" fmla="*/ 132 w 263"/>
                <a:gd name="T15" fmla="*/ 73 h 263"/>
                <a:gd name="T16" fmla="*/ 190 w 263"/>
                <a:gd name="T17" fmla="*/ 131 h 263"/>
                <a:gd name="T18" fmla="*/ 132 w 263"/>
                <a:gd name="T19" fmla="*/ 190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3" h="263">
                  <a:moveTo>
                    <a:pt x="132" y="0"/>
                  </a:moveTo>
                  <a:cubicBezTo>
                    <a:pt x="59" y="0"/>
                    <a:pt x="0" y="59"/>
                    <a:pt x="0" y="131"/>
                  </a:cubicBezTo>
                  <a:cubicBezTo>
                    <a:pt x="0" y="204"/>
                    <a:pt x="59" y="263"/>
                    <a:pt x="132" y="263"/>
                  </a:cubicBezTo>
                  <a:cubicBezTo>
                    <a:pt x="204" y="263"/>
                    <a:pt x="263" y="204"/>
                    <a:pt x="263" y="131"/>
                  </a:cubicBezTo>
                  <a:cubicBezTo>
                    <a:pt x="263" y="59"/>
                    <a:pt x="204" y="0"/>
                    <a:pt x="132" y="0"/>
                  </a:cubicBezTo>
                  <a:close/>
                  <a:moveTo>
                    <a:pt x="132" y="190"/>
                  </a:moveTo>
                  <a:cubicBezTo>
                    <a:pt x="99" y="190"/>
                    <a:pt x="73" y="164"/>
                    <a:pt x="73" y="131"/>
                  </a:cubicBezTo>
                  <a:cubicBezTo>
                    <a:pt x="73" y="99"/>
                    <a:pt x="99" y="73"/>
                    <a:pt x="132" y="73"/>
                  </a:cubicBezTo>
                  <a:cubicBezTo>
                    <a:pt x="164" y="73"/>
                    <a:pt x="190" y="99"/>
                    <a:pt x="190" y="131"/>
                  </a:cubicBezTo>
                  <a:cubicBezTo>
                    <a:pt x="190" y="164"/>
                    <a:pt x="164" y="190"/>
                    <a:pt x="132" y="19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A4DCB4AB-C702-7D64-5EE4-42039BCA96BA}"/>
              </a:ext>
            </a:extLst>
          </p:cNvPr>
          <p:cNvGrpSpPr/>
          <p:nvPr/>
        </p:nvGrpSpPr>
        <p:grpSpPr>
          <a:xfrm>
            <a:off x="3504581" y="1082573"/>
            <a:ext cx="2019301" cy="890558"/>
            <a:chOff x="451762" y="1856096"/>
            <a:chExt cx="2019301" cy="89055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3623EDC7-3CD9-1E8A-D072-6047595AA678}"/>
                </a:ext>
              </a:extLst>
            </p:cNvPr>
            <p:cNvSpPr txBox="1"/>
            <p:nvPr/>
          </p:nvSpPr>
          <p:spPr>
            <a:xfrm>
              <a:off x="454026" y="2050501"/>
              <a:ext cx="1712139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FF92767-0929-CDFC-83F1-D49955DFB5E2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623DC36-F2FA-EF52-205B-A536ABCC0BAC}"/>
              </a:ext>
            </a:extLst>
          </p:cNvPr>
          <p:cNvGrpSpPr/>
          <p:nvPr/>
        </p:nvGrpSpPr>
        <p:grpSpPr>
          <a:xfrm>
            <a:off x="5713936" y="1264378"/>
            <a:ext cx="2504936" cy="682808"/>
            <a:chOff x="451762" y="1856096"/>
            <a:chExt cx="2504936" cy="682808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30F338C-4EBC-0A1C-0CD3-0842363A9534}"/>
                </a:ext>
              </a:extLst>
            </p:cNvPr>
            <p:cNvSpPr txBox="1"/>
            <p:nvPr/>
          </p:nvSpPr>
          <p:spPr>
            <a:xfrm>
              <a:off x="454026" y="2050501"/>
              <a:ext cx="2502672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FAC9C4E-B0F9-5D5B-A0DB-447A664C08D5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B0FD315-9102-9E99-47B0-D0E802B79961}"/>
              </a:ext>
            </a:extLst>
          </p:cNvPr>
          <p:cNvGrpSpPr/>
          <p:nvPr/>
        </p:nvGrpSpPr>
        <p:grpSpPr>
          <a:xfrm>
            <a:off x="6922587" y="3328769"/>
            <a:ext cx="2019301" cy="890558"/>
            <a:chOff x="451762" y="1856096"/>
            <a:chExt cx="2019301" cy="890558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716325C-8D22-6CB3-9256-1D7B02259D26}"/>
                </a:ext>
              </a:extLst>
            </p:cNvPr>
            <p:cNvSpPr txBox="1"/>
            <p:nvPr/>
          </p:nvSpPr>
          <p:spPr>
            <a:xfrm>
              <a:off x="454026" y="2050501"/>
              <a:ext cx="1712139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46E235F-BC62-E9B8-31F9-5A2DC803EF90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2AA77DED-768A-1D62-B488-7D760AA38D9E}"/>
              </a:ext>
            </a:extLst>
          </p:cNvPr>
          <p:cNvGrpSpPr/>
          <p:nvPr/>
        </p:nvGrpSpPr>
        <p:grpSpPr>
          <a:xfrm>
            <a:off x="607375" y="3077895"/>
            <a:ext cx="2396777" cy="682808"/>
            <a:chOff x="-230612" y="1856096"/>
            <a:chExt cx="2396777" cy="682808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BF81A262-24DF-0FFF-7C95-503D8E6C9079}"/>
                </a:ext>
              </a:extLst>
            </p:cNvPr>
            <p:cNvSpPr txBox="1"/>
            <p:nvPr/>
          </p:nvSpPr>
          <p:spPr>
            <a:xfrm>
              <a:off x="-230612" y="2050501"/>
              <a:ext cx="239677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03875109-C379-A3A7-CD6A-E0D0FE8FE28D}"/>
                </a:ext>
              </a:extLst>
            </p:cNvPr>
            <p:cNvSpPr txBox="1"/>
            <p:nvPr/>
          </p:nvSpPr>
          <p:spPr>
            <a:xfrm>
              <a:off x="146864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590130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32128" y="1600084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5A48899E-8D83-35BA-829C-E40CD1A9154F}"/>
              </a:ext>
            </a:extLst>
          </p:cNvPr>
          <p:cNvGrpSpPr/>
          <p:nvPr/>
        </p:nvGrpSpPr>
        <p:grpSpPr>
          <a:xfrm rot="16200000">
            <a:off x="3454417" y="3345054"/>
            <a:ext cx="2368115" cy="1230313"/>
            <a:chOff x="-8958263" y="922338"/>
            <a:chExt cx="8696325" cy="4518025"/>
          </a:xfrm>
          <a:solidFill>
            <a:srgbClr val="FFFFFF">
              <a:alpha val="50196"/>
            </a:srgbClr>
          </a:solidFill>
        </p:grpSpPr>
        <p:sp>
          <p:nvSpPr>
            <p:cNvPr id="4" name="Freeform 14">
              <a:extLst>
                <a:ext uri="{FF2B5EF4-FFF2-40B4-BE49-F238E27FC236}">
                  <a16:creationId xmlns:a16="http://schemas.microsoft.com/office/drawing/2014/main" id="{FE93B397-CB5C-6878-5E50-58D3DF6B0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-8958263" y="922338"/>
              <a:ext cx="8696325" cy="4518025"/>
            </a:xfrm>
            <a:custGeom>
              <a:avLst/>
              <a:gdLst>
                <a:gd name="T0" fmla="*/ 4328 w 5478"/>
                <a:gd name="T1" fmla="*/ 2630 h 2846"/>
                <a:gd name="T2" fmla="*/ 4682 w 5478"/>
                <a:gd name="T3" fmla="*/ 2840 h 2846"/>
                <a:gd name="T4" fmla="*/ 4760 w 5478"/>
                <a:gd name="T5" fmla="*/ 2836 h 2846"/>
                <a:gd name="T6" fmla="*/ 4816 w 5478"/>
                <a:gd name="T7" fmla="*/ 2764 h 2846"/>
                <a:gd name="T8" fmla="*/ 4796 w 5478"/>
                <a:gd name="T9" fmla="*/ 2656 h 2846"/>
                <a:gd name="T10" fmla="*/ 4642 w 5478"/>
                <a:gd name="T11" fmla="*/ 2520 h 2846"/>
                <a:gd name="T12" fmla="*/ 4386 w 5478"/>
                <a:gd name="T13" fmla="*/ 2314 h 2846"/>
                <a:gd name="T14" fmla="*/ 4244 w 5478"/>
                <a:gd name="T15" fmla="*/ 2132 h 2846"/>
                <a:gd name="T16" fmla="*/ 4198 w 5478"/>
                <a:gd name="T17" fmla="*/ 1974 h 2846"/>
                <a:gd name="T18" fmla="*/ 4242 w 5478"/>
                <a:gd name="T19" fmla="*/ 1816 h 2846"/>
                <a:gd name="T20" fmla="*/ 4462 w 5478"/>
                <a:gd name="T21" fmla="*/ 1686 h 2846"/>
                <a:gd name="T22" fmla="*/ 5198 w 5478"/>
                <a:gd name="T23" fmla="*/ 1498 h 2846"/>
                <a:gd name="T24" fmla="*/ 5444 w 5478"/>
                <a:gd name="T25" fmla="*/ 1410 h 2846"/>
                <a:gd name="T26" fmla="*/ 5474 w 5478"/>
                <a:gd name="T27" fmla="*/ 1314 h 2846"/>
                <a:gd name="T28" fmla="*/ 5374 w 5478"/>
                <a:gd name="T29" fmla="*/ 1244 h 2846"/>
                <a:gd name="T30" fmla="*/ 4980 w 5478"/>
                <a:gd name="T31" fmla="*/ 1278 h 2846"/>
                <a:gd name="T32" fmla="*/ 4538 w 5478"/>
                <a:gd name="T33" fmla="*/ 1332 h 2846"/>
                <a:gd name="T34" fmla="*/ 4422 w 5478"/>
                <a:gd name="T35" fmla="*/ 1296 h 2846"/>
                <a:gd name="T36" fmla="*/ 4408 w 5478"/>
                <a:gd name="T37" fmla="*/ 1198 h 2846"/>
                <a:gd name="T38" fmla="*/ 4528 w 5478"/>
                <a:gd name="T39" fmla="*/ 1034 h 2846"/>
                <a:gd name="T40" fmla="*/ 4810 w 5478"/>
                <a:gd name="T41" fmla="*/ 846 h 2846"/>
                <a:gd name="T42" fmla="*/ 5194 w 5478"/>
                <a:gd name="T43" fmla="*/ 654 h 2846"/>
                <a:gd name="T44" fmla="*/ 5314 w 5478"/>
                <a:gd name="T45" fmla="*/ 556 h 2846"/>
                <a:gd name="T46" fmla="*/ 5334 w 5478"/>
                <a:gd name="T47" fmla="*/ 476 h 2846"/>
                <a:gd name="T48" fmla="*/ 5276 w 5478"/>
                <a:gd name="T49" fmla="*/ 410 h 2846"/>
                <a:gd name="T50" fmla="*/ 5168 w 5478"/>
                <a:gd name="T51" fmla="*/ 414 h 2846"/>
                <a:gd name="T52" fmla="*/ 4664 w 5478"/>
                <a:gd name="T53" fmla="*/ 680 h 2846"/>
                <a:gd name="T54" fmla="*/ 4292 w 5478"/>
                <a:gd name="T55" fmla="*/ 864 h 2846"/>
                <a:gd name="T56" fmla="*/ 4226 w 5478"/>
                <a:gd name="T57" fmla="*/ 856 h 2846"/>
                <a:gd name="T58" fmla="*/ 4260 w 5478"/>
                <a:gd name="T59" fmla="*/ 788 h 2846"/>
                <a:gd name="T60" fmla="*/ 4582 w 5478"/>
                <a:gd name="T61" fmla="*/ 456 h 2846"/>
                <a:gd name="T62" fmla="*/ 4798 w 5478"/>
                <a:gd name="T63" fmla="*/ 264 h 2846"/>
                <a:gd name="T64" fmla="*/ 4886 w 5478"/>
                <a:gd name="T65" fmla="*/ 120 h 2846"/>
                <a:gd name="T66" fmla="*/ 4868 w 5478"/>
                <a:gd name="T67" fmla="*/ 32 h 2846"/>
                <a:gd name="T68" fmla="*/ 4822 w 5478"/>
                <a:gd name="T69" fmla="*/ 2 h 2846"/>
                <a:gd name="T70" fmla="*/ 4692 w 5478"/>
                <a:gd name="T71" fmla="*/ 32 h 2846"/>
                <a:gd name="T72" fmla="*/ 4464 w 5478"/>
                <a:gd name="T73" fmla="*/ 186 h 2846"/>
                <a:gd name="T74" fmla="*/ 3968 w 5478"/>
                <a:gd name="T75" fmla="*/ 674 h 2846"/>
                <a:gd name="T76" fmla="*/ 3890 w 5478"/>
                <a:gd name="T77" fmla="*/ 726 h 2846"/>
                <a:gd name="T78" fmla="*/ 3860 w 5478"/>
                <a:gd name="T79" fmla="*/ 694 h 2846"/>
                <a:gd name="T80" fmla="*/ 3908 w 5478"/>
                <a:gd name="T81" fmla="*/ 572 h 2846"/>
                <a:gd name="T82" fmla="*/ 4122 w 5478"/>
                <a:gd name="T83" fmla="*/ 250 h 2846"/>
                <a:gd name="T84" fmla="*/ 4190 w 5478"/>
                <a:gd name="T85" fmla="*/ 102 h 2846"/>
                <a:gd name="T86" fmla="*/ 4170 w 5478"/>
                <a:gd name="T87" fmla="*/ 44 h 2846"/>
                <a:gd name="T88" fmla="*/ 4090 w 5478"/>
                <a:gd name="T89" fmla="*/ 34 h 2846"/>
                <a:gd name="T90" fmla="*/ 3988 w 5478"/>
                <a:gd name="T91" fmla="*/ 98 h 2846"/>
                <a:gd name="T92" fmla="*/ 3776 w 5478"/>
                <a:gd name="T93" fmla="*/ 354 h 2846"/>
                <a:gd name="T94" fmla="*/ 3586 w 5478"/>
                <a:gd name="T95" fmla="*/ 650 h 2846"/>
                <a:gd name="T96" fmla="*/ 3322 w 5478"/>
                <a:gd name="T97" fmla="*/ 984 h 2846"/>
                <a:gd name="T98" fmla="*/ 3134 w 5478"/>
                <a:gd name="T99" fmla="*/ 1134 h 2846"/>
                <a:gd name="T100" fmla="*/ 2908 w 5478"/>
                <a:gd name="T101" fmla="*/ 1232 h 2846"/>
                <a:gd name="T102" fmla="*/ 2544 w 5478"/>
                <a:gd name="T103" fmla="*/ 1266 h 2846"/>
                <a:gd name="T104" fmla="*/ 1790 w 5478"/>
                <a:gd name="T105" fmla="*/ 1250 h 2846"/>
                <a:gd name="T106" fmla="*/ 492 w 5478"/>
                <a:gd name="T107" fmla="*/ 1142 h 2846"/>
                <a:gd name="T108" fmla="*/ 350 w 5478"/>
                <a:gd name="T109" fmla="*/ 2296 h 2846"/>
                <a:gd name="T110" fmla="*/ 1232 w 5478"/>
                <a:gd name="T111" fmla="*/ 2158 h 2846"/>
                <a:gd name="T112" fmla="*/ 2086 w 5478"/>
                <a:gd name="T113" fmla="*/ 2086 h 2846"/>
                <a:gd name="T114" fmla="*/ 2618 w 5478"/>
                <a:gd name="T115" fmla="*/ 2086 h 2846"/>
                <a:gd name="T116" fmla="*/ 3064 w 5478"/>
                <a:gd name="T117" fmla="*/ 2132 h 2846"/>
                <a:gd name="T118" fmla="*/ 3588 w 5478"/>
                <a:gd name="T119" fmla="*/ 2256 h 2846"/>
                <a:gd name="T120" fmla="*/ 4006 w 5478"/>
                <a:gd name="T121" fmla="*/ 2438 h 2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5478" h="2846">
                  <a:moveTo>
                    <a:pt x="4006" y="2438"/>
                  </a:moveTo>
                  <a:lnTo>
                    <a:pt x="4006" y="2438"/>
                  </a:lnTo>
                  <a:lnTo>
                    <a:pt x="4098" y="2488"/>
                  </a:lnTo>
                  <a:lnTo>
                    <a:pt x="4180" y="2538"/>
                  </a:lnTo>
                  <a:lnTo>
                    <a:pt x="4258" y="2586"/>
                  </a:lnTo>
                  <a:lnTo>
                    <a:pt x="4328" y="2630"/>
                  </a:lnTo>
                  <a:lnTo>
                    <a:pt x="4450" y="2710"/>
                  </a:lnTo>
                  <a:lnTo>
                    <a:pt x="4550" y="2776"/>
                  </a:lnTo>
                  <a:lnTo>
                    <a:pt x="4594" y="2800"/>
                  </a:lnTo>
                  <a:lnTo>
                    <a:pt x="4632" y="2820"/>
                  </a:lnTo>
                  <a:lnTo>
                    <a:pt x="4666" y="2836"/>
                  </a:lnTo>
                  <a:lnTo>
                    <a:pt x="4682" y="2840"/>
                  </a:lnTo>
                  <a:lnTo>
                    <a:pt x="4698" y="2844"/>
                  </a:lnTo>
                  <a:lnTo>
                    <a:pt x="4712" y="2846"/>
                  </a:lnTo>
                  <a:lnTo>
                    <a:pt x="4724" y="2846"/>
                  </a:lnTo>
                  <a:lnTo>
                    <a:pt x="4738" y="2846"/>
                  </a:lnTo>
                  <a:lnTo>
                    <a:pt x="4750" y="2842"/>
                  </a:lnTo>
                  <a:lnTo>
                    <a:pt x="4760" y="2836"/>
                  </a:lnTo>
                  <a:lnTo>
                    <a:pt x="4770" y="2830"/>
                  </a:lnTo>
                  <a:lnTo>
                    <a:pt x="4780" y="2820"/>
                  </a:lnTo>
                  <a:lnTo>
                    <a:pt x="4790" y="2810"/>
                  </a:lnTo>
                  <a:lnTo>
                    <a:pt x="4790" y="2810"/>
                  </a:lnTo>
                  <a:lnTo>
                    <a:pt x="4806" y="2786"/>
                  </a:lnTo>
                  <a:lnTo>
                    <a:pt x="4816" y="2764"/>
                  </a:lnTo>
                  <a:lnTo>
                    <a:pt x="4818" y="2752"/>
                  </a:lnTo>
                  <a:lnTo>
                    <a:pt x="4820" y="2742"/>
                  </a:lnTo>
                  <a:lnTo>
                    <a:pt x="4820" y="2720"/>
                  </a:lnTo>
                  <a:lnTo>
                    <a:pt x="4816" y="2698"/>
                  </a:lnTo>
                  <a:lnTo>
                    <a:pt x="4808" y="2678"/>
                  </a:lnTo>
                  <a:lnTo>
                    <a:pt x="4796" y="2656"/>
                  </a:lnTo>
                  <a:lnTo>
                    <a:pt x="4780" y="2636"/>
                  </a:lnTo>
                  <a:lnTo>
                    <a:pt x="4762" y="2616"/>
                  </a:lnTo>
                  <a:lnTo>
                    <a:pt x="4742" y="2598"/>
                  </a:lnTo>
                  <a:lnTo>
                    <a:pt x="4718" y="2578"/>
                  </a:lnTo>
                  <a:lnTo>
                    <a:pt x="4694" y="2558"/>
                  </a:lnTo>
                  <a:lnTo>
                    <a:pt x="4642" y="2520"/>
                  </a:lnTo>
                  <a:lnTo>
                    <a:pt x="4590" y="2482"/>
                  </a:lnTo>
                  <a:lnTo>
                    <a:pt x="4590" y="2482"/>
                  </a:lnTo>
                  <a:lnTo>
                    <a:pt x="4534" y="2440"/>
                  </a:lnTo>
                  <a:lnTo>
                    <a:pt x="4474" y="2392"/>
                  </a:lnTo>
                  <a:lnTo>
                    <a:pt x="4416" y="2340"/>
                  </a:lnTo>
                  <a:lnTo>
                    <a:pt x="4386" y="2314"/>
                  </a:lnTo>
                  <a:lnTo>
                    <a:pt x="4358" y="2284"/>
                  </a:lnTo>
                  <a:lnTo>
                    <a:pt x="4332" y="2256"/>
                  </a:lnTo>
                  <a:lnTo>
                    <a:pt x="4306" y="2226"/>
                  </a:lnTo>
                  <a:lnTo>
                    <a:pt x="4282" y="2194"/>
                  </a:lnTo>
                  <a:lnTo>
                    <a:pt x="4262" y="2164"/>
                  </a:lnTo>
                  <a:lnTo>
                    <a:pt x="4244" y="2132"/>
                  </a:lnTo>
                  <a:lnTo>
                    <a:pt x="4228" y="2100"/>
                  </a:lnTo>
                  <a:lnTo>
                    <a:pt x="4216" y="2068"/>
                  </a:lnTo>
                  <a:lnTo>
                    <a:pt x="4208" y="2036"/>
                  </a:lnTo>
                  <a:lnTo>
                    <a:pt x="4208" y="2036"/>
                  </a:lnTo>
                  <a:lnTo>
                    <a:pt x="4202" y="2004"/>
                  </a:lnTo>
                  <a:lnTo>
                    <a:pt x="4198" y="1974"/>
                  </a:lnTo>
                  <a:lnTo>
                    <a:pt x="4198" y="1946"/>
                  </a:lnTo>
                  <a:lnTo>
                    <a:pt x="4198" y="1918"/>
                  </a:lnTo>
                  <a:lnTo>
                    <a:pt x="4204" y="1890"/>
                  </a:lnTo>
                  <a:lnTo>
                    <a:pt x="4212" y="1864"/>
                  </a:lnTo>
                  <a:lnTo>
                    <a:pt x="4226" y="1840"/>
                  </a:lnTo>
                  <a:lnTo>
                    <a:pt x="4242" y="1816"/>
                  </a:lnTo>
                  <a:lnTo>
                    <a:pt x="4264" y="1792"/>
                  </a:lnTo>
                  <a:lnTo>
                    <a:pt x="4292" y="1770"/>
                  </a:lnTo>
                  <a:lnTo>
                    <a:pt x="4324" y="1748"/>
                  </a:lnTo>
                  <a:lnTo>
                    <a:pt x="4364" y="1726"/>
                  </a:lnTo>
                  <a:lnTo>
                    <a:pt x="4410" y="1706"/>
                  </a:lnTo>
                  <a:lnTo>
                    <a:pt x="4462" y="1686"/>
                  </a:lnTo>
                  <a:lnTo>
                    <a:pt x="4522" y="1668"/>
                  </a:lnTo>
                  <a:lnTo>
                    <a:pt x="4590" y="1650"/>
                  </a:lnTo>
                  <a:lnTo>
                    <a:pt x="4590" y="1650"/>
                  </a:lnTo>
                  <a:lnTo>
                    <a:pt x="4862" y="1580"/>
                  </a:lnTo>
                  <a:lnTo>
                    <a:pt x="5098" y="1522"/>
                  </a:lnTo>
                  <a:lnTo>
                    <a:pt x="5198" y="1498"/>
                  </a:lnTo>
                  <a:lnTo>
                    <a:pt x="5284" y="1474"/>
                  </a:lnTo>
                  <a:lnTo>
                    <a:pt x="5354" y="1452"/>
                  </a:lnTo>
                  <a:lnTo>
                    <a:pt x="5408" y="1434"/>
                  </a:lnTo>
                  <a:lnTo>
                    <a:pt x="5408" y="1434"/>
                  </a:lnTo>
                  <a:lnTo>
                    <a:pt x="5428" y="1424"/>
                  </a:lnTo>
                  <a:lnTo>
                    <a:pt x="5444" y="1410"/>
                  </a:lnTo>
                  <a:lnTo>
                    <a:pt x="5458" y="1396"/>
                  </a:lnTo>
                  <a:lnTo>
                    <a:pt x="5468" y="1380"/>
                  </a:lnTo>
                  <a:lnTo>
                    <a:pt x="5476" y="1364"/>
                  </a:lnTo>
                  <a:lnTo>
                    <a:pt x="5478" y="1348"/>
                  </a:lnTo>
                  <a:lnTo>
                    <a:pt x="5478" y="1330"/>
                  </a:lnTo>
                  <a:lnTo>
                    <a:pt x="5474" y="1314"/>
                  </a:lnTo>
                  <a:lnTo>
                    <a:pt x="5466" y="1298"/>
                  </a:lnTo>
                  <a:lnTo>
                    <a:pt x="5456" y="1284"/>
                  </a:lnTo>
                  <a:lnTo>
                    <a:pt x="5440" y="1270"/>
                  </a:lnTo>
                  <a:lnTo>
                    <a:pt x="5422" y="1260"/>
                  </a:lnTo>
                  <a:lnTo>
                    <a:pt x="5400" y="1250"/>
                  </a:lnTo>
                  <a:lnTo>
                    <a:pt x="5374" y="1244"/>
                  </a:lnTo>
                  <a:lnTo>
                    <a:pt x="5344" y="1242"/>
                  </a:lnTo>
                  <a:lnTo>
                    <a:pt x="5310" y="1242"/>
                  </a:lnTo>
                  <a:lnTo>
                    <a:pt x="5310" y="1242"/>
                  </a:lnTo>
                  <a:lnTo>
                    <a:pt x="5234" y="1250"/>
                  </a:lnTo>
                  <a:lnTo>
                    <a:pt x="5152" y="1258"/>
                  </a:lnTo>
                  <a:lnTo>
                    <a:pt x="4980" y="1278"/>
                  </a:lnTo>
                  <a:lnTo>
                    <a:pt x="4816" y="1300"/>
                  </a:lnTo>
                  <a:lnTo>
                    <a:pt x="4678" y="1320"/>
                  </a:lnTo>
                  <a:lnTo>
                    <a:pt x="4678" y="1320"/>
                  </a:lnTo>
                  <a:lnTo>
                    <a:pt x="4620" y="1328"/>
                  </a:lnTo>
                  <a:lnTo>
                    <a:pt x="4564" y="1332"/>
                  </a:lnTo>
                  <a:lnTo>
                    <a:pt x="4538" y="1332"/>
                  </a:lnTo>
                  <a:lnTo>
                    <a:pt x="4514" y="1332"/>
                  </a:lnTo>
                  <a:lnTo>
                    <a:pt x="4490" y="1328"/>
                  </a:lnTo>
                  <a:lnTo>
                    <a:pt x="4470" y="1324"/>
                  </a:lnTo>
                  <a:lnTo>
                    <a:pt x="4450" y="1318"/>
                  </a:lnTo>
                  <a:lnTo>
                    <a:pt x="4434" y="1308"/>
                  </a:lnTo>
                  <a:lnTo>
                    <a:pt x="4422" y="1296"/>
                  </a:lnTo>
                  <a:lnTo>
                    <a:pt x="4412" y="1282"/>
                  </a:lnTo>
                  <a:lnTo>
                    <a:pt x="4404" y="1266"/>
                  </a:lnTo>
                  <a:lnTo>
                    <a:pt x="4402" y="1246"/>
                  </a:lnTo>
                  <a:lnTo>
                    <a:pt x="4402" y="1224"/>
                  </a:lnTo>
                  <a:lnTo>
                    <a:pt x="4408" y="1198"/>
                  </a:lnTo>
                  <a:lnTo>
                    <a:pt x="4408" y="1198"/>
                  </a:lnTo>
                  <a:lnTo>
                    <a:pt x="4418" y="1170"/>
                  </a:lnTo>
                  <a:lnTo>
                    <a:pt x="4432" y="1144"/>
                  </a:lnTo>
                  <a:lnTo>
                    <a:pt x="4450" y="1116"/>
                  </a:lnTo>
                  <a:lnTo>
                    <a:pt x="4474" y="1088"/>
                  </a:lnTo>
                  <a:lnTo>
                    <a:pt x="4498" y="1062"/>
                  </a:lnTo>
                  <a:lnTo>
                    <a:pt x="4528" y="1034"/>
                  </a:lnTo>
                  <a:lnTo>
                    <a:pt x="4558" y="1008"/>
                  </a:lnTo>
                  <a:lnTo>
                    <a:pt x="4592" y="982"/>
                  </a:lnTo>
                  <a:lnTo>
                    <a:pt x="4626" y="958"/>
                  </a:lnTo>
                  <a:lnTo>
                    <a:pt x="4662" y="934"/>
                  </a:lnTo>
                  <a:lnTo>
                    <a:pt x="4736" y="888"/>
                  </a:lnTo>
                  <a:lnTo>
                    <a:pt x="4810" y="846"/>
                  </a:lnTo>
                  <a:lnTo>
                    <a:pt x="4878" y="812"/>
                  </a:lnTo>
                  <a:lnTo>
                    <a:pt x="4878" y="812"/>
                  </a:lnTo>
                  <a:lnTo>
                    <a:pt x="5010" y="750"/>
                  </a:lnTo>
                  <a:lnTo>
                    <a:pt x="5074" y="718"/>
                  </a:lnTo>
                  <a:lnTo>
                    <a:pt x="5138" y="686"/>
                  </a:lnTo>
                  <a:lnTo>
                    <a:pt x="5194" y="654"/>
                  </a:lnTo>
                  <a:lnTo>
                    <a:pt x="5222" y="638"/>
                  </a:lnTo>
                  <a:lnTo>
                    <a:pt x="5246" y="622"/>
                  </a:lnTo>
                  <a:lnTo>
                    <a:pt x="5266" y="606"/>
                  </a:lnTo>
                  <a:lnTo>
                    <a:pt x="5286" y="590"/>
                  </a:lnTo>
                  <a:lnTo>
                    <a:pt x="5302" y="574"/>
                  </a:lnTo>
                  <a:lnTo>
                    <a:pt x="5314" y="556"/>
                  </a:lnTo>
                  <a:lnTo>
                    <a:pt x="5314" y="556"/>
                  </a:lnTo>
                  <a:lnTo>
                    <a:pt x="5324" y="540"/>
                  </a:lnTo>
                  <a:lnTo>
                    <a:pt x="5330" y="524"/>
                  </a:lnTo>
                  <a:lnTo>
                    <a:pt x="5334" y="508"/>
                  </a:lnTo>
                  <a:lnTo>
                    <a:pt x="5336" y="492"/>
                  </a:lnTo>
                  <a:lnTo>
                    <a:pt x="5334" y="476"/>
                  </a:lnTo>
                  <a:lnTo>
                    <a:pt x="5332" y="462"/>
                  </a:lnTo>
                  <a:lnTo>
                    <a:pt x="5324" y="448"/>
                  </a:lnTo>
                  <a:lnTo>
                    <a:pt x="5316" y="436"/>
                  </a:lnTo>
                  <a:lnTo>
                    <a:pt x="5306" y="426"/>
                  </a:lnTo>
                  <a:lnTo>
                    <a:pt x="5292" y="416"/>
                  </a:lnTo>
                  <a:lnTo>
                    <a:pt x="5276" y="410"/>
                  </a:lnTo>
                  <a:lnTo>
                    <a:pt x="5258" y="406"/>
                  </a:lnTo>
                  <a:lnTo>
                    <a:pt x="5238" y="404"/>
                  </a:lnTo>
                  <a:lnTo>
                    <a:pt x="5216" y="404"/>
                  </a:lnTo>
                  <a:lnTo>
                    <a:pt x="5194" y="408"/>
                  </a:lnTo>
                  <a:lnTo>
                    <a:pt x="5168" y="414"/>
                  </a:lnTo>
                  <a:lnTo>
                    <a:pt x="5168" y="414"/>
                  </a:lnTo>
                  <a:lnTo>
                    <a:pt x="5138" y="424"/>
                  </a:lnTo>
                  <a:lnTo>
                    <a:pt x="5106" y="438"/>
                  </a:lnTo>
                  <a:lnTo>
                    <a:pt x="5030" y="474"/>
                  </a:lnTo>
                  <a:lnTo>
                    <a:pt x="4946" y="520"/>
                  </a:lnTo>
                  <a:lnTo>
                    <a:pt x="4854" y="572"/>
                  </a:lnTo>
                  <a:lnTo>
                    <a:pt x="4664" y="680"/>
                  </a:lnTo>
                  <a:lnTo>
                    <a:pt x="4574" y="730"/>
                  </a:lnTo>
                  <a:lnTo>
                    <a:pt x="4492" y="772"/>
                  </a:lnTo>
                  <a:lnTo>
                    <a:pt x="4492" y="772"/>
                  </a:lnTo>
                  <a:lnTo>
                    <a:pt x="4366" y="832"/>
                  </a:lnTo>
                  <a:lnTo>
                    <a:pt x="4324" y="852"/>
                  </a:lnTo>
                  <a:lnTo>
                    <a:pt x="4292" y="864"/>
                  </a:lnTo>
                  <a:lnTo>
                    <a:pt x="4268" y="870"/>
                  </a:lnTo>
                  <a:lnTo>
                    <a:pt x="4258" y="870"/>
                  </a:lnTo>
                  <a:lnTo>
                    <a:pt x="4250" y="870"/>
                  </a:lnTo>
                  <a:lnTo>
                    <a:pt x="4242" y="868"/>
                  </a:lnTo>
                  <a:lnTo>
                    <a:pt x="4236" y="864"/>
                  </a:lnTo>
                  <a:lnTo>
                    <a:pt x="4226" y="856"/>
                  </a:lnTo>
                  <a:lnTo>
                    <a:pt x="4226" y="856"/>
                  </a:lnTo>
                  <a:lnTo>
                    <a:pt x="4226" y="852"/>
                  </a:lnTo>
                  <a:lnTo>
                    <a:pt x="4226" y="846"/>
                  </a:lnTo>
                  <a:lnTo>
                    <a:pt x="4232" y="832"/>
                  </a:lnTo>
                  <a:lnTo>
                    <a:pt x="4244" y="812"/>
                  </a:lnTo>
                  <a:lnTo>
                    <a:pt x="4260" y="788"/>
                  </a:lnTo>
                  <a:lnTo>
                    <a:pt x="4282" y="762"/>
                  </a:lnTo>
                  <a:lnTo>
                    <a:pt x="4310" y="730"/>
                  </a:lnTo>
                  <a:lnTo>
                    <a:pt x="4370" y="662"/>
                  </a:lnTo>
                  <a:lnTo>
                    <a:pt x="4440" y="590"/>
                  </a:lnTo>
                  <a:lnTo>
                    <a:pt x="4512" y="520"/>
                  </a:lnTo>
                  <a:lnTo>
                    <a:pt x="4582" y="456"/>
                  </a:lnTo>
                  <a:lnTo>
                    <a:pt x="4644" y="404"/>
                  </a:lnTo>
                  <a:lnTo>
                    <a:pt x="4644" y="404"/>
                  </a:lnTo>
                  <a:lnTo>
                    <a:pt x="4698" y="358"/>
                  </a:lnTo>
                  <a:lnTo>
                    <a:pt x="4750" y="312"/>
                  </a:lnTo>
                  <a:lnTo>
                    <a:pt x="4776" y="288"/>
                  </a:lnTo>
                  <a:lnTo>
                    <a:pt x="4798" y="264"/>
                  </a:lnTo>
                  <a:lnTo>
                    <a:pt x="4820" y="240"/>
                  </a:lnTo>
                  <a:lnTo>
                    <a:pt x="4838" y="214"/>
                  </a:lnTo>
                  <a:lnTo>
                    <a:pt x="4854" y="190"/>
                  </a:lnTo>
                  <a:lnTo>
                    <a:pt x="4868" y="166"/>
                  </a:lnTo>
                  <a:lnTo>
                    <a:pt x="4878" y="142"/>
                  </a:lnTo>
                  <a:lnTo>
                    <a:pt x="4886" y="120"/>
                  </a:lnTo>
                  <a:lnTo>
                    <a:pt x="4888" y="96"/>
                  </a:lnTo>
                  <a:lnTo>
                    <a:pt x="4886" y="74"/>
                  </a:lnTo>
                  <a:lnTo>
                    <a:pt x="4884" y="64"/>
                  </a:lnTo>
                  <a:lnTo>
                    <a:pt x="4880" y="54"/>
                  </a:lnTo>
                  <a:lnTo>
                    <a:pt x="4874" y="42"/>
                  </a:lnTo>
                  <a:lnTo>
                    <a:pt x="4868" y="32"/>
                  </a:lnTo>
                  <a:lnTo>
                    <a:pt x="4868" y="32"/>
                  </a:lnTo>
                  <a:lnTo>
                    <a:pt x="4862" y="24"/>
                  </a:lnTo>
                  <a:lnTo>
                    <a:pt x="4852" y="16"/>
                  </a:lnTo>
                  <a:lnTo>
                    <a:pt x="4844" y="10"/>
                  </a:lnTo>
                  <a:lnTo>
                    <a:pt x="4832" y="6"/>
                  </a:lnTo>
                  <a:lnTo>
                    <a:pt x="4822" y="2"/>
                  </a:lnTo>
                  <a:lnTo>
                    <a:pt x="4810" y="2"/>
                  </a:lnTo>
                  <a:lnTo>
                    <a:pt x="4796" y="0"/>
                  </a:lnTo>
                  <a:lnTo>
                    <a:pt x="4784" y="2"/>
                  </a:lnTo>
                  <a:lnTo>
                    <a:pt x="4754" y="8"/>
                  </a:lnTo>
                  <a:lnTo>
                    <a:pt x="4724" y="18"/>
                  </a:lnTo>
                  <a:lnTo>
                    <a:pt x="4692" y="32"/>
                  </a:lnTo>
                  <a:lnTo>
                    <a:pt x="4660" y="48"/>
                  </a:lnTo>
                  <a:lnTo>
                    <a:pt x="4626" y="68"/>
                  </a:lnTo>
                  <a:lnTo>
                    <a:pt x="4592" y="90"/>
                  </a:lnTo>
                  <a:lnTo>
                    <a:pt x="4558" y="114"/>
                  </a:lnTo>
                  <a:lnTo>
                    <a:pt x="4526" y="138"/>
                  </a:lnTo>
                  <a:lnTo>
                    <a:pt x="4464" y="186"/>
                  </a:lnTo>
                  <a:lnTo>
                    <a:pt x="4412" y="234"/>
                  </a:lnTo>
                  <a:lnTo>
                    <a:pt x="4412" y="234"/>
                  </a:lnTo>
                  <a:lnTo>
                    <a:pt x="4302" y="340"/>
                  </a:lnTo>
                  <a:lnTo>
                    <a:pt x="4174" y="468"/>
                  </a:lnTo>
                  <a:lnTo>
                    <a:pt x="3968" y="674"/>
                  </a:lnTo>
                  <a:lnTo>
                    <a:pt x="3968" y="674"/>
                  </a:lnTo>
                  <a:lnTo>
                    <a:pt x="3954" y="688"/>
                  </a:lnTo>
                  <a:lnTo>
                    <a:pt x="3940" y="700"/>
                  </a:lnTo>
                  <a:lnTo>
                    <a:pt x="3926" y="710"/>
                  </a:lnTo>
                  <a:lnTo>
                    <a:pt x="3912" y="716"/>
                  </a:lnTo>
                  <a:lnTo>
                    <a:pt x="3900" y="722"/>
                  </a:lnTo>
                  <a:lnTo>
                    <a:pt x="3890" y="726"/>
                  </a:lnTo>
                  <a:lnTo>
                    <a:pt x="3880" y="726"/>
                  </a:lnTo>
                  <a:lnTo>
                    <a:pt x="3872" y="724"/>
                  </a:lnTo>
                  <a:lnTo>
                    <a:pt x="3866" y="720"/>
                  </a:lnTo>
                  <a:lnTo>
                    <a:pt x="3862" y="714"/>
                  </a:lnTo>
                  <a:lnTo>
                    <a:pt x="3860" y="706"/>
                  </a:lnTo>
                  <a:lnTo>
                    <a:pt x="3860" y="694"/>
                  </a:lnTo>
                  <a:lnTo>
                    <a:pt x="3862" y="680"/>
                  </a:lnTo>
                  <a:lnTo>
                    <a:pt x="3866" y="662"/>
                  </a:lnTo>
                  <a:lnTo>
                    <a:pt x="3874" y="642"/>
                  </a:lnTo>
                  <a:lnTo>
                    <a:pt x="3884" y="620"/>
                  </a:lnTo>
                  <a:lnTo>
                    <a:pt x="3884" y="620"/>
                  </a:lnTo>
                  <a:lnTo>
                    <a:pt x="3908" y="572"/>
                  </a:lnTo>
                  <a:lnTo>
                    <a:pt x="3934" y="526"/>
                  </a:lnTo>
                  <a:lnTo>
                    <a:pt x="3962" y="480"/>
                  </a:lnTo>
                  <a:lnTo>
                    <a:pt x="3992" y="434"/>
                  </a:lnTo>
                  <a:lnTo>
                    <a:pt x="4054" y="342"/>
                  </a:lnTo>
                  <a:lnTo>
                    <a:pt x="4122" y="250"/>
                  </a:lnTo>
                  <a:lnTo>
                    <a:pt x="4122" y="250"/>
                  </a:lnTo>
                  <a:lnTo>
                    <a:pt x="4148" y="210"/>
                  </a:lnTo>
                  <a:lnTo>
                    <a:pt x="4168" y="174"/>
                  </a:lnTo>
                  <a:lnTo>
                    <a:pt x="4182" y="142"/>
                  </a:lnTo>
                  <a:lnTo>
                    <a:pt x="4186" y="128"/>
                  </a:lnTo>
                  <a:lnTo>
                    <a:pt x="4188" y="114"/>
                  </a:lnTo>
                  <a:lnTo>
                    <a:pt x="4190" y="102"/>
                  </a:lnTo>
                  <a:lnTo>
                    <a:pt x="4190" y="90"/>
                  </a:lnTo>
                  <a:lnTo>
                    <a:pt x="4188" y="78"/>
                  </a:lnTo>
                  <a:lnTo>
                    <a:pt x="4186" y="68"/>
                  </a:lnTo>
                  <a:lnTo>
                    <a:pt x="4182" y="60"/>
                  </a:lnTo>
                  <a:lnTo>
                    <a:pt x="4176" y="50"/>
                  </a:lnTo>
                  <a:lnTo>
                    <a:pt x="4170" y="44"/>
                  </a:lnTo>
                  <a:lnTo>
                    <a:pt x="4164" y="38"/>
                  </a:lnTo>
                  <a:lnTo>
                    <a:pt x="4164" y="38"/>
                  </a:lnTo>
                  <a:lnTo>
                    <a:pt x="4152" y="32"/>
                  </a:lnTo>
                  <a:lnTo>
                    <a:pt x="4136" y="30"/>
                  </a:lnTo>
                  <a:lnTo>
                    <a:pt x="4114" y="30"/>
                  </a:lnTo>
                  <a:lnTo>
                    <a:pt x="4090" y="34"/>
                  </a:lnTo>
                  <a:lnTo>
                    <a:pt x="4062" y="44"/>
                  </a:lnTo>
                  <a:lnTo>
                    <a:pt x="4048" y="52"/>
                  </a:lnTo>
                  <a:lnTo>
                    <a:pt x="4034" y="60"/>
                  </a:lnTo>
                  <a:lnTo>
                    <a:pt x="4018" y="72"/>
                  </a:lnTo>
                  <a:lnTo>
                    <a:pt x="4004" y="84"/>
                  </a:lnTo>
                  <a:lnTo>
                    <a:pt x="3988" y="98"/>
                  </a:lnTo>
                  <a:lnTo>
                    <a:pt x="3972" y="114"/>
                  </a:lnTo>
                  <a:lnTo>
                    <a:pt x="3972" y="114"/>
                  </a:lnTo>
                  <a:lnTo>
                    <a:pt x="3898" y="200"/>
                  </a:lnTo>
                  <a:lnTo>
                    <a:pt x="3858" y="248"/>
                  </a:lnTo>
                  <a:lnTo>
                    <a:pt x="3816" y="300"/>
                  </a:lnTo>
                  <a:lnTo>
                    <a:pt x="3776" y="354"/>
                  </a:lnTo>
                  <a:lnTo>
                    <a:pt x="3734" y="410"/>
                  </a:lnTo>
                  <a:lnTo>
                    <a:pt x="3696" y="468"/>
                  </a:lnTo>
                  <a:lnTo>
                    <a:pt x="3658" y="528"/>
                  </a:lnTo>
                  <a:lnTo>
                    <a:pt x="3658" y="528"/>
                  </a:lnTo>
                  <a:lnTo>
                    <a:pt x="3614" y="602"/>
                  </a:lnTo>
                  <a:lnTo>
                    <a:pt x="3586" y="650"/>
                  </a:lnTo>
                  <a:lnTo>
                    <a:pt x="3552" y="700"/>
                  </a:lnTo>
                  <a:lnTo>
                    <a:pt x="3516" y="756"/>
                  </a:lnTo>
                  <a:lnTo>
                    <a:pt x="3474" y="812"/>
                  </a:lnTo>
                  <a:lnTo>
                    <a:pt x="3426" y="870"/>
                  </a:lnTo>
                  <a:lnTo>
                    <a:pt x="3376" y="928"/>
                  </a:lnTo>
                  <a:lnTo>
                    <a:pt x="3322" y="984"/>
                  </a:lnTo>
                  <a:lnTo>
                    <a:pt x="3292" y="1012"/>
                  </a:lnTo>
                  <a:lnTo>
                    <a:pt x="3262" y="1038"/>
                  </a:lnTo>
                  <a:lnTo>
                    <a:pt x="3232" y="1064"/>
                  </a:lnTo>
                  <a:lnTo>
                    <a:pt x="3200" y="1090"/>
                  </a:lnTo>
                  <a:lnTo>
                    <a:pt x="3168" y="1112"/>
                  </a:lnTo>
                  <a:lnTo>
                    <a:pt x="3134" y="1134"/>
                  </a:lnTo>
                  <a:lnTo>
                    <a:pt x="3098" y="1156"/>
                  </a:lnTo>
                  <a:lnTo>
                    <a:pt x="3062" y="1174"/>
                  </a:lnTo>
                  <a:lnTo>
                    <a:pt x="3026" y="1192"/>
                  </a:lnTo>
                  <a:lnTo>
                    <a:pt x="2988" y="1208"/>
                  </a:lnTo>
                  <a:lnTo>
                    <a:pt x="2948" y="1222"/>
                  </a:lnTo>
                  <a:lnTo>
                    <a:pt x="2908" y="1232"/>
                  </a:lnTo>
                  <a:lnTo>
                    <a:pt x="2868" y="1242"/>
                  </a:lnTo>
                  <a:lnTo>
                    <a:pt x="2826" y="1248"/>
                  </a:lnTo>
                  <a:lnTo>
                    <a:pt x="2826" y="1248"/>
                  </a:lnTo>
                  <a:lnTo>
                    <a:pt x="2738" y="1256"/>
                  </a:lnTo>
                  <a:lnTo>
                    <a:pt x="2644" y="1262"/>
                  </a:lnTo>
                  <a:lnTo>
                    <a:pt x="2544" y="1266"/>
                  </a:lnTo>
                  <a:lnTo>
                    <a:pt x="2440" y="1268"/>
                  </a:lnTo>
                  <a:lnTo>
                    <a:pt x="2334" y="1270"/>
                  </a:lnTo>
                  <a:lnTo>
                    <a:pt x="2224" y="1268"/>
                  </a:lnTo>
                  <a:lnTo>
                    <a:pt x="2114" y="1264"/>
                  </a:lnTo>
                  <a:lnTo>
                    <a:pt x="2004" y="1260"/>
                  </a:lnTo>
                  <a:lnTo>
                    <a:pt x="1790" y="1250"/>
                  </a:lnTo>
                  <a:lnTo>
                    <a:pt x="1586" y="1236"/>
                  </a:lnTo>
                  <a:lnTo>
                    <a:pt x="1406" y="1222"/>
                  </a:lnTo>
                  <a:lnTo>
                    <a:pt x="1254" y="1208"/>
                  </a:lnTo>
                  <a:lnTo>
                    <a:pt x="1254" y="1208"/>
                  </a:lnTo>
                  <a:lnTo>
                    <a:pt x="906" y="1176"/>
                  </a:lnTo>
                  <a:lnTo>
                    <a:pt x="492" y="1142"/>
                  </a:lnTo>
                  <a:lnTo>
                    <a:pt x="0" y="1100"/>
                  </a:lnTo>
                  <a:lnTo>
                    <a:pt x="0" y="2370"/>
                  </a:lnTo>
                  <a:lnTo>
                    <a:pt x="0" y="2370"/>
                  </a:lnTo>
                  <a:lnTo>
                    <a:pt x="42" y="2360"/>
                  </a:lnTo>
                  <a:lnTo>
                    <a:pt x="162" y="2334"/>
                  </a:lnTo>
                  <a:lnTo>
                    <a:pt x="350" y="2296"/>
                  </a:lnTo>
                  <a:lnTo>
                    <a:pt x="466" y="2274"/>
                  </a:lnTo>
                  <a:lnTo>
                    <a:pt x="598" y="2252"/>
                  </a:lnTo>
                  <a:lnTo>
                    <a:pt x="740" y="2228"/>
                  </a:lnTo>
                  <a:lnTo>
                    <a:pt x="894" y="2204"/>
                  </a:lnTo>
                  <a:lnTo>
                    <a:pt x="1058" y="2180"/>
                  </a:lnTo>
                  <a:lnTo>
                    <a:pt x="1232" y="2158"/>
                  </a:lnTo>
                  <a:lnTo>
                    <a:pt x="1412" y="2138"/>
                  </a:lnTo>
                  <a:lnTo>
                    <a:pt x="1600" y="2118"/>
                  </a:lnTo>
                  <a:lnTo>
                    <a:pt x="1792" y="2102"/>
                  </a:lnTo>
                  <a:lnTo>
                    <a:pt x="1988" y="2090"/>
                  </a:lnTo>
                  <a:lnTo>
                    <a:pt x="1988" y="2090"/>
                  </a:lnTo>
                  <a:lnTo>
                    <a:pt x="2086" y="2086"/>
                  </a:lnTo>
                  <a:lnTo>
                    <a:pt x="2182" y="2082"/>
                  </a:lnTo>
                  <a:lnTo>
                    <a:pt x="2274" y="2080"/>
                  </a:lnTo>
                  <a:lnTo>
                    <a:pt x="2364" y="2080"/>
                  </a:lnTo>
                  <a:lnTo>
                    <a:pt x="2452" y="2080"/>
                  </a:lnTo>
                  <a:lnTo>
                    <a:pt x="2536" y="2082"/>
                  </a:lnTo>
                  <a:lnTo>
                    <a:pt x="2618" y="2086"/>
                  </a:lnTo>
                  <a:lnTo>
                    <a:pt x="2698" y="2092"/>
                  </a:lnTo>
                  <a:lnTo>
                    <a:pt x="2776" y="2098"/>
                  </a:lnTo>
                  <a:lnTo>
                    <a:pt x="2852" y="2104"/>
                  </a:lnTo>
                  <a:lnTo>
                    <a:pt x="2924" y="2112"/>
                  </a:lnTo>
                  <a:lnTo>
                    <a:pt x="2994" y="2122"/>
                  </a:lnTo>
                  <a:lnTo>
                    <a:pt x="3064" y="2132"/>
                  </a:lnTo>
                  <a:lnTo>
                    <a:pt x="3130" y="2142"/>
                  </a:lnTo>
                  <a:lnTo>
                    <a:pt x="3194" y="2154"/>
                  </a:lnTo>
                  <a:lnTo>
                    <a:pt x="3256" y="2166"/>
                  </a:lnTo>
                  <a:lnTo>
                    <a:pt x="3374" y="2194"/>
                  </a:lnTo>
                  <a:lnTo>
                    <a:pt x="3486" y="2224"/>
                  </a:lnTo>
                  <a:lnTo>
                    <a:pt x="3588" y="2256"/>
                  </a:lnTo>
                  <a:lnTo>
                    <a:pt x="3684" y="2290"/>
                  </a:lnTo>
                  <a:lnTo>
                    <a:pt x="3774" y="2326"/>
                  </a:lnTo>
                  <a:lnTo>
                    <a:pt x="3858" y="2362"/>
                  </a:lnTo>
                  <a:lnTo>
                    <a:pt x="3934" y="2400"/>
                  </a:lnTo>
                  <a:lnTo>
                    <a:pt x="4006" y="2438"/>
                  </a:lnTo>
                  <a:lnTo>
                    <a:pt x="4006" y="2438"/>
                  </a:lnTo>
                  <a:close/>
                </a:path>
              </a:pathLst>
            </a:custGeom>
            <a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5" name="Freeform 15">
              <a:extLst>
                <a:ext uri="{FF2B5EF4-FFF2-40B4-BE49-F238E27FC236}">
                  <a16:creationId xmlns:a16="http://schemas.microsoft.com/office/drawing/2014/main" id="{1D05D9BF-A0BB-1FFE-A8FC-1EEB74029AA0}"/>
                </a:ext>
              </a:extLst>
            </p:cNvPr>
            <p:cNvSpPr>
              <a:spLocks/>
            </p:cNvSpPr>
            <p:nvPr/>
          </p:nvSpPr>
          <p:spPr bwMode="auto">
            <a:xfrm>
              <a:off x="-655638" y="2925763"/>
              <a:ext cx="327025" cy="263525"/>
            </a:xfrm>
            <a:custGeom>
              <a:avLst/>
              <a:gdLst>
                <a:gd name="T0" fmla="*/ 118 w 206"/>
                <a:gd name="T1" fmla="*/ 160 h 166"/>
                <a:gd name="T2" fmla="*/ 118 w 206"/>
                <a:gd name="T3" fmla="*/ 160 h 166"/>
                <a:gd name="T4" fmla="*/ 98 w 206"/>
                <a:gd name="T5" fmla="*/ 164 h 166"/>
                <a:gd name="T6" fmla="*/ 78 w 206"/>
                <a:gd name="T7" fmla="*/ 166 h 166"/>
                <a:gd name="T8" fmla="*/ 60 w 206"/>
                <a:gd name="T9" fmla="*/ 166 h 166"/>
                <a:gd name="T10" fmla="*/ 44 w 206"/>
                <a:gd name="T11" fmla="*/ 164 h 166"/>
                <a:gd name="T12" fmla="*/ 38 w 206"/>
                <a:gd name="T13" fmla="*/ 160 h 166"/>
                <a:gd name="T14" fmla="*/ 30 w 206"/>
                <a:gd name="T15" fmla="*/ 156 h 166"/>
                <a:gd name="T16" fmla="*/ 24 w 206"/>
                <a:gd name="T17" fmla="*/ 150 h 166"/>
                <a:gd name="T18" fmla="*/ 18 w 206"/>
                <a:gd name="T19" fmla="*/ 144 h 166"/>
                <a:gd name="T20" fmla="*/ 14 w 206"/>
                <a:gd name="T21" fmla="*/ 136 h 166"/>
                <a:gd name="T22" fmla="*/ 10 w 206"/>
                <a:gd name="T23" fmla="*/ 124 h 166"/>
                <a:gd name="T24" fmla="*/ 2 w 206"/>
                <a:gd name="T25" fmla="*/ 100 h 166"/>
                <a:gd name="T26" fmla="*/ 2 w 206"/>
                <a:gd name="T27" fmla="*/ 100 h 166"/>
                <a:gd name="T28" fmla="*/ 0 w 206"/>
                <a:gd name="T29" fmla="*/ 72 h 166"/>
                <a:gd name="T30" fmla="*/ 0 w 206"/>
                <a:gd name="T31" fmla="*/ 62 h 166"/>
                <a:gd name="T32" fmla="*/ 2 w 206"/>
                <a:gd name="T33" fmla="*/ 52 h 166"/>
                <a:gd name="T34" fmla="*/ 6 w 206"/>
                <a:gd name="T35" fmla="*/ 44 h 166"/>
                <a:gd name="T36" fmla="*/ 10 w 206"/>
                <a:gd name="T37" fmla="*/ 36 h 166"/>
                <a:gd name="T38" fmla="*/ 14 w 206"/>
                <a:gd name="T39" fmla="*/ 30 h 166"/>
                <a:gd name="T40" fmla="*/ 20 w 206"/>
                <a:gd name="T41" fmla="*/ 24 h 166"/>
                <a:gd name="T42" fmla="*/ 34 w 206"/>
                <a:gd name="T43" fmla="*/ 16 h 166"/>
                <a:gd name="T44" fmla="*/ 50 w 206"/>
                <a:gd name="T45" fmla="*/ 10 h 166"/>
                <a:gd name="T46" fmla="*/ 70 w 206"/>
                <a:gd name="T47" fmla="*/ 6 h 166"/>
                <a:gd name="T48" fmla="*/ 90 w 206"/>
                <a:gd name="T49" fmla="*/ 2 h 166"/>
                <a:gd name="T50" fmla="*/ 90 w 206"/>
                <a:gd name="T51" fmla="*/ 2 h 166"/>
                <a:gd name="T52" fmla="*/ 110 w 206"/>
                <a:gd name="T53" fmla="*/ 0 h 166"/>
                <a:gd name="T54" fmla="*/ 130 w 206"/>
                <a:gd name="T55" fmla="*/ 0 h 166"/>
                <a:gd name="T56" fmla="*/ 148 w 206"/>
                <a:gd name="T57" fmla="*/ 4 h 166"/>
                <a:gd name="T58" fmla="*/ 166 w 206"/>
                <a:gd name="T59" fmla="*/ 12 h 166"/>
                <a:gd name="T60" fmla="*/ 180 w 206"/>
                <a:gd name="T61" fmla="*/ 22 h 166"/>
                <a:gd name="T62" fmla="*/ 192 w 206"/>
                <a:gd name="T63" fmla="*/ 34 h 166"/>
                <a:gd name="T64" fmla="*/ 200 w 206"/>
                <a:gd name="T65" fmla="*/ 48 h 166"/>
                <a:gd name="T66" fmla="*/ 206 w 206"/>
                <a:gd name="T67" fmla="*/ 62 h 166"/>
                <a:gd name="T68" fmla="*/ 206 w 206"/>
                <a:gd name="T69" fmla="*/ 62 h 166"/>
                <a:gd name="T70" fmla="*/ 206 w 206"/>
                <a:gd name="T71" fmla="*/ 80 h 166"/>
                <a:gd name="T72" fmla="*/ 202 w 206"/>
                <a:gd name="T73" fmla="*/ 96 h 166"/>
                <a:gd name="T74" fmla="*/ 196 w 206"/>
                <a:gd name="T75" fmla="*/ 110 h 166"/>
                <a:gd name="T76" fmla="*/ 186 w 206"/>
                <a:gd name="T77" fmla="*/ 124 h 166"/>
                <a:gd name="T78" fmla="*/ 172 w 206"/>
                <a:gd name="T79" fmla="*/ 136 h 166"/>
                <a:gd name="T80" fmla="*/ 156 w 206"/>
                <a:gd name="T81" fmla="*/ 148 h 166"/>
                <a:gd name="T82" fmla="*/ 138 w 206"/>
                <a:gd name="T83" fmla="*/ 156 h 166"/>
                <a:gd name="T84" fmla="*/ 118 w 206"/>
                <a:gd name="T85" fmla="*/ 160 h 166"/>
                <a:gd name="T86" fmla="*/ 118 w 206"/>
                <a:gd name="T87" fmla="*/ 16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6" h="166">
                  <a:moveTo>
                    <a:pt x="118" y="160"/>
                  </a:moveTo>
                  <a:lnTo>
                    <a:pt x="118" y="160"/>
                  </a:lnTo>
                  <a:lnTo>
                    <a:pt x="98" y="164"/>
                  </a:lnTo>
                  <a:lnTo>
                    <a:pt x="78" y="166"/>
                  </a:lnTo>
                  <a:lnTo>
                    <a:pt x="60" y="166"/>
                  </a:lnTo>
                  <a:lnTo>
                    <a:pt x="44" y="164"/>
                  </a:lnTo>
                  <a:lnTo>
                    <a:pt x="38" y="160"/>
                  </a:lnTo>
                  <a:lnTo>
                    <a:pt x="30" y="156"/>
                  </a:lnTo>
                  <a:lnTo>
                    <a:pt x="24" y="150"/>
                  </a:lnTo>
                  <a:lnTo>
                    <a:pt x="18" y="144"/>
                  </a:lnTo>
                  <a:lnTo>
                    <a:pt x="14" y="136"/>
                  </a:lnTo>
                  <a:lnTo>
                    <a:pt x="10" y="124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0" y="72"/>
                  </a:lnTo>
                  <a:lnTo>
                    <a:pt x="0" y="62"/>
                  </a:lnTo>
                  <a:lnTo>
                    <a:pt x="2" y="52"/>
                  </a:lnTo>
                  <a:lnTo>
                    <a:pt x="6" y="44"/>
                  </a:lnTo>
                  <a:lnTo>
                    <a:pt x="10" y="36"/>
                  </a:lnTo>
                  <a:lnTo>
                    <a:pt x="14" y="30"/>
                  </a:lnTo>
                  <a:lnTo>
                    <a:pt x="20" y="24"/>
                  </a:lnTo>
                  <a:lnTo>
                    <a:pt x="34" y="16"/>
                  </a:lnTo>
                  <a:lnTo>
                    <a:pt x="50" y="10"/>
                  </a:lnTo>
                  <a:lnTo>
                    <a:pt x="70" y="6"/>
                  </a:lnTo>
                  <a:lnTo>
                    <a:pt x="90" y="2"/>
                  </a:lnTo>
                  <a:lnTo>
                    <a:pt x="90" y="2"/>
                  </a:lnTo>
                  <a:lnTo>
                    <a:pt x="110" y="0"/>
                  </a:lnTo>
                  <a:lnTo>
                    <a:pt x="130" y="0"/>
                  </a:lnTo>
                  <a:lnTo>
                    <a:pt x="148" y="4"/>
                  </a:lnTo>
                  <a:lnTo>
                    <a:pt x="166" y="12"/>
                  </a:lnTo>
                  <a:lnTo>
                    <a:pt x="180" y="22"/>
                  </a:lnTo>
                  <a:lnTo>
                    <a:pt x="192" y="34"/>
                  </a:lnTo>
                  <a:lnTo>
                    <a:pt x="200" y="48"/>
                  </a:lnTo>
                  <a:lnTo>
                    <a:pt x="206" y="62"/>
                  </a:lnTo>
                  <a:lnTo>
                    <a:pt x="206" y="62"/>
                  </a:lnTo>
                  <a:lnTo>
                    <a:pt x="206" y="80"/>
                  </a:lnTo>
                  <a:lnTo>
                    <a:pt x="202" y="96"/>
                  </a:lnTo>
                  <a:lnTo>
                    <a:pt x="196" y="110"/>
                  </a:lnTo>
                  <a:lnTo>
                    <a:pt x="186" y="124"/>
                  </a:lnTo>
                  <a:lnTo>
                    <a:pt x="172" y="136"/>
                  </a:lnTo>
                  <a:lnTo>
                    <a:pt x="156" y="148"/>
                  </a:lnTo>
                  <a:lnTo>
                    <a:pt x="138" y="156"/>
                  </a:lnTo>
                  <a:lnTo>
                    <a:pt x="118" y="160"/>
                  </a:lnTo>
                  <a:lnTo>
                    <a:pt x="118" y="16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" name="Freeform 16">
              <a:extLst>
                <a:ext uri="{FF2B5EF4-FFF2-40B4-BE49-F238E27FC236}">
                  <a16:creationId xmlns:a16="http://schemas.microsoft.com/office/drawing/2014/main" id="{5659163E-8002-9F79-FF0B-E29B94ACADCA}"/>
                </a:ext>
              </a:extLst>
            </p:cNvPr>
            <p:cNvSpPr>
              <a:spLocks/>
            </p:cNvSpPr>
            <p:nvPr/>
          </p:nvSpPr>
          <p:spPr bwMode="auto">
            <a:xfrm>
              <a:off x="-874713" y="1598613"/>
              <a:ext cx="323850" cy="292100"/>
            </a:xfrm>
            <a:custGeom>
              <a:avLst/>
              <a:gdLst>
                <a:gd name="T0" fmla="*/ 142 w 204"/>
                <a:gd name="T1" fmla="*/ 158 h 184"/>
                <a:gd name="T2" fmla="*/ 142 w 204"/>
                <a:gd name="T3" fmla="*/ 158 h 184"/>
                <a:gd name="T4" fmla="*/ 124 w 204"/>
                <a:gd name="T5" fmla="*/ 168 h 184"/>
                <a:gd name="T6" fmla="*/ 106 w 204"/>
                <a:gd name="T7" fmla="*/ 176 h 184"/>
                <a:gd name="T8" fmla="*/ 90 w 204"/>
                <a:gd name="T9" fmla="*/ 182 h 184"/>
                <a:gd name="T10" fmla="*/ 74 w 204"/>
                <a:gd name="T11" fmla="*/ 184 h 184"/>
                <a:gd name="T12" fmla="*/ 66 w 204"/>
                <a:gd name="T13" fmla="*/ 182 h 184"/>
                <a:gd name="T14" fmla="*/ 58 w 204"/>
                <a:gd name="T15" fmla="*/ 180 h 184"/>
                <a:gd name="T16" fmla="*/ 50 w 204"/>
                <a:gd name="T17" fmla="*/ 178 h 184"/>
                <a:gd name="T18" fmla="*/ 44 w 204"/>
                <a:gd name="T19" fmla="*/ 172 h 184"/>
                <a:gd name="T20" fmla="*/ 36 w 204"/>
                <a:gd name="T21" fmla="*/ 166 h 184"/>
                <a:gd name="T22" fmla="*/ 28 w 204"/>
                <a:gd name="T23" fmla="*/ 158 h 184"/>
                <a:gd name="T24" fmla="*/ 14 w 204"/>
                <a:gd name="T25" fmla="*/ 136 h 184"/>
                <a:gd name="T26" fmla="*/ 14 w 204"/>
                <a:gd name="T27" fmla="*/ 136 h 184"/>
                <a:gd name="T28" fmla="*/ 4 w 204"/>
                <a:gd name="T29" fmla="*/ 110 h 184"/>
                <a:gd name="T30" fmla="*/ 0 w 204"/>
                <a:gd name="T31" fmla="*/ 100 h 184"/>
                <a:gd name="T32" fmla="*/ 0 w 204"/>
                <a:gd name="T33" fmla="*/ 90 h 184"/>
                <a:gd name="T34" fmla="*/ 0 w 204"/>
                <a:gd name="T35" fmla="*/ 82 h 184"/>
                <a:gd name="T36" fmla="*/ 0 w 204"/>
                <a:gd name="T37" fmla="*/ 74 h 184"/>
                <a:gd name="T38" fmla="*/ 4 w 204"/>
                <a:gd name="T39" fmla="*/ 66 h 184"/>
                <a:gd name="T40" fmla="*/ 8 w 204"/>
                <a:gd name="T41" fmla="*/ 58 h 184"/>
                <a:gd name="T42" fmla="*/ 18 w 204"/>
                <a:gd name="T43" fmla="*/ 46 h 184"/>
                <a:gd name="T44" fmla="*/ 32 w 204"/>
                <a:gd name="T45" fmla="*/ 36 h 184"/>
                <a:gd name="T46" fmla="*/ 48 w 204"/>
                <a:gd name="T47" fmla="*/ 26 h 184"/>
                <a:gd name="T48" fmla="*/ 66 w 204"/>
                <a:gd name="T49" fmla="*/ 16 h 184"/>
                <a:gd name="T50" fmla="*/ 66 w 204"/>
                <a:gd name="T51" fmla="*/ 16 h 184"/>
                <a:gd name="T52" fmla="*/ 86 w 204"/>
                <a:gd name="T53" fmla="*/ 6 h 184"/>
                <a:gd name="T54" fmla="*/ 104 w 204"/>
                <a:gd name="T55" fmla="*/ 2 h 184"/>
                <a:gd name="T56" fmla="*/ 124 w 204"/>
                <a:gd name="T57" fmla="*/ 0 h 184"/>
                <a:gd name="T58" fmla="*/ 142 w 204"/>
                <a:gd name="T59" fmla="*/ 2 h 184"/>
                <a:gd name="T60" fmla="*/ 158 w 204"/>
                <a:gd name="T61" fmla="*/ 6 h 184"/>
                <a:gd name="T62" fmla="*/ 174 w 204"/>
                <a:gd name="T63" fmla="*/ 14 h 184"/>
                <a:gd name="T64" fmla="*/ 186 w 204"/>
                <a:gd name="T65" fmla="*/ 24 h 184"/>
                <a:gd name="T66" fmla="*/ 196 w 204"/>
                <a:gd name="T67" fmla="*/ 38 h 184"/>
                <a:gd name="T68" fmla="*/ 196 w 204"/>
                <a:gd name="T69" fmla="*/ 38 h 184"/>
                <a:gd name="T70" fmla="*/ 202 w 204"/>
                <a:gd name="T71" fmla="*/ 54 h 184"/>
                <a:gd name="T72" fmla="*/ 204 w 204"/>
                <a:gd name="T73" fmla="*/ 70 h 184"/>
                <a:gd name="T74" fmla="*/ 202 w 204"/>
                <a:gd name="T75" fmla="*/ 86 h 184"/>
                <a:gd name="T76" fmla="*/ 196 w 204"/>
                <a:gd name="T77" fmla="*/ 102 h 184"/>
                <a:gd name="T78" fmla="*/ 186 w 204"/>
                <a:gd name="T79" fmla="*/ 118 h 184"/>
                <a:gd name="T80" fmla="*/ 176 w 204"/>
                <a:gd name="T81" fmla="*/ 134 h 184"/>
                <a:gd name="T82" fmla="*/ 160 w 204"/>
                <a:gd name="T83" fmla="*/ 146 h 184"/>
                <a:gd name="T84" fmla="*/ 142 w 204"/>
                <a:gd name="T85" fmla="*/ 158 h 184"/>
                <a:gd name="T86" fmla="*/ 142 w 204"/>
                <a:gd name="T87" fmla="*/ 158 h 1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4" h="184">
                  <a:moveTo>
                    <a:pt x="142" y="158"/>
                  </a:moveTo>
                  <a:lnTo>
                    <a:pt x="142" y="158"/>
                  </a:lnTo>
                  <a:lnTo>
                    <a:pt x="124" y="168"/>
                  </a:lnTo>
                  <a:lnTo>
                    <a:pt x="106" y="176"/>
                  </a:lnTo>
                  <a:lnTo>
                    <a:pt x="90" y="182"/>
                  </a:lnTo>
                  <a:lnTo>
                    <a:pt x="74" y="184"/>
                  </a:lnTo>
                  <a:lnTo>
                    <a:pt x="66" y="182"/>
                  </a:lnTo>
                  <a:lnTo>
                    <a:pt x="58" y="180"/>
                  </a:lnTo>
                  <a:lnTo>
                    <a:pt x="50" y="178"/>
                  </a:lnTo>
                  <a:lnTo>
                    <a:pt x="44" y="172"/>
                  </a:lnTo>
                  <a:lnTo>
                    <a:pt x="36" y="166"/>
                  </a:lnTo>
                  <a:lnTo>
                    <a:pt x="28" y="158"/>
                  </a:lnTo>
                  <a:lnTo>
                    <a:pt x="14" y="136"/>
                  </a:lnTo>
                  <a:lnTo>
                    <a:pt x="14" y="136"/>
                  </a:lnTo>
                  <a:lnTo>
                    <a:pt x="4" y="110"/>
                  </a:lnTo>
                  <a:lnTo>
                    <a:pt x="0" y="100"/>
                  </a:lnTo>
                  <a:lnTo>
                    <a:pt x="0" y="90"/>
                  </a:lnTo>
                  <a:lnTo>
                    <a:pt x="0" y="82"/>
                  </a:lnTo>
                  <a:lnTo>
                    <a:pt x="0" y="74"/>
                  </a:lnTo>
                  <a:lnTo>
                    <a:pt x="4" y="66"/>
                  </a:lnTo>
                  <a:lnTo>
                    <a:pt x="8" y="58"/>
                  </a:lnTo>
                  <a:lnTo>
                    <a:pt x="18" y="46"/>
                  </a:lnTo>
                  <a:lnTo>
                    <a:pt x="32" y="36"/>
                  </a:lnTo>
                  <a:lnTo>
                    <a:pt x="48" y="26"/>
                  </a:lnTo>
                  <a:lnTo>
                    <a:pt x="66" y="16"/>
                  </a:lnTo>
                  <a:lnTo>
                    <a:pt x="66" y="16"/>
                  </a:lnTo>
                  <a:lnTo>
                    <a:pt x="86" y="6"/>
                  </a:lnTo>
                  <a:lnTo>
                    <a:pt x="104" y="2"/>
                  </a:lnTo>
                  <a:lnTo>
                    <a:pt x="124" y="0"/>
                  </a:lnTo>
                  <a:lnTo>
                    <a:pt x="142" y="2"/>
                  </a:lnTo>
                  <a:lnTo>
                    <a:pt x="158" y="6"/>
                  </a:lnTo>
                  <a:lnTo>
                    <a:pt x="174" y="14"/>
                  </a:lnTo>
                  <a:lnTo>
                    <a:pt x="186" y="24"/>
                  </a:lnTo>
                  <a:lnTo>
                    <a:pt x="196" y="38"/>
                  </a:lnTo>
                  <a:lnTo>
                    <a:pt x="196" y="38"/>
                  </a:lnTo>
                  <a:lnTo>
                    <a:pt x="202" y="54"/>
                  </a:lnTo>
                  <a:lnTo>
                    <a:pt x="204" y="70"/>
                  </a:lnTo>
                  <a:lnTo>
                    <a:pt x="202" y="86"/>
                  </a:lnTo>
                  <a:lnTo>
                    <a:pt x="196" y="102"/>
                  </a:lnTo>
                  <a:lnTo>
                    <a:pt x="186" y="118"/>
                  </a:lnTo>
                  <a:lnTo>
                    <a:pt x="176" y="134"/>
                  </a:lnTo>
                  <a:lnTo>
                    <a:pt x="160" y="146"/>
                  </a:lnTo>
                  <a:lnTo>
                    <a:pt x="142" y="158"/>
                  </a:lnTo>
                  <a:lnTo>
                    <a:pt x="142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Freeform 17">
              <a:extLst>
                <a:ext uri="{FF2B5EF4-FFF2-40B4-BE49-F238E27FC236}">
                  <a16:creationId xmlns:a16="http://schemas.microsoft.com/office/drawing/2014/main" id="{8207CF7F-A274-8515-1EEA-6883F9AD271B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60513" y="960438"/>
              <a:ext cx="320675" cy="295275"/>
            </a:xfrm>
            <a:custGeom>
              <a:avLst/>
              <a:gdLst>
                <a:gd name="T0" fmla="*/ 150 w 202"/>
                <a:gd name="T1" fmla="*/ 154 h 186"/>
                <a:gd name="T2" fmla="*/ 150 w 202"/>
                <a:gd name="T3" fmla="*/ 154 h 186"/>
                <a:gd name="T4" fmla="*/ 134 w 202"/>
                <a:gd name="T5" fmla="*/ 166 h 186"/>
                <a:gd name="T6" fmla="*/ 116 w 202"/>
                <a:gd name="T7" fmla="*/ 176 h 186"/>
                <a:gd name="T8" fmla="*/ 100 w 202"/>
                <a:gd name="T9" fmla="*/ 184 h 186"/>
                <a:gd name="T10" fmla="*/ 84 w 202"/>
                <a:gd name="T11" fmla="*/ 186 h 186"/>
                <a:gd name="T12" fmla="*/ 76 w 202"/>
                <a:gd name="T13" fmla="*/ 186 h 186"/>
                <a:gd name="T14" fmla="*/ 68 w 202"/>
                <a:gd name="T15" fmla="*/ 186 h 186"/>
                <a:gd name="T16" fmla="*/ 60 w 202"/>
                <a:gd name="T17" fmla="*/ 184 h 186"/>
                <a:gd name="T18" fmla="*/ 52 w 202"/>
                <a:gd name="T19" fmla="*/ 180 h 186"/>
                <a:gd name="T20" fmla="*/ 44 w 202"/>
                <a:gd name="T21" fmla="*/ 174 h 186"/>
                <a:gd name="T22" fmla="*/ 36 w 202"/>
                <a:gd name="T23" fmla="*/ 166 h 186"/>
                <a:gd name="T24" fmla="*/ 20 w 202"/>
                <a:gd name="T25" fmla="*/ 144 h 186"/>
                <a:gd name="T26" fmla="*/ 20 w 202"/>
                <a:gd name="T27" fmla="*/ 144 h 186"/>
                <a:gd name="T28" fmla="*/ 6 w 202"/>
                <a:gd name="T29" fmla="*/ 122 h 186"/>
                <a:gd name="T30" fmla="*/ 2 w 202"/>
                <a:gd name="T31" fmla="*/ 112 h 186"/>
                <a:gd name="T32" fmla="*/ 0 w 202"/>
                <a:gd name="T33" fmla="*/ 102 h 186"/>
                <a:gd name="T34" fmla="*/ 0 w 202"/>
                <a:gd name="T35" fmla="*/ 92 h 186"/>
                <a:gd name="T36" fmla="*/ 0 w 202"/>
                <a:gd name="T37" fmla="*/ 84 h 186"/>
                <a:gd name="T38" fmla="*/ 2 w 202"/>
                <a:gd name="T39" fmla="*/ 76 h 186"/>
                <a:gd name="T40" fmla="*/ 6 w 202"/>
                <a:gd name="T41" fmla="*/ 70 h 186"/>
                <a:gd name="T42" fmla="*/ 14 w 202"/>
                <a:gd name="T43" fmla="*/ 56 h 186"/>
                <a:gd name="T44" fmla="*/ 28 w 202"/>
                <a:gd name="T45" fmla="*/ 44 h 186"/>
                <a:gd name="T46" fmla="*/ 42 w 202"/>
                <a:gd name="T47" fmla="*/ 32 h 186"/>
                <a:gd name="T48" fmla="*/ 60 w 202"/>
                <a:gd name="T49" fmla="*/ 20 h 186"/>
                <a:gd name="T50" fmla="*/ 60 w 202"/>
                <a:gd name="T51" fmla="*/ 20 h 186"/>
                <a:gd name="T52" fmla="*/ 78 w 202"/>
                <a:gd name="T53" fmla="*/ 10 h 186"/>
                <a:gd name="T54" fmla="*/ 96 w 202"/>
                <a:gd name="T55" fmla="*/ 4 h 186"/>
                <a:gd name="T56" fmla="*/ 116 w 202"/>
                <a:gd name="T57" fmla="*/ 0 h 186"/>
                <a:gd name="T58" fmla="*/ 134 w 202"/>
                <a:gd name="T59" fmla="*/ 0 h 186"/>
                <a:gd name="T60" fmla="*/ 150 w 202"/>
                <a:gd name="T61" fmla="*/ 2 h 186"/>
                <a:gd name="T62" fmla="*/ 166 w 202"/>
                <a:gd name="T63" fmla="*/ 8 h 186"/>
                <a:gd name="T64" fmla="*/ 180 w 202"/>
                <a:gd name="T65" fmla="*/ 18 h 186"/>
                <a:gd name="T66" fmla="*/ 190 w 202"/>
                <a:gd name="T67" fmla="*/ 30 h 186"/>
                <a:gd name="T68" fmla="*/ 190 w 202"/>
                <a:gd name="T69" fmla="*/ 30 h 186"/>
                <a:gd name="T70" fmla="*/ 198 w 202"/>
                <a:gd name="T71" fmla="*/ 44 h 186"/>
                <a:gd name="T72" fmla="*/ 202 w 202"/>
                <a:gd name="T73" fmla="*/ 60 h 186"/>
                <a:gd name="T74" fmla="*/ 202 w 202"/>
                <a:gd name="T75" fmla="*/ 78 h 186"/>
                <a:gd name="T76" fmla="*/ 198 w 202"/>
                <a:gd name="T77" fmla="*/ 94 h 186"/>
                <a:gd name="T78" fmla="*/ 190 w 202"/>
                <a:gd name="T79" fmla="*/ 110 h 186"/>
                <a:gd name="T80" fmla="*/ 180 w 202"/>
                <a:gd name="T81" fmla="*/ 126 h 186"/>
                <a:gd name="T82" fmla="*/ 166 w 202"/>
                <a:gd name="T83" fmla="*/ 142 h 186"/>
                <a:gd name="T84" fmla="*/ 150 w 202"/>
                <a:gd name="T85" fmla="*/ 154 h 186"/>
                <a:gd name="T86" fmla="*/ 150 w 202"/>
                <a:gd name="T87" fmla="*/ 154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02" h="186">
                  <a:moveTo>
                    <a:pt x="150" y="154"/>
                  </a:moveTo>
                  <a:lnTo>
                    <a:pt x="150" y="154"/>
                  </a:lnTo>
                  <a:lnTo>
                    <a:pt x="134" y="166"/>
                  </a:lnTo>
                  <a:lnTo>
                    <a:pt x="116" y="176"/>
                  </a:lnTo>
                  <a:lnTo>
                    <a:pt x="100" y="184"/>
                  </a:lnTo>
                  <a:lnTo>
                    <a:pt x="84" y="186"/>
                  </a:lnTo>
                  <a:lnTo>
                    <a:pt x="76" y="186"/>
                  </a:lnTo>
                  <a:lnTo>
                    <a:pt x="68" y="186"/>
                  </a:lnTo>
                  <a:lnTo>
                    <a:pt x="60" y="184"/>
                  </a:lnTo>
                  <a:lnTo>
                    <a:pt x="52" y="180"/>
                  </a:lnTo>
                  <a:lnTo>
                    <a:pt x="44" y="174"/>
                  </a:lnTo>
                  <a:lnTo>
                    <a:pt x="36" y="166"/>
                  </a:lnTo>
                  <a:lnTo>
                    <a:pt x="20" y="144"/>
                  </a:lnTo>
                  <a:lnTo>
                    <a:pt x="20" y="144"/>
                  </a:lnTo>
                  <a:lnTo>
                    <a:pt x="6" y="122"/>
                  </a:lnTo>
                  <a:lnTo>
                    <a:pt x="2" y="112"/>
                  </a:lnTo>
                  <a:lnTo>
                    <a:pt x="0" y="102"/>
                  </a:lnTo>
                  <a:lnTo>
                    <a:pt x="0" y="92"/>
                  </a:lnTo>
                  <a:lnTo>
                    <a:pt x="0" y="84"/>
                  </a:lnTo>
                  <a:lnTo>
                    <a:pt x="2" y="76"/>
                  </a:lnTo>
                  <a:lnTo>
                    <a:pt x="6" y="70"/>
                  </a:lnTo>
                  <a:lnTo>
                    <a:pt x="14" y="56"/>
                  </a:lnTo>
                  <a:lnTo>
                    <a:pt x="28" y="44"/>
                  </a:lnTo>
                  <a:lnTo>
                    <a:pt x="42" y="32"/>
                  </a:lnTo>
                  <a:lnTo>
                    <a:pt x="60" y="20"/>
                  </a:lnTo>
                  <a:lnTo>
                    <a:pt x="60" y="20"/>
                  </a:lnTo>
                  <a:lnTo>
                    <a:pt x="78" y="10"/>
                  </a:lnTo>
                  <a:lnTo>
                    <a:pt x="96" y="4"/>
                  </a:lnTo>
                  <a:lnTo>
                    <a:pt x="116" y="0"/>
                  </a:lnTo>
                  <a:lnTo>
                    <a:pt x="134" y="0"/>
                  </a:lnTo>
                  <a:lnTo>
                    <a:pt x="150" y="2"/>
                  </a:lnTo>
                  <a:lnTo>
                    <a:pt x="166" y="8"/>
                  </a:lnTo>
                  <a:lnTo>
                    <a:pt x="180" y="18"/>
                  </a:lnTo>
                  <a:lnTo>
                    <a:pt x="190" y="30"/>
                  </a:lnTo>
                  <a:lnTo>
                    <a:pt x="190" y="30"/>
                  </a:lnTo>
                  <a:lnTo>
                    <a:pt x="198" y="44"/>
                  </a:lnTo>
                  <a:lnTo>
                    <a:pt x="202" y="60"/>
                  </a:lnTo>
                  <a:lnTo>
                    <a:pt x="202" y="78"/>
                  </a:lnTo>
                  <a:lnTo>
                    <a:pt x="198" y="94"/>
                  </a:lnTo>
                  <a:lnTo>
                    <a:pt x="190" y="110"/>
                  </a:lnTo>
                  <a:lnTo>
                    <a:pt x="180" y="126"/>
                  </a:lnTo>
                  <a:lnTo>
                    <a:pt x="166" y="142"/>
                  </a:lnTo>
                  <a:lnTo>
                    <a:pt x="150" y="154"/>
                  </a:lnTo>
                  <a:lnTo>
                    <a:pt x="150" y="1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Freeform 18">
              <a:extLst>
                <a:ext uri="{FF2B5EF4-FFF2-40B4-BE49-F238E27FC236}">
                  <a16:creationId xmlns:a16="http://schemas.microsoft.com/office/drawing/2014/main" id="{2B76254F-60BC-A4EC-2E97-879AD6D81793}"/>
                </a:ext>
              </a:extLst>
            </p:cNvPr>
            <p:cNvSpPr>
              <a:spLocks/>
            </p:cNvSpPr>
            <p:nvPr/>
          </p:nvSpPr>
          <p:spPr bwMode="auto">
            <a:xfrm>
              <a:off x="-2595563" y="998538"/>
              <a:ext cx="266700" cy="276225"/>
            </a:xfrm>
            <a:custGeom>
              <a:avLst/>
              <a:gdLst>
                <a:gd name="T0" fmla="*/ 144 w 168"/>
                <a:gd name="T1" fmla="*/ 128 h 174"/>
                <a:gd name="T2" fmla="*/ 144 w 168"/>
                <a:gd name="T3" fmla="*/ 128 h 174"/>
                <a:gd name="T4" fmla="*/ 120 w 168"/>
                <a:gd name="T5" fmla="*/ 154 h 174"/>
                <a:gd name="T6" fmla="*/ 108 w 168"/>
                <a:gd name="T7" fmla="*/ 164 h 174"/>
                <a:gd name="T8" fmla="*/ 96 w 168"/>
                <a:gd name="T9" fmla="*/ 172 h 174"/>
                <a:gd name="T10" fmla="*/ 82 w 168"/>
                <a:gd name="T11" fmla="*/ 174 h 174"/>
                <a:gd name="T12" fmla="*/ 76 w 168"/>
                <a:gd name="T13" fmla="*/ 174 h 174"/>
                <a:gd name="T14" fmla="*/ 68 w 168"/>
                <a:gd name="T15" fmla="*/ 174 h 174"/>
                <a:gd name="T16" fmla="*/ 50 w 168"/>
                <a:gd name="T17" fmla="*/ 166 h 174"/>
                <a:gd name="T18" fmla="*/ 32 w 168"/>
                <a:gd name="T19" fmla="*/ 152 h 174"/>
                <a:gd name="T20" fmla="*/ 32 w 168"/>
                <a:gd name="T21" fmla="*/ 152 h 174"/>
                <a:gd name="T22" fmla="*/ 14 w 168"/>
                <a:gd name="T23" fmla="*/ 136 h 174"/>
                <a:gd name="T24" fmla="*/ 4 w 168"/>
                <a:gd name="T25" fmla="*/ 120 h 174"/>
                <a:gd name="T26" fmla="*/ 2 w 168"/>
                <a:gd name="T27" fmla="*/ 114 h 174"/>
                <a:gd name="T28" fmla="*/ 0 w 168"/>
                <a:gd name="T29" fmla="*/ 106 h 174"/>
                <a:gd name="T30" fmla="*/ 0 w 168"/>
                <a:gd name="T31" fmla="*/ 92 h 174"/>
                <a:gd name="T32" fmla="*/ 6 w 168"/>
                <a:gd name="T33" fmla="*/ 78 h 174"/>
                <a:gd name="T34" fmla="*/ 14 w 168"/>
                <a:gd name="T35" fmla="*/ 66 h 174"/>
                <a:gd name="T36" fmla="*/ 34 w 168"/>
                <a:gd name="T37" fmla="*/ 38 h 174"/>
                <a:gd name="T38" fmla="*/ 34 w 168"/>
                <a:gd name="T39" fmla="*/ 38 h 174"/>
                <a:gd name="T40" fmla="*/ 48 w 168"/>
                <a:gd name="T41" fmla="*/ 24 h 174"/>
                <a:gd name="T42" fmla="*/ 62 w 168"/>
                <a:gd name="T43" fmla="*/ 14 h 174"/>
                <a:gd name="T44" fmla="*/ 76 w 168"/>
                <a:gd name="T45" fmla="*/ 6 h 174"/>
                <a:gd name="T46" fmla="*/ 92 w 168"/>
                <a:gd name="T47" fmla="*/ 2 h 174"/>
                <a:gd name="T48" fmla="*/ 106 w 168"/>
                <a:gd name="T49" fmla="*/ 0 h 174"/>
                <a:gd name="T50" fmla="*/ 122 w 168"/>
                <a:gd name="T51" fmla="*/ 2 h 174"/>
                <a:gd name="T52" fmla="*/ 134 w 168"/>
                <a:gd name="T53" fmla="*/ 6 h 174"/>
                <a:gd name="T54" fmla="*/ 146 w 168"/>
                <a:gd name="T55" fmla="*/ 14 h 174"/>
                <a:gd name="T56" fmla="*/ 146 w 168"/>
                <a:gd name="T57" fmla="*/ 14 h 174"/>
                <a:gd name="T58" fmla="*/ 156 w 168"/>
                <a:gd name="T59" fmla="*/ 24 h 174"/>
                <a:gd name="T60" fmla="*/ 164 w 168"/>
                <a:gd name="T61" fmla="*/ 36 h 174"/>
                <a:gd name="T62" fmla="*/ 168 w 168"/>
                <a:gd name="T63" fmla="*/ 50 h 174"/>
                <a:gd name="T64" fmla="*/ 168 w 168"/>
                <a:gd name="T65" fmla="*/ 66 h 174"/>
                <a:gd name="T66" fmla="*/ 166 w 168"/>
                <a:gd name="T67" fmla="*/ 82 h 174"/>
                <a:gd name="T68" fmla="*/ 162 w 168"/>
                <a:gd name="T69" fmla="*/ 98 h 174"/>
                <a:gd name="T70" fmla="*/ 154 w 168"/>
                <a:gd name="T71" fmla="*/ 114 h 174"/>
                <a:gd name="T72" fmla="*/ 144 w 168"/>
                <a:gd name="T73" fmla="*/ 128 h 174"/>
                <a:gd name="T74" fmla="*/ 144 w 168"/>
                <a:gd name="T75" fmla="*/ 128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68" h="174">
                  <a:moveTo>
                    <a:pt x="144" y="128"/>
                  </a:moveTo>
                  <a:lnTo>
                    <a:pt x="144" y="128"/>
                  </a:lnTo>
                  <a:lnTo>
                    <a:pt x="120" y="154"/>
                  </a:lnTo>
                  <a:lnTo>
                    <a:pt x="108" y="164"/>
                  </a:lnTo>
                  <a:lnTo>
                    <a:pt x="96" y="172"/>
                  </a:lnTo>
                  <a:lnTo>
                    <a:pt x="82" y="174"/>
                  </a:lnTo>
                  <a:lnTo>
                    <a:pt x="76" y="174"/>
                  </a:lnTo>
                  <a:lnTo>
                    <a:pt x="68" y="174"/>
                  </a:lnTo>
                  <a:lnTo>
                    <a:pt x="50" y="166"/>
                  </a:lnTo>
                  <a:lnTo>
                    <a:pt x="32" y="152"/>
                  </a:lnTo>
                  <a:lnTo>
                    <a:pt x="32" y="152"/>
                  </a:lnTo>
                  <a:lnTo>
                    <a:pt x="14" y="136"/>
                  </a:lnTo>
                  <a:lnTo>
                    <a:pt x="4" y="120"/>
                  </a:lnTo>
                  <a:lnTo>
                    <a:pt x="2" y="114"/>
                  </a:lnTo>
                  <a:lnTo>
                    <a:pt x="0" y="106"/>
                  </a:lnTo>
                  <a:lnTo>
                    <a:pt x="0" y="92"/>
                  </a:lnTo>
                  <a:lnTo>
                    <a:pt x="6" y="78"/>
                  </a:lnTo>
                  <a:lnTo>
                    <a:pt x="14" y="66"/>
                  </a:lnTo>
                  <a:lnTo>
                    <a:pt x="34" y="38"/>
                  </a:lnTo>
                  <a:lnTo>
                    <a:pt x="34" y="38"/>
                  </a:lnTo>
                  <a:lnTo>
                    <a:pt x="48" y="24"/>
                  </a:lnTo>
                  <a:lnTo>
                    <a:pt x="62" y="14"/>
                  </a:lnTo>
                  <a:lnTo>
                    <a:pt x="76" y="6"/>
                  </a:lnTo>
                  <a:lnTo>
                    <a:pt x="92" y="2"/>
                  </a:lnTo>
                  <a:lnTo>
                    <a:pt x="106" y="0"/>
                  </a:lnTo>
                  <a:lnTo>
                    <a:pt x="122" y="2"/>
                  </a:lnTo>
                  <a:lnTo>
                    <a:pt x="134" y="6"/>
                  </a:lnTo>
                  <a:lnTo>
                    <a:pt x="146" y="14"/>
                  </a:lnTo>
                  <a:lnTo>
                    <a:pt x="146" y="14"/>
                  </a:lnTo>
                  <a:lnTo>
                    <a:pt x="156" y="24"/>
                  </a:lnTo>
                  <a:lnTo>
                    <a:pt x="164" y="36"/>
                  </a:lnTo>
                  <a:lnTo>
                    <a:pt x="168" y="50"/>
                  </a:lnTo>
                  <a:lnTo>
                    <a:pt x="168" y="66"/>
                  </a:lnTo>
                  <a:lnTo>
                    <a:pt x="166" y="82"/>
                  </a:lnTo>
                  <a:lnTo>
                    <a:pt x="162" y="98"/>
                  </a:lnTo>
                  <a:lnTo>
                    <a:pt x="154" y="114"/>
                  </a:lnTo>
                  <a:lnTo>
                    <a:pt x="144" y="128"/>
                  </a:lnTo>
                  <a:lnTo>
                    <a:pt x="144" y="1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19">
              <a:extLst>
                <a:ext uri="{FF2B5EF4-FFF2-40B4-BE49-F238E27FC236}">
                  <a16:creationId xmlns:a16="http://schemas.microsoft.com/office/drawing/2014/main" id="{5E7F3CB9-4C81-676B-EEAF-4932C4041BE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785938" y="5138738"/>
              <a:ext cx="396875" cy="266700"/>
            </a:xfrm>
            <a:custGeom>
              <a:avLst/>
              <a:gdLst>
                <a:gd name="T0" fmla="*/ 172 w 250"/>
                <a:gd name="T1" fmla="*/ 166 h 168"/>
                <a:gd name="T2" fmla="*/ 172 w 250"/>
                <a:gd name="T3" fmla="*/ 166 h 168"/>
                <a:gd name="T4" fmla="*/ 192 w 250"/>
                <a:gd name="T5" fmla="*/ 168 h 168"/>
                <a:gd name="T6" fmla="*/ 208 w 250"/>
                <a:gd name="T7" fmla="*/ 168 h 168"/>
                <a:gd name="T8" fmla="*/ 222 w 250"/>
                <a:gd name="T9" fmla="*/ 164 h 168"/>
                <a:gd name="T10" fmla="*/ 234 w 250"/>
                <a:gd name="T11" fmla="*/ 158 h 168"/>
                <a:gd name="T12" fmla="*/ 242 w 250"/>
                <a:gd name="T13" fmla="*/ 152 h 168"/>
                <a:gd name="T14" fmla="*/ 248 w 250"/>
                <a:gd name="T15" fmla="*/ 142 h 168"/>
                <a:gd name="T16" fmla="*/ 250 w 250"/>
                <a:gd name="T17" fmla="*/ 134 h 168"/>
                <a:gd name="T18" fmla="*/ 250 w 250"/>
                <a:gd name="T19" fmla="*/ 126 h 168"/>
                <a:gd name="T20" fmla="*/ 250 w 250"/>
                <a:gd name="T21" fmla="*/ 126 h 168"/>
                <a:gd name="T22" fmla="*/ 248 w 250"/>
                <a:gd name="T23" fmla="*/ 118 h 168"/>
                <a:gd name="T24" fmla="*/ 242 w 250"/>
                <a:gd name="T25" fmla="*/ 108 h 168"/>
                <a:gd name="T26" fmla="*/ 228 w 250"/>
                <a:gd name="T27" fmla="*/ 88 h 168"/>
                <a:gd name="T28" fmla="*/ 206 w 250"/>
                <a:gd name="T29" fmla="*/ 68 h 168"/>
                <a:gd name="T30" fmla="*/ 178 w 250"/>
                <a:gd name="T31" fmla="*/ 48 h 168"/>
                <a:gd name="T32" fmla="*/ 150 w 250"/>
                <a:gd name="T33" fmla="*/ 30 h 168"/>
                <a:gd name="T34" fmla="*/ 118 w 250"/>
                <a:gd name="T35" fmla="*/ 14 h 168"/>
                <a:gd name="T36" fmla="*/ 102 w 250"/>
                <a:gd name="T37" fmla="*/ 8 h 168"/>
                <a:gd name="T38" fmla="*/ 86 w 250"/>
                <a:gd name="T39" fmla="*/ 4 h 168"/>
                <a:gd name="T40" fmla="*/ 72 w 250"/>
                <a:gd name="T41" fmla="*/ 0 h 168"/>
                <a:gd name="T42" fmla="*/ 56 w 250"/>
                <a:gd name="T43" fmla="*/ 0 h 168"/>
                <a:gd name="T44" fmla="*/ 56 w 250"/>
                <a:gd name="T45" fmla="*/ 0 h 168"/>
                <a:gd name="T46" fmla="*/ 36 w 250"/>
                <a:gd name="T47" fmla="*/ 2 h 168"/>
                <a:gd name="T48" fmla="*/ 20 w 250"/>
                <a:gd name="T49" fmla="*/ 6 h 168"/>
                <a:gd name="T50" fmla="*/ 14 w 250"/>
                <a:gd name="T51" fmla="*/ 10 h 168"/>
                <a:gd name="T52" fmla="*/ 10 w 250"/>
                <a:gd name="T53" fmla="*/ 14 h 168"/>
                <a:gd name="T54" fmla="*/ 2 w 250"/>
                <a:gd name="T55" fmla="*/ 26 h 168"/>
                <a:gd name="T56" fmla="*/ 0 w 250"/>
                <a:gd name="T57" fmla="*/ 38 h 168"/>
                <a:gd name="T58" fmla="*/ 0 w 250"/>
                <a:gd name="T59" fmla="*/ 50 h 168"/>
                <a:gd name="T60" fmla="*/ 4 w 250"/>
                <a:gd name="T61" fmla="*/ 64 h 168"/>
                <a:gd name="T62" fmla="*/ 10 w 250"/>
                <a:gd name="T63" fmla="*/ 78 h 168"/>
                <a:gd name="T64" fmla="*/ 10 w 250"/>
                <a:gd name="T65" fmla="*/ 78 h 168"/>
                <a:gd name="T66" fmla="*/ 18 w 250"/>
                <a:gd name="T67" fmla="*/ 88 h 168"/>
                <a:gd name="T68" fmla="*/ 30 w 250"/>
                <a:gd name="T69" fmla="*/ 100 h 168"/>
                <a:gd name="T70" fmla="*/ 46 w 250"/>
                <a:gd name="T71" fmla="*/ 114 h 168"/>
                <a:gd name="T72" fmla="*/ 68 w 250"/>
                <a:gd name="T73" fmla="*/ 126 h 168"/>
                <a:gd name="T74" fmla="*/ 92 w 250"/>
                <a:gd name="T75" fmla="*/ 138 h 168"/>
                <a:gd name="T76" fmla="*/ 116 w 250"/>
                <a:gd name="T77" fmla="*/ 150 h 168"/>
                <a:gd name="T78" fmla="*/ 144 w 250"/>
                <a:gd name="T79" fmla="*/ 160 h 168"/>
                <a:gd name="T80" fmla="*/ 172 w 250"/>
                <a:gd name="T81" fmla="*/ 166 h 168"/>
                <a:gd name="T82" fmla="*/ 172 w 250"/>
                <a:gd name="T83" fmla="*/ 16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50" h="168">
                  <a:moveTo>
                    <a:pt x="172" y="166"/>
                  </a:moveTo>
                  <a:lnTo>
                    <a:pt x="172" y="166"/>
                  </a:lnTo>
                  <a:lnTo>
                    <a:pt x="192" y="168"/>
                  </a:lnTo>
                  <a:lnTo>
                    <a:pt x="208" y="168"/>
                  </a:lnTo>
                  <a:lnTo>
                    <a:pt x="222" y="164"/>
                  </a:lnTo>
                  <a:lnTo>
                    <a:pt x="234" y="158"/>
                  </a:lnTo>
                  <a:lnTo>
                    <a:pt x="242" y="152"/>
                  </a:lnTo>
                  <a:lnTo>
                    <a:pt x="248" y="142"/>
                  </a:lnTo>
                  <a:lnTo>
                    <a:pt x="250" y="134"/>
                  </a:lnTo>
                  <a:lnTo>
                    <a:pt x="250" y="126"/>
                  </a:lnTo>
                  <a:lnTo>
                    <a:pt x="250" y="126"/>
                  </a:lnTo>
                  <a:lnTo>
                    <a:pt x="248" y="118"/>
                  </a:lnTo>
                  <a:lnTo>
                    <a:pt x="242" y="108"/>
                  </a:lnTo>
                  <a:lnTo>
                    <a:pt x="228" y="88"/>
                  </a:lnTo>
                  <a:lnTo>
                    <a:pt x="206" y="68"/>
                  </a:lnTo>
                  <a:lnTo>
                    <a:pt x="178" y="48"/>
                  </a:lnTo>
                  <a:lnTo>
                    <a:pt x="150" y="30"/>
                  </a:lnTo>
                  <a:lnTo>
                    <a:pt x="118" y="14"/>
                  </a:lnTo>
                  <a:lnTo>
                    <a:pt x="102" y="8"/>
                  </a:lnTo>
                  <a:lnTo>
                    <a:pt x="86" y="4"/>
                  </a:lnTo>
                  <a:lnTo>
                    <a:pt x="72" y="0"/>
                  </a:lnTo>
                  <a:lnTo>
                    <a:pt x="56" y="0"/>
                  </a:lnTo>
                  <a:lnTo>
                    <a:pt x="56" y="0"/>
                  </a:lnTo>
                  <a:lnTo>
                    <a:pt x="36" y="2"/>
                  </a:lnTo>
                  <a:lnTo>
                    <a:pt x="20" y="6"/>
                  </a:lnTo>
                  <a:lnTo>
                    <a:pt x="14" y="10"/>
                  </a:lnTo>
                  <a:lnTo>
                    <a:pt x="10" y="14"/>
                  </a:lnTo>
                  <a:lnTo>
                    <a:pt x="2" y="26"/>
                  </a:lnTo>
                  <a:lnTo>
                    <a:pt x="0" y="38"/>
                  </a:lnTo>
                  <a:lnTo>
                    <a:pt x="0" y="50"/>
                  </a:lnTo>
                  <a:lnTo>
                    <a:pt x="4" y="64"/>
                  </a:lnTo>
                  <a:lnTo>
                    <a:pt x="10" y="78"/>
                  </a:lnTo>
                  <a:lnTo>
                    <a:pt x="10" y="78"/>
                  </a:lnTo>
                  <a:lnTo>
                    <a:pt x="18" y="88"/>
                  </a:lnTo>
                  <a:lnTo>
                    <a:pt x="30" y="100"/>
                  </a:lnTo>
                  <a:lnTo>
                    <a:pt x="46" y="114"/>
                  </a:lnTo>
                  <a:lnTo>
                    <a:pt x="68" y="126"/>
                  </a:lnTo>
                  <a:lnTo>
                    <a:pt x="92" y="138"/>
                  </a:lnTo>
                  <a:lnTo>
                    <a:pt x="116" y="150"/>
                  </a:lnTo>
                  <a:lnTo>
                    <a:pt x="144" y="160"/>
                  </a:lnTo>
                  <a:lnTo>
                    <a:pt x="172" y="166"/>
                  </a:lnTo>
                  <a:lnTo>
                    <a:pt x="172" y="16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F2B8DE12-CFAA-AFC2-5788-E4396B8671E6}"/>
              </a:ext>
            </a:extLst>
          </p:cNvPr>
          <p:cNvGrpSpPr/>
          <p:nvPr/>
        </p:nvGrpSpPr>
        <p:grpSpPr>
          <a:xfrm rot="2367308">
            <a:off x="5315372" y="2779112"/>
            <a:ext cx="1667833" cy="1119778"/>
            <a:chOff x="-5347951" y="-2574925"/>
            <a:chExt cx="7159626" cy="4806950"/>
          </a:xfrm>
        </p:grpSpPr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7672A6AD-6195-8486-94E2-173561BA8C11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47951" y="-2574925"/>
              <a:ext cx="7159626" cy="4806950"/>
            </a:xfrm>
            <a:custGeom>
              <a:avLst/>
              <a:gdLst>
                <a:gd name="T0" fmla="*/ 52 w 4510"/>
                <a:gd name="T1" fmla="*/ 2374 h 3028"/>
                <a:gd name="T2" fmla="*/ 26 w 4510"/>
                <a:gd name="T3" fmla="*/ 2298 h 3028"/>
                <a:gd name="T4" fmla="*/ 6 w 4510"/>
                <a:gd name="T5" fmla="*/ 2176 h 3028"/>
                <a:gd name="T6" fmla="*/ 6 w 4510"/>
                <a:gd name="T7" fmla="*/ 1958 h 3028"/>
                <a:gd name="T8" fmla="*/ 44 w 4510"/>
                <a:gd name="T9" fmla="*/ 1712 h 3028"/>
                <a:gd name="T10" fmla="*/ 126 w 4510"/>
                <a:gd name="T11" fmla="*/ 1446 h 3028"/>
                <a:gd name="T12" fmla="*/ 228 w 4510"/>
                <a:gd name="T13" fmla="*/ 1216 h 3028"/>
                <a:gd name="T14" fmla="*/ 306 w 4510"/>
                <a:gd name="T15" fmla="*/ 1080 h 3028"/>
                <a:gd name="T16" fmla="*/ 398 w 4510"/>
                <a:gd name="T17" fmla="*/ 946 h 3028"/>
                <a:gd name="T18" fmla="*/ 500 w 4510"/>
                <a:gd name="T19" fmla="*/ 814 h 3028"/>
                <a:gd name="T20" fmla="*/ 618 w 4510"/>
                <a:gd name="T21" fmla="*/ 688 h 3028"/>
                <a:gd name="T22" fmla="*/ 748 w 4510"/>
                <a:gd name="T23" fmla="*/ 570 h 3028"/>
                <a:gd name="T24" fmla="*/ 894 w 4510"/>
                <a:gd name="T25" fmla="*/ 458 h 3028"/>
                <a:gd name="T26" fmla="*/ 1054 w 4510"/>
                <a:gd name="T27" fmla="*/ 356 h 3028"/>
                <a:gd name="T28" fmla="*/ 1228 w 4510"/>
                <a:gd name="T29" fmla="*/ 264 h 3028"/>
                <a:gd name="T30" fmla="*/ 1418 w 4510"/>
                <a:gd name="T31" fmla="*/ 184 h 3028"/>
                <a:gd name="T32" fmla="*/ 1624 w 4510"/>
                <a:gd name="T33" fmla="*/ 120 h 3028"/>
                <a:gd name="T34" fmla="*/ 1846 w 4510"/>
                <a:gd name="T35" fmla="*/ 70 h 3028"/>
                <a:gd name="T36" fmla="*/ 1992 w 4510"/>
                <a:gd name="T37" fmla="*/ 44 h 3028"/>
                <a:gd name="T38" fmla="*/ 2208 w 4510"/>
                <a:gd name="T39" fmla="*/ 18 h 3028"/>
                <a:gd name="T40" fmla="*/ 2550 w 4510"/>
                <a:gd name="T41" fmla="*/ 0 h 3028"/>
                <a:gd name="T42" fmla="*/ 2930 w 4510"/>
                <a:gd name="T43" fmla="*/ 12 h 3028"/>
                <a:gd name="T44" fmla="*/ 3278 w 4510"/>
                <a:gd name="T45" fmla="*/ 56 h 3028"/>
                <a:gd name="T46" fmla="*/ 3588 w 4510"/>
                <a:gd name="T47" fmla="*/ 120 h 3028"/>
                <a:gd name="T48" fmla="*/ 3858 w 4510"/>
                <a:gd name="T49" fmla="*/ 198 h 3028"/>
                <a:gd name="T50" fmla="*/ 4084 w 4510"/>
                <a:gd name="T51" fmla="*/ 280 h 3028"/>
                <a:gd name="T52" fmla="*/ 4316 w 4510"/>
                <a:gd name="T53" fmla="*/ 384 h 3028"/>
                <a:gd name="T54" fmla="*/ 4510 w 4510"/>
                <a:gd name="T55" fmla="*/ 490 h 3028"/>
                <a:gd name="T56" fmla="*/ 4436 w 4510"/>
                <a:gd name="T57" fmla="*/ 508 h 3028"/>
                <a:gd name="T58" fmla="*/ 4278 w 4510"/>
                <a:gd name="T59" fmla="*/ 564 h 3028"/>
                <a:gd name="T60" fmla="*/ 4150 w 4510"/>
                <a:gd name="T61" fmla="*/ 628 h 3028"/>
                <a:gd name="T62" fmla="*/ 4002 w 4510"/>
                <a:gd name="T63" fmla="*/ 718 h 3028"/>
                <a:gd name="T64" fmla="*/ 3840 w 4510"/>
                <a:gd name="T65" fmla="*/ 838 h 3028"/>
                <a:gd name="T66" fmla="*/ 3668 w 4510"/>
                <a:gd name="T67" fmla="*/ 996 h 3028"/>
                <a:gd name="T68" fmla="*/ 3492 w 4510"/>
                <a:gd name="T69" fmla="*/ 1192 h 3028"/>
                <a:gd name="T70" fmla="*/ 3314 w 4510"/>
                <a:gd name="T71" fmla="*/ 1436 h 3028"/>
                <a:gd name="T72" fmla="*/ 3140 w 4510"/>
                <a:gd name="T73" fmla="*/ 1728 h 3028"/>
                <a:gd name="T74" fmla="*/ 3060 w 4510"/>
                <a:gd name="T75" fmla="*/ 1866 h 3028"/>
                <a:gd name="T76" fmla="*/ 2932 w 4510"/>
                <a:gd name="T77" fmla="*/ 2058 h 3028"/>
                <a:gd name="T78" fmla="*/ 2794 w 4510"/>
                <a:gd name="T79" fmla="*/ 2232 h 3028"/>
                <a:gd name="T80" fmla="*/ 2646 w 4510"/>
                <a:gd name="T81" fmla="*/ 2390 h 3028"/>
                <a:gd name="T82" fmla="*/ 2490 w 4510"/>
                <a:gd name="T83" fmla="*/ 2528 h 3028"/>
                <a:gd name="T84" fmla="*/ 2330 w 4510"/>
                <a:gd name="T85" fmla="*/ 2650 h 3028"/>
                <a:gd name="T86" fmla="*/ 2164 w 4510"/>
                <a:gd name="T87" fmla="*/ 2754 h 3028"/>
                <a:gd name="T88" fmla="*/ 1994 w 4510"/>
                <a:gd name="T89" fmla="*/ 2842 h 3028"/>
                <a:gd name="T90" fmla="*/ 1822 w 4510"/>
                <a:gd name="T91" fmla="*/ 2912 h 3028"/>
                <a:gd name="T92" fmla="*/ 1650 w 4510"/>
                <a:gd name="T93" fmla="*/ 2966 h 3028"/>
                <a:gd name="T94" fmla="*/ 1480 w 4510"/>
                <a:gd name="T95" fmla="*/ 3004 h 3028"/>
                <a:gd name="T96" fmla="*/ 1310 w 4510"/>
                <a:gd name="T97" fmla="*/ 3024 h 3028"/>
                <a:gd name="T98" fmla="*/ 1144 w 4510"/>
                <a:gd name="T99" fmla="*/ 3028 h 3028"/>
                <a:gd name="T100" fmla="*/ 984 w 4510"/>
                <a:gd name="T101" fmla="*/ 3016 h 3028"/>
                <a:gd name="T102" fmla="*/ 830 w 4510"/>
                <a:gd name="T103" fmla="*/ 2986 h 3028"/>
                <a:gd name="T104" fmla="*/ 682 w 4510"/>
                <a:gd name="T105" fmla="*/ 2942 h 3028"/>
                <a:gd name="T106" fmla="*/ 544 w 4510"/>
                <a:gd name="T107" fmla="*/ 2882 h 3028"/>
                <a:gd name="T108" fmla="*/ 418 w 4510"/>
                <a:gd name="T109" fmla="*/ 2806 h 3028"/>
                <a:gd name="T110" fmla="*/ 302 w 4510"/>
                <a:gd name="T111" fmla="*/ 2716 h 3028"/>
                <a:gd name="T112" fmla="*/ 200 w 4510"/>
                <a:gd name="T113" fmla="*/ 2608 h 3028"/>
                <a:gd name="T114" fmla="*/ 112 w 4510"/>
                <a:gd name="T115" fmla="*/ 2486 h 3028"/>
                <a:gd name="T116" fmla="*/ 62 w 4510"/>
                <a:gd name="T117" fmla="*/ 2396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10" h="3028">
                  <a:moveTo>
                    <a:pt x="62" y="2396"/>
                  </a:moveTo>
                  <a:lnTo>
                    <a:pt x="62" y="2396"/>
                  </a:lnTo>
                  <a:lnTo>
                    <a:pt x="52" y="2374"/>
                  </a:lnTo>
                  <a:lnTo>
                    <a:pt x="42" y="2350"/>
                  </a:lnTo>
                  <a:lnTo>
                    <a:pt x="34" y="2324"/>
                  </a:lnTo>
                  <a:lnTo>
                    <a:pt x="26" y="2298"/>
                  </a:lnTo>
                  <a:lnTo>
                    <a:pt x="20" y="2268"/>
                  </a:lnTo>
                  <a:lnTo>
                    <a:pt x="14" y="2240"/>
                  </a:lnTo>
                  <a:lnTo>
                    <a:pt x="6" y="2176"/>
                  </a:lnTo>
                  <a:lnTo>
                    <a:pt x="2" y="2108"/>
                  </a:lnTo>
                  <a:lnTo>
                    <a:pt x="0" y="2036"/>
                  </a:lnTo>
                  <a:lnTo>
                    <a:pt x="6" y="1958"/>
                  </a:lnTo>
                  <a:lnTo>
                    <a:pt x="14" y="1880"/>
                  </a:lnTo>
                  <a:lnTo>
                    <a:pt x="26" y="1796"/>
                  </a:lnTo>
                  <a:lnTo>
                    <a:pt x="44" y="1712"/>
                  </a:lnTo>
                  <a:lnTo>
                    <a:pt x="66" y="1624"/>
                  </a:lnTo>
                  <a:lnTo>
                    <a:pt x="94" y="1536"/>
                  </a:lnTo>
                  <a:lnTo>
                    <a:pt x="126" y="1446"/>
                  </a:lnTo>
                  <a:lnTo>
                    <a:pt x="162" y="1354"/>
                  </a:lnTo>
                  <a:lnTo>
                    <a:pt x="206" y="1262"/>
                  </a:lnTo>
                  <a:lnTo>
                    <a:pt x="228" y="1216"/>
                  </a:lnTo>
                  <a:lnTo>
                    <a:pt x="254" y="1172"/>
                  </a:lnTo>
                  <a:lnTo>
                    <a:pt x="280" y="1126"/>
                  </a:lnTo>
                  <a:lnTo>
                    <a:pt x="306" y="1080"/>
                  </a:lnTo>
                  <a:lnTo>
                    <a:pt x="336" y="1036"/>
                  </a:lnTo>
                  <a:lnTo>
                    <a:pt x="366" y="990"/>
                  </a:lnTo>
                  <a:lnTo>
                    <a:pt x="398" y="946"/>
                  </a:lnTo>
                  <a:lnTo>
                    <a:pt x="430" y="902"/>
                  </a:lnTo>
                  <a:lnTo>
                    <a:pt x="464" y="858"/>
                  </a:lnTo>
                  <a:lnTo>
                    <a:pt x="500" y="814"/>
                  </a:lnTo>
                  <a:lnTo>
                    <a:pt x="538" y="772"/>
                  </a:lnTo>
                  <a:lnTo>
                    <a:pt x="578" y="730"/>
                  </a:lnTo>
                  <a:lnTo>
                    <a:pt x="618" y="688"/>
                  </a:lnTo>
                  <a:lnTo>
                    <a:pt x="660" y="648"/>
                  </a:lnTo>
                  <a:lnTo>
                    <a:pt x="704" y="608"/>
                  </a:lnTo>
                  <a:lnTo>
                    <a:pt x="748" y="570"/>
                  </a:lnTo>
                  <a:lnTo>
                    <a:pt x="796" y="532"/>
                  </a:lnTo>
                  <a:lnTo>
                    <a:pt x="844" y="494"/>
                  </a:lnTo>
                  <a:lnTo>
                    <a:pt x="894" y="458"/>
                  </a:lnTo>
                  <a:lnTo>
                    <a:pt x="946" y="422"/>
                  </a:lnTo>
                  <a:lnTo>
                    <a:pt x="998" y="388"/>
                  </a:lnTo>
                  <a:lnTo>
                    <a:pt x="1054" y="356"/>
                  </a:lnTo>
                  <a:lnTo>
                    <a:pt x="1110" y="324"/>
                  </a:lnTo>
                  <a:lnTo>
                    <a:pt x="1168" y="294"/>
                  </a:lnTo>
                  <a:lnTo>
                    <a:pt x="1228" y="264"/>
                  </a:lnTo>
                  <a:lnTo>
                    <a:pt x="1290" y="236"/>
                  </a:lnTo>
                  <a:lnTo>
                    <a:pt x="1352" y="210"/>
                  </a:lnTo>
                  <a:lnTo>
                    <a:pt x="1418" y="184"/>
                  </a:lnTo>
                  <a:lnTo>
                    <a:pt x="1484" y="162"/>
                  </a:lnTo>
                  <a:lnTo>
                    <a:pt x="1554" y="140"/>
                  </a:lnTo>
                  <a:lnTo>
                    <a:pt x="1624" y="120"/>
                  </a:lnTo>
                  <a:lnTo>
                    <a:pt x="1696" y="100"/>
                  </a:lnTo>
                  <a:lnTo>
                    <a:pt x="1770" y="84"/>
                  </a:lnTo>
                  <a:lnTo>
                    <a:pt x="1846" y="70"/>
                  </a:lnTo>
                  <a:lnTo>
                    <a:pt x="1846" y="70"/>
                  </a:lnTo>
                  <a:lnTo>
                    <a:pt x="1920" y="56"/>
                  </a:lnTo>
                  <a:lnTo>
                    <a:pt x="1992" y="44"/>
                  </a:lnTo>
                  <a:lnTo>
                    <a:pt x="2066" y="34"/>
                  </a:lnTo>
                  <a:lnTo>
                    <a:pt x="2136" y="26"/>
                  </a:lnTo>
                  <a:lnTo>
                    <a:pt x="2208" y="18"/>
                  </a:lnTo>
                  <a:lnTo>
                    <a:pt x="2278" y="12"/>
                  </a:lnTo>
                  <a:lnTo>
                    <a:pt x="2414" y="4"/>
                  </a:lnTo>
                  <a:lnTo>
                    <a:pt x="2550" y="0"/>
                  </a:lnTo>
                  <a:lnTo>
                    <a:pt x="2680" y="0"/>
                  </a:lnTo>
                  <a:lnTo>
                    <a:pt x="2806" y="4"/>
                  </a:lnTo>
                  <a:lnTo>
                    <a:pt x="2930" y="12"/>
                  </a:lnTo>
                  <a:lnTo>
                    <a:pt x="3050" y="24"/>
                  </a:lnTo>
                  <a:lnTo>
                    <a:pt x="3166" y="38"/>
                  </a:lnTo>
                  <a:lnTo>
                    <a:pt x="3278" y="56"/>
                  </a:lnTo>
                  <a:lnTo>
                    <a:pt x="3384" y="74"/>
                  </a:lnTo>
                  <a:lnTo>
                    <a:pt x="3488" y="96"/>
                  </a:lnTo>
                  <a:lnTo>
                    <a:pt x="3588" y="120"/>
                  </a:lnTo>
                  <a:lnTo>
                    <a:pt x="3682" y="144"/>
                  </a:lnTo>
                  <a:lnTo>
                    <a:pt x="3772" y="172"/>
                  </a:lnTo>
                  <a:lnTo>
                    <a:pt x="3858" y="198"/>
                  </a:lnTo>
                  <a:lnTo>
                    <a:pt x="3938" y="226"/>
                  </a:lnTo>
                  <a:lnTo>
                    <a:pt x="4014" y="254"/>
                  </a:lnTo>
                  <a:lnTo>
                    <a:pt x="4084" y="280"/>
                  </a:lnTo>
                  <a:lnTo>
                    <a:pt x="4150" y="308"/>
                  </a:lnTo>
                  <a:lnTo>
                    <a:pt x="4212" y="334"/>
                  </a:lnTo>
                  <a:lnTo>
                    <a:pt x="4316" y="384"/>
                  </a:lnTo>
                  <a:lnTo>
                    <a:pt x="4400" y="426"/>
                  </a:lnTo>
                  <a:lnTo>
                    <a:pt x="4460" y="460"/>
                  </a:lnTo>
                  <a:lnTo>
                    <a:pt x="4510" y="490"/>
                  </a:lnTo>
                  <a:lnTo>
                    <a:pt x="4510" y="490"/>
                  </a:lnTo>
                  <a:lnTo>
                    <a:pt x="4476" y="498"/>
                  </a:lnTo>
                  <a:lnTo>
                    <a:pt x="4436" y="508"/>
                  </a:lnTo>
                  <a:lnTo>
                    <a:pt x="4382" y="524"/>
                  </a:lnTo>
                  <a:lnTo>
                    <a:pt x="4314" y="550"/>
                  </a:lnTo>
                  <a:lnTo>
                    <a:pt x="4278" y="564"/>
                  </a:lnTo>
                  <a:lnTo>
                    <a:pt x="4238" y="584"/>
                  </a:lnTo>
                  <a:lnTo>
                    <a:pt x="4194" y="604"/>
                  </a:lnTo>
                  <a:lnTo>
                    <a:pt x="4150" y="628"/>
                  </a:lnTo>
                  <a:lnTo>
                    <a:pt x="4102" y="654"/>
                  </a:lnTo>
                  <a:lnTo>
                    <a:pt x="4054" y="684"/>
                  </a:lnTo>
                  <a:lnTo>
                    <a:pt x="4002" y="718"/>
                  </a:lnTo>
                  <a:lnTo>
                    <a:pt x="3950" y="754"/>
                  </a:lnTo>
                  <a:lnTo>
                    <a:pt x="3896" y="794"/>
                  </a:lnTo>
                  <a:lnTo>
                    <a:pt x="3840" y="838"/>
                  </a:lnTo>
                  <a:lnTo>
                    <a:pt x="3784" y="886"/>
                  </a:lnTo>
                  <a:lnTo>
                    <a:pt x="3726" y="938"/>
                  </a:lnTo>
                  <a:lnTo>
                    <a:pt x="3668" y="996"/>
                  </a:lnTo>
                  <a:lnTo>
                    <a:pt x="3610" y="1056"/>
                  </a:lnTo>
                  <a:lnTo>
                    <a:pt x="3552" y="1122"/>
                  </a:lnTo>
                  <a:lnTo>
                    <a:pt x="3492" y="1192"/>
                  </a:lnTo>
                  <a:lnTo>
                    <a:pt x="3432" y="1268"/>
                  </a:lnTo>
                  <a:lnTo>
                    <a:pt x="3372" y="1350"/>
                  </a:lnTo>
                  <a:lnTo>
                    <a:pt x="3314" y="1436"/>
                  </a:lnTo>
                  <a:lnTo>
                    <a:pt x="3254" y="1528"/>
                  </a:lnTo>
                  <a:lnTo>
                    <a:pt x="3196" y="1624"/>
                  </a:lnTo>
                  <a:lnTo>
                    <a:pt x="3140" y="1728"/>
                  </a:lnTo>
                  <a:lnTo>
                    <a:pt x="3140" y="1728"/>
                  </a:lnTo>
                  <a:lnTo>
                    <a:pt x="3100" y="1798"/>
                  </a:lnTo>
                  <a:lnTo>
                    <a:pt x="3060" y="1866"/>
                  </a:lnTo>
                  <a:lnTo>
                    <a:pt x="3018" y="1932"/>
                  </a:lnTo>
                  <a:lnTo>
                    <a:pt x="2976" y="1996"/>
                  </a:lnTo>
                  <a:lnTo>
                    <a:pt x="2932" y="2058"/>
                  </a:lnTo>
                  <a:lnTo>
                    <a:pt x="2886" y="2118"/>
                  </a:lnTo>
                  <a:lnTo>
                    <a:pt x="2840" y="2176"/>
                  </a:lnTo>
                  <a:lnTo>
                    <a:pt x="2794" y="2232"/>
                  </a:lnTo>
                  <a:lnTo>
                    <a:pt x="2746" y="2286"/>
                  </a:lnTo>
                  <a:lnTo>
                    <a:pt x="2696" y="2340"/>
                  </a:lnTo>
                  <a:lnTo>
                    <a:pt x="2646" y="2390"/>
                  </a:lnTo>
                  <a:lnTo>
                    <a:pt x="2594" y="2438"/>
                  </a:lnTo>
                  <a:lnTo>
                    <a:pt x="2544" y="2484"/>
                  </a:lnTo>
                  <a:lnTo>
                    <a:pt x="2490" y="2528"/>
                  </a:lnTo>
                  <a:lnTo>
                    <a:pt x="2438" y="2572"/>
                  </a:lnTo>
                  <a:lnTo>
                    <a:pt x="2384" y="2612"/>
                  </a:lnTo>
                  <a:lnTo>
                    <a:pt x="2330" y="2650"/>
                  </a:lnTo>
                  <a:lnTo>
                    <a:pt x="2274" y="2688"/>
                  </a:lnTo>
                  <a:lnTo>
                    <a:pt x="2220" y="2722"/>
                  </a:lnTo>
                  <a:lnTo>
                    <a:pt x="2164" y="2754"/>
                  </a:lnTo>
                  <a:lnTo>
                    <a:pt x="2108" y="2786"/>
                  </a:lnTo>
                  <a:lnTo>
                    <a:pt x="2050" y="2814"/>
                  </a:lnTo>
                  <a:lnTo>
                    <a:pt x="1994" y="2842"/>
                  </a:lnTo>
                  <a:lnTo>
                    <a:pt x="1938" y="2868"/>
                  </a:lnTo>
                  <a:lnTo>
                    <a:pt x="1880" y="2892"/>
                  </a:lnTo>
                  <a:lnTo>
                    <a:pt x="1822" y="2912"/>
                  </a:lnTo>
                  <a:lnTo>
                    <a:pt x="1766" y="2932"/>
                  </a:lnTo>
                  <a:lnTo>
                    <a:pt x="1708" y="2950"/>
                  </a:lnTo>
                  <a:lnTo>
                    <a:pt x="1650" y="2966"/>
                  </a:lnTo>
                  <a:lnTo>
                    <a:pt x="1594" y="2980"/>
                  </a:lnTo>
                  <a:lnTo>
                    <a:pt x="1536" y="2992"/>
                  </a:lnTo>
                  <a:lnTo>
                    <a:pt x="1480" y="3004"/>
                  </a:lnTo>
                  <a:lnTo>
                    <a:pt x="1422" y="3012"/>
                  </a:lnTo>
                  <a:lnTo>
                    <a:pt x="1366" y="3018"/>
                  </a:lnTo>
                  <a:lnTo>
                    <a:pt x="1310" y="3024"/>
                  </a:lnTo>
                  <a:lnTo>
                    <a:pt x="1254" y="3026"/>
                  </a:lnTo>
                  <a:lnTo>
                    <a:pt x="1200" y="3028"/>
                  </a:lnTo>
                  <a:lnTo>
                    <a:pt x="1144" y="3028"/>
                  </a:lnTo>
                  <a:lnTo>
                    <a:pt x="1090" y="3026"/>
                  </a:lnTo>
                  <a:lnTo>
                    <a:pt x="1036" y="3022"/>
                  </a:lnTo>
                  <a:lnTo>
                    <a:pt x="984" y="3016"/>
                  </a:lnTo>
                  <a:lnTo>
                    <a:pt x="932" y="3008"/>
                  </a:lnTo>
                  <a:lnTo>
                    <a:pt x="880" y="2998"/>
                  </a:lnTo>
                  <a:lnTo>
                    <a:pt x="830" y="2986"/>
                  </a:lnTo>
                  <a:lnTo>
                    <a:pt x="780" y="2974"/>
                  </a:lnTo>
                  <a:lnTo>
                    <a:pt x="730" y="2960"/>
                  </a:lnTo>
                  <a:lnTo>
                    <a:pt x="682" y="2942"/>
                  </a:lnTo>
                  <a:lnTo>
                    <a:pt x="636" y="2924"/>
                  </a:lnTo>
                  <a:lnTo>
                    <a:pt x="590" y="2904"/>
                  </a:lnTo>
                  <a:lnTo>
                    <a:pt x="544" y="2882"/>
                  </a:lnTo>
                  <a:lnTo>
                    <a:pt x="500" y="2858"/>
                  </a:lnTo>
                  <a:lnTo>
                    <a:pt x="458" y="2834"/>
                  </a:lnTo>
                  <a:lnTo>
                    <a:pt x="418" y="2806"/>
                  </a:lnTo>
                  <a:lnTo>
                    <a:pt x="378" y="2778"/>
                  </a:lnTo>
                  <a:lnTo>
                    <a:pt x="338" y="2748"/>
                  </a:lnTo>
                  <a:lnTo>
                    <a:pt x="302" y="2716"/>
                  </a:lnTo>
                  <a:lnTo>
                    <a:pt x="266" y="2682"/>
                  </a:lnTo>
                  <a:lnTo>
                    <a:pt x="232" y="2646"/>
                  </a:lnTo>
                  <a:lnTo>
                    <a:pt x="200" y="2608"/>
                  </a:lnTo>
                  <a:lnTo>
                    <a:pt x="168" y="2570"/>
                  </a:lnTo>
                  <a:lnTo>
                    <a:pt x="140" y="2528"/>
                  </a:lnTo>
                  <a:lnTo>
                    <a:pt x="112" y="2486"/>
                  </a:lnTo>
                  <a:lnTo>
                    <a:pt x="86" y="2442"/>
                  </a:lnTo>
                  <a:lnTo>
                    <a:pt x="62" y="2396"/>
                  </a:lnTo>
                  <a:lnTo>
                    <a:pt x="62" y="239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24">
              <a:extLst>
                <a:ext uri="{FF2B5EF4-FFF2-40B4-BE49-F238E27FC236}">
                  <a16:creationId xmlns:a16="http://schemas.microsoft.com/office/drawing/2014/main" id="{C587A118-9209-EB72-644E-9FD542E9E7DD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78438" y="-2082800"/>
              <a:ext cx="5737226" cy="3311525"/>
            </a:xfrm>
            <a:custGeom>
              <a:avLst/>
              <a:gdLst>
                <a:gd name="T0" fmla="*/ 1636 w 3614"/>
                <a:gd name="T1" fmla="*/ 872 h 2086"/>
                <a:gd name="T2" fmla="*/ 1922 w 3614"/>
                <a:gd name="T3" fmla="*/ 744 h 2086"/>
                <a:gd name="T4" fmla="*/ 2296 w 3614"/>
                <a:gd name="T5" fmla="*/ 598 h 2086"/>
                <a:gd name="T6" fmla="*/ 2808 w 3614"/>
                <a:gd name="T7" fmla="*/ 426 h 2086"/>
                <a:gd name="T8" fmla="*/ 3228 w 3614"/>
                <a:gd name="T9" fmla="*/ 312 h 2086"/>
                <a:gd name="T10" fmla="*/ 3568 w 3614"/>
                <a:gd name="T11" fmla="*/ 234 h 2086"/>
                <a:gd name="T12" fmla="*/ 3492 w 3614"/>
                <a:gd name="T13" fmla="*/ 242 h 2086"/>
                <a:gd name="T14" fmla="*/ 3138 w 3614"/>
                <a:gd name="T15" fmla="*/ 302 h 2086"/>
                <a:gd name="T16" fmla="*/ 2806 w 3614"/>
                <a:gd name="T17" fmla="*/ 374 h 2086"/>
                <a:gd name="T18" fmla="*/ 2496 w 3614"/>
                <a:gd name="T19" fmla="*/ 454 h 2086"/>
                <a:gd name="T20" fmla="*/ 2210 w 3614"/>
                <a:gd name="T21" fmla="*/ 540 h 2086"/>
                <a:gd name="T22" fmla="*/ 1942 w 3614"/>
                <a:gd name="T23" fmla="*/ 634 h 2086"/>
                <a:gd name="T24" fmla="*/ 1694 w 3614"/>
                <a:gd name="T25" fmla="*/ 734 h 2086"/>
                <a:gd name="T26" fmla="*/ 1468 w 3614"/>
                <a:gd name="T27" fmla="*/ 836 h 2086"/>
                <a:gd name="T28" fmla="*/ 1070 w 3614"/>
                <a:gd name="T29" fmla="*/ 1050 h 2086"/>
                <a:gd name="T30" fmla="*/ 844 w 3614"/>
                <a:gd name="T31" fmla="*/ 1192 h 2086"/>
                <a:gd name="T32" fmla="*/ 876 w 3614"/>
                <a:gd name="T33" fmla="*/ 990 h 2086"/>
                <a:gd name="T34" fmla="*/ 930 w 3614"/>
                <a:gd name="T35" fmla="*/ 804 h 2086"/>
                <a:gd name="T36" fmla="*/ 1002 w 3614"/>
                <a:gd name="T37" fmla="*/ 636 h 2086"/>
                <a:gd name="T38" fmla="*/ 1082 w 3614"/>
                <a:gd name="T39" fmla="*/ 486 h 2086"/>
                <a:gd name="T40" fmla="*/ 1168 w 3614"/>
                <a:gd name="T41" fmla="*/ 354 h 2086"/>
                <a:gd name="T42" fmla="*/ 1310 w 3614"/>
                <a:gd name="T43" fmla="*/ 180 h 2086"/>
                <a:gd name="T44" fmla="*/ 1444 w 3614"/>
                <a:gd name="T45" fmla="*/ 46 h 2086"/>
                <a:gd name="T46" fmla="*/ 1500 w 3614"/>
                <a:gd name="T47" fmla="*/ 0 h 2086"/>
                <a:gd name="T48" fmla="*/ 1322 w 3614"/>
                <a:gd name="T49" fmla="*/ 132 h 2086"/>
                <a:gd name="T50" fmla="*/ 1172 w 3614"/>
                <a:gd name="T51" fmla="*/ 274 h 2086"/>
                <a:gd name="T52" fmla="*/ 1050 w 3614"/>
                <a:gd name="T53" fmla="*/ 424 h 2086"/>
                <a:gd name="T54" fmla="*/ 952 w 3614"/>
                <a:gd name="T55" fmla="*/ 574 h 2086"/>
                <a:gd name="T56" fmla="*/ 876 w 3614"/>
                <a:gd name="T57" fmla="*/ 722 h 2086"/>
                <a:gd name="T58" fmla="*/ 818 w 3614"/>
                <a:gd name="T59" fmla="*/ 862 h 2086"/>
                <a:gd name="T60" fmla="*/ 748 w 3614"/>
                <a:gd name="T61" fmla="*/ 1100 h 2086"/>
                <a:gd name="T62" fmla="*/ 722 w 3614"/>
                <a:gd name="T63" fmla="*/ 1254 h 2086"/>
                <a:gd name="T64" fmla="*/ 626 w 3614"/>
                <a:gd name="T65" fmla="*/ 1350 h 2086"/>
                <a:gd name="T66" fmla="*/ 386 w 3614"/>
                <a:gd name="T67" fmla="*/ 1550 h 2086"/>
                <a:gd name="T68" fmla="*/ 210 w 3614"/>
                <a:gd name="T69" fmla="*/ 1724 h 2086"/>
                <a:gd name="T70" fmla="*/ 90 w 3614"/>
                <a:gd name="T71" fmla="*/ 1864 h 2086"/>
                <a:gd name="T72" fmla="*/ 0 w 3614"/>
                <a:gd name="T73" fmla="*/ 1988 h 2086"/>
                <a:gd name="T74" fmla="*/ 100 w 3614"/>
                <a:gd name="T75" fmla="*/ 2002 h 2086"/>
                <a:gd name="T76" fmla="*/ 316 w 3614"/>
                <a:gd name="T77" fmla="*/ 1758 h 2086"/>
                <a:gd name="T78" fmla="*/ 560 w 3614"/>
                <a:gd name="T79" fmla="*/ 1536 h 2086"/>
                <a:gd name="T80" fmla="*/ 826 w 3614"/>
                <a:gd name="T81" fmla="*/ 1334 h 2086"/>
                <a:gd name="T82" fmla="*/ 1110 w 3614"/>
                <a:gd name="T83" fmla="*/ 1152 h 2086"/>
                <a:gd name="T84" fmla="*/ 1402 w 3614"/>
                <a:gd name="T85" fmla="*/ 988 h 2086"/>
                <a:gd name="T86" fmla="*/ 1462 w 3614"/>
                <a:gd name="T87" fmla="*/ 1010 h 2086"/>
                <a:gd name="T88" fmla="*/ 1646 w 3614"/>
                <a:gd name="T89" fmla="*/ 1060 h 2086"/>
                <a:gd name="T90" fmla="*/ 1866 w 3614"/>
                <a:gd name="T91" fmla="*/ 1092 h 2086"/>
                <a:gd name="T92" fmla="*/ 2022 w 3614"/>
                <a:gd name="T93" fmla="*/ 1100 h 2086"/>
                <a:gd name="T94" fmla="*/ 2194 w 3614"/>
                <a:gd name="T95" fmla="*/ 1092 h 2086"/>
                <a:gd name="T96" fmla="*/ 2376 w 3614"/>
                <a:gd name="T97" fmla="*/ 1064 h 2086"/>
                <a:gd name="T98" fmla="*/ 2566 w 3614"/>
                <a:gd name="T99" fmla="*/ 1014 h 2086"/>
                <a:gd name="T100" fmla="*/ 2762 w 3614"/>
                <a:gd name="T101" fmla="*/ 934 h 2086"/>
                <a:gd name="T102" fmla="*/ 2894 w 3614"/>
                <a:gd name="T103" fmla="*/ 864 h 2086"/>
                <a:gd name="T104" fmla="*/ 2780 w 3614"/>
                <a:gd name="T105" fmla="*/ 910 h 2086"/>
                <a:gd name="T106" fmla="*/ 2568 w 3614"/>
                <a:gd name="T107" fmla="*/ 972 h 2086"/>
                <a:gd name="T108" fmla="*/ 2380 w 3614"/>
                <a:gd name="T109" fmla="*/ 1008 h 2086"/>
                <a:gd name="T110" fmla="*/ 2220 w 3614"/>
                <a:gd name="T111" fmla="*/ 1022 h 2086"/>
                <a:gd name="T112" fmla="*/ 2046 w 3614"/>
                <a:gd name="T113" fmla="*/ 1024 h 2086"/>
                <a:gd name="T114" fmla="*/ 1862 w 3614"/>
                <a:gd name="T115" fmla="*/ 1004 h 2086"/>
                <a:gd name="T116" fmla="*/ 1670 w 3614"/>
                <a:gd name="T117" fmla="*/ 962 h 2086"/>
                <a:gd name="T118" fmla="*/ 1540 w 3614"/>
                <a:gd name="T119" fmla="*/ 918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14" h="2086">
                  <a:moveTo>
                    <a:pt x="1540" y="918"/>
                  </a:moveTo>
                  <a:lnTo>
                    <a:pt x="1540" y="918"/>
                  </a:lnTo>
                  <a:lnTo>
                    <a:pt x="1636" y="872"/>
                  </a:lnTo>
                  <a:lnTo>
                    <a:pt x="1732" y="828"/>
                  </a:lnTo>
                  <a:lnTo>
                    <a:pt x="1828" y="784"/>
                  </a:lnTo>
                  <a:lnTo>
                    <a:pt x="1922" y="744"/>
                  </a:lnTo>
                  <a:lnTo>
                    <a:pt x="2018" y="704"/>
                  </a:lnTo>
                  <a:lnTo>
                    <a:pt x="2110" y="668"/>
                  </a:lnTo>
                  <a:lnTo>
                    <a:pt x="2296" y="598"/>
                  </a:lnTo>
                  <a:lnTo>
                    <a:pt x="2474" y="534"/>
                  </a:lnTo>
                  <a:lnTo>
                    <a:pt x="2646" y="478"/>
                  </a:lnTo>
                  <a:lnTo>
                    <a:pt x="2808" y="426"/>
                  </a:lnTo>
                  <a:lnTo>
                    <a:pt x="2960" y="382"/>
                  </a:lnTo>
                  <a:lnTo>
                    <a:pt x="3102" y="344"/>
                  </a:lnTo>
                  <a:lnTo>
                    <a:pt x="3228" y="312"/>
                  </a:lnTo>
                  <a:lnTo>
                    <a:pt x="3340" y="284"/>
                  </a:lnTo>
                  <a:lnTo>
                    <a:pt x="3434" y="262"/>
                  </a:lnTo>
                  <a:lnTo>
                    <a:pt x="3568" y="234"/>
                  </a:lnTo>
                  <a:lnTo>
                    <a:pt x="3614" y="224"/>
                  </a:lnTo>
                  <a:lnTo>
                    <a:pt x="3614" y="224"/>
                  </a:lnTo>
                  <a:lnTo>
                    <a:pt x="3492" y="242"/>
                  </a:lnTo>
                  <a:lnTo>
                    <a:pt x="3372" y="262"/>
                  </a:lnTo>
                  <a:lnTo>
                    <a:pt x="3254" y="282"/>
                  </a:lnTo>
                  <a:lnTo>
                    <a:pt x="3138" y="302"/>
                  </a:lnTo>
                  <a:lnTo>
                    <a:pt x="3024" y="326"/>
                  </a:lnTo>
                  <a:lnTo>
                    <a:pt x="2914" y="348"/>
                  </a:lnTo>
                  <a:lnTo>
                    <a:pt x="2806" y="374"/>
                  </a:lnTo>
                  <a:lnTo>
                    <a:pt x="2700" y="400"/>
                  </a:lnTo>
                  <a:lnTo>
                    <a:pt x="2598" y="426"/>
                  </a:lnTo>
                  <a:lnTo>
                    <a:pt x="2496" y="454"/>
                  </a:lnTo>
                  <a:lnTo>
                    <a:pt x="2398" y="482"/>
                  </a:lnTo>
                  <a:lnTo>
                    <a:pt x="2302" y="510"/>
                  </a:lnTo>
                  <a:lnTo>
                    <a:pt x="2210" y="540"/>
                  </a:lnTo>
                  <a:lnTo>
                    <a:pt x="2118" y="572"/>
                  </a:lnTo>
                  <a:lnTo>
                    <a:pt x="2028" y="602"/>
                  </a:lnTo>
                  <a:lnTo>
                    <a:pt x="1942" y="634"/>
                  </a:lnTo>
                  <a:lnTo>
                    <a:pt x="1858" y="666"/>
                  </a:lnTo>
                  <a:lnTo>
                    <a:pt x="1776" y="700"/>
                  </a:lnTo>
                  <a:lnTo>
                    <a:pt x="1694" y="734"/>
                  </a:lnTo>
                  <a:lnTo>
                    <a:pt x="1618" y="768"/>
                  </a:lnTo>
                  <a:lnTo>
                    <a:pt x="1542" y="802"/>
                  </a:lnTo>
                  <a:lnTo>
                    <a:pt x="1468" y="836"/>
                  </a:lnTo>
                  <a:lnTo>
                    <a:pt x="1326" y="906"/>
                  </a:lnTo>
                  <a:lnTo>
                    <a:pt x="1194" y="978"/>
                  </a:lnTo>
                  <a:lnTo>
                    <a:pt x="1070" y="1050"/>
                  </a:lnTo>
                  <a:lnTo>
                    <a:pt x="952" y="1120"/>
                  </a:lnTo>
                  <a:lnTo>
                    <a:pt x="844" y="1192"/>
                  </a:lnTo>
                  <a:lnTo>
                    <a:pt x="844" y="1192"/>
                  </a:lnTo>
                  <a:lnTo>
                    <a:pt x="852" y="1122"/>
                  </a:lnTo>
                  <a:lnTo>
                    <a:pt x="862" y="1056"/>
                  </a:lnTo>
                  <a:lnTo>
                    <a:pt x="876" y="990"/>
                  </a:lnTo>
                  <a:lnTo>
                    <a:pt x="892" y="926"/>
                  </a:lnTo>
                  <a:lnTo>
                    <a:pt x="910" y="864"/>
                  </a:lnTo>
                  <a:lnTo>
                    <a:pt x="930" y="804"/>
                  </a:lnTo>
                  <a:lnTo>
                    <a:pt x="952" y="746"/>
                  </a:lnTo>
                  <a:lnTo>
                    <a:pt x="976" y="690"/>
                  </a:lnTo>
                  <a:lnTo>
                    <a:pt x="1002" y="636"/>
                  </a:lnTo>
                  <a:lnTo>
                    <a:pt x="1028" y="584"/>
                  </a:lnTo>
                  <a:lnTo>
                    <a:pt x="1054" y="534"/>
                  </a:lnTo>
                  <a:lnTo>
                    <a:pt x="1082" y="486"/>
                  </a:lnTo>
                  <a:lnTo>
                    <a:pt x="1110" y="440"/>
                  </a:lnTo>
                  <a:lnTo>
                    <a:pt x="1140" y="396"/>
                  </a:lnTo>
                  <a:lnTo>
                    <a:pt x="1168" y="354"/>
                  </a:lnTo>
                  <a:lnTo>
                    <a:pt x="1198" y="316"/>
                  </a:lnTo>
                  <a:lnTo>
                    <a:pt x="1256" y="244"/>
                  </a:lnTo>
                  <a:lnTo>
                    <a:pt x="1310" y="180"/>
                  </a:lnTo>
                  <a:lnTo>
                    <a:pt x="1362" y="126"/>
                  </a:lnTo>
                  <a:lnTo>
                    <a:pt x="1406" y="82"/>
                  </a:lnTo>
                  <a:lnTo>
                    <a:pt x="1444" y="46"/>
                  </a:lnTo>
                  <a:lnTo>
                    <a:pt x="1474" y="20"/>
                  </a:lnTo>
                  <a:lnTo>
                    <a:pt x="1500" y="0"/>
                  </a:lnTo>
                  <a:lnTo>
                    <a:pt x="1500" y="0"/>
                  </a:lnTo>
                  <a:lnTo>
                    <a:pt x="1436" y="42"/>
                  </a:lnTo>
                  <a:lnTo>
                    <a:pt x="1378" y="86"/>
                  </a:lnTo>
                  <a:lnTo>
                    <a:pt x="1322" y="132"/>
                  </a:lnTo>
                  <a:lnTo>
                    <a:pt x="1268" y="178"/>
                  </a:lnTo>
                  <a:lnTo>
                    <a:pt x="1218" y="226"/>
                  </a:lnTo>
                  <a:lnTo>
                    <a:pt x="1172" y="274"/>
                  </a:lnTo>
                  <a:lnTo>
                    <a:pt x="1128" y="324"/>
                  </a:lnTo>
                  <a:lnTo>
                    <a:pt x="1088" y="374"/>
                  </a:lnTo>
                  <a:lnTo>
                    <a:pt x="1050" y="424"/>
                  </a:lnTo>
                  <a:lnTo>
                    <a:pt x="1014" y="474"/>
                  </a:lnTo>
                  <a:lnTo>
                    <a:pt x="982" y="524"/>
                  </a:lnTo>
                  <a:lnTo>
                    <a:pt x="952" y="574"/>
                  </a:lnTo>
                  <a:lnTo>
                    <a:pt x="924" y="624"/>
                  </a:lnTo>
                  <a:lnTo>
                    <a:pt x="898" y="672"/>
                  </a:lnTo>
                  <a:lnTo>
                    <a:pt x="876" y="722"/>
                  </a:lnTo>
                  <a:lnTo>
                    <a:pt x="854" y="768"/>
                  </a:lnTo>
                  <a:lnTo>
                    <a:pt x="834" y="816"/>
                  </a:lnTo>
                  <a:lnTo>
                    <a:pt x="818" y="862"/>
                  </a:lnTo>
                  <a:lnTo>
                    <a:pt x="788" y="948"/>
                  </a:lnTo>
                  <a:lnTo>
                    <a:pt x="766" y="1028"/>
                  </a:lnTo>
                  <a:lnTo>
                    <a:pt x="748" y="1100"/>
                  </a:lnTo>
                  <a:lnTo>
                    <a:pt x="736" y="1162"/>
                  </a:lnTo>
                  <a:lnTo>
                    <a:pt x="728" y="1214"/>
                  </a:lnTo>
                  <a:lnTo>
                    <a:pt x="722" y="1254"/>
                  </a:lnTo>
                  <a:lnTo>
                    <a:pt x="720" y="1278"/>
                  </a:lnTo>
                  <a:lnTo>
                    <a:pt x="720" y="1278"/>
                  </a:lnTo>
                  <a:lnTo>
                    <a:pt x="626" y="1350"/>
                  </a:lnTo>
                  <a:lnTo>
                    <a:pt x="538" y="1418"/>
                  </a:lnTo>
                  <a:lnTo>
                    <a:pt x="460" y="1486"/>
                  </a:lnTo>
                  <a:lnTo>
                    <a:pt x="386" y="1550"/>
                  </a:lnTo>
                  <a:lnTo>
                    <a:pt x="320" y="1612"/>
                  </a:lnTo>
                  <a:lnTo>
                    <a:pt x="262" y="1670"/>
                  </a:lnTo>
                  <a:lnTo>
                    <a:pt x="210" y="1724"/>
                  </a:lnTo>
                  <a:lnTo>
                    <a:pt x="164" y="1776"/>
                  </a:lnTo>
                  <a:lnTo>
                    <a:pt x="124" y="1822"/>
                  </a:lnTo>
                  <a:lnTo>
                    <a:pt x="90" y="1864"/>
                  </a:lnTo>
                  <a:lnTo>
                    <a:pt x="38" y="1930"/>
                  </a:lnTo>
                  <a:lnTo>
                    <a:pt x="10" y="1972"/>
                  </a:lnTo>
                  <a:lnTo>
                    <a:pt x="0" y="1988"/>
                  </a:lnTo>
                  <a:lnTo>
                    <a:pt x="36" y="2086"/>
                  </a:lnTo>
                  <a:lnTo>
                    <a:pt x="36" y="2086"/>
                  </a:lnTo>
                  <a:lnTo>
                    <a:pt x="100" y="2002"/>
                  </a:lnTo>
                  <a:lnTo>
                    <a:pt x="170" y="1918"/>
                  </a:lnTo>
                  <a:lnTo>
                    <a:pt x="242" y="1838"/>
                  </a:lnTo>
                  <a:lnTo>
                    <a:pt x="316" y="1758"/>
                  </a:lnTo>
                  <a:lnTo>
                    <a:pt x="396" y="1682"/>
                  </a:lnTo>
                  <a:lnTo>
                    <a:pt x="476" y="1608"/>
                  </a:lnTo>
                  <a:lnTo>
                    <a:pt x="560" y="1536"/>
                  </a:lnTo>
                  <a:lnTo>
                    <a:pt x="648" y="1468"/>
                  </a:lnTo>
                  <a:lnTo>
                    <a:pt x="736" y="1400"/>
                  </a:lnTo>
                  <a:lnTo>
                    <a:pt x="826" y="1334"/>
                  </a:lnTo>
                  <a:lnTo>
                    <a:pt x="920" y="1272"/>
                  </a:lnTo>
                  <a:lnTo>
                    <a:pt x="1014" y="1210"/>
                  </a:lnTo>
                  <a:lnTo>
                    <a:pt x="1110" y="1152"/>
                  </a:lnTo>
                  <a:lnTo>
                    <a:pt x="1206" y="1096"/>
                  </a:lnTo>
                  <a:lnTo>
                    <a:pt x="1304" y="1042"/>
                  </a:lnTo>
                  <a:lnTo>
                    <a:pt x="1402" y="988"/>
                  </a:lnTo>
                  <a:lnTo>
                    <a:pt x="1402" y="988"/>
                  </a:lnTo>
                  <a:lnTo>
                    <a:pt x="1426" y="998"/>
                  </a:lnTo>
                  <a:lnTo>
                    <a:pt x="1462" y="1010"/>
                  </a:lnTo>
                  <a:lnTo>
                    <a:pt x="1512" y="1026"/>
                  </a:lnTo>
                  <a:lnTo>
                    <a:pt x="1574" y="1044"/>
                  </a:lnTo>
                  <a:lnTo>
                    <a:pt x="1646" y="1060"/>
                  </a:lnTo>
                  <a:lnTo>
                    <a:pt x="1728" y="1076"/>
                  </a:lnTo>
                  <a:lnTo>
                    <a:pt x="1818" y="1088"/>
                  </a:lnTo>
                  <a:lnTo>
                    <a:pt x="1866" y="1092"/>
                  </a:lnTo>
                  <a:lnTo>
                    <a:pt x="1916" y="1096"/>
                  </a:lnTo>
                  <a:lnTo>
                    <a:pt x="1968" y="1100"/>
                  </a:lnTo>
                  <a:lnTo>
                    <a:pt x="2022" y="1100"/>
                  </a:lnTo>
                  <a:lnTo>
                    <a:pt x="2078" y="1100"/>
                  </a:lnTo>
                  <a:lnTo>
                    <a:pt x="2136" y="1096"/>
                  </a:lnTo>
                  <a:lnTo>
                    <a:pt x="2194" y="1092"/>
                  </a:lnTo>
                  <a:lnTo>
                    <a:pt x="2254" y="1086"/>
                  </a:lnTo>
                  <a:lnTo>
                    <a:pt x="2314" y="1076"/>
                  </a:lnTo>
                  <a:lnTo>
                    <a:pt x="2376" y="1064"/>
                  </a:lnTo>
                  <a:lnTo>
                    <a:pt x="2438" y="1050"/>
                  </a:lnTo>
                  <a:lnTo>
                    <a:pt x="2502" y="1034"/>
                  </a:lnTo>
                  <a:lnTo>
                    <a:pt x="2566" y="1014"/>
                  </a:lnTo>
                  <a:lnTo>
                    <a:pt x="2630" y="990"/>
                  </a:lnTo>
                  <a:lnTo>
                    <a:pt x="2696" y="964"/>
                  </a:lnTo>
                  <a:lnTo>
                    <a:pt x="2762" y="934"/>
                  </a:lnTo>
                  <a:lnTo>
                    <a:pt x="2828" y="900"/>
                  </a:lnTo>
                  <a:lnTo>
                    <a:pt x="2894" y="864"/>
                  </a:lnTo>
                  <a:lnTo>
                    <a:pt x="2894" y="864"/>
                  </a:lnTo>
                  <a:lnTo>
                    <a:pt x="2864" y="878"/>
                  </a:lnTo>
                  <a:lnTo>
                    <a:pt x="2828" y="892"/>
                  </a:lnTo>
                  <a:lnTo>
                    <a:pt x="2780" y="910"/>
                  </a:lnTo>
                  <a:lnTo>
                    <a:pt x="2720" y="930"/>
                  </a:lnTo>
                  <a:lnTo>
                    <a:pt x="2650" y="952"/>
                  </a:lnTo>
                  <a:lnTo>
                    <a:pt x="2568" y="972"/>
                  </a:lnTo>
                  <a:lnTo>
                    <a:pt x="2478" y="992"/>
                  </a:lnTo>
                  <a:lnTo>
                    <a:pt x="2430" y="1000"/>
                  </a:lnTo>
                  <a:lnTo>
                    <a:pt x="2380" y="1008"/>
                  </a:lnTo>
                  <a:lnTo>
                    <a:pt x="2328" y="1014"/>
                  </a:lnTo>
                  <a:lnTo>
                    <a:pt x="2276" y="1020"/>
                  </a:lnTo>
                  <a:lnTo>
                    <a:pt x="2220" y="1022"/>
                  </a:lnTo>
                  <a:lnTo>
                    <a:pt x="2164" y="1024"/>
                  </a:lnTo>
                  <a:lnTo>
                    <a:pt x="2106" y="1024"/>
                  </a:lnTo>
                  <a:lnTo>
                    <a:pt x="2046" y="1024"/>
                  </a:lnTo>
                  <a:lnTo>
                    <a:pt x="1986" y="1020"/>
                  </a:lnTo>
                  <a:lnTo>
                    <a:pt x="1924" y="1014"/>
                  </a:lnTo>
                  <a:lnTo>
                    <a:pt x="1862" y="1004"/>
                  </a:lnTo>
                  <a:lnTo>
                    <a:pt x="1798" y="994"/>
                  </a:lnTo>
                  <a:lnTo>
                    <a:pt x="1734" y="980"/>
                  </a:lnTo>
                  <a:lnTo>
                    <a:pt x="1670" y="962"/>
                  </a:lnTo>
                  <a:lnTo>
                    <a:pt x="1604" y="942"/>
                  </a:lnTo>
                  <a:lnTo>
                    <a:pt x="1540" y="918"/>
                  </a:lnTo>
                  <a:lnTo>
                    <a:pt x="1540" y="9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2304EB9-D940-63C4-459F-1BF04E704967}"/>
              </a:ext>
            </a:extLst>
          </p:cNvPr>
          <p:cNvGrpSpPr/>
          <p:nvPr/>
        </p:nvGrpSpPr>
        <p:grpSpPr>
          <a:xfrm rot="19504850" flipH="1">
            <a:off x="2287965" y="3052715"/>
            <a:ext cx="1667833" cy="1119778"/>
            <a:chOff x="-5319713" y="-2574925"/>
            <a:chExt cx="7159626" cy="4806950"/>
          </a:xfrm>
        </p:grpSpPr>
        <p:sp>
          <p:nvSpPr>
            <p:cNvPr id="15" name="Freeform 23">
              <a:extLst>
                <a:ext uri="{FF2B5EF4-FFF2-40B4-BE49-F238E27FC236}">
                  <a16:creationId xmlns:a16="http://schemas.microsoft.com/office/drawing/2014/main" id="{D80501A1-9233-92D4-F8E1-58836A5DB365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19713" y="-2574925"/>
              <a:ext cx="7159626" cy="4806950"/>
            </a:xfrm>
            <a:custGeom>
              <a:avLst/>
              <a:gdLst>
                <a:gd name="T0" fmla="*/ 52 w 4510"/>
                <a:gd name="T1" fmla="*/ 2374 h 3028"/>
                <a:gd name="T2" fmla="*/ 26 w 4510"/>
                <a:gd name="T3" fmla="*/ 2298 h 3028"/>
                <a:gd name="T4" fmla="*/ 6 w 4510"/>
                <a:gd name="T5" fmla="*/ 2176 h 3028"/>
                <a:gd name="T6" fmla="*/ 6 w 4510"/>
                <a:gd name="T7" fmla="*/ 1958 h 3028"/>
                <a:gd name="T8" fmla="*/ 44 w 4510"/>
                <a:gd name="T9" fmla="*/ 1712 h 3028"/>
                <a:gd name="T10" fmla="*/ 126 w 4510"/>
                <a:gd name="T11" fmla="*/ 1446 h 3028"/>
                <a:gd name="T12" fmla="*/ 228 w 4510"/>
                <a:gd name="T13" fmla="*/ 1216 h 3028"/>
                <a:gd name="T14" fmla="*/ 306 w 4510"/>
                <a:gd name="T15" fmla="*/ 1080 h 3028"/>
                <a:gd name="T16" fmla="*/ 398 w 4510"/>
                <a:gd name="T17" fmla="*/ 946 h 3028"/>
                <a:gd name="T18" fmla="*/ 500 w 4510"/>
                <a:gd name="T19" fmla="*/ 814 h 3028"/>
                <a:gd name="T20" fmla="*/ 618 w 4510"/>
                <a:gd name="T21" fmla="*/ 688 h 3028"/>
                <a:gd name="T22" fmla="*/ 748 w 4510"/>
                <a:gd name="T23" fmla="*/ 570 h 3028"/>
                <a:gd name="T24" fmla="*/ 894 w 4510"/>
                <a:gd name="T25" fmla="*/ 458 h 3028"/>
                <a:gd name="T26" fmla="*/ 1054 w 4510"/>
                <a:gd name="T27" fmla="*/ 356 h 3028"/>
                <a:gd name="T28" fmla="*/ 1228 w 4510"/>
                <a:gd name="T29" fmla="*/ 264 h 3028"/>
                <a:gd name="T30" fmla="*/ 1418 w 4510"/>
                <a:gd name="T31" fmla="*/ 184 h 3028"/>
                <a:gd name="T32" fmla="*/ 1624 w 4510"/>
                <a:gd name="T33" fmla="*/ 120 h 3028"/>
                <a:gd name="T34" fmla="*/ 1846 w 4510"/>
                <a:gd name="T35" fmla="*/ 70 h 3028"/>
                <a:gd name="T36" fmla="*/ 1992 w 4510"/>
                <a:gd name="T37" fmla="*/ 44 h 3028"/>
                <a:gd name="T38" fmla="*/ 2208 w 4510"/>
                <a:gd name="T39" fmla="*/ 18 h 3028"/>
                <a:gd name="T40" fmla="*/ 2550 w 4510"/>
                <a:gd name="T41" fmla="*/ 0 h 3028"/>
                <a:gd name="T42" fmla="*/ 2930 w 4510"/>
                <a:gd name="T43" fmla="*/ 12 h 3028"/>
                <a:gd name="T44" fmla="*/ 3278 w 4510"/>
                <a:gd name="T45" fmla="*/ 56 h 3028"/>
                <a:gd name="T46" fmla="*/ 3588 w 4510"/>
                <a:gd name="T47" fmla="*/ 120 h 3028"/>
                <a:gd name="T48" fmla="*/ 3858 w 4510"/>
                <a:gd name="T49" fmla="*/ 198 h 3028"/>
                <a:gd name="T50" fmla="*/ 4084 w 4510"/>
                <a:gd name="T51" fmla="*/ 280 h 3028"/>
                <a:gd name="T52" fmla="*/ 4316 w 4510"/>
                <a:gd name="T53" fmla="*/ 384 h 3028"/>
                <a:gd name="T54" fmla="*/ 4510 w 4510"/>
                <a:gd name="T55" fmla="*/ 490 h 3028"/>
                <a:gd name="T56" fmla="*/ 4436 w 4510"/>
                <a:gd name="T57" fmla="*/ 508 h 3028"/>
                <a:gd name="T58" fmla="*/ 4278 w 4510"/>
                <a:gd name="T59" fmla="*/ 564 h 3028"/>
                <a:gd name="T60" fmla="*/ 4150 w 4510"/>
                <a:gd name="T61" fmla="*/ 628 h 3028"/>
                <a:gd name="T62" fmla="*/ 4002 w 4510"/>
                <a:gd name="T63" fmla="*/ 718 h 3028"/>
                <a:gd name="T64" fmla="*/ 3840 w 4510"/>
                <a:gd name="T65" fmla="*/ 838 h 3028"/>
                <a:gd name="T66" fmla="*/ 3668 w 4510"/>
                <a:gd name="T67" fmla="*/ 996 h 3028"/>
                <a:gd name="T68" fmla="*/ 3492 w 4510"/>
                <a:gd name="T69" fmla="*/ 1192 h 3028"/>
                <a:gd name="T70" fmla="*/ 3314 w 4510"/>
                <a:gd name="T71" fmla="*/ 1436 h 3028"/>
                <a:gd name="T72" fmla="*/ 3140 w 4510"/>
                <a:gd name="T73" fmla="*/ 1728 h 3028"/>
                <a:gd name="T74" fmla="*/ 3060 w 4510"/>
                <a:gd name="T75" fmla="*/ 1866 h 3028"/>
                <a:gd name="T76" fmla="*/ 2932 w 4510"/>
                <a:gd name="T77" fmla="*/ 2058 h 3028"/>
                <a:gd name="T78" fmla="*/ 2794 w 4510"/>
                <a:gd name="T79" fmla="*/ 2232 h 3028"/>
                <a:gd name="T80" fmla="*/ 2646 w 4510"/>
                <a:gd name="T81" fmla="*/ 2390 h 3028"/>
                <a:gd name="T82" fmla="*/ 2490 w 4510"/>
                <a:gd name="T83" fmla="*/ 2528 h 3028"/>
                <a:gd name="T84" fmla="*/ 2330 w 4510"/>
                <a:gd name="T85" fmla="*/ 2650 h 3028"/>
                <a:gd name="T86" fmla="*/ 2164 w 4510"/>
                <a:gd name="T87" fmla="*/ 2754 h 3028"/>
                <a:gd name="T88" fmla="*/ 1994 w 4510"/>
                <a:gd name="T89" fmla="*/ 2842 h 3028"/>
                <a:gd name="T90" fmla="*/ 1822 w 4510"/>
                <a:gd name="T91" fmla="*/ 2912 h 3028"/>
                <a:gd name="T92" fmla="*/ 1650 w 4510"/>
                <a:gd name="T93" fmla="*/ 2966 h 3028"/>
                <a:gd name="T94" fmla="*/ 1480 w 4510"/>
                <a:gd name="T95" fmla="*/ 3004 h 3028"/>
                <a:gd name="T96" fmla="*/ 1310 w 4510"/>
                <a:gd name="T97" fmla="*/ 3024 h 3028"/>
                <a:gd name="T98" fmla="*/ 1144 w 4510"/>
                <a:gd name="T99" fmla="*/ 3028 h 3028"/>
                <a:gd name="T100" fmla="*/ 984 w 4510"/>
                <a:gd name="T101" fmla="*/ 3016 h 3028"/>
                <a:gd name="T102" fmla="*/ 830 w 4510"/>
                <a:gd name="T103" fmla="*/ 2986 h 3028"/>
                <a:gd name="T104" fmla="*/ 682 w 4510"/>
                <a:gd name="T105" fmla="*/ 2942 h 3028"/>
                <a:gd name="T106" fmla="*/ 544 w 4510"/>
                <a:gd name="T107" fmla="*/ 2882 h 3028"/>
                <a:gd name="T108" fmla="*/ 418 w 4510"/>
                <a:gd name="T109" fmla="*/ 2806 h 3028"/>
                <a:gd name="T110" fmla="*/ 302 w 4510"/>
                <a:gd name="T111" fmla="*/ 2716 h 3028"/>
                <a:gd name="T112" fmla="*/ 200 w 4510"/>
                <a:gd name="T113" fmla="*/ 2608 h 3028"/>
                <a:gd name="T114" fmla="*/ 112 w 4510"/>
                <a:gd name="T115" fmla="*/ 2486 h 3028"/>
                <a:gd name="T116" fmla="*/ 62 w 4510"/>
                <a:gd name="T117" fmla="*/ 2396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10" h="3028">
                  <a:moveTo>
                    <a:pt x="62" y="2396"/>
                  </a:moveTo>
                  <a:lnTo>
                    <a:pt x="62" y="2396"/>
                  </a:lnTo>
                  <a:lnTo>
                    <a:pt x="52" y="2374"/>
                  </a:lnTo>
                  <a:lnTo>
                    <a:pt x="42" y="2350"/>
                  </a:lnTo>
                  <a:lnTo>
                    <a:pt x="34" y="2324"/>
                  </a:lnTo>
                  <a:lnTo>
                    <a:pt x="26" y="2298"/>
                  </a:lnTo>
                  <a:lnTo>
                    <a:pt x="20" y="2268"/>
                  </a:lnTo>
                  <a:lnTo>
                    <a:pt x="14" y="2240"/>
                  </a:lnTo>
                  <a:lnTo>
                    <a:pt x="6" y="2176"/>
                  </a:lnTo>
                  <a:lnTo>
                    <a:pt x="2" y="2108"/>
                  </a:lnTo>
                  <a:lnTo>
                    <a:pt x="0" y="2036"/>
                  </a:lnTo>
                  <a:lnTo>
                    <a:pt x="6" y="1958"/>
                  </a:lnTo>
                  <a:lnTo>
                    <a:pt x="14" y="1880"/>
                  </a:lnTo>
                  <a:lnTo>
                    <a:pt x="26" y="1796"/>
                  </a:lnTo>
                  <a:lnTo>
                    <a:pt x="44" y="1712"/>
                  </a:lnTo>
                  <a:lnTo>
                    <a:pt x="66" y="1624"/>
                  </a:lnTo>
                  <a:lnTo>
                    <a:pt x="94" y="1536"/>
                  </a:lnTo>
                  <a:lnTo>
                    <a:pt x="126" y="1446"/>
                  </a:lnTo>
                  <a:lnTo>
                    <a:pt x="162" y="1354"/>
                  </a:lnTo>
                  <a:lnTo>
                    <a:pt x="206" y="1262"/>
                  </a:lnTo>
                  <a:lnTo>
                    <a:pt x="228" y="1216"/>
                  </a:lnTo>
                  <a:lnTo>
                    <a:pt x="254" y="1172"/>
                  </a:lnTo>
                  <a:lnTo>
                    <a:pt x="280" y="1126"/>
                  </a:lnTo>
                  <a:lnTo>
                    <a:pt x="306" y="1080"/>
                  </a:lnTo>
                  <a:lnTo>
                    <a:pt x="336" y="1036"/>
                  </a:lnTo>
                  <a:lnTo>
                    <a:pt x="366" y="990"/>
                  </a:lnTo>
                  <a:lnTo>
                    <a:pt x="398" y="946"/>
                  </a:lnTo>
                  <a:lnTo>
                    <a:pt x="430" y="902"/>
                  </a:lnTo>
                  <a:lnTo>
                    <a:pt x="464" y="858"/>
                  </a:lnTo>
                  <a:lnTo>
                    <a:pt x="500" y="814"/>
                  </a:lnTo>
                  <a:lnTo>
                    <a:pt x="538" y="772"/>
                  </a:lnTo>
                  <a:lnTo>
                    <a:pt x="578" y="730"/>
                  </a:lnTo>
                  <a:lnTo>
                    <a:pt x="618" y="688"/>
                  </a:lnTo>
                  <a:lnTo>
                    <a:pt x="660" y="648"/>
                  </a:lnTo>
                  <a:lnTo>
                    <a:pt x="704" y="608"/>
                  </a:lnTo>
                  <a:lnTo>
                    <a:pt x="748" y="570"/>
                  </a:lnTo>
                  <a:lnTo>
                    <a:pt x="796" y="532"/>
                  </a:lnTo>
                  <a:lnTo>
                    <a:pt x="844" y="494"/>
                  </a:lnTo>
                  <a:lnTo>
                    <a:pt x="894" y="458"/>
                  </a:lnTo>
                  <a:lnTo>
                    <a:pt x="946" y="422"/>
                  </a:lnTo>
                  <a:lnTo>
                    <a:pt x="998" y="388"/>
                  </a:lnTo>
                  <a:lnTo>
                    <a:pt x="1054" y="356"/>
                  </a:lnTo>
                  <a:lnTo>
                    <a:pt x="1110" y="324"/>
                  </a:lnTo>
                  <a:lnTo>
                    <a:pt x="1168" y="294"/>
                  </a:lnTo>
                  <a:lnTo>
                    <a:pt x="1228" y="264"/>
                  </a:lnTo>
                  <a:lnTo>
                    <a:pt x="1290" y="236"/>
                  </a:lnTo>
                  <a:lnTo>
                    <a:pt x="1352" y="210"/>
                  </a:lnTo>
                  <a:lnTo>
                    <a:pt x="1418" y="184"/>
                  </a:lnTo>
                  <a:lnTo>
                    <a:pt x="1484" y="162"/>
                  </a:lnTo>
                  <a:lnTo>
                    <a:pt x="1554" y="140"/>
                  </a:lnTo>
                  <a:lnTo>
                    <a:pt x="1624" y="120"/>
                  </a:lnTo>
                  <a:lnTo>
                    <a:pt x="1696" y="100"/>
                  </a:lnTo>
                  <a:lnTo>
                    <a:pt x="1770" y="84"/>
                  </a:lnTo>
                  <a:lnTo>
                    <a:pt x="1846" y="70"/>
                  </a:lnTo>
                  <a:lnTo>
                    <a:pt x="1846" y="70"/>
                  </a:lnTo>
                  <a:lnTo>
                    <a:pt x="1920" y="56"/>
                  </a:lnTo>
                  <a:lnTo>
                    <a:pt x="1992" y="44"/>
                  </a:lnTo>
                  <a:lnTo>
                    <a:pt x="2066" y="34"/>
                  </a:lnTo>
                  <a:lnTo>
                    <a:pt x="2136" y="26"/>
                  </a:lnTo>
                  <a:lnTo>
                    <a:pt x="2208" y="18"/>
                  </a:lnTo>
                  <a:lnTo>
                    <a:pt x="2278" y="12"/>
                  </a:lnTo>
                  <a:lnTo>
                    <a:pt x="2414" y="4"/>
                  </a:lnTo>
                  <a:lnTo>
                    <a:pt x="2550" y="0"/>
                  </a:lnTo>
                  <a:lnTo>
                    <a:pt x="2680" y="0"/>
                  </a:lnTo>
                  <a:lnTo>
                    <a:pt x="2806" y="4"/>
                  </a:lnTo>
                  <a:lnTo>
                    <a:pt x="2930" y="12"/>
                  </a:lnTo>
                  <a:lnTo>
                    <a:pt x="3050" y="24"/>
                  </a:lnTo>
                  <a:lnTo>
                    <a:pt x="3166" y="38"/>
                  </a:lnTo>
                  <a:lnTo>
                    <a:pt x="3278" y="56"/>
                  </a:lnTo>
                  <a:lnTo>
                    <a:pt x="3384" y="74"/>
                  </a:lnTo>
                  <a:lnTo>
                    <a:pt x="3488" y="96"/>
                  </a:lnTo>
                  <a:lnTo>
                    <a:pt x="3588" y="120"/>
                  </a:lnTo>
                  <a:lnTo>
                    <a:pt x="3682" y="144"/>
                  </a:lnTo>
                  <a:lnTo>
                    <a:pt x="3772" y="172"/>
                  </a:lnTo>
                  <a:lnTo>
                    <a:pt x="3858" y="198"/>
                  </a:lnTo>
                  <a:lnTo>
                    <a:pt x="3938" y="226"/>
                  </a:lnTo>
                  <a:lnTo>
                    <a:pt x="4014" y="254"/>
                  </a:lnTo>
                  <a:lnTo>
                    <a:pt x="4084" y="280"/>
                  </a:lnTo>
                  <a:lnTo>
                    <a:pt x="4150" y="308"/>
                  </a:lnTo>
                  <a:lnTo>
                    <a:pt x="4212" y="334"/>
                  </a:lnTo>
                  <a:lnTo>
                    <a:pt x="4316" y="384"/>
                  </a:lnTo>
                  <a:lnTo>
                    <a:pt x="4400" y="426"/>
                  </a:lnTo>
                  <a:lnTo>
                    <a:pt x="4460" y="460"/>
                  </a:lnTo>
                  <a:lnTo>
                    <a:pt x="4510" y="490"/>
                  </a:lnTo>
                  <a:lnTo>
                    <a:pt x="4510" y="490"/>
                  </a:lnTo>
                  <a:lnTo>
                    <a:pt x="4476" y="498"/>
                  </a:lnTo>
                  <a:lnTo>
                    <a:pt x="4436" y="508"/>
                  </a:lnTo>
                  <a:lnTo>
                    <a:pt x="4382" y="524"/>
                  </a:lnTo>
                  <a:lnTo>
                    <a:pt x="4314" y="550"/>
                  </a:lnTo>
                  <a:lnTo>
                    <a:pt x="4278" y="564"/>
                  </a:lnTo>
                  <a:lnTo>
                    <a:pt x="4238" y="584"/>
                  </a:lnTo>
                  <a:lnTo>
                    <a:pt x="4194" y="604"/>
                  </a:lnTo>
                  <a:lnTo>
                    <a:pt x="4150" y="628"/>
                  </a:lnTo>
                  <a:lnTo>
                    <a:pt x="4102" y="654"/>
                  </a:lnTo>
                  <a:lnTo>
                    <a:pt x="4054" y="684"/>
                  </a:lnTo>
                  <a:lnTo>
                    <a:pt x="4002" y="718"/>
                  </a:lnTo>
                  <a:lnTo>
                    <a:pt x="3950" y="754"/>
                  </a:lnTo>
                  <a:lnTo>
                    <a:pt x="3896" y="794"/>
                  </a:lnTo>
                  <a:lnTo>
                    <a:pt x="3840" y="838"/>
                  </a:lnTo>
                  <a:lnTo>
                    <a:pt x="3784" y="886"/>
                  </a:lnTo>
                  <a:lnTo>
                    <a:pt x="3726" y="938"/>
                  </a:lnTo>
                  <a:lnTo>
                    <a:pt x="3668" y="996"/>
                  </a:lnTo>
                  <a:lnTo>
                    <a:pt x="3610" y="1056"/>
                  </a:lnTo>
                  <a:lnTo>
                    <a:pt x="3552" y="1122"/>
                  </a:lnTo>
                  <a:lnTo>
                    <a:pt x="3492" y="1192"/>
                  </a:lnTo>
                  <a:lnTo>
                    <a:pt x="3432" y="1268"/>
                  </a:lnTo>
                  <a:lnTo>
                    <a:pt x="3372" y="1350"/>
                  </a:lnTo>
                  <a:lnTo>
                    <a:pt x="3314" y="1436"/>
                  </a:lnTo>
                  <a:lnTo>
                    <a:pt x="3254" y="1528"/>
                  </a:lnTo>
                  <a:lnTo>
                    <a:pt x="3196" y="1624"/>
                  </a:lnTo>
                  <a:lnTo>
                    <a:pt x="3140" y="1728"/>
                  </a:lnTo>
                  <a:lnTo>
                    <a:pt x="3140" y="1728"/>
                  </a:lnTo>
                  <a:lnTo>
                    <a:pt x="3100" y="1798"/>
                  </a:lnTo>
                  <a:lnTo>
                    <a:pt x="3060" y="1866"/>
                  </a:lnTo>
                  <a:lnTo>
                    <a:pt x="3018" y="1932"/>
                  </a:lnTo>
                  <a:lnTo>
                    <a:pt x="2976" y="1996"/>
                  </a:lnTo>
                  <a:lnTo>
                    <a:pt x="2932" y="2058"/>
                  </a:lnTo>
                  <a:lnTo>
                    <a:pt x="2886" y="2118"/>
                  </a:lnTo>
                  <a:lnTo>
                    <a:pt x="2840" y="2176"/>
                  </a:lnTo>
                  <a:lnTo>
                    <a:pt x="2794" y="2232"/>
                  </a:lnTo>
                  <a:lnTo>
                    <a:pt x="2746" y="2286"/>
                  </a:lnTo>
                  <a:lnTo>
                    <a:pt x="2696" y="2340"/>
                  </a:lnTo>
                  <a:lnTo>
                    <a:pt x="2646" y="2390"/>
                  </a:lnTo>
                  <a:lnTo>
                    <a:pt x="2594" y="2438"/>
                  </a:lnTo>
                  <a:lnTo>
                    <a:pt x="2544" y="2484"/>
                  </a:lnTo>
                  <a:lnTo>
                    <a:pt x="2490" y="2528"/>
                  </a:lnTo>
                  <a:lnTo>
                    <a:pt x="2438" y="2572"/>
                  </a:lnTo>
                  <a:lnTo>
                    <a:pt x="2384" y="2612"/>
                  </a:lnTo>
                  <a:lnTo>
                    <a:pt x="2330" y="2650"/>
                  </a:lnTo>
                  <a:lnTo>
                    <a:pt x="2274" y="2688"/>
                  </a:lnTo>
                  <a:lnTo>
                    <a:pt x="2220" y="2722"/>
                  </a:lnTo>
                  <a:lnTo>
                    <a:pt x="2164" y="2754"/>
                  </a:lnTo>
                  <a:lnTo>
                    <a:pt x="2108" y="2786"/>
                  </a:lnTo>
                  <a:lnTo>
                    <a:pt x="2050" y="2814"/>
                  </a:lnTo>
                  <a:lnTo>
                    <a:pt x="1994" y="2842"/>
                  </a:lnTo>
                  <a:lnTo>
                    <a:pt x="1938" y="2868"/>
                  </a:lnTo>
                  <a:lnTo>
                    <a:pt x="1880" y="2892"/>
                  </a:lnTo>
                  <a:lnTo>
                    <a:pt x="1822" y="2912"/>
                  </a:lnTo>
                  <a:lnTo>
                    <a:pt x="1766" y="2932"/>
                  </a:lnTo>
                  <a:lnTo>
                    <a:pt x="1708" y="2950"/>
                  </a:lnTo>
                  <a:lnTo>
                    <a:pt x="1650" y="2966"/>
                  </a:lnTo>
                  <a:lnTo>
                    <a:pt x="1594" y="2980"/>
                  </a:lnTo>
                  <a:lnTo>
                    <a:pt x="1536" y="2992"/>
                  </a:lnTo>
                  <a:lnTo>
                    <a:pt x="1480" y="3004"/>
                  </a:lnTo>
                  <a:lnTo>
                    <a:pt x="1422" y="3012"/>
                  </a:lnTo>
                  <a:lnTo>
                    <a:pt x="1366" y="3018"/>
                  </a:lnTo>
                  <a:lnTo>
                    <a:pt x="1310" y="3024"/>
                  </a:lnTo>
                  <a:lnTo>
                    <a:pt x="1254" y="3026"/>
                  </a:lnTo>
                  <a:lnTo>
                    <a:pt x="1200" y="3028"/>
                  </a:lnTo>
                  <a:lnTo>
                    <a:pt x="1144" y="3028"/>
                  </a:lnTo>
                  <a:lnTo>
                    <a:pt x="1090" y="3026"/>
                  </a:lnTo>
                  <a:lnTo>
                    <a:pt x="1036" y="3022"/>
                  </a:lnTo>
                  <a:lnTo>
                    <a:pt x="984" y="3016"/>
                  </a:lnTo>
                  <a:lnTo>
                    <a:pt x="932" y="3008"/>
                  </a:lnTo>
                  <a:lnTo>
                    <a:pt x="880" y="2998"/>
                  </a:lnTo>
                  <a:lnTo>
                    <a:pt x="830" y="2986"/>
                  </a:lnTo>
                  <a:lnTo>
                    <a:pt x="780" y="2974"/>
                  </a:lnTo>
                  <a:lnTo>
                    <a:pt x="730" y="2960"/>
                  </a:lnTo>
                  <a:lnTo>
                    <a:pt x="682" y="2942"/>
                  </a:lnTo>
                  <a:lnTo>
                    <a:pt x="636" y="2924"/>
                  </a:lnTo>
                  <a:lnTo>
                    <a:pt x="590" y="2904"/>
                  </a:lnTo>
                  <a:lnTo>
                    <a:pt x="544" y="2882"/>
                  </a:lnTo>
                  <a:lnTo>
                    <a:pt x="500" y="2858"/>
                  </a:lnTo>
                  <a:lnTo>
                    <a:pt x="458" y="2834"/>
                  </a:lnTo>
                  <a:lnTo>
                    <a:pt x="418" y="2806"/>
                  </a:lnTo>
                  <a:lnTo>
                    <a:pt x="378" y="2778"/>
                  </a:lnTo>
                  <a:lnTo>
                    <a:pt x="338" y="2748"/>
                  </a:lnTo>
                  <a:lnTo>
                    <a:pt x="302" y="2716"/>
                  </a:lnTo>
                  <a:lnTo>
                    <a:pt x="266" y="2682"/>
                  </a:lnTo>
                  <a:lnTo>
                    <a:pt x="232" y="2646"/>
                  </a:lnTo>
                  <a:lnTo>
                    <a:pt x="200" y="2608"/>
                  </a:lnTo>
                  <a:lnTo>
                    <a:pt x="168" y="2570"/>
                  </a:lnTo>
                  <a:lnTo>
                    <a:pt x="140" y="2528"/>
                  </a:lnTo>
                  <a:lnTo>
                    <a:pt x="112" y="2486"/>
                  </a:lnTo>
                  <a:lnTo>
                    <a:pt x="86" y="2442"/>
                  </a:lnTo>
                  <a:lnTo>
                    <a:pt x="62" y="2396"/>
                  </a:lnTo>
                  <a:lnTo>
                    <a:pt x="62" y="239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4">
              <a:extLst>
                <a:ext uri="{FF2B5EF4-FFF2-40B4-BE49-F238E27FC236}">
                  <a16:creationId xmlns:a16="http://schemas.microsoft.com/office/drawing/2014/main" id="{6157F6AF-05FD-8058-C5BB-6FAEB6B8720F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23541" y="-2096067"/>
              <a:ext cx="5737225" cy="3311525"/>
            </a:xfrm>
            <a:custGeom>
              <a:avLst/>
              <a:gdLst>
                <a:gd name="T0" fmla="*/ 1636 w 3614"/>
                <a:gd name="T1" fmla="*/ 872 h 2086"/>
                <a:gd name="T2" fmla="*/ 1922 w 3614"/>
                <a:gd name="T3" fmla="*/ 744 h 2086"/>
                <a:gd name="T4" fmla="*/ 2296 w 3614"/>
                <a:gd name="T5" fmla="*/ 598 h 2086"/>
                <a:gd name="T6" fmla="*/ 2808 w 3614"/>
                <a:gd name="T7" fmla="*/ 426 h 2086"/>
                <a:gd name="T8" fmla="*/ 3228 w 3614"/>
                <a:gd name="T9" fmla="*/ 312 h 2086"/>
                <a:gd name="T10" fmla="*/ 3568 w 3614"/>
                <a:gd name="T11" fmla="*/ 234 h 2086"/>
                <a:gd name="T12" fmla="*/ 3492 w 3614"/>
                <a:gd name="T13" fmla="*/ 242 h 2086"/>
                <a:gd name="T14" fmla="*/ 3138 w 3614"/>
                <a:gd name="T15" fmla="*/ 302 h 2086"/>
                <a:gd name="T16" fmla="*/ 2806 w 3614"/>
                <a:gd name="T17" fmla="*/ 374 h 2086"/>
                <a:gd name="T18" fmla="*/ 2496 w 3614"/>
                <a:gd name="T19" fmla="*/ 454 h 2086"/>
                <a:gd name="T20" fmla="*/ 2210 w 3614"/>
                <a:gd name="T21" fmla="*/ 540 h 2086"/>
                <a:gd name="T22" fmla="*/ 1942 w 3614"/>
                <a:gd name="T23" fmla="*/ 634 h 2086"/>
                <a:gd name="T24" fmla="*/ 1694 w 3614"/>
                <a:gd name="T25" fmla="*/ 734 h 2086"/>
                <a:gd name="T26" fmla="*/ 1468 w 3614"/>
                <a:gd name="T27" fmla="*/ 836 h 2086"/>
                <a:gd name="T28" fmla="*/ 1070 w 3614"/>
                <a:gd name="T29" fmla="*/ 1050 h 2086"/>
                <a:gd name="T30" fmla="*/ 844 w 3614"/>
                <a:gd name="T31" fmla="*/ 1192 h 2086"/>
                <a:gd name="T32" fmla="*/ 876 w 3614"/>
                <a:gd name="T33" fmla="*/ 990 h 2086"/>
                <a:gd name="T34" fmla="*/ 930 w 3614"/>
                <a:gd name="T35" fmla="*/ 804 h 2086"/>
                <a:gd name="T36" fmla="*/ 1002 w 3614"/>
                <a:gd name="T37" fmla="*/ 636 h 2086"/>
                <a:gd name="T38" fmla="*/ 1082 w 3614"/>
                <a:gd name="T39" fmla="*/ 486 h 2086"/>
                <a:gd name="T40" fmla="*/ 1168 w 3614"/>
                <a:gd name="T41" fmla="*/ 354 h 2086"/>
                <a:gd name="T42" fmla="*/ 1310 w 3614"/>
                <a:gd name="T43" fmla="*/ 180 h 2086"/>
                <a:gd name="T44" fmla="*/ 1444 w 3614"/>
                <a:gd name="T45" fmla="*/ 46 h 2086"/>
                <a:gd name="T46" fmla="*/ 1500 w 3614"/>
                <a:gd name="T47" fmla="*/ 0 h 2086"/>
                <a:gd name="T48" fmla="*/ 1322 w 3614"/>
                <a:gd name="T49" fmla="*/ 132 h 2086"/>
                <a:gd name="T50" fmla="*/ 1172 w 3614"/>
                <a:gd name="T51" fmla="*/ 274 h 2086"/>
                <a:gd name="T52" fmla="*/ 1050 w 3614"/>
                <a:gd name="T53" fmla="*/ 424 h 2086"/>
                <a:gd name="T54" fmla="*/ 952 w 3614"/>
                <a:gd name="T55" fmla="*/ 574 h 2086"/>
                <a:gd name="T56" fmla="*/ 876 w 3614"/>
                <a:gd name="T57" fmla="*/ 722 h 2086"/>
                <a:gd name="T58" fmla="*/ 818 w 3614"/>
                <a:gd name="T59" fmla="*/ 862 h 2086"/>
                <a:gd name="T60" fmla="*/ 748 w 3614"/>
                <a:gd name="T61" fmla="*/ 1100 h 2086"/>
                <a:gd name="T62" fmla="*/ 722 w 3614"/>
                <a:gd name="T63" fmla="*/ 1254 h 2086"/>
                <a:gd name="T64" fmla="*/ 626 w 3614"/>
                <a:gd name="T65" fmla="*/ 1350 h 2086"/>
                <a:gd name="T66" fmla="*/ 386 w 3614"/>
                <a:gd name="T67" fmla="*/ 1550 h 2086"/>
                <a:gd name="T68" fmla="*/ 210 w 3614"/>
                <a:gd name="T69" fmla="*/ 1724 h 2086"/>
                <a:gd name="T70" fmla="*/ 90 w 3614"/>
                <a:gd name="T71" fmla="*/ 1864 h 2086"/>
                <a:gd name="T72" fmla="*/ 0 w 3614"/>
                <a:gd name="T73" fmla="*/ 1988 h 2086"/>
                <a:gd name="T74" fmla="*/ 100 w 3614"/>
                <a:gd name="T75" fmla="*/ 2002 h 2086"/>
                <a:gd name="T76" fmla="*/ 316 w 3614"/>
                <a:gd name="T77" fmla="*/ 1758 h 2086"/>
                <a:gd name="T78" fmla="*/ 560 w 3614"/>
                <a:gd name="T79" fmla="*/ 1536 h 2086"/>
                <a:gd name="T80" fmla="*/ 826 w 3614"/>
                <a:gd name="T81" fmla="*/ 1334 h 2086"/>
                <a:gd name="T82" fmla="*/ 1110 w 3614"/>
                <a:gd name="T83" fmla="*/ 1152 h 2086"/>
                <a:gd name="T84" fmla="*/ 1402 w 3614"/>
                <a:gd name="T85" fmla="*/ 988 h 2086"/>
                <a:gd name="T86" fmla="*/ 1462 w 3614"/>
                <a:gd name="T87" fmla="*/ 1010 h 2086"/>
                <a:gd name="T88" fmla="*/ 1646 w 3614"/>
                <a:gd name="T89" fmla="*/ 1060 h 2086"/>
                <a:gd name="T90" fmla="*/ 1866 w 3614"/>
                <a:gd name="T91" fmla="*/ 1092 h 2086"/>
                <a:gd name="T92" fmla="*/ 2022 w 3614"/>
                <a:gd name="T93" fmla="*/ 1100 h 2086"/>
                <a:gd name="T94" fmla="*/ 2194 w 3614"/>
                <a:gd name="T95" fmla="*/ 1092 h 2086"/>
                <a:gd name="T96" fmla="*/ 2376 w 3614"/>
                <a:gd name="T97" fmla="*/ 1064 h 2086"/>
                <a:gd name="T98" fmla="*/ 2566 w 3614"/>
                <a:gd name="T99" fmla="*/ 1014 h 2086"/>
                <a:gd name="T100" fmla="*/ 2762 w 3614"/>
                <a:gd name="T101" fmla="*/ 934 h 2086"/>
                <a:gd name="T102" fmla="*/ 2894 w 3614"/>
                <a:gd name="T103" fmla="*/ 864 h 2086"/>
                <a:gd name="T104" fmla="*/ 2780 w 3614"/>
                <a:gd name="T105" fmla="*/ 910 h 2086"/>
                <a:gd name="T106" fmla="*/ 2568 w 3614"/>
                <a:gd name="T107" fmla="*/ 972 h 2086"/>
                <a:gd name="T108" fmla="*/ 2380 w 3614"/>
                <a:gd name="T109" fmla="*/ 1008 h 2086"/>
                <a:gd name="T110" fmla="*/ 2220 w 3614"/>
                <a:gd name="T111" fmla="*/ 1022 h 2086"/>
                <a:gd name="T112" fmla="*/ 2046 w 3614"/>
                <a:gd name="T113" fmla="*/ 1024 h 2086"/>
                <a:gd name="T114" fmla="*/ 1862 w 3614"/>
                <a:gd name="T115" fmla="*/ 1004 h 2086"/>
                <a:gd name="T116" fmla="*/ 1670 w 3614"/>
                <a:gd name="T117" fmla="*/ 962 h 2086"/>
                <a:gd name="T118" fmla="*/ 1540 w 3614"/>
                <a:gd name="T119" fmla="*/ 918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14" h="2086">
                  <a:moveTo>
                    <a:pt x="1540" y="918"/>
                  </a:moveTo>
                  <a:lnTo>
                    <a:pt x="1540" y="918"/>
                  </a:lnTo>
                  <a:lnTo>
                    <a:pt x="1636" y="872"/>
                  </a:lnTo>
                  <a:lnTo>
                    <a:pt x="1732" y="828"/>
                  </a:lnTo>
                  <a:lnTo>
                    <a:pt x="1828" y="784"/>
                  </a:lnTo>
                  <a:lnTo>
                    <a:pt x="1922" y="744"/>
                  </a:lnTo>
                  <a:lnTo>
                    <a:pt x="2018" y="704"/>
                  </a:lnTo>
                  <a:lnTo>
                    <a:pt x="2110" y="668"/>
                  </a:lnTo>
                  <a:lnTo>
                    <a:pt x="2296" y="598"/>
                  </a:lnTo>
                  <a:lnTo>
                    <a:pt x="2474" y="534"/>
                  </a:lnTo>
                  <a:lnTo>
                    <a:pt x="2646" y="478"/>
                  </a:lnTo>
                  <a:lnTo>
                    <a:pt x="2808" y="426"/>
                  </a:lnTo>
                  <a:lnTo>
                    <a:pt x="2960" y="382"/>
                  </a:lnTo>
                  <a:lnTo>
                    <a:pt x="3102" y="344"/>
                  </a:lnTo>
                  <a:lnTo>
                    <a:pt x="3228" y="312"/>
                  </a:lnTo>
                  <a:lnTo>
                    <a:pt x="3340" y="284"/>
                  </a:lnTo>
                  <a:lnTo>
                    <a:pt x="3434" y="262"/>
                  </a:lnTo>
                  <a:lnTo>
                    <a:pt x="3568" y="234"/>
                  </a:lnTo>
                  <a:lnTo>
                    <a:pt x="3614" y="224"/>
                  </a:lnTo>
                  <a:lnTo>
                    <a:pt x="3614" y="224"/>
                  </a:lnTo>
                  <a:lnTo>
                    <a:pt x="3492" y="242"/>
                  </a:lnTo>
                  <a:lnTo>
                    <a:pt x="3372" y="262"/>
                  </a:lnTo>
                  <a:lnTo>
                    <a:pt x="3254" y="282"/>
                  </a:lnTo>
                  <a:lnTo>
                    <a:pt x="3138" y="302"/>
                  </a:lnTo>
                  <a:lnTo>
                    <a:pt x="3024" y="326"/>
                  </a:lnTo>
                  <a:lnTo>
                    <a:pt x="2914" y="348"/>
                  </a:lnTo>
                  <a:lnTo>
                    <a:pt x="2806" y="374"/>
                  </a:lnTo>
                  <a:lnTo>
                    <a:pt x="2700" y="400"/>
                  </a:lnTo>
                  <a:lnTo>
                    <a:pt x="2598" y="426"/>
                  </a:lnTo>
                  <a:lnTo>
                    <a:pt x="2496" y="454"/>
                  </a:lnTo>
                  <a:lnTo>
                    <a:pt x="2398" y="482"/>
                  </a:lnTo>
                  <a:lnTo>
                    <a:pt x="2302" y="510"/>
                  </a:lnTo>
                  <a:lnTo>
                    <a:pt x="2210" y="540"/>
                  </a:lnTo>
                  <a:lnTo>
                    <a:pt x="2118" y="572"/>
                  </a:lnTo>
                  <a:lnTo>
                    <a:pt x="2028" y="602"/>
                  </a:lnTo>
                  <a:lnTo>
                    <a:pt x="1942" y="634"/>
                  </a:lnTo>
                  <a:lnTo>
                    <a:pt x="1858" y="666"/>
                  </a:lnTo>
                  <a:lnTo>
                    <a:pt x="1776" y="700"/>
                  </a:lnTo>
                  <a:lnTo>
                    <a:pt x="1694" y="734"/>
                  </a:lnTo>
                  <a:lnTo>
                    <a:pt x="1618" y="768"/>
                  </a:lnTo>
                  <a:lnTo>
                    <a:pt x="1542" y="802"/>
                  </a:lnTo>
                  <a:lnTo>
                    <a:pt x="1468" y="836"/>
                  </a:lnTo>
                  <a:lnTo>
                    <a:pt x="1326" y="906"/>
                  </a:lnTo>
                  <a:lnTo>
                    <a:pt x="1194" y="978"/>
                  </a:lnTo>
                  <a:lnTo>
                    <a:pt x="1070" y="1050"/>
                  </a:lnTo>
                  <a:lnTo>
                    <a:pt x="952" y="1120"/>
                  </a:lnTo>
                  <a:lnTo>
                    <a:pt x="844" y="1192"/>
                  </a:lnTo>
                  <a:lnTo>
                    <a:pt x="844" y="1192"/>
                  </a:lnTo>
                  <a:lnTo>
                    <a:pt x="852" y="1122"/>
                  </a:lnTo>
                  <a:lnTo>
                    <a:pt x="862" y="1056"/>
                  </a:lnTo>
                  <a:lnTo>
                    <a:pt x="876" y="990"/>
                  </a:lnTo>
                  <a:lnTo>
                    <a:pt x="892" y="926"/>
                  </a:lnTo>
                  <a:lnTo>
                    <a:pt x="910" y="864"/>
                  </a:lnTo>
                  <a:lnTo>
                    <a:pt x="930" y="804"/>
                  </a:lnTo>
                  <a:lnTo>
                    <a:pt x="952" y="746"/>
                  </a:lnTo>
                  <a:lnTo>
                    <a:pt x="976" y="690"/>
                  </a:lnTo>
                  <a:lnTo>
                    <a:pt x="1002" y="636"/>
                  </a:lnTo>
                  <a:lnTo>
                    <a:pt x="1028" y="584"/>
                  </a:lnTo>
                  <a:lnTo>
                    <a:pt x="1054" y="534"/>
                  </a:lnTo>
                  <a:lnTo>
                    <a:pt x="1082" y="486"/>
                  </a:lnTo>
                  <a:lnTo>
                    <a:pt x="1110" y="440"/>
                  </a:lnTo>
                  <a:lnTo>
                    <a:pt x="1140" y="396"/>
                  </a:lnTo>
                  <a:lnTo>
                    <a:pt x="1168" y="354"/>
                  </a:lnTo>
                  <a:lnTo>
                    <a:pt x="1198" y="316"/>
                  </a:lnTo>
                  <a:lnTo>
                    <a:pt x="1256" y="244"/>
                  </a:lnTo>
                  <a:lnTo>
                    <a:pt x="1310" y="180"/>
                  </a:lnTo>
                  <a:lnTo>
                    <a:pt x="1362" y="126"/>
                  </a:lnTo>
                  <a:lnTo>
                    <a:pt x="1406" y="82"/>
                  </a:lnTo>
                  <a:lnTo>
                    <a:pt x="1444" y="46"/>
                  </a:lnTo>
                  <a:lnTo>
                    <a:pt x="1474" y="20"/>
                  </a:lnTo>
                  <a:lnTo>
                    <a:pt x="1500" y="0"/>
                  </a:lnTo>
                  <a:lnTo>
                    <a:pt x="1500" y="0"/>
                  </a:lnTo>
                  <a:lnTo>
                    <a:pt x="1436" y="42"/>
                  </a:lnTo>
                  <a:lnTo>
                    <a:pt x="1378" y="86"/>
                  </a:lnTo>
                  <a:lnTo>
                    <a:pt x="1322" y="132"/>
                  </a:lnTo>
                  <a:lnTo>
                    <a:pt x="1268" y="178"/>
                  </a:lnTo>
                  <a:lnTo>
                    <a:pt x="1218" y="226"/>
                  </a:lnTo>
                  <a:lnTo>
                    <a:pt x="1172" y="274"/>
                  </a:lnTo>
                  <a:lnTo>
                    <a:pt x="1128" y="324"/>
                  </a:lnTo>
                  <a:lnTo>
                    <a:pt x="1088" y="374"/>
                  </a:lnTo>
                  <a:lnTo>
                    <a:pt x="1050" y="424"/>
                  </a:lnTo>
                  <a:lnTo>
                    <a:pt x="1014" y="474"/>
                  </a:lnTo>
                  <a:lnTo>
                    <a:pt x="982" y="524"/>
                  </a:lnTo>
                  <a:lnTo>
                    <a:pt x="952" y="574"/>
                  </a:lnTo>
                  <a:lnTo>
                    <a:pt x="924" y="624"/>
                  </a:lnTo>
                  <a:lnTo>
                    <a:pt x="898" y="672"/>
                  </a:lnTo>
                  <a:lnTo>
                    <a:pt x="876" y="722"/>
                  </a:lnTo>
                  <a:lnTo>
                    <a:pt x="854" y="768"/>
                  </a:lnTo>
                  <a:lnTo>
                    <a:pt x="834" y="816"/>
                  </a:lnTo>
                  <a:lnTo>
                    <a:pt x="818" y="862"/>
                  </a:lnTo>
                  <a:lnTo>
                    <a:pt x="788" y="948"/>
                  </a:lnTo>
                  <a:lnTo>
                    <a:pt x="766" y="1028"/>
                  </a:lnTo>
                  <a:lnTo>
                    <a:pt x="748" y="1100"/>
                  </a:lnTo>
                  <a:lnTo>
                    <a:pt x="736" y="1162"/>
                  </a:lnTo>
                  <a:lnTo>
                    <a:pt x="728" y="1214"/>
                  </a:lnTo>
                  <a:lnTo>
                    <a:pt x="722" y="1254"/>
                  </a:lnTo>
                  <a:lnTo>
                    <a:pt x="720" y="1278"/>
                  </a:lnTo>
                  <a:lnTo>
                    <a:pt x="720" y="1278"/>
                  </a:lnTo>
                  <a:lnTo>
                    <a:pt x="626" y="1350"/>
                  </a:lnTo>
                  <a:lnTo>
                    <a:pt x="538" y="1418"/>
                  </a:lnTo>
                  <a:lnTo>
                    <a:pt x="460" y="1486"/>
                  </a:lnTo>
                  <a:lnTo>
                    <a:pt x="386" y="1550"/>
                  </a:lnTo>
                  <a:lnTo>
                    <a:pt x="320" y="1612"/>
                  </a:lnTo>
                  <a:lnTo>
                    <a:pt x="262" y="1670"/>
                  </a:lnTo>
                  <a:lnTo>
                    <a:pt x="210" y="1724"/>
                  </a:lnTo>
                  <a:lnTo>
                    <a:pt x="164" y="1776"/>
                  </a:lnTo>
                  <a:lnTo>
                    <a:pt x="124" y="1822"/>
                  </a:lnTo>
                  <a:lnTo>
                    <a:pt x="90" y="1864"/>
                  </a:lnTo>
                  <a:lnTo>
                    <a:pt x="38" y="1930"/>
                  </a:lnTo>
                  <a:lnTo>
                    <a:pt x="10" y="1972"/>
                  </a:lnTo>
                  <a:lnTo>
                    <a:pt x="0" y="1988"/>
                  </a:lnTo>
                  <a:lnTo>
                    <a:pt x="36" y="2086"/>
                  </a:lnTo>
                  <a:lnTo>
                    <a:pt x="36" y="2086"/>
                  </a:lnTo>
                  <a:lnTo>
                    <a:pt x="100" y="2002"/>
                  </a:lnTo>
                  <a:lnTo>
                    <a:pt x="170" y="1918"/>
                  </a:lnTo>
                  <a:lnTo>
                    <a:pt x="242" y="1838"/>
                  </a:lnTo>
                  <a:lnTo>
                    <a:pt x="316" y="1758"/>
                  </a:lnTo>
                  <a:lnTo>
                    <a:pt x="396" y="1682"/>
                  </a:lnTo>
                  <a:lnTo>
                    <a:pt x="476" y="1608"/>
                  </a:lnTo>
                  <a:lnTo>
                    <a:pt x="560" y="1536"/>
                  </a:lnTo>
                  <a:lnTo>
                    <a:pt x="648" y="1468"/>
                  </a:lnTo>
                  <a:lnTo>
                    <a:pt x="736" y="1400"/>
                  </a:lnTo>
                  <a:lnTo>
                    <a:pt x="826" y="1334"/>
                  </a:lnTo>
                  <a:lnTo>
                    <a:pt x="920" y="1272"/>
                  </a:lnTo>
                  <a:lnTo>
                    <a:pt x="1014" y="1210"/>
                  </a:lnTo>
                  <a:lnTo>
                    <a:pt x="1110" y="1152"/>
                  </a:lnTo>
                  <a:lnTo>
                    <a:pt x="1206" y="1096"/>
                  </a:lnTo>
                  <a:lnTo>
                    <a:pt x="1304" y="1042"/>
                  </a:lnTo>
                  <a:lnTo>
                    <a:pt x="1402" y="988"/>
                  </a:lnTo>
                  <a:lnTo>
                    <a:pt x="1402" y="988"/>
                  </a:lnTo>
                  <a:lnTo>
                    <a:pt x="1426" y="998"/>
                  </a:lnTo>
                  <a:lnTo>
                    <a:pt x="1462" y="1010"/>
                  </a:lnTo>
                  <a:lnTo>
                    <a:pt x="1512" y="1026"/>
                  </a:lnTo>
                  <a:lnTo>
                    <a:pt x="1574" y="1044"/>
                  </a:lnTo>
                  <a:lnTo>
                    <a:pt x="1646" y="1060"/>
                  </a:lnTo>
                  <a:lnTo>
                    <a:pt x="1728" y="1076"/>
                  </a:lnTo>
                  <a:lnTo>
                    <a:pt x="1818" y="1088"/>
                  </a:lnTo>
                  <a:lnTo>
                    <a:pt x="1866" y="1092"/>
                  </a:lnTo>
                  <a:lnTo>
                    <a:pt x="1916" y="1096"/>
                  </a:lnTo>
                  <a:lnTo>
                    <a:pt x="1968" y="1100"/>
                  </a:lnTo>
                  <a:lnTo>
                    <a:pt x="2022" y="1100"/>
                  </a:lnTo>
                  <a:lnTo>
                    <a:pt x="2078" y="1100"/>
                  </a:lnTo>
                  <a:lnTo>
                    <a:pt x="2136" y="1096"/>
                  </a:lnTo>
                  <a:lnTo>
                    <a:pt x="2194" y="1092"/>
                  </a:lnTo>
                  <a:lnTo>
                    <a:pt x="2254" y="1086"/>
                  </a:lnTo>
                  <a:lnTo>
                    <a:pt x="2314" y="1076"/>
                  </a:lnTo>
                  <a:lnTo>
                    <a:pt x="2376" y="1064"/>
                  </a:lnTo>
                  <a:lnTo>
                    <a:pt x="2438" y="1050"/>
                  </a:lnTo>
                  <a:lnTo>
                    <a:pt x="2502" y="1034"/>
                  </a:lnTo>
                  <a:lnTo>
                    <a:pt x="2566" y="1014"/>
                  </a:lnTo>
                  <a:lnTo>
                    <a:pt x="2630" y="990"/>
                  </a:lnTo>
                  <a:lnTo>
                    <a:pt x="2696" y="964"/>
                  </a:lnTo>
                  <a:lnTo>
                    <a:pt x="2762" y="934"/>
                  </a:lnTo>
                  <a:lnTo>
                    <a:pt x="2828" y="900"/>
                  </a:lnTo>
                  <a:lnTo>
                    <a:pt x="2894" y="864"/>
                  </a:lnTo>
                  <a:lnTo>
                    <a:pt x="2894" y="864"/>
                  </a:lnTo>
                  <a:lnTo>
                    <a:pt x="2864" y="878"/>
                  </a:lnTo>
                  <a:lnTo>
                    <a:pt x="2828" y="892"/>
                  </a:lnTo>
                  <a:lnTo>
                    <a:pt x="2780" y="910"/>
                  </a:lnTo>
                  <a:lnTo>
                    <a:pt x="2720" y="930"/>
                  </a:lnTo>
                  <a:lnTo>
                    <a:pt x="2650" y="952"/>
                  </a:lnTo>
                  <a:lnTo>
                    <a:pt x="2568" y="972"/>
                  </a:lnTo>
                  <a:lnTo>
                    <a:pt x="2478" y="992"/>
                  </a:lnTo>
                  <a:lnTo>
                    <a:pt x="2430" y="1000"/>
                  </a:lnTo>
                  <a:lnTo>
                    <a:pt x="2380" y="1008"/>
                  </a:lnTo>
                  <a:lnTo>
                    <a:pt x="2328" y="1014"/>
                  </a:lnTo>
                  <a:lnTo>
                    <a:pt x="2276" y="1020"/>
                  </a:lnTo>
                  <a:lnTo>
                    <a:pt x="2220" y="1022"/>
                  </a:lnTo>
                  <a:lnTo>
                    <a:pt x="2164" y="1024"/>
                  </a:lnTo>
                  <a:lnTo>
                    <a:pt x="2106" y="1024"/>
                  </a:lnTo>
                  <a:lnTo>
                    <a:pt x="2046" y="1024"/>
                  </a:lnTo>
                  <a:lnTo>
                    <a:pt x="1986" y="1020"/>
                  </a:lnTo>
                  <a:lnTo>
                    <a:pt x="1924" y="1014"/>
                  </a:lnTo>
                  <a:lnTo>
                    <a:pt x="1862" y="1004"/>
                  </a:lnTo>
                  <a:lnTo>
                    <a:pt x="1798" y="994"/>
                  </a:lnTo>
                  <a:lnTo>
                    <a:pt x="1734" y="980"/>
                  </a:lnTo>
                  <a:lnTo>
                    <a:pt x="1670" y="962"/>
                  </a:lnTo>
                  <a:lnTo>
                    <a:pt x="1604" y="942"/>
                  </a:lnTo>
                  <a:lnTo>
                    <a:pt x="1540" y="918"/>
                  </a:lnTo>
                  <a:lnTo>
                    <a:pt x="1540" y="91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990A0980-EDEE-DAAD-1B89-B6D821A956CE}"/>
              </a:ext>
            </a:extLst>
          </p:cNvPr>
          <p:cNvGrpSpPr/>
          <p:nvPr/>
        </p:nvGrpSpPr>
        <p:grpSpPr>
          <a:xfrm rot="1472195" flipH="1">
            <a:off x="2733687" y="1625343"/>
            <a:ext cx="1667833" cy="1119778"/>
            <a:chOff x="-5357127" y="-2560963"/>
            <a:chExt cx="7159626" cy="4806950"/>
          </a:xfrm>
        </p:grpSpPr>
        <p:sp>
          <p:nvSpPr>
            <p:cNvPr id="18" name="Freeform 23">
              <a:extLst>
                <a:ext uri="{FF2B5EF4-FFF2-40B4-BE49-F238E27FC236}">
                  <a16:creationId xmlns:a16="http://schemas.microsoft.com/office/drawing/2014/main" id="{617F351A-0564-3C9A-C5D3-ADA852B1982E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57127" y="-2560963"/>
              <a:ext cx="7159626" cy="4806950"/>
            </a:xfrm>
            <a:custGeom>
              <a:avLst/>
              <a:gdLst>
                <a:gd name="T0" fmla="*/ 52 w 4510"/>
                <a:gd name="T1" fmla="*/ 2374 h 3028"/>
                <a:gd name="T2" fmla="*/ 26 w 4510"/>
                <a:gd name="T3" fmla="*/ 2298 h 3028"/>
                <a:gd name="T4" fmla="*/ 6 w 4510"/>
                <a:gd name="T5" fmla="*/ 2176 h 3028"/>
                <a:gd name="T6" fmla="*/ 6 w 4510"/>
                <a:gd name="T7" fmla="*/ 1958 h 3028"/>
                <a:gd name="T8" fmla="*/ 44 w 4510"/>
                <a:gd name="T9" fmla="*/ 1712 h 3028"/>
                <a:gd name="T10" fmla="*/ 126 w 4510"/>
                <a:gd name="T11" fmla="*/ 1446 h 3028"/>
                <a:gd name="T12" fmla="*/ 228 w 4510"/>
                <a:gd name="T13" fmla="*/ 1216 h 3028"/>
                <a:gd name="T14" fmla="*/ 306 w 4510"/>
                <a:gd name="T15" fmla="*/ 1080 h 3028"/>
                <a:gd name="T16" fmla="*/ 398 w 4510"/>
                <a:gd name="T17" fmla="*/ 946 h 3028"/>
                <a:gd name="T18" fmla="*/ 500 w 4510"/>
                <a:gd name="T19" fmla="*/ 814 h 3028"/>
                <a:gd name="T20" fmla="*/ 618 w 4510"/>
                <a:gd name="T21" fmla="*/ 688 h 3028"/>
                <a:gd name="T22" fmla="*/ 748 w 4510"/>
                <a:gd name="T23" fmla="*/ 570 h 3028"/>
                <a:gd name="T24" fmla="*/ 894 w 4510"/>
                <a:gd name="T25" fmla="*/ 458 h 3028"/>
                <a:gd name="T26" fmla="*/ 1054 w 4510"/>
                <a:gd name="T27" fmla="*/ 356 h 3028"/>
                <a:gd name="T28" fmla="*/ 1228 w 4510"/>
                <a:gd name="T29" fmla="*/ 264 h 3028"/>
                <a:gd name="T30" fmla="*/ 1418 w 4510"/>
                <a:gd name="T31" fmla="*/ 184 h 3028"/>
                <a:gd name="T32" fmla="*/ 1624 w 4510"/>
                <a:gd name="T33" fmla="*/ 120 h 3028"/>
                <a:gd name="T34" fmla="*/ 1846 w 4510"/>
                <a:gd name="T35" fmla="*/ 70 h 3028"/>
                <a:gd name="T36" fmla="*/ 1992 w 4510"/>
                <a:gd name="T37" fmla="*/ 44 h 3028"/>
                <a:gd name="T38" fmla="*/ 2208 w 4510"/>
                <a:gd name="T39" fmla="*/ 18 h 3028"/>
                <a:gd name="T40" fmla="*/ 2550 w 4510"/>
                <a:gd name="T41" fmla="*/ 0 h 3028"/>
                <a:gd name="T42" fmla="*/ 2930 w 4510"/>
                <a:gd name="T43" fmla="*/ 12 h 3028"/>
                <a:gd name="T44" fmla="*/ 3278 w 4510"/>
                <a:gd name="T45" fmla="*/ 56 h 3028"/>
                <a:gd name="T46" fmla="*/ 3588 w 4510"/>
                <a:gd name="T47" fmla="*/ 120 h 3028"/>
                <a:gd name="T48" fmla="*/ 3858 w 4510"/>
                <a:gd name="T49" fmla="*/ 198 h 3028"/>
                <a:gd name="T50" fmla="*/ 4084 w 4510"/>
                <a:gd name="T51" fmla="*/ 280 h 3028"/>
                <a:gd name="T52" fmla="*/ 4316 w 4510"/>
                <a:gd name="T53" fmla="*/ 384 h 3028"/>
                <a:gd name="T54" fmla="*/ 4510 w 4510"/>
                <a:gd name="T55" fmla="*/ 490 h 3028"/>
                <a:gd name="T56" fmla="*/ 4436 w 4510"/>
                <a:gd name="T57" fmla="*/ 508 h 3028"/>
                <a:gd name="T58" fmla="*/ 4278 w 4510"/>
                <a:gd name="T59" fmla="*/ 564 h 3028"/>
                <a:gd name="T60" fmla="*/ 4150 w 4510"/>
                <a:gd name="T61" fmla="*/ 628 h 3028"/>
                <a:gd name="T62" fmla="*/ 4002 w 4510"/>
                <a:gd name="T63" fmla="*/ 718 h 3028"/>
                <a:gd name="T64" fmla="*/ 3840 w 4510"/>
                <a:gd name="T65" fmla="*/ 838 h 3028"/>
                <a:gd name="T66" fmla="*/ 3668 w 4510"/>
                <a:gd name="T67" fmla="*/ 996 h 3028"/>
                <a:gd name="T68" fmla="*/ 3492 w 4510"/>
                <a:gd name="T69" fmla="*/ 1192 h 3028"/>
                <a:gd name="T70" fmla="*/ 3314 w 4510"/>
                <a:gd name="T71" fmla="*/ 1436 h 3028"/>
                <a:gd name="T72" fmla="*/ 3140 w 4510"/>
                <a:gd name="T73" fmla="*/ 1728 h 3028"/>
                <a:gd name="T74" fmla="*/ 3060 w 4510"/>
                <a:gd name="T75" fmla="*/ 1866 h 3028"/>
                <a:gd name="T76" fmla="*/ 2932 w 4510"/>
                <a:gd name="T77" fmla="*/ 2058 h 3028"/>
                <a:gd name="T78" fmla="*/ 2794 w 4510"/>
                <a:gd name="T79" fmla="*/ 2232 h 3028"/>
                <a:gd name="T80" fmla="*/ 2646 w 4510"/>
                <a:gd name="T81" fmla="*/ 2390 h 3028"/>
                <a:gd name="T82" fmla="*/ 2490 w 4510"/>
                <a:gd name="T83" fmla="*/ 2528 h 3028"/>
                <a:gd name="T84" fmla="*/ 2330 w 4510"/>
                <a:gd name="T85" fmla="*/ 2650 h 3028"/>
                <a:gd name="T86" fmla="*/ 2164 w 4510"/>
                <a:gd name="T87" fmla="*/ 2754 h 3028"/>
                <a:gd name="T88" fmla="*/ 1994 w 4510"/>
                <a:gd name="T89" fmla="*/ 2842 h 3028"/>
                <a:gd name="T90" fmla="*/ 1822 w 4510"/>
                <a:gd name="T91" fmla="*/ 2912 h 3028"/>
                <a:gd name="T92" fmla="*/ 1650 w 4510"/>
                <a:gd name="T93" fmla="*/ 2966 h 3028"/>
                <a:gd name="T94" fmla="*/ 1480 w 4510"/>
                <a:gd name="T95" fmla="*/ 3004 h 3028"/>
                <a:gd name="T96" fmla="*/ 1310 w 4510"/>
                <a:gd name="T97" fmla="*/ 3024 h 3028"/>
                <a:gd name="T98" fmla="*/ 1144 w 4510"/>
                <a:gd name="T99" fmla="*/ 3028 h 3028"/>
                <a:gd name="T100" fmla="*/ 984 w 4510"/>
                <a:gd name="T101" fmla="*/ 3016 h 3028"/>
                <a:gd name="T102" fmla="*/ 830 w 4510"/>
                <a:gd name="T103" fmla="*/ 2986 h 3028"/>
                <a:gd name="T104" fmla="*/ 682 w 4510"/>
                <a:gd name="T105" fmla="*/ 2942 h 3028"/>
                <a:gd name="T106" fmla="*/ 544 w 4510"/>
                <a:gd name="T107" fmla="*/ 2882 h 3028"/>
                <a:gd name="T108" fmla="*/ 418 w 4510"/>
                <a:gd name="T109" fmla="*/ 2806 h 3028"/>
                <a:gd name="T110" fmla="*/ 302 w 4510"/>
                <a:gd name="T111" fmla="*/ 2716 h 3028"/>
                <a:gd name="T112" fmla="*/ 200 w 4510"/>
                <a:gd name="T113" fmla="*/ 2608 h 3028"/>
                <a:gd name="T114" fmla="*/ 112 w 4510"/>
                <a:gd name="T115" fmla="*/ 2486 h 3028"/>
                <a:gd name="T116" fmla="*/ 62 w 4510"/>
                <a:gd name="T117" fmla="*/ 2396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10" h="3028">
                  <a:moveTo>
                    <a:pt x="62" y="2396"/>
                  </a:moveTo>
                  <a:lnTo>
                    <a:pt x="62" y="2396"/>
                  </a:lnTo>
                  <a:lnTo>
                    <a:pt x="52" y="2374"/>
                  </a:lnTo>
                  <a:lnTo>
                    <a:pt x="42" y="2350"/>
                  </a:lnTo>
                  <a:lnTo>
                    <a:pt x="34" y="2324"/>
                  </a:lnTo>
                  <a:lnTo>
                    <a:pt x="26" y="2298"/>
                  </a:lnTo>
                  <a:lnTo>
                    <a:pt x="20" y="2268"/>
                  </a:lnTo>
                  <a:lnTo>
                    <a:pt x="14" y="2240"/>
                  </a:lnTo>
                  <a:lnTo>
                    <a:pt x="6" y="2176"/>
                  </a:lnTo>
                  <a:lnTo>
                    <a:pt x="2" y="2108"/>
                  </a:lnTo>
                  <a:lnTo>
                    <a:pt x="0" y="2036"/>
                  </a:lnTo>
                  <a:lnTo>
                    <a:pt x="6" y="1958"/>
                  </a:lnTo>
                  <a:lnTo>
                    <a:pt x="14" y="1880"/>
                  </a:lnTo>
                  <a:lnTo>
                    <a:pt x="26" y="1796"/>
                  </a:lnTo>
                  <a:lnTo>
                    <a:pt x="44" y="1712"/>
                  </a:lnTo>
                  <a:lnTo>
                    <a:pt x="66" y="1624"/>
                  </a:lnTo>
                  <a:lnTo>
                    <a:pt x="94" y="1536"/>
                  </a:lnTo>
                  <a:lnTo>
                    <a:pt x="126" y="1446"/>
                  </a:lnTo>
                  <a:lnTo>
                    <a:pt x="162" y="1354"/>
                  </a:lnTo>
                  <a:lnTo>
                    <a:pt x="206" y="1262"/>
                  </a:lnTo>
                  <a:lnTo>
                    <a:pt x="228" y="1216"/>
                  </a:lnTo>
                  <a:lnTo>
                    <a:pt x="254" y="1172"/>
                  </a:lnTo>
                  <a:lnTo>
                    <a:pt x="280" y="1126"/>
                  </a:lnTo>
                  <a:lnTo>
                    <a:pt x="306" y="1080"/>
                  </a:lnTo>
                  <a:lnTo>
                    <a:pt x="336" y="1036"/>
                  </a:lnTo>
                  <a:lnTo>
                    <a:pt x="366" y="990"/>
                  </a:lnTo>
                  <a:lnTo>
                    <a:pt x="398" y="946"/>
                  </a:lnTo>
                  <a:lnTo>
                    <a:pt x="430" y="902"/>
                  </a:lnTo>
                  <a:lnTo>
                    <a:pt x="464" y="858"/>
                  </a:lnTo>
                  <a:lnTo>
                    <a:pt x="500" y="814"/>
                  </a:lnTo>
                  <a:lnTo>
                    <a:pt x="538" y="772"/>
                  </a:lnTo>
                  <a:lnTo>
                    <a:pt x="578" y="730"/>
                  </a:lnTo>
                  <a:lnTo>
                    <a:pt x="618" y="688"/>
                  </a:lnTo>
                  <a:lnTo>
                    <a:pt x="660" y="648"/>
                  </a:lnTo>
                  <a:lnTo>
                    <a:pt x="704" y="608"/>
                  </a:lnTo>
                  <a:lnTo>
                    <a:pt x="748" y="570"/>
                  </a:lnTo>
                  <a:lnTo>
                    <a:pt x="796" y="532"/>
                  </a:lnTo>
                  <a:lnTo>
                    <a:pt x="844" y="494"/>
                  </a:lnTo>
                  <a:lnTo>
                    <a:pt x="894" y="458"/>
                  </a:lnTo>
                  <a:lnTo>
                    <a:pt x="946" y="422"/>
                  </a:lnTo>
                  <a:lnTo>
                    <a:pt x="998" y="388"/>
                  </a:lnTo>
                  <a:lnTo>
                    <a:pt x="1054" y="356"/>
                  </a:lnTo>
                  <a:lnTo>
                    <a:pt x="1110" y="324"/>
                  </a:lnTo>
                  <a:lnTo>
                    <a:pt x="1168" y="294"/>
                  </a:lnTo>
                  <a:lnTo>
                    <a:pt x="1228" y="264"/>
                  </a:lnTo>
                  <a:lnTo>
                    <a:pt x="1290" y="236"/>
                  </a:lnTo>
                  <a:lnTo>
                    <a:pt x="1352" y="210"/>
                  </a:lnTo>
                  <a:lnTo>
                    <a:pt x="1418" y="184"/>
                  </a:lnTo>
                  <a:lnTo>
                    <a:pt x="1484" y="162"/>
                  </a:lnTo>
                  <a:lnTo>
                    <a:pt x="1554" y="140"/>
                  </a:lnTo>
                  <a:lnTo>
                    <a:pt x="1624" y="120"/>
                  </a:lnTo>
                  <a:lnTo>
                    <a:pt x="1696" y="100"/>
                  </a:lnTo>
                  <a:lnTo>
                    <a:pt x="1770" y="84"/>
                  </a:lnTo>
                  <a:lnTo>
                    <a:pt x="1846" y="70"/>
                  </a:lnTo>
                  <a:lnTo>
                    <a:pt x="1846" y="70"/>
                  </a:lnTo>
                  <a:lnTo>
                    <a:pt x="1920" y="56"/>
                  </a:lnTo>
                  <a:lnTo>
                    <a:pt x="1992" y="44"/>
                  </a:lnTo>
                  <a:lnTo>
                    <a:pt x="2066" y="34"/>
                  </a:lnTo>
                  <a:lnTo>
                    <a:pt x="2136" y="26"/>
                  </a:lnTo>
                  <a:lnTo>
                    <a:pt x="2208" y="18"/>
                  </a:lnTo>
                  <a:lnTo>
                    <a:pt x="2278" y="12"/>
                  </a:lnTo>
                  <a:lnTo>
                    <a:pt x="2414" y="4"/>
                  </a:lnTo>
                  <a:lnTo>
                    <a:pt x="2550" y="0"/>
                  </a:lnTo>
                  <a:lnTo>
                    <a:pt x="2680" y="0"/>
                  </a:lnTo>
                  <a:lnTo>
                    <a:pt x="2806" y="4"/>
                  </a:lnTo>
                  <a:lnTo>
                    <a:pt x="2930" y="12"/>
                  </a:lnTo>
                  <a:lnTo>
                    <a:pt x="3050" y="24"/>
                  </a:lnTo>
                  <a:lnTo>
                    <a:pt x="3166" y="38"/>
                  </a:lnTo>
                  <a:lnTo>
                    <a:pt x="3278" y="56"/>
                  </a:lnTo>
                  <a:lnTo>
                    <a:pt x="3384" y="74"/>
                  </a:lnTo>
                  <a:lnTo>
                    <a:pt x="3488" y="96"/>
                  </a:lnTo>
                  <a:lnTo>
                    <a:pt x="3588" y="120"/>
                  </a:lnTo>
                  <a:lnTo>
                    <a:pt x="3682" y="144"/>
                  </a:lnTo>
                  <a:lnTo>
                    <a:pt x="3772" y="172"/>
                  </a:lnTo>
                  <a:lnTo>
                    <a:pt x="3858" y="198"/>
                  </a:lnTo>
                  <a:lnTo>
                    <a:pt x="3938" y="226"/>
                  </a:lnTo>
                  <a:lnTo>
                    <a:pt x="4014" y="254"/>
                  </a:lnTo>
                  <a:lnTo>
                    <a:pt x="4084" y="280"/>
                  </a:lnTo>
                  <a:lnTo>
                    <a:pt x="4150" y="308"/>
                  </a:lnTo>
                  <a:lnTo>
                    <a:pt x="4212" y="334"/>
                  </a:lnTo>
                  <a:lnTo>
                    <a:pt x="4316" y="384"/>
                  </a:lnTo>
                  <a:lnTo>
                    <a:pt x="4400" y="426"/>
                  </a:lnTo>
                  <a:lnTo>
                    <a:pt x="4460" y="460"/>
                  </a:lnTo>
                  <a:lnTo>
                    <a:pt x="4510" y="490"/>
                  </a:lnTo>
                  <a:lnTo>
                    <a:pt x="4510" y="490"/>
                  </a:lnTo>
                  <a:lnTo>
                    <a:pt x="4476" y="498"/>
                  </a:lnTo>
                  <a:lnTo>
                    <a:pt x="4436" y="508"/>
                  </a:lnTo>
                  <a:lnTo>
                    <a:pt x="4382" y="524"/>
                  </a:lnTo>
                  <a:lnTo>
                    <a:pt x="4314" y="550"/>
                  </a:lnTo>
                  <a:lnTo>
                    <a:pt x="4278" y="564"/>
                  </a:lnTo>
                  <a:lnTo>
                    <a:pt x="4238" y="584"/>
                  </a:lnTo>
                  <a:lnTo>
                    <a:pt x="4194" y="604"/>
                  </a:lnTo>
                  <a:lnTo>
                    <a:pt x="4150" y="628"/>
                  </a:lnTo>
                  <a:lnTo>
                    <a:pt x="4102" y="654"/>
                  </a:lnTo>
                  <a:lnTo>
                    <a:pt x="4054" y="684"/>
                  </a:lnTo>
                  <a:lnTo>
                    <a:pt x="4002" y="718"/>
                  </a:lnTo>
                  <a:lnTo>
                    <a:pt x="3950" y="754"/>
                  </a:lnTo>
                  <a:lnTo>
                    <a:pt x="3896" y="794"/>
                  </a:lnTo>
                  <a:lnTo>
                    <a:pt x="3840" y="838"/>
                  </a:lnTo>
                  <a:lnTo>
                    <a:pt x="3784" y="886"/>
                  </a:lnTo>
                  <a:lnTo>
                    <a:pt x="3726" y="938"/>
                  </a:lnTo>
                  <a:lnTo>
                    <a:pt x="3668" y="996"/>
                  </a:lnTo>
                  <a:lnTo>
                    <a:pt x="3610" y="1056"/>
                  </a:lnTo>
                  <a:lnTo>
                    <a:pt x="3552" y="1122"/>
                  </a:lnTo>
                  <a:lnTo>
                    <a:pt x="3492" y="1192"/>
                  </a:lnTo>
                  <a:lnTo>
                    <a:pt x="3432" y="1268"/>
                  </a:lnTo>
                  <a:lnTo>
                    <a:pt x="3372" y="1350"/>
                  </a:lnTo>
                  <a:lnTo>
                    <a:pt x="3314" y="1436"/>
                  </a:lnTo>
                  <a:lnTo>
                    <a:pt x="3254" y="1528"/>
                  </a:lnTo>
                  <a:lnTo>
                    <a:pt x="3196" y="1624"/>
                  </a:lnTo>
                  <a:lnTo>
                    <a:pt x="3140" y="1728"/>
                  </a:lnTo>
                  <a:lnTo>
                    <a:pt x="3140" y="1728"/>
                  </a:lnTo>
                  <a:lnTo>
                    <a:pt x="3100" y="1798"/>
                  </a:lnTo>
                  <a:lnTo>
                    <a:pt x="3060" y="1866"/>
                  </a:lnTo>
                  <a:lnTo>
                    <a:pt x="3018" y="1932"/>
                  </a:lnTo>
                  <a:lnTo>
                    <a:pt x="2976" y="1996"/>
                  </a:lnTo>
                  <a:lnTo>
                    <a:pt x="2932" y="2058"/>
                  </a:lnTo>
                  <a:lnTo>
                    <a:pt x="2886" y="2118"/>
                  </a:lnTo>
                  <a:lnTo>
                    <a:pt x="2840" y="2176"/>
                  </a:lnTo>
                  <a:lnTo>
                    <a:pt x="2794" y="2232"/>
                  </a:lnTo>
                  <a:lnTo>
                    <a:pt x="2746" y="2286"/>
                  </a:lnTo>
                  <a:lnTo>
                    <a:pt x="2696" y="2340"/>
                  </a:lnTo>
                  <a:lnTo>
                    <a:pt x="2646" y="2390"/>
                  </a:lnTo>
                  <a:lnTo>
                    <a:pt x="2594" y="2438"/>
                  </a:lnTo>
                  <a:lnTo>
                    <a:pt x="2544" y="2484"/>
                  </a:lnTo>
                  <a:lnTo>
                    <a:pt x="2490" y="2528"/>
                  </a:lnTo>
                  <a:lnTo>
                    <a:pt x="2438" y="2572"/>
                  </a:lnTo>
                  <a:lnTo>
                    <a:pt x="2384" y="2612"/>
                  </a:lnTo>
                  <a:lnTo>
                    <a:pt x="2330" y="2650"/>
                  </a:lnTo>
                  <a:lnTo>
                    <a:pt x="2274" y="2688"/>
                  </a:lnTo>
                  <a:lnTo>
                    <a:pt x="2220" y="2722"/>
                  </a:lnTo>
                  <a:lnTo>
                    <a:pt x="2164" y="2754"/>
                  </a:lnTo>
                  <a:lnTo>
                    <a:pt x="2108" y="2786"/>
                  </a:lnTo>
                  <a:lnTo>
                    <a:pt x="2050" y="2814"/>
                  </a:lnTo>
                  <a:lnTo>
                    <a:pt x="1994" y="2842"/>
                  </a:lnTo>
                  <a:lnTo>
                    <a:pt x="1938" y="2868"/>
                  </a:lnTo>
                  <a:lnTo>
                    <a:pt x="1880" y="2892"/>
                  </a:lnTo>
                  <a:lnTo>
                    <a:pt x="1822" y="2912"/>
                  </a:lnTo>
                  <a:lnTo>
                    <a:pt x="1766" y="2932"/>
                  </a:lnTo>
                  <a:lnTo>
                    <a:pt x="1708" y="2950"/>
                  </a:lnTo>
                  <a:lnTo>
                    <a:pt x="1650" y="2966"/>
                  </a:lnTo>
                  <a:lnTo>
                    <a:pt x="1594" y="2980"/>
                  </a:lnTo>
                  <a:lnTo>
                    <a:pt x="1536" y="2992"/>
                  </a:lnTo>
                  <a:lnTo>
                    <a:pt x="1480" y="3004"/>
                  </a:lnTo>
                  <a:lnTo>
                    <a:pt x="1422" y="3012"/>
                  </a:lnTo>
                  <a:lnTo>
                    <a:pt x="1366" y="3018"/>
                  </a:lnTo>
                  <a:lnTo>
                    <a:pt x="1310" y="3024"/>
                  </a:lnTo>
                  <a:lnTo>
                    <a:pt x="1254" y="3026"/>
                  </a:lnTo>
                  <a:lnTo>
                    <a:pt x="1200" y="3028"/>
                  </a:lnTo>
                  <a:lnTo>
                    <a:pt x="1144" y="3028"/>
                  </a:lnTo>
                  <a:lnTo>
                    <a:pt x="1090" y="3026"/>
                  </a:lnTo>
                  <a:lnTo>
                    <a:pt x="1036" y="3022"/>
                  </a:lnTo>
                  <a:lnTo>
                    <a:pt x="984" y="3016"/>
                  </a:lnTo>
                  <a:lnTo>
                    <a:pt x="932" y="3008"/>
                  </a:lnTo>
                  <a:lnTo>
                    <a:pt x="880" y="2998"/>
                  </a:lnTo>
                  <a:lnTo>
                    <a:pt x="830" y="2986"/>
                  </a:lnTo>
                  <a:lnTo>
                    <a:pt x="780" y="2974"/>
                  </a:lnTo>
                  <a:lnTo>
                    <a:pt x="730" y="2960"/>
                  </a:lnTo>
                  <a:lnTo>
                    <a:pt x="682" y="2942"/>
                  </a:lnTo>
                  <a:lnTo>
                    <a:pt x="636" y="2924"/>
                  </a:lnTo>
                  <a:lnTo>
                    <a:pt x="590" y="2904"/>
                  </a:lnTo>
                  <a:lnTo>
                    <a:pt x="544" y="2882"/>
                  </a:lnTo>
                  <a:lnTo>
                    <a:pt x="500" y="2858"/>
                  </a:lnTo>
                  <a:lnTo>
                    <a:pt x="458" y="2834"/>
                  </a:lnTo>
                  <a:lnTo>
                    <a:pt x="418" y="2806"/>
                  </a:lnTo>
                  <a:lnTo>
                    <a:pt x="378" y="2778"/>
                  </a:lnTo>
                  <a:lnTo>
                    <a:pt x="338" y="2748"/>
                  </a:lnTo>
                  <a:lnTo>
                    <a:pt x="302" y="2716"/>
                  </a:lnTo>
                  <a:lnTo>
                    <a:pt x="266" y="2682"/>
                  </a:lnTo>
                  <a:lnTo>
                    <a:pt x="232" y="2646"/>
                  </a:lnTo>
                  <a:lnTo>
                    <a:pt x="200" y="2608"/>
                  </a:lnTo>
                  <a:lnTo>
                    <a:pt x="168" y="2570"/>
                  </a:lnTo>
                  <a:lnTo>
                    <a:pt x="140" y="2528"/>
                  </a:lnTo>
                  <a:lnTo>
                    <a:pt x="112" y="2486"/>
                  </a:lnTo>
                  <a:lnTo>
                    <a:pt x="86" y="2442"/>
                  </a:lnTo>
                  <a:lnTo>
                    <a:pt x="62" y="2396"/>
                  </a:lnTo>
                  <a:lnTo>
                    <a:pt x="62" y="2396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24">
              <a:extLst>
                <a:ext uri="{FF2B5EF4-FFF2-40B4-BE49-F238E27FC236}">
                  <a16:creationId xmlns:a16="http://schemas.microsoft.com/office/drawing/2014/main" id="{7F0DFB03-A71C-04FD-E22B-DD0F5743D04A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78438" y="-2082800"/>
              <a:ext cx="5737226" cy="3311525"/>
            </a:xfrm>
            <a:custGeom>
              <a:avLst/>
              <a:gdLst>
                <a:gd name="T0" fmla="*/ 1636 w 3614"/>
                <a:gd name="T1" fmla="*/ 872 h 2086"/>
                <a:gd name="T2" fmla="*/ 1922 w 3614"/>
                <a:gd name="T3" fmla="*/ 744 h 2086"/>
                <a:gd name="T4" fmla="*/ 2296 w 3614"/>
                <a:gd name="T5" fmla="*/ 598 h 2086"/>
                <a:gd name="T6" fmla="*/ 2808 w 3614"/>
                <a:gd name="T7" fmla="*/ 426 h 2086"/>
                <a:gd name="T8" fmla="*/ 3228 w 3614"/>
                <a:gd name="T9" fmla="*/ 312 h 2086"/>
                <a:gd name="T10" fmla="*/ 3568 w 3614"/>
                <a:gd name="T11" fmla="*/ 234 h 2086"/>
                <a:gd name="T12" fmla="*/ 3492 w 3614"/>
                <a:gd name="T13" fmla="*/ 242 h 2086"/>
                <a:gd name="T14" fmla="*/ 3138 w 3614"/>
                <a:gd name="T15" fmla="*/ 302 h 2086"/>
                <a:gd name="T16" fmla="*/ 2806 w 3614"/>
                <a:gd name="T17" fmla="*/ 374 h 2086"/>
                <a:gd name="T18" fmla="*/ 2496 w 3614"/>
                <a:gd name="T19" fmla="*/ 454 h 2086"/>
                <a:gd name="T20" fmla="*/ 2210 w 3614"/>
                <a:gd name="T21" fmla="*/ 540 h 2086"/>
                <a:gd name="T22" fmla="*/ 1942 w 3614"/>
                <a:gd name="T23" fmla="*/ 634 h 2086"/>
                <a:gd name="T24" fmla="*/ 1694 w 3614"/>
                <a:gd name="T25" fmla="*/ 734 h 2086"/>
                <a:gd name="T26" fmla="*/ 1468 w 3614"/>
                <a:gd name="T27" fmla="*/ 836 h 2086"/>
                <a:gd name="T28" fmla="*/ 1070 w 3614"/>
                <a:gd name="T29" fmla="*/ 1050 h 2086"/>
                <a:gd name="T30" fmla="*/ 844 w 3614"/>
                <a:gd name="T31" fmla="*/ 1192 h 2086"/>
                <a:gd name="T32" fmla="*/ 876 w 3614"/>
                <a:gd name="T33" fmla="*/ 990 h 2086"/>
                <a:gd name="T34" fmla="*/ 930 w 3614"/>
                <a:gd name="T35" fmla="*/ 804 h 2086"/>
                <a:gd name="T36" fmla="*/ 1002 w 3614"/>
                <a:gd name="T37" fmla="*/ 636 h 2086"/>
                <a:gd name="T38" fmla="*/ 1082 w 3614"/>
                <a:gd name="T39" fmla="*/ 486 h 2086"/>
                <a:gd name="T40" fmla="*/ 1168 w 3614"/>
                <a:gd name="T41" fmla="*/ 354 h 2086"/>
                <a:gd name="T42" fmla="*/ 1310 w 3614"/>
                <a:gd name="T43" fmla="*/ 180 h 2086"/>
                <a:gd name="T44" fmla="*/ 1444 w 3614"/>
                <a:gd name="T45" fmla="*/ 46 h 2086"/>
                <a:gd name="T46" fmla="*/ 1500 w 3614"/>
                <a:gd name="T47" fmla="*/ 0 h 2086"/>
                <a:gd name="T48" fmla="*/ 1322 w 3614"/>
                <a:gd name="T49" fmla="*/ 132 h 2086"/>
                <a:gd name="T50" fmla="*/ 1172 w 3614"/>
                <a:gd name="T51" fmla="*/ 274 h 2086"/>
                <a:gd name="T52" fmla="*/ 1050 w 3614"/>
                <a:gd name="T53" fmla="*/ 424 h 2086"/>
                <a:gd name="T54" fmla="*/ 952 w 3614"/>
                <a:gd name="T55" fmla="*/ 574 h 2086"/>
                <a:gd name="T56" fmla="*/ 876 w 3614"/>
                <a:gd name="T57" fmla="*/ 722 h 2086"/>
                <a:gd name="T58" fmla="*/ 818 w 3614"/>
                <a:gd name="T59" fmla="*/ 862 h 2086"/>
                <a:gd name="T60" fmla="*/ 748 w 3614"/>
                <a:gd name="T61" fmla="*/ 1100 h 2086"/>
                <a:gd name="T62" fmla="*/ 722 w 3614"/>
                <a:gd name="T63" fmla="*/ 1254 h 2086"/>
                <a:gd name="T64" fmla="*/ 626 w 3614"/>
                <a:gd name="T65" fmla="*/ 1350 h 2086"/>
                <a:gd name="T66" fmla="*/ 386 w 3614"/>
                <a:gd name="T67" fmla="*/ 1550 h 2086"/>
                <a:gd name="T68" fmla="*/ 210 w 3614"/>
                <a:gd name="T69" fmla="*/ 1724 h 2086"/>
                <a:gd name="T70" fmla="*/ 90 w 3614"/>
                <a:gd name="T71" fmla="*/ 1864 h 2086"/>
                <a:gd name="T72" fmla="*/ 0 w 3614"/>
                <a:gd name="T73" fmla="*/ 1988 h 2086"/>
                <a:gd name="T74" fmla="*/ 100 w 3614"/>
                <a:gd name="T75" fmla="*/ 2002 h 2086"/>
                <a:gd name="T76" fmla="*/ 316 w 3614"/>
                <a:gd name="T77" fmla="*/ 1758 h 2086"/>
                <a:gd name="T78" fmla="*/ 560 w 3614"/>
                <a:gd name="T79" fmla="*/ 1536 h 2086"/>
                <a:gd name="T80" fmla="*/ 826 w 3614"/>
                <a:gd name="T81" fmla="*/ 1334 h 2086"/>
                <a:gd name="T82" fmla="*/ 1110 w 3614"/>
                <a:gd name="T83" fmla="*/ 1152 h 2086"/>
                <a:gd name="T84" fmla="*/ 1402 w 3614"/>
                <a:gd name="T85" fmla="*/ 988 h 2086"/>
                <a:gd name="T86" fmla="*/ 1462 w 3614"/>
                <a:gd name="T87" fmla="*/ 1010 h 2086"/>
                <a:gd name="T88" fmla="*/ 1646 w 3614"/>
                <a:gd name="T89" fmla="*/ 1060 h 2086"/>
                <a:gd name="T90" fmla="*/ 1866 w 3614"/>
                <a:gd name="T91" fmla="*/ 1092 h 2086"/>
                <a:gd name="T92" fmla="*/ 2022 w 3614"/>
                <a:gd name="T93" fmla="*/ 1100 h 2086"/>
                <a:gd name="T94" fmla="*/ 2194 w 3614"/>
                <a:gd name="T95" fmla="*/ 1092 h 2086"/>
                <a:gd name="T96" fmla="*/ 2376 w 3614"/>
                <a:gd name="T97" fmla="*/ 1064 h 2086"/>
                <a:gd name="T98" fmla="*/ 2566 w 3614"/>
                <a:gd name="T99" fmla="*/ 1014 h 2086"/>
                <a:gd name="T100" fmla="*/ 2762 w 3614"/>
                <a:gd name="T101" fmla="*/ 934 h 2086"/>
                <a:gd name="T102" fmla="*/ 2894 w 3614"/>
                <a:gd name="T103" fmla="*/ 864 h 2086"/>
                <a:gd name="T104" fmla="*/ 2780 w 3614"/>
                <a:gd name="T105" fmla="*/ 910 h 2086"/>
                <a:gd name="T106" fmla="*/ 2568 w 3614"/>
                <a:gd name="T107" fmla="*/ 972 h 2086"/>
                <a:gd name="T108" fmla="*/ 2380 w 3614"/>
                <a:gd name="T109" fmla="*/ 1008 h 2086"/>
                <a:gd name="T110" fmla="*/ 2220 w 3614"/>
                <a:gd name="T111" fmla="*/ 1022 h 2086"/>
                <a:gd name="T112" fmla="*/ 2046 w 3614"/>
                <a:gd name="T113" fmla="*/ 1024 h 2086"/>
                <a:gd name="T114" fmla="*/ 1862 w 3614"/>
                <a:gd name="T115" fmla="*/ 1004 h 2086"/>
                <a:gd name="T116" fmla="*/ 1670 w 3614"/>
                <a:gd name="T117" fmla="*/ 962 h 2086"/>
                <a:gd name="T118" fmla="*/ 1540 w 3614"/>
                <a:gd name="T119" fmla="*/ 918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14" h="2086">
                  <a:moveTo>
                    <a:pt x="1540" y="918"/>
                  </a:moveTo>
                  <a:lnTo>
                    <a:pt x="1540" y="918"/>
                  </a:lnTo>
                  <a:lnTo>
                    <a:pt x="1636" y="872"/>
                  </a:lnTo>
                  <a:lnTo>
                    <a:pt x="1732" y="828"/>
                  </a:lnTo>
                  <a:lnTo>
                    <a:pt x="1828" y="784"/>
                  </a:lnTo>
                  <a:lnTo>
                    <a:pt x="1922" y="744"/>
                  </a:lnTo>
                  <a:lnTo>
                    <a:pt x="2018" y="704"/>
                  </a:lnTo>
                  <a:lnTo>
                    <a:pt x="2110" y="668"/>
                  </a:lnTo>
                  <a:lnTo>
                    <a:pt x="2296" y="598"/>
                  </a:lnTo>
                  <a:lnTo>
                    <a:pt x="2474" y="534"/>
                  </a:lnTo>
                  <a:lnTo>
                    <a:pt x="2646" y="478"/>
                  </a:lnTo>
                  <a:lnTo>
                    <a:pt x="2808" y="426"/>
                  </a:lnTo>
                  <a:lnTo>
                    <a:pt x="2960" y="382"/>
                  </a:lnTo>
                  <a:lnTo>
                    <a:pt x="3102" y="344"/>
                  </a:lnTo>
                  <a:lnTo>
                    <a:pt x="3228" y="312"/>
                  </a:lnTo>
                  <a:lnTo>
                    <a:pt x="3340" y="284"/>
                  </a:lnTo>
                  <a:lnTo>
                    <a:pt x="3434" y="262"/>
                  </a:lnTo>
                  <a:lnTo>
                    <a:pt x="3568" y="234"/>
                  </a:lnTo>
                  <a:lnTo>
                    <a:pt x="3614" y="224"/>
                  </a:lnTo>
                  <a:lnTo>
                    <a:pt x="3614" y="224"/>
                  </a:lnTo>
                  <a:lnTo>
                    <a:pt x="3492" y="242"/>
                  </a:lnTo>
                  <a:lnTo>
                    <a:pt x="3372" y="262"/>
                  </a:lnTo>
                  <a:lnTo>
                    <a:pt x="3254" y="282"/>
                  </a:lnTo>
                  <a:lnTo>
                    <a:pt x="3138" y="302"/>
                  </a:lnTo>
                  <a:lnTo>
                    <a:pt x="3024" y="326"/>
                  </a:lnTo>
                  <a:lnTo>
                    <a:pt x="2914" y="348"/>
                  </a:lnTo>
                  <a:lnTo>
                    <a:pt x="2806" y="374"/>
                  </a:lnTo>
                  <a:lnTo>
                    <a:pt x="2700" y="400"/>
                  </a:lnTo>
                  <a:lnTo>
                    <a:pt x="2598" y="426"/>
                  </a:lnTo>
                  <a:lnTo>
                    <a:pt x="2496" y="454"/>
                  </a:lnTo>
                  <a:lnTo>
                    <a:pt x="2398" y="482"/>
                  </a:lnTo>
                  <a:lnTo>
                    <a:pt x="2302" y="510"/>
                  </a:lnTo>
                  <a:lnTo>
                    <a:pt x="2210" y="540"/>
                  </a:lnTo>
                  <a:lnTo>
                    <a:pt x="2118" y="572"/>
                  </a:lnTo>
                  <a:lnTo>
                    <a:pt x="2028" y="602"/>
                  </a:lnTo>
                  <a:lnTo>
                    <a:pt x="1942" y="634"/>
                  </a:lnTo>
                  <a:lnTo>
                    <a:pt x="1858" y="666"/>
                  </a:lnTo>
                  <a:lnTo>
                    <a:pt x="1776" y="700"/>
                  </a:lnTo>
                  <a:lnTo>
                    <a:pt x="1694" y="734"/>
                  </a:lnTo>
                  <a:lnTo>
                    <a:pt x="1618" y="768"/>
                  </a:lnTo>
                  <a:lnTo>
                    <a:pt x="1542" y="802"/>
                  </a:lnTo>
                  <a:lnTo>
                    <a:pt x="1468" y="836"/>
                  </a:lnTo>
                  <a:lnTo>
                    <a:pt x="1326" y="906"/>
                  </a:lnTo>
                  <a:lnTo>
                    <a:pt x="1194" y="978"/>
                  </a:lnTo>
                  <a:lnTo>
                    <a:pt x="1070" y="1050"/>
                  </a:lnTo>
                  <a:lnTo>
                    <a:pt x="952" y="1120"/>
                  </a:lnTo>
                  <a:lnTo>
                    <a:pt x="844" y="1192"/>
                  </a:lnTo>
                  <a:lnTo>
                    <a:pt x="844" y="1192"/>
                  </a:lnTo>
                  <a:lnTo>
                    <a:pt x="852" y="1122"/>
                  </a:lnTo>
                  <a:lnTo>
                    <a:pt x="862" y="1056"/>
                  </a:lnTo>
                  <a:lnTo>
                    <a:pt x="876" y="990"/>
                  </a:lnTo>
                  <a:lnTo>
                    <a:pt x="892" y="926"/>
                  </a:lnTo>
                  <a:lnTo>
                    <a:pt x="910" y="864"/>
                  </a:lnTo>
                  <a:lnTo>
                    <a:pt x="930" y="804"/>
                  </a:lnTo>
                  <a:lnTo>
                    <a:pt x="952" y="746"/>
                  </a:lnTo>
                  <a:lnTo>
                    <a:pt x="976" y="690"/>
                  </a:lnTo>
                  <a:lnTo>
                    <a:pt x="1002" y="636"/>
                  </a:lnTo>
                  <a:lnTo>
                    <a:pt x="1028" y="584"/>
                  </a:lnTo>
                  <a:lnTo>
                    <a:pt x="1054" y="534"/>
                  </a:lnTo>
                  <a:lnTo>
                    <a:pt x="1082" y="486"/>
                  </a:lnTo>
                  <a:lnTo>
                    <a:pt x="1110" y="440"/>
                  </a:lnTo>
                  <a:lnTo>
                    <a:pt x="1140" y="396"/>
                  </a:lnTo>
                  <a:lnTo>
                    <a:pt x="1168" y="354"/>
                  </a:lnTo>
                  <a:lnTo>
                    <a:pt x="1198" y="316"/>
                  </a:lnTo>
                  <a:lnTo>
                    <a:pt x="1256" y="244"/>
                  </a:lnTo>
                  <a:lnTo>
                    <a:pt x="1310" y="180"/>
                  </a:lnTo>
                  <a:lnTo>
                    <a:pt x="1362" y="126"/>
                  </a:lnTo>
                  <a:lnTo>
                    <a:pt x="1406" y="82"/>
                  </a:lnTo>
                  <a:lnTo>
                    <a:pt x="1444" y="46"/>
                  </a:lnTo>
                  <a:lnTo>
                    <a:pt x="1474" y="20"/>
                  </a:lnTo>
                  <a:lnTo>
                    <a:pt x="1500" y="0"/>
                  </a:lnTo>
                  <a:lnTo>
                    <a:pt x="1500" y="0"/>
                  </a:lnTo>
                  <a:lnTo>
                    <a:pt x="1436" y="42"/>
                  </a:lnTo>
                  <a:lnTo>
                    <a:pt x="1378" y="86"/>
                  </a:lnTo>
                  <a:lnTo>
                    <a:pt x="1322" y="132"/>
                  </a:lnTo>
                  <a:lnTo>
                    <a:pt x="1268" y="178"/>
                  </a:lnTo>
                  <a:lnTo>
                    <a:pt x="1218" y="226"/>
                  </a:lnTo>
                  <a:lnTo>
                    <a:pt x="1172" y="274"/>
                  </a:lnTo>
                  <a:lnTo>
                    <a:pt x="1128" y="324"/>
                  </a:lnTo>
                  <a:lnTo>
                    <a:pt x="1088" y="374"/>
                  </a:lnTo>
                  <a:lnTo>
                    <a:pt x="1050" y="424"/>
                  </a:lnTo>
                  <a:lnTo>
                    <a:pt x="1014" y="474"/>
                  </a:lnTo>
                  <a:lnTo>
                    <a:pt x="982" y="524"/>
                  </a:lnTo>
                  <a:lnTo>
                    <a:pt x="952" y="574"/>
                  </a:lnTo>
                  <a:lnTo>
                    <a:pt x="924" y="624"/>
                  </a:lnTo>
                  <a:lnTo>
                    <a:pt x="898" y="672"/>
                  </a:lnTo>
                  <a:lnTo>
                    <a:pt x="876" y="722"/>
                  </a:lnTo>
                  <a:lnTo>
                    <a:pt x="854" y="768"/>
                  </a:lnTo>
                  <a:lnTo>
                    <a:pt x="834" y="816"/>
                  </a:lnTo>
                  <a:lnTo>
                    <a:pt x="818" y="862"/>
                  </a:lnTo>
                  <a:lnTo>
                    <a:pt x="788" y="948"/>
                  </a:lnTo>
                  <a:lnTo>
                    <a:pt x="766" y="1028"/>
                  </a:lnTo>
                  <a:lnTo>
                    <a:pt x="748" y="1100"/>
                  </a:lnTo>
                  <a:lnTo>
                    <a:pt x="736" y="1162"/>
                  </a:lnTo>
                  <a:lnTo>
                    <a:pt x="728" y="1214"/>
                  </a:lnTo>
                  <a:lnTo>
                    <a:pt x="722" y="1254"/>
                  </a:lnTo>
                  <a:lnTo>
                    <a:pt x="720" y="1278"/>
                  </a:lnTo>
                  <a:lnTo>
                    <a:pt x="720" y="1278"/>
                  </a:lnTo>
                  <a:lnTo>
                    <a:pt x="626" y="1350"/>
                  </a:lnTo>
                  <a:lnTo>
                    <a:pt x="538" y="1418"/>
                  </a:lnTo>
                  <a:lnTo>
                    <a:pt x="460" y="1486"/>
                  </a:lnTo>
                  <a:lnTo>
                    <a:pt x="386" y="1550"/>
                  </a:lnTo>
                  <a:lnTo>
                    <a:pt x="320" y="1612"/>
                  </a:lnTo>
                  <a:lnTo>
                    <a:pt x="262" y="1670"/>
                  </a:lnTo>
                  <a:lnTo>
                    <a:pt x="210" y="1724"/>
                  </a:lnTo>
                  <a:lnTo>
                    <a:pt x="164" y="1776"/>
                  </a:lnTo>
                  <a:lnTo>
                    <a:pt x="124" y="1822"/>
                  </a:lnTo>
                  <a:lnTo>
                    <a:pt x="90" y="1864"/>
                  </a:lnTo>
                  <a:lnTo>
                    <a:pt x="38" y="1930"/>
                  </a:lnTo>
                  <a:lnTo>
                    <a:pt x="10" y="1972"/>
                  </a:lnTo>
                  <a:lnTo>
                    <a:pt x="0" y="1988"/>
                  </a:lnTo>
                  <a:lnTo>
                    <a:pt x="36" y="2086"/>
                  </a:lnTo>
                  <a:lnTo>
                    <a:pt x="36" y="2086"/>
                  </a:lnTo>
                  <a:lnTo>
                    <a:pt x="100" y="2002"/>
                  </a:lnTo>
                  <a:lnTo>
                    <a:pt x="170" y="1918"/>
                  </a:lnTo>
                  <a:lnTo>
                    <a:pt x="242" y="1838"/>
                  </a:lnTo>
                  <a:lnTo>
                    <a:pt x="316" y="1758"/>
                  </a:lnTo>
                  <a:lnTo>
                    <a:pt x="396" y="1682"/>
                  </a:lnTo>
                  <a:lnTo>
                    <a:pt x="476" y="1608"/>
                  </a:lnTo>
                  <a:lnTo>
                    <a:pt x="560" y="1536"/>
                  </a:lnTo>
                  <a:lnTo>
                    <a:pt x="648" y="1468"/>
                  </a:lnTo>
                  <a:lnTo>
                    <a:pt x="736" y="1400"/>
                  </a:lnTo>
                  <a:lnTo>
                    <a:pt x="826" y="1334"/>
                  </a:lnTo>
                  <a:lnTo>
                    <a:pt x="920" y="1272"/>
                  </a:lnTo>
                  <a:lnTo>
                    <a:pt x="1014" y="1210"/>
                  </a:lnTo>
                  <a:lnTo>
                    <a:pt x="1110" y="1152"/>
                  </a:lnTo>
                  <a:lnTo>
                    <a:pt x="1206" y="1096"/>
                  </a:lnTo>
                  <a:lnTo>
                    <a:pt x="1304" y="1042"/>
                  </a:lnTo>
                  <a:lnTo>
                    <a:pt x="1402" y="988"/>
                  </a:lnTo>
                  <a:lnTo>
                    <a:pt x="1402" y="988"/>
                  </a:lnTo>
                  <a:lnTo>
                    <a:pt x="1426" y="998"/>
                  </a:lnTo>
                  <a:lnTo>
                    <a:pt x="1462" y="1010"/>
                  </a:lnTo>
                  <a:lnTo>
                    <a:pt x="1512" y="1026"/>
                  </a:lnTo>
                  <a:lnTo>
                    <a:pt x="1574" y="1044"/>
                  </a:lnTo>
                  <a:lnTo>
                    <a:pt x="1646" y="1060"/>
                  </a:lnTo>
                  <a:lnTo>
                    <a:pt x="1728" y="1076"/>
                  </a:lnTo>
                  <a:lnTo>
                    <a:pt x="1818" y="1088"/>
                  </a:lnTo>
                  <a:lnTo>
                    <a:pt x="1866" y="1092"/>
                  </a:lnTo>
                  <a:lnTo>
                    <a:pt x="1916" y="1096"/>
                  </a:lnTo>
                  <a:lnTo>
                    <a:pt x="1968" y="1100"/>
                  </a:lnTo>
                  <a:lnTo>
                    <a:pt x="2022" y="1100"/>
                  </a:lnTo>
                  <a:lnTo>
                    <a:pt x="2078" y="1100"/>
                  </a:lnTo>
                  <a:lnTo>
                    <a:pt x="2136" y="1096"/>
                  </a:lnTo>
                  <a:lnTo>
                    <a:pt x="2194" y="1092"/>
                  </a:lnTo>
                  <a:lnTo>
                    <a:pt x="2254" y="1086"/>
                  </a:lnTo>
                  <a:lnTo>
                    <a:pt x="2314" y="1076"/>
                  </a:lnTo>
                  <a:lnTo>
                    <a:pt x="2376" y="1064"/>
                  </a:lnTo>
                  <a:lnTo>
                    <a:pt x="2438" y="1050"/>
                  </a:lnTo>
                  <a:lnTo>
                    <a:pt x="2502" y="1034"/>
                  </a:lnTo>
                  <a:lnTo>
                    <a:pt x="2566" y="1014"/>
                  </a:lnTo>
                  <a:lnTo>
                    <a:pt x="2630" y="990"/>
                  </a:lnTo>
                  <a:lnTo>
                    <a:pt x="2696" y="964"/>
                  </a:lnTo>
                  <a:lnTo>
                    <a:pt x="2762" y="934"/>
                  </a:lnTo>
                  <a:lnTo>
                    <a:pt x="2828" y="900"/>
                  </a:lnTo>
                  <a:lnTo>
                    <a:pt x="2894" y="864"/>
                  </a:lnTo>
                  <a:lnTo>
                    <a:pt x="2894" y="864"/>
                  </a:lnTo>
                  <a:lnTo>
                    <a:pt x="2864" y="878"/>
                  </a:lnTo>
                  <a:lnTo>
                    <a:pt x="2828" y="892"/>
                  </a:lnTo>
                  <a:lnTo>
                    <a:pt x="2780" y="910"/>
                  </a:lnTo>
                  <a:lnTo>
                    <a:pt x="2720" y="930"/>
                  </a:lnTo>
                  <a:lnTo>
                    <a:pt x="2650" y="952"/>
                  </a:lnTo>
                  <a:lnTo>
                    <a:pt x="2568" y="972"/>
                  </a:lnTo>
                  <a:lnTo>
                    <a:pt x="2478" y="992"/>
                  </a:lnTo>
                  <a:lnTo>
                    <a:pt x="2430" y="1000"/>
                  </a:lnTo>
                  <a:lnTo>
                    <a:pt x="2380" y="1008"/>
                  </a:lnTo>
                  <a:lnTo>
                    <a:pt x="2328" y="1014"/>
                  </a:lnTo>
                  <a:lnTo>
                    <a:pt x="2276" y="1020"/>
                  </a:lnTo>
                  <a:lnTo>
                    <a:pt x="2220" y="1022"/>
                  </a:lnTo>
                  <a:lnTo>
                    <a:pt x="2164" y="1024"/>
                  </a:lnTo>
                  <a:lnTo>
                    <a:pt x="2106" y="1024"/>
                  </a:lnTo>
                  <a:lnTo>
                    <a:pt x="2046" y="1024"/>
                  </a:lnTo>
                  <a:lnTo>
                    <a:pt x="1986" y="1020"/>
                  </a:lnTo>
                  <a:lnTo>
                    <a:pt x="1924" y="1014"/>
                  </a:lnTo>
                  <a:lnTo>
                    <a:pt x="1862" y="1004"/>
                  </a:lnTo>
                  <a:lnTo>
                    <a:pt x="1798" y="994"/>
                  </a:lnTo>
                  <a:lnTo>
                    <a:pt x="1734" y="980"/>
                  </a:lnTo>
                  <a:lnTo>
                    <a:pt x="1670" y="962"/>
                  </a:lnTo>
                  <a:lnTo>
                    <a:pt x="1604" y="942"/>
                  </a:lnTo>
                  <a:lnTo>
                    <a:pt x="1540" y="918"/>
                  </a:lnTo>
                  <a:lnTo>
                    <a:pt x="1540" y="9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EFBE5D72-1EC1-6F76-0CE1-792A361CD7C6}"/>
              </a:ext>
            </a:extLst>
          </p:cNvPr>
          <p:cNvGrpSpPr/>
          <p:nvPr/>
        </p:nvGrpSpPr>
        <p:grpSpPr>
          <a:xfrm rot="19851636">
            <a:off x="4470804" y="1474637"/>
            <a:ext cx="1667833" cy="1119778"/>
            <a:chOff x="-5358127" y="-2564011"/>
            <a:chExt cx="7159626" cy="4806950"/>
          </a:xfrm>
        </p:grpSpPr>
        <p:sp>
          <p:nvSpPr>
            <p:cNvPr id="21" name="Freeform 23">
              <a:extLst>
                <a:ext uri="{FF2B5EF4-FFF2-40B4-BE49-F238E27FC236}">
                  <a16:creationId xmlns:a16="http://schemas.microsoft.com/office/drawing/2014/main" id="{85133F51-25BA-2AD2-B728-6E71A6789A79}"/>
                </a:ext>
              </a:extLst>
            </p:cNvPr>
            <p:cNvSpPr>
              <a:spLocks/>
            </p:cNvSpPr>
            <p:nvPr/>
          </p:nvSpPr>
          <p:spPr bwMode="auto">
            <a:xfrm>
              <a:off x="-5358127" y="-2564011"/>
              <a:ext cx="7159626" cy="4806950"/>
            </a:xfrm>
            <a:custGeom>
              <a:avLst/>
              <a:gdLst>
                <a:gd name="T0" fmla="*/ 52 w 4510"/>
                <a:gd name="T1" fmla="*/ 2374 h 3028"/>
                <a:gd name="T2" fmla="*/ 26 w 4510"/>
                <a:gd name="T3" fmla="*/ 2298 h 3028"/>
                <a:gd name="T4" fmla="*/ 6 w 4510"/>
                <a:gd name="T5" fmla="*/ 2176 h 3028"/>
                <a:gd name="T6" fmla="*/ 6 w 4510"/>
                <a:gd name="T7" fmla="*/ 1958 h 3028"/>
                <a:gd name="T8" fmla="*/ 44 w 4510"/>
                <a:gd name="T9" fmla="*/ 1712 h 3028"/>
                <a:gd name="T10" fmla="*/ 126 w 4510"/>
                <a:gd name="T11" fmla="*/ 1446 h 3028"/>
                <a:gd name="T12" fmla="*/ 228 w 4510"/>
                <a:gd name="T13" fmla="*/ 1216 h 3028"/>
                <a:gd name="T14" fmla="*/ 306 w 4510"/>
                <a:gd name="T15" fmla="*/ 1080 h 3028"/>
                <a:gd name="T16" fmla="*/ 398 w 4510"/>
                <a:gd name="T17" fmla="*/ 946 h 3028"/>
                <a:gd name="T18" fmla="*/ 500 w 4510"/>
                <a:gd name="T19" fmla="*/ 814 h 3028"/>
                <a:gd name="T20" fmla="*/ 618 w 4510"/>
                <a:gd name="T21" fmla="*/ 688 h 3028"/>
                <a:gd name="T22" fmla="*/ 748 w 4510"/>
                <a:gd name="T23" fmla="*/ 570 h 3028"/>
                <a:gd name="T24" fmla="*/ 894 w 4510"/>
                <a:gd name="T25" fmla="*/ 458 h 3028"/>
                <a:gd name="T26" fmla="*/ 1054 w 4510"/>
                <a:gd name="T27" fmla="*/ 356 h 3028"/>
                <a:gd name="T28" fmla="*/ 1228 w 4510"/>
                <a:gd name="T29" fmla="*/ 264 h 3028"/>
                <a:gd name="T30" fmla="*/ 1418 w 4510"/>
                <a:gd name="T31" fmla="*/ 184 h 3028"/>
                <a:gd name="T32" fmla="*/ 1624 w 4510"/>
                <a:gd name="T33" fmla="*/ 120 h 3028"/>
                <a:gd name="T34" fmla="*/ 1846 w 4510"/>
                <a:gd name="T35" fmla="*/ 70 h 3028"/>
                <a:gd name="T36" fmla="*/ 1992 w 4510"/>
                <a:gd name="T37" fmla="*/ 44 h 3028"/>
                <a:gd name="T38" fmla="*/ 2208 w 4510"/>
                <a:gd name="T39" fmla="*/ 18 h 3028"/>
                <a:gd name="T40" fmla="*/ 2550 w 4510"/>
                <a:gd name="T41" fmla="*/ 0 h 3028"/>
                <a:gd name="T42" fmla="*/ 2930 w 4510"/>
                <a:gd name="T43" fmla="*/ 12 h 3028"/>
                <a:gd name="T44" fmla="*/ 3278 w 4510"/>
                <a:gd name="T45" fmla="*/ 56 h 3028"/>
                <a:gd name="T46" fmla="*/ 3588 w 4510"/>
                <a:gd name="T47" fmla="*/ 120 h 3028"/>
                <a:gd name="T48" fmla="*/ 3858 w 4510"/>
                <a:gd name="T49" fmla="*/ 198 h 3028"/>
                <a:gd name="T50" fmla="*/ 4084 w 4510"/>
                <a:gd name="T51" fmla="*/ 280 h 3028"/>
                <a:gd name="T52" fmla="*/ 4316 w 4510"/>
                <a:gd name="T53" fmla="*/ 384 h 3028"/>
                <a:gd name="T54" fmla="*/ 4510 w 4510"/>
                <a:gd name="T55" fmla="*/ 490 h 3028"/>
                <a:gd name="T56" fmla="*/ 4436 w 4510"/>
                <a:gd name="T57" fmla="*/ 508 h 3028"/>
                <a:gd name="T58" fmla="*/ 4278 w 4510"/>
                <a:gd name="T59" fmla="*/ 564 h 3028"/>
                <a:gd name="T60" fmla="*/ 4150 w 4510"/>
                <a:gd name="T61" fmla="*/ 628 h 3028"/>
                <a:gd name="T62" fmla="*/ 4002 w 4510"/>
                <a:gd name="T63" fmla="*/ 718 h 3028"/>
                <a:gd name="T64" fmla="*/ 3840 w 4510"/>
                <a:gd name="T65" fmla="*/ 838 h 3028"/>
                <a:gd name="T66" fmla="*/ 3668 w 4510"/>
                <a:gd name="T67" fmla="*/ 996 h 3028"/>
                <a:gd name="T68" fmla="*/ 3492 w 4510"/>
                <a:gd name="T69" fmla="*/ 1192 h 3028"/>
                <a:gd name="T70" fmla="*/ 3314 w 4510"/>
                <a:gd name="T71" fmla="*/ 1436 h 3028"/>
                <a:gd name="T72" fmla="*/ 3140 w 4510"/>
                <a:gd name="T73" fmla="*/ 1728 h 3028"/>
                <a:gd name="T74" fmla="*/ 3060 w 4510"/>
                <a:gd name="T75" fmla="*/ 1866 h 3028"/>
                <a:gd name="T76" fmla="*/ 2932 w 4510"/>
                <a:gd name="T77" fmla="*/ 2058 h 3028"/>
                <a:gd name="T78" fmla="*/ 2794 w 4510"/>
                <a:gd name="T79" fmla="*/ 2232 h 3028"/>
                <a:gd name="T80" fmla="*/ 2646 w 4510"/>
                <a:gd name="T81" fmla="*/ 2390 h 3028"/>
                <a:gd name="T82" fmla="*/ 2490 w 4510"/>
                <a:gd name="T83" fmla="*/ 2528 h 3028"/>
                <a:gd name="T84" fmla="*/ 2330 w 4510"/>
                <a:gd name="T85" fmla="*/ 2650 h 3028"/>
                <a:gd name="T86" fmla="*/ 2164 w 4510"/>
                <a:gd name="T87" fmla="*/ 2754 h 3028"/>
                <a:gd name="T88" fmla="*/ 1994 w 4510"/>
                <a:gd name="T89" fmla="*/ 2842 h 3028"/>
                <a:gd name="T90" fmla="*/ 1822 w 4510"/>
                <a:gd name="T91" fmla="*/ 2912 h 3028"/>
                <a:gd name="T92" fmla="*/ 1650 w 4510"/>
                <a:gd name="T93" fmla="*/ 2966 h 3028"/>
                <a:gd name="T94" fmla="*/ 1480 w 4510"/>
                <a:gd name="T95" fmla="*/ 3004 h 3028"/>
                <a:gd name="T96" fmla="*/ 1310 w 4510"/>
                <a:gd name="T97" fmla="*/ 3024 h 3028"/>
                <a:gd name="T98" fmla="*/ 1144 w 4510"/>
                <a:gd name="T99" fmla="*/ 3028 h 3028"/>
                <a:gd name="T100" fmla="*/ 984 w 4510"/>
                <a:gd name="T101" fmla="*/ 3016 h 3028"/>
                <a:gd name="T102" fmla="*/ 830 w 4510"/>
                <a:gd name="T103" fmla="*/ 2986 h 3028"/>
                <a:gd name="T104" fmla="*/ 682 w 4510"/>
                <a:gd name="T105" fmla="*/ 2942 h 3028"/>
                <a:gd name="T106" fmla="*/ 544 w 4510"/>
                <a:gd name="T107" fmla="*/ 2882 h 3028"/>
                <a:gd name="T108" fmla="*/ 418 w 4510"/>
                <a:gd name="T109" fmla="*/ 2806 h 3028"/>
                <a:gd name="T110" fmla="*/ 302 w 4510"/>
                <a:gd name="T111" fmla="*/ 2716 h 3028"/>
                <a:gd name="T112" fmla="*/ 200 w 4510"/>
                <a:gd name="T113" fmla="*/ 2608 h 3028"/>
                <a:gd name="T114" fmla="*/ 112 w 4510"/>
                <a:gd name="T115" fmla="*/ 2486 h 3028"/>
                <a:gd name="T116" fmla="*/ 62 w 4510"/>
                <a:gd name="T117" fmla="*/ 2396 h 30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4510" h="3028">
                  <a:moveTo>
                    <a:pt x="62" y="2396"/>
                  </a:moveTo>
                  <a:lnTo>
                    <a:pt x="62" y="2396"/>
                  </a:lnTo>
                  <a:lnTo>
                    <a:pt x="52" y="2374"/>
                  </a:lnTo>
                  <a:lnTo>
                    <a:pt x="42" y="2350"/>
                  </a:lnTo>
                  <a:lnTo>
                    <a:pt x="34" y="2324"/>
                  </a:lnTo>
                  <a:lnTo>
                    <a:pt x="26" y="2298"/>
                  </a:lnTo>
                  <a:lnTo>
                    <a:pt x="20" y="2268"/>
                  </a:lnTo>
                  <a:lnTo>
                    <a:pt x="14" y="2240"/>
                  </a:lnTo>
                  <a:lnTo>
                    <a:pt x="6" y="2176"/>
                  </a:lnTo>
                  <a:lnTo>
                    <a:pt x="2" y="2108"/>
                  </a:lnTo>
                  <a:lnTo>
                    <a:pt x="0" y="2036"/>
                  </a:lnTo>
                  <a:lnTo>
                    <a:pt x="6" y="1958"/>
                  </a:lnTo>
                  <a:lnTo>
                    <a:pt x="14" y="1880"/>
                  </a:lnTo>
                  <a:lnTo>
                    <a:pt x="26" y="1796"/>
                  </a:lnTo>
                  <a:lnTo>
                    <a:pt x="44" y="1712"/>
                  </a:lnTo>
                  <a:lnTo>
                    <a:pt x="66" y="1624"/>
                  </a:lnTo>
                  <a:lnTo>
                    <a:pt x="94" y="1536"/>
                  </a:lnTo>
                  <a:lnTo>
                    <a:pt x="126" y="1446"/>
                  </a:lnTo>
                  <a:lnTo>
                    <a:pt x="162" y="1354"/>
                  </a:lnTo>
                  <a:lnTo>
                    <a:pt x="206" y="1262"/>
                  </a:lnTo>
                  <a:lnTo>
                    <a:pt x="228" y="1216"/>
                  </a:lnTo>
                  <a:lnTo>
                    <a:pt x="254" y="1172"/>
                  </a:lnTo>
                  <a:lnTo>
                    <a:pt x="280" y="1126"/>
                  </a:lnTo>
                  <a:lnTo>
                    <a:pt x="306" y="1080"/>
                  </a:lnTo>
                  <a:lnTo>
                    <a:pt x="336" y="1036"/>
                  </a:lnTo>
                  <a:lnTo>
                    <a:pt x="366" y="990"/>
                  </a:lnTo>
                  <a:lnTo>
                    <a:pt x="398" y="946"/>
                  </a:lnTo>
                  <a:lnTo>
                    <a:pt x="430" y="902"/>
                  </a:lnTo>
                  <a:lnTo>
                    <a:pt x="464" y="858"/>
                  </a:lnTo>
                  <a:lnTo>
                    <a:pt x="500" y="814"/>
                  </a:lnTo>
                  <a:lnTo>
                    <a:pt x="538" y="772"/>
                  </a:lnTo>
                  <a:lnTo>
                    <a:pt x="578" y="730"/>
                  </a:lnTo>
                  <a:lnTo>
                    <a:pt x="618" y="688"/>
                  </a:lnTo>
                  <a:lnTo>
                    <a:pt x="660" y="648"/>
                  </a:lnTo>
                  <a:lnTo>
                    <a:pt x="704" y="608"/>
                  </a:lnTo>
                  <a:lnTo>
                    <a:pt x="748" y="570"/>
                  </a:lnTo>
                  <a:lnTo>
                    <a:pt x="796" y="532"/>
                  </a:lnTo>
                  <a:lnTo>
                    <a:pt x="844" y="494"/>
                  </a:lnTo>
                  <a:lnTo>
                    <a:pt x="894" y="458"/>
                  </a:lnTo>
                  <a:lnTo>
                    <a:pt x="946" y="422"/>
                  </a:lnTo>
                  <a:lnTo>
                    <a:pt x="998" y="388"/>
                  </a:lnTo>
                  <a:lnTo>
                    <a:pt x="1054" y="356"/>
                  </a:lnTo>
                  <a:lnTo>
                    <a:pt x="1110" y="324"/>
                  </a:lnTo>
                  <a:lnTo>
                    <a:pt x="1168" y="294"/>
                  </a:lnTo>
                  <a:lnTo>
                    <a:pt x="1228" y="264"/>
                  </a:lnTo>
                  <a:lnTo>
                    <a:pt x="1290" y="236"/>
                  </a:lnTo>
                  <a:lnTo>
                    <a:pt x="1352" y="210"/>
                  </a:lnTo>
                  <a:lnTo>
                    <a:pt x="1418" y="184"/>
                  </a:lnTo>
                  <a:lnTo>
                    <a:pt x="1484" y="162"/>
                  </a:lnTo>
                  <a:lnTo>
                    <a:pt x="1554" y="140"/>
                  </a:lnTo>
                  <a:lnTo>
                    <a:pt x="1624" y="120"/>
                  </a:lnTo>
                  <a:lnTo>
                    <a:pt x="1696" y="100"/>
                  </a:lnTo>
                  <a:lnTo>
                    <a:pt x="1770" y="84"/>
                  </a:lnTo>
                  <a:lnTo>
                    <a:pt x="1846" y="70"/>
                  </a:lnTo>
                  <a:lnTo>
                    <a:pt x="1846" y="70"/>
                  </a:lnTo>
                  <a:lnTo>
                    <a:pt x="1920" y="56"/>
                  </a:lnTo>
                  <a:lnTo>
                    <a:pt x="1992" y="44"/>
                  </a:lnTo>
                  <a:lnTo>
                    <a:pt x="2066" y="34"/>
                  </a:lnTo>
                  <a:lnTo>
                    <a:pt x="2136" y="26"/>
                  </a:lnTo>
                  <a:lnTo>
                    <a:pt x="2208" y="18"/>
                  </a:lnTo>
                  <a:lnTo>
                    <a:pt x="2278" y="12"/>
                  </a:lnTo>
                  <a:lnTo>
                    <a:pt x="2414" y="4"/>
                  </a:lnTo>
                  <a:lnTo>
                    <a:pt x="2550" y="0"/>
                  </a:lnTo>
                  <a:lnTo>
                    <a:pt x="2680" y="0"/>
                  </a:lnTo>
                  <a:lnTo>
                    <a:pt x="2806" y="4"/>
                  </a:lnTo>
                  <a:lnTo>
                    <a:pt x="2930" y="12"/>
                  </a:lnTo>
                  <a:lnTo>
                    <a:pt x="3050" y="24"/>
                  </a:lnTo>
                  <a:lnTo>
                    <a:pt x="3166" y="38"/>
                  </a:lnTo>
                  <a:lnTo>
                    <a:pt x="3278" y="56"/>
                  </a:lnTo>
                  <a:lnTo>
                    <a:pt x="3384" y="74"/>
                  </a:lnTo>
                  <a:lnTo>
                    <a:pt x="3488" y="96"/>
                  </a:lnTo>
                  <a:lnTo>
                    <a:pt x="3588" y="120"/>
                  </a:lnTo>
                  <a:lnTo>
                    <a:pt x="3682" y="144"/>
                  </a:lnTo>
                  <a:lnTo>
                    <a:pt x="3772" y="172"/>
                  </a:lnTo>
                  <a:lnTo>
                    <a:pt x="3858" y="198"/>
                  </a:lnTo>
                  <a:lnTo>
                    <a:pt x="3938" y="226"/>
                  </a:lnTo>
                  <a:lnTo>
                    <a:pt x="4014" y="254"/>
                  </a:lnTo>
                  <a:lnTo>
                    <a:pt x="4084" y="280"/>
                  </a:lnTo>
                  <a:lnTo>
                    <a:pt x="4150" y="308"/>
                  </a:lnTo>
                  <a:lnTo>
                    <a:pt x="4212" y="334"/>
                  </a:lnTo>
                  <a:lnTo>
                    <a:pt x="4316" y="384"/>
                  </a:lnTo>
                  <a:lnTo>
                    <a:pt x="4400" y="426"/>
                  </a:lnTo>
                  <a:lnTo>
                    <a:pt x="4460" y="460"/>
                  </a:lnTo>
                  <a:lnTo>
                    <a:pt x="4510" y="490"/>
                  </a:lnTo>
                  <a:lnTo>
                    <a:pt x="4510" y="490"/>
                  </a:lnTo>
                  <a:lnTo>
                    <a:pt x="4476" y="498"/>
                  </a:lnTo>
                  <a:lnTo>
                    <a:pt x="4436" y="508"/>
                  </a:lnTo>
                  <a:lnTo>
                    <a:pt x="4382" y="524"/>
                  </a:lnTo>
                  <a:lnTo>
                    <a:pt x="4314" y="550"/>
                  </a:lnTo>
                  <a:lnTo>
                    <a:pt x="4278" y="564"/>
                  </a:lnTo>
                  <a:lnTo>
                    <a:pt x="4238" y="584"/>
                  </a:lnTo>
                  <a:lnTo>
                    <a:pt x="4194" y="604"/>
                  </a:lnTo>
                  <a:lnTo>
                    <a:pt x="4150" y="628"/>
                  </a:lnTo>
                  <a:lnTo>
                    <a:pt x="4102" y="654"/>
                  </a:lnTo>
                  <a:lnTo>
                    <a:pt x="4054" y="684"/>
                  </a:lnTo>
                  <a:lnTo>
                    <a:pt x="4002" y="718"/>
                  </a:lnTo>
                  <a:lnTo>
                    <a:pt x="3950" y="754"/>
                  </a:lnTo>
                  <a:lnTo>
                    <a:pt x="3896" y="794"/>
                  </a:lnTo>
                  <a:lnTo>
                    <a:pt x="3840" y="838"/>
                  </a:lnTo>
                  <a:lnTo>
                    <a:pt x="3784" y="886"/>
                  </a:lnTo>
                  <a:lnTo>
                    <a:pt x="3726" y="938"/>
                  </a:lnTo>
                  <a:lnTo>
                    <a:pt x="3668" y="996"/>
                  </a:lnTo>
                  <a:lnTo>
                    <a:pt x="3610" y="1056"/>
                  </a:lnTo>
                  <a:lnTo>
                    <a:pt x="3552" y="1122"/>
                  </a:lnTo>
                  <a:lnTo>
                    <a:pt x="3492" y="1192"/>
                  </a:lnTo>
                  <a:lnTo>
                    <a:pt x="3432" y="1268"/>
                  </a:lnTo>
                  <a:lnTo>
                    <a:pt x="3372" y="1350"/>
                  </a:lnTo>
                  <a:lnTo>
                    <a:pt x="3314" y="1436"/>
                  </a:lnTo>
                  <a:lnTo>
                    <a:pt x="3254" y="1528"/>
                  </a:lnTo>
                  <a:lnTo>
                    <a:pt x="3196" y="1624"/>
                  </a:lnTo>
                  <a:lnTo>
                    <a:pt x="3140" y="1728"/>
                  </a:lnTo>
                  <a:lnTo>
                    <a:pt x="3140" y="1728"/>
                  </a:lnTo>
                  <a:lnTo>
                    <a:pt x="3100" y="1798"/>
                  </a:lnTo>
                  <a:lnTo>
                    <a:pt x="3060" y="1866"/>
                  </a:lnTo>
                  <a:lnTo>
                    <a:pt x="3018" y="1932"/>
                  </a:lnTo>
                  <a:lnTo>
                    <a:pt x="2976" y="1996"/>
                  </a:lnTo>
                  <a:lnTo>
                    <a:pt x="2932" y="2058"/>
                  </a:lnTo>
                  <a:lnTo>
                    <a:pt x="2886" y="2118"/>
                  </a:lnTo>
                  <a:lnTo>
                    <a:pt x="2840" y="2176"/>
                  </a:lnTo>
                  <a:lnTo>
                    <a:pt x="2794" y="2232"/>
                  </a:lnTo>
                  <a:lnTo>
                    <a:pt x="2746" y="2286"/>
                  </a:lnTo>
                  <a:lnTo>
                    <a:pt x="2696" y="2340"/>
                  </a:lnTo>
                  <a:lnTo>
                    <a:pt x="2646" y="2390"/>
                  </a:lnTo>
                  <a:lnTo>
                    <a:pt x="2594" y="2438"/>
                  </a:lnTo>
                  <a:lnTo>
                    <a:pt x="2544" y="2484"/>
                  </a:lnTo>
                  <a:lnTo>
                    <a:pt x="2490" y="2528"/>
                  </a:lnTo>
                  <a:lnTo>
                    <a:pt x="2438" y="2572"/>
                  </a:lnTo>
                  <a:lnTo>
                    <a:pt x="2384" y="2612"/>
                  </a:lnTo>
                  <a:lnTo>
                    <a:pt x="2330" y="2650"/>
                  </a:lnTo>
                  <a:lnTo>
                    <a:pt x="2274" y="2688"/>
                  </a:lnTo>
                  <a:lnTo>
                    <a:pt x="2220" y="2722"/>
                  </a:lnTo>
                  <a:lnTo>
                    <a:pt x="2164" y="2754"/>
                  </a:lnTo>
                  <a:lnTo>
                    <a:pt x="2108" y="2786"/>
                  </a:lnTo>
                  <a:lnTo>
                    <a:pt x="2050" y="2814"/>
                  </a:lnTo>
                  <a:lnTo>
                    <a:pt x="1994" y="2842"/>
                  </a:lnTo>
                  <a:lnTo>
                    <a:pt x="1938" y="2868"/>
                  </a:lnTo>
                  <a:lnTo>
                    <a:pt x="1880" y="2892"/>
                  </a:lnTo>
                  <a:lnTo>
                    <a:pt x="1822" y="2912"/>
                  </a:lnTo>
                  <a:lnTo>
                    <a:pt x="1766" y="2932"/>
                  </a:lnTo>
                  <a:lnTo>
                    <a:pt x="1708" y="2950"/>
                  </a:lnTo>
                  <a:lnTo>
                    <a:pt x="1650" y="2966"/>
                  </a:lnTo>
                  <a:lnTo>
                    <a:pt x="1594" y="2980"/>
                  </a:lnTo>
                  <a:lnTo>
                    <a:pt x="1536" y="2992"/>
                  </a:lnTo>
                  <a:lnTo>
                    <a:pt x="1480" y="3004"/>
                  </a:lnTo>
                  <a:lnTo>
                    <a:pt x="1422" y="3012"/>
                  </a:lnTo>
                  <a:lnTo>
                    <a:pt x="1366" y="3018"/>
                  </a:lnTo>
                  <a:lnTo>
                    <a:pt x="1310" y="3024"/>
                  </a:lnTo>
                  <a:lnTo>
                    <a:pt x="1254" y="3026"/>
                  </a:lnTo>
                  <a:lnTo>
                    <a:pt x="1200" y="3028"/>
                  </a:lnTo>
                  <a:lnTo>
                    <a:pt x="1144" y="3028"/>
                  </a:lnTo>
                  <a:lnTo>
                    <a:pt x="1090" y="3026"/>
                  </a:lnTo>
                  <a:lnTo>
                    <a:pt x="1036" y="3022"/>
                  </a:lnTo>
                  <a:lnTo>
                    <a:pt x="984" y="3016"/>
                  </a:lnTo>
                  <a:lnTo>
                    <a:pt x="932" y="3008"/>
                  </a:lnTo>
                  <a:lnTo>
                    <a:pt x="880" y="2998"/>
                  </a:lnTo>
                  <a:lnTo>
                    <a:pt x="830" y="2986"/>
                  </a:lnTo>
                  <a:lnTo>
                    <a:pt x="780" y="2974"/>
                  </a:lnTo>
                  <a:lnTo>
                    <a:pt x="730" y="2960"/>
                  </a:lnTo>
                  <a:lnTo>
                    <a:pt x="682" y="2942"/>
                  </a:lnTo>
                  <a:lnTo>
                    <a:pt x="636" y="2924"/>
                  </a:lnTo>
                  <a:lnTo>
                    <a:pt x="590" y="2904"/>
                  </a:lnTo>
                  <a:lnTo>
                    <a:pt x="544" y="2882"/>
                  </a:lnTo>
                  <a:lnTo>
                    <a:pt x="500" y="2858"/>
                  </a:lnTo>
                  <a:lnTo>
                    <a:pt x="458" y="2834"/>
                  </a:lnTo>
                  <a:lnTo>
                    <a:pt x="418" y="2806"/>
                  </a:lnTo>
                  <a:lnTo>
                    <a:pt x="378" y="2778"/>
                  </a:lnTo>
                  <a:lnTo>
                    <a:pt x="338" y="2748"/>
                  </a:lnTo>
                  <a:lnTo>
                    <a:pt x="302" y="2716"/>
                  </a:lnTo>
                  <a:lnTo>
                    <a:pt x="266" y="2682"/>
                  </a:lnTo>
                  <a:lnTo>
                    <a:pt x="232" y="2646"/>
                  </a:lnTo>
                  <a:lnTo>
                    <a:pt x="200" y="2608"/>
                  </a:lnTo>
                  <a:lnTo>
                    <a:pt x="168" y="2570"/>
                  </a:lnTo>
                  <a:lnTo>
                    <a:pt x="140" y="2528"/>
                  </a:lnTo>
                  <a:lnTo>
                    <a:pt x="112" y="2486"/>
                  </a:lnTo>
                  <a:lnTo>
                    <a:pt x="86" y="2442"/>
                  </a:lnTo>
                  <a:lnTo>
                    <a:pt x="62" y="2396"/>
                  </a:lnTo>
                  <a:lnTo>
                    <a:pt x="62" y="2396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Freeform 24">
              <a:extLst>
                <a:ext uri="{FF2B5EF4-FFF2-40B4-BE49-F238E27FC236}">
                  <a16:creationId xmlns:a16="http://schemas.microsoft.com/office/drawing/2014/main" id="{987C0C35-5817-70B8-A0A6-A1CE3EEA4C77}"/>
                </a:ext>
              </a:extLst>
            </p:cNvPr>
            <p:cNvSpPr>
              <a:spLocks/>
            </p:cNvSpPr>
            <p:nvPr/>
          </p:nvSpPr>
          <p:spPr bwMode="auto">
            <a:xfrm>
              <a:off x="-5278438" y="-2082800"/>
              <a:ext cx="5737226" cy="3311525"/>
            </a:xfrm>
            <a:custGeom>
              <a:avLst/>
              <a:gdLst>
                <a:gd name="T0" fmla="*/ 1636 w 3614"/>
                <a:gd name="T1" fmla="*/ 872 h 2086"/>
                <a:gd name="T2" fmla="*/ 1922 w 3614"/>
                <a:gd name="T3" fmla="*/ 744 h 2086"/>
                <a:gd name="T4" fmla="*/ 2296 w 3614"/>
                <a:gd name="T5" fmla="*/ 598 h 2086"/>
                <a:gd name="T6" fmla="*/ 2808 w 3614"/>
                <a:gd name="T7" fmla="*/ 426 h 2086"/>
                <a:gd name="T8" fmla="*/ 3228 w 3614"/>
                <a:gd name="T9" fmla="*/ 312 h 2086"/>
                <a:gd name="T10" fmla="*/ 3568 w 3614"/>
                <a:gd name="T11" fmla="*/ 234 h 2086"/>
                <a:gd name="T12" fmla="*/ 3492 w 3614"/>
                <a:gd name="T13" fmla="*/ 242 h 2086"/>
                <a:gd name="T14" fmla="*/ 3138 w 3614"/>
                <a:gd name="T15" fmla="*/ 302 h 2086"/>
                <a:gd name="T16" fmla="*/ 2806 w 3614"/>
                <a:gd name="T17" fmla="*/ 374 h 2086"/>
                <a:gd name="T18" fmla="*/ 2496 w 3614"/>
                <a:gd name="T19" fmla="*/ 454 h 2086"/>
                <a:gd name="T20" fmla="*/ 2210 w 3614"/>
                <a:gd name="T21" fmla="*/ 540 h 2086"/>
                <a:gd name="T22" fmla="*/ 1942 w 3614"/>
                <a:gd name="T23" fmla="*/ 634 h 2086"/>
                <a:gd name="T24" fmla="*/ 1694 w 3614"/>
                <a:gd name="T25" fmla="*/ 734 h 2086"/>
                <a:gd name="T26" fmla="*/ 1468 w 3614"/>
                <a:gd name="T27" fmla="*/ 836 h 2086"/>
                <a:gd name="T28" fmla="*/ 1070 w 3614"/>
                <a:gd name="T29" fmla="*/ 1050 h 2086"/>
                <a:gd name="T30" fmla="*/ 844 w 3614"/>
                <a:gd name="T31" fmla="*/ 1192 h 2086"/>
                <a:gd name="T32" fmla="*/ 876 w 3614"/>
                <a:gd name="T33" fmla="*/ 990 h 2086"/>
                <a:gd name="T34" fmla="*/ 930 w 3614"/>
                <a:gd name="T35" fmla="*/ 804 h 2086"/>
                <a:gd name="T36" fmla="*/ 1002 w 3614"/>
                <a:gd name="T37" fmla="*/ 636 h 2086"/>
                <a:gd name="T38" fmla="*/ 1082 w 3614"/>
                <a:gd name="T39" fmla="*/ 486 h 2086"/>
                <a:gd name="T40" fmla="*/ 1168 w 3614"/>
                <a:gd name="T41" fmla="*/ 354 h 2086"/>
                <a:gd name="T42" fmla="*/ 1310 w 3614"/>
                <a:gd name="T43" fmla="*/ 180 h 2086"/>
                <a:gd name="T44" fmla="*/ 1444 w 3614"/>
                <a:gd name="T45" fmla="*/ 46 h 2086"/>
                <a:gd name="T46" fmla="*/ 1500 w 3614"/>
                <a:gd name="T47" fmla="*/ 0 h 2086"/>
                <a:gd name="T48" fmla="*/ 1322 w 3614"/>
                <a:gd name="T49" fmla="*/ 132 h 2086"/>
                <a:gd name="T50" fmla="*/ 1172 w 3614"/>
                <a:gd name="T51" fmla="*/ 274 h 2086"/>
                <a:gd name="T52" fmla="*/ 1050 w 3614"/>
                <a:gd name="T53" fmla="*/ 424 h 2086"/>
                <a:gd name="T54" fmla="*/ 952 w 3614"/>
                <a:gd name="T55" fmla="*/ 574 h 2086"/>
                <a:gd name="T56" fmla="*/ 876 w 3614"/>
                <a:gd name="T57" fmla="*/ 722 h 2086"/>
                <a:gd name="T58" fmla="*/ 818 w 3614"/>
                <a:gd name="T59" fmla="*/ 862 h 2086"/>
                <a:gd name="T60" fmla="*/ 748 w 3614"/>
                <a:gd name="T61" fmla="*/ 1100 h 2086"/>
                <a:gd name="T62" fmla="*/ 722 w 3614"/>
                <a:gd name="T63" fmla="*/ 1254 h 2086"/>
                <a:gd name="T64" fmla="*/ 626 w 3614"/>
                <a:gd name="T65" fmla="*/ 1350 h 2086"/>
                <a:gd name="T66" fmla="*/ 386 w 3614"/>
                <a:gd name="T67" fmla="*/ 1550 h 2086"/>
                <a:gd name="T68" fmla="*/ 210 w 3614"/>
                <a:gd name="T69" fmla="*/ 1724 h 2086"/>
                <a:gd name="T70" fmla="*/ 90 w 3614"/>
                <a:gd name="T71" fmla="*/ 1864 h 2086"/>
                <a:gd name="T72" fmla="*/ 0 w 3614"/>
                <a:gd name="T73" fmla="*/ 1988 h 2086"/>
                <a:gd name="T74" fmla="*/ 100 w 3614"/>
                <a:gd name="T75" fmla="*/ 2002 h 2086"/>
                <a:gd name="T76" fmla="*/ 316 w 3614"/>
                <a:gd name="T77" fmla="*/ 1758 h 2086"/>
                <a:gd name="T78" fmla="*/ 560 w 3614"/>
                <a:gd name="T79" fmla="*/ 1536 h 2086"/>
                <a:gd name="T80" fmla="*/ 826 w 3614"/>
                <a:gd name="T81" fmla="*/ 1334 h 2086"/>
                <a:gd name="T82" fmla="*/ 1110 w 3614"/>
                <a:gd name="T83" fmla="*/ 1152 h 2086"/>
                <a:gd name="T84" fmla="*/ 1402 w 3614"/>
                <a:gd name="T85" fmla="*/ 988 h 2086"/>
                <a:gd name="T86" fmla="*/ 1462 w 3614"/>
                <a:gd name="T87" fmla="*/ 1010 h 2086"/>
                <a:gd name="T88" fmla="*/ 1646 w 3614"/>
                <a:gd name="T89" fmla="*/ 1060 h 2086"/>
                <a:gd name="T90" fmla="*/ 1866 w 3614"/>
                <a:gd name="T91" fmla="*/ 1092 h 2086"/>
                <a:gd name="T92" fmla="*/ 2022 w 3614"/>
                <a:gd name="T93" fmla="*/ 1100 h 2086"/>
                <a:gd name="T94" fmla="*/ 2194 w 3614"/>
                <a:gd name="T95" fmla="*/ 1092 h 2086"/>
                <a:gd name="T96" fmla="*/ 2376 w 3614"/>
                <a:gd name="T97" fmla="*/ 1064 h 2086"/>
                <a:gd name="T98" fmla="*/ 2566 w 3614"/>
                <a:gd name="T99" fmla="*/ 1014 h 2086"/>
                <a:gd name="T100" fmla="*/ 2762 w 3614"/>
                <a:gd name="T101" fmla="*/ 934 h 2086"/>
                <a:gd name="T102" fmla="*/ 2894 w 3614"/>
                <a:gd name="T103" fmla="*/ 864 h 2086"/>
                <a:gd name="T104" fmla="*/ 2780 w 3614"/>
                <a:gd name="T105" fmla="*/ 910 h 2086"/>
                <a:gd name="T106" fmla="*/ 2568 w 3614"/>
                <a:gd name="T107" fmla="*/ 972 h 2086"/>
                <a:gd name="T108" fmla="*/ 2380 w 3614"/>
                <a:gd name="T109" fmla="*/ 1008 h 2086"/>
                <a:gd name="T110" fmla="*/ 2220 w 3614"/>
                <a:gd name="T111" fmla="*/ 1022 h 2086"/>
                <a:gd name="T112" fmla="*/ 2046 w 3614"/>
                <a:gd name="T113" fmla="*/ 1024 h 2086"/>
                <a:gd name="T114" fmla="*/ 1862 w 3614"/>
                <a:gd name="T115" fmla="*/ 1004 h 2086"/>
                <a:gd name="T116" fmla="*/ 1670 w 3614"/>
                <a:gd name="T117" fmla="*/ 962 h 2086"/>
                <a:gd name="T118" fmla="*/ 1540 w 3614"/>
                <a:gd name="T119" fmla="*/ 918 h 20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614" h="2086">
                  <a:moveTo>
                    <a:pt x="1540" y="918"/>
                  </a:moveTo>
                  <a:lnTo>
                    <a:pt x="1540" y="918"/>
                  </a:lnTo>
                  <a:lnTo>
                    <a:pt x="1636" y="872"/>
                  </a:lnTo>
                  <a:lnTo>
                    <a:pt x="1732" y="828"/>
                  </a:lnTo>
                  <a:lnTo>
                    <a:pt x="1828" y="784"/>
                  </a:lnTo>
                  <a:lnTo>
                    <a:pt x="1922" y="744"/>
                  </a:lnTo>
                  <a:lnTo>
                    <a:pt x="2018" y="704"/>
                  </a:lnTo>
                  <a:lnTo>
                    <a:pt x="2110" y="668"/>
                  </a:lnTo>
                  <a:lnTo>
                    <a:pt x="2296" y="598"/>
                  </a:lnTo>
                  <a:lnTo>
                    <a:pt x="2474" y="534"/>
                  </a:lnTo>
                  <a:lnTo>
                    <a:pt x="2646" y="478"/>
                  </a:lnTo>
                  <a:lnTo>
                    <a:pt x="2808" y="426"/>
                  </a:lnTo>
                  <a:lnTo>
                    <a:pt x="2960" y="382"/>
                  </a:lnTo>
                  <a:lnTo>
                    <a:pt x="3102" y="344"/>
                  </a:lnTo>
                  <a:lnTo>
                    <a:pt x="3228" y="312"/>
                  </a:lnTo>
                  <a:lnTo>
                    <a:pt x="3340" y="284"/>
                  </a:lnTo>
                  <a:lnTo>
                    <a:pt x="3434" y="262"/>
                  </a:lnTo>
                  <a:lnTo>
                    <a:pt x="3568" y="234"/>
                  </a:lnTo>
                  <a:lnTo>
                    <a:pt x="3614" y="224"/>
                  </a:lnTo>
                  <a:lnTo>
                    <a:pt x="3614" y="224"/>
                  </a:lnTo>
                  <a:lnTo>
                    <a:pt x="3492" y="242"/>
                  </a:lnTo>
                  <a:lnTo>
                    <a:pt x="3372" y="262"/>
                  </a:lnTo>
                  <a:lnTo>
                    <a:pt x="3254" y="282"/>
                  </a:lnTo>
                  <a:lnTo>
                    <a:pt x="3138" y="302"/>
                  </a:lnTo>
                  <a:lnTo>
                    <a:pt x="3024" y="326"/>
                  </a:lnTo>
                  <a:lnTo>
                    <a:pt x="2914" y="348"/>
                  </a:lnTo>
                  <a:lnTo>
                    <a:pt x="2806" y="374"/>
                  </a:lnTo>
                  <a:lnTo>
                    <a:pt x="2700" y="400"/>
                  </a:lnTo>
                  <a:lnTo>
                    <a:pt x="2598" y="426"/>
                  </a:lnTo>
                  <a:lnTo>
                    <a:pt x="2496" y="454"/>
                  </a:lnTo>
                  <a:lnTo>
                    <a:pt x="2398" y="482"/>
                  </a:lnTo>
                  <a:lnTo>
                    <a:pt x="2302" y="510"/>
                  </a:lnTo>
                  <a:lnTo>
                    <a:pt x="2210" y="540"/>
                  </a:lnTo>
                  <a:lnTo>
                    <a:pt x="2118" y="572"/>
                  </a:lnTo>
                  <a:lnTo>
                    <a:pt x="2028" y="602"/>
                  </a:lnTo>
                  <a:lnTo>
                    <a:pt x="1942" y="634"/>
                  </a:lnTo>
                  <a:lnTo>
                    <a:pt x="1858" y="666"/>
                  </a:lnTo>
                  <a:lnTo>
                    <a:pt x="1776" y="700"/>
                  </a:lnTo>
                  <a:lnTo>
                    <a:pt x="1694" y="734"/>
                  </a:lnTo>
                  <a:lnTo>
                    <a:pt x="1618" y="768"/>
                  </a:lnTo>
                  <a:lnTo>
                    <a:pt x="1542" y="802"/>
                  </a:lnTo>
                  <a:lnTo>
                    <a:pt x="1468" y="836"/>
                  </a:lnTo>
                  <a:lnTo>
                    <a:pt x="1326" y="906"/>
                  </a:lnTo>
                  <a:lnTo>
                    <a:pt x="1194" y="978"/>
                  </a:lnTo>
                  <a:lnTo>
                    <a:pt x="1070" y="1050"/>
                  </a:lnTo>
                  <a:lnTo>
                    <a:pt x="952" y="1120"/>
                  </a:lnTo>
                  <a:lnTo>
                    <a:pt x="844" y="1192"/>
                  </a:lnTo>
                  <a:lnTo>
                    <a:pt x="844" y="1192"/>
                  </a:lnTo>
                  <a:lnTo>
                    <a:pt x="852" y="1122"/>
                  </a:lnTo>
                  <a:lnTo>
                    <a:pt x="862" y="1056"/>
                  </a:lnTo>
                  <a:lnTo>
                    <a:pt x="876" y="990"/>
                  </a:lnTo>
                  <a:lnTo>
                    <a:pt x="892" y="926"/>
                  </a:lnTo>
                  <a:lnTo>
                    <a:pt x="910" y="864"/>
                  </a:lnTo>
                  <a:lnTo>
                    <a:pt x="930" y="804"/>
                  </a:lnTo>
                  <a:lnTo>
                    <a:pt x="952" y="746"/>
                  </a:lnTo>
                  <a:lnTo>
                    <a:pt x="976" y="690"/>
                  </a:lnTo>
                  <a:lnTo>
                    <a:pt x="1002" y="636"/>
                  </a:lnTo>
                  <a:lnTo>
                    <a:pt x="1028" y="584"/>
                  </a:lnTo>
                  <a:lnTo>
                    <a:pt x="1054" y="534"/>
                  </a:lnTo>
                  <a:lnTo>
                    <a:pt x="1082" y="486"/>
                  </a:lnTo>
                  <a:lnTo>
                    <a:pt x="1110" y="440"/>
                  </a:lnTo>
                  <a:lnTo>
                    <a:pt x="1140" y="396"/>
                  </a:lnTo>
                  <a:lnTo>
                    <a:pt x="1168" y="354"/>
                  </a:lnTo>
                  <a:lnTo>
                    <a:pt x="1198" y="316"/>
                  </a:lnTo>
                  <a:lnTo>
                    <a:pt x="1256" y="244"/>
                  </a:lnTo>
                  <a:lnTo>
                    <a:pt x="1310" y="180"/>
                  </a:lnTo>
                  <a:lnTo>
                    <a:pt x="1362" y="126"/>
                  </a:lnTo>
                  <a:lnTo>
                    <a:pt x="1406" y="82"/>
                  </a:lnTo>
                  <a:lnTo>
                    <a:pt x="1444" y="46"/>
                  </a:lnTo>
                  <a:lnTo>
                    <a:pt x="1474" y="20"/>
                  </a:lnTo>
                  <a:lnTo>
                    <a:pt x="1500" y="0"/>
                  </a:lnTo>
                  <a:lnTo>
                    <a:pt x="1500" y="0"/>
                  </a:lnTo>
                  <a:lnTo>
                    <a:pt x="1436" y="42"/>
                  </a:lnTo>
                  <a:lnTo>
                    <a:pt x="1378" y="86"/>
                  </a:lnTo>
                  <a:lnTo>
                    <a:pt x="1322" y="132"/>
                  </a:lnTo>
                  <a:lnTo>
                    <a:pt x="1268" y="178"/>
                  </a:lnTo>
                  <a:lnTo>
                    <a:pt x="1218" y="226"/>
                  </a:lnTo>
                  <a:lnTo>
                    <a:pt x="1172" y="274"/>
                  </a:lnTo>
                  <a:lnTo>
                    <a:pt x="1128" y="324"/>
                  </a:lnTo>
                  <a:lnTo>
                    <a:pt x="1088" y="374"/>
                  </a:lnTo>
                  <a:lnTo>
                    <a:pt x="1050" y="424"/>
                  </a:lnTo>
                  <a:lnTo>
                    <a:pt x="1014" y="474"/>
                  </a:lnTo>
                  <a:lnTo>
                    <a:pt x="982" y="524"/>
                  </a:lnTo>
                  <a:lnTo>
                    <a:pt x="952" y="574"/>
                  </a:lnTo>
                  <a:lnTo>
                    <a:pt x="924" y="624"/>
                  </a:lnTo>
                  <a:lnTo>
                    <a:pt x="898" y="672"/>
                  </a:lnTo>
                  <a:lnTo>
                    <a:pt x="876" y="722"/>
                  </a:lnTo>
                  <a:lnTo>
                    <a:pt x="854" y="768"/>
                  </a:lnTo>
                  <a:lnTo>
                    <a:pt x="834" y="816"/>
                  </a:lnTo>
                  <a:lnTo>
                    <a:pt x="818" y="862"/>
                  </a:lnTo>
                  <a:lnTo>
                    <a:pt x="788" y="948"/>
                  </a:lnTo>
                  <a:lnTo>
                    <a:pt x="766" y="1028"/>
                  </a:lnTo>
                  <a:lnTo>
                    <a:pt x="748" y="1100"/>
                  </a:lnTo>
                  <a:lnTo>
                    <a:pt x="736" y="1162"/>
                  </a:lnTo>
                  <a:lnTo>
                    <a:pt x="728" y="1214"/>
                  </a:lnTo>
                  <a:lnTo>
                    <a:pt x="722" y="1254"/>
                  </a:lnTo>
                  <a:lnTo>
                    <a:pt x="720" y="1278"/>
                  </a:lnTo>
                  <a:lnTo>
                    <a:pt x="720" y="1278"/>
                  </a:lnTo>
                  <a:lnTo>
                    <a:pt x="626" y="1350"/>
                  </a:lnTo>
                  <a:lnTo>
                    <a:pt x="538" y="1418"/>
                  </a:lnTo>
                  <a:lnTo>
                    <a:pt x="460" y="1486"/>
                  </a:lnTo>
                  <a:lnTo>
                    <a:pt x="386" y="1550"/>
                  </a:lnTo>
                  <a:lnTo>
                    <a:pt x="320" y="1612"/>
                  </a:lnTo>
                  <a:lnTo>
                    <a:pt x="262" y="1670"/>
                  </a:lnTo>
                  <a:lnTo>
                    <a:pt x="210" y="1724"/>
                  </a:lnTo>
                  <a:lnTo>
                    <a:pt x="164" y="1776"/>
                  </a:lnTo>
                  <a:lnTo>
                    <a:pt x="124" y="1822"/>
                  </a:lnTo>
                  <a:lnTo>
                    <a:pt x="90" y="1864"/>
                  </a:lnTo>
                  <a:lnTo>
                    <a:pt x="38" y="1930"/>
                  </a:lnTo>
                  <a:lnTo>
                    <a:pt x="10" y="1972"/>
                  </a:lnTo>
                  <a:lnTo>
                    <a:pt x="0" y="1988"/>
                  </a:lnTo>
                  <a:lnTo>
                    <a:pt x="36" y="2086"/>
                  </a:lnTo>
                  <a:lnTo>
                    <a:pt x="36" y="2086"/>
                  </a:lnTo>
                  <a:lnTo>
                    <a:pt x="100" y="2002"/>
                  </a:lnTo>
                  <a:lnTo>
                    <a:pt x="170" y="1918"/>
                  </a:lnTo>
                  <a:lnTo>
                    <a:pt x="242" y="1838"/>
                  </a:lnTo>
                  <a:lnTo>
                    <a:pt x="316" y="1758"/>
                  </a:lnTo>
                  <a:lnTo>
                    <a:pt x="396" y="1682"/>
                  </a:lnTo>
                  <a:lnTo>
                    <a:pt x="476" y="1608"/>
                  </a:lnTo>
                  <a:lnTo>
                    <a:pt x="560" y="1536"/>
                  </a:lnTo>
                  <a:lnTo>
                    <a:pt x="648" y="1468"/>
                  </a:lnTo>
                  <a:lnTo>
                    <a:pt x="736" y="1400"/>
                  </a:lnTo>
                  <a:lnTo>
                    <a:pt x="826" y="1334"/>
                  </a:lnTo>
                  <a:lnTo>
                    <a:pt x="920" y="1272"/>
                  </a:lnTo>
                  <a:lnTo>
                    <a:pt x="1014" y="1210"/>
                  </a:lnTo>
                  <a:lnTo>
                    <a:pt x="1110" y="1152"/>
                  </a:lnTo>
                  <a:lnTo>
                    <a:pt x="1206" y="1096"/>
                  </a:lnTo>
                  <a:lnTo>
                    <a:pt x="1304" y="1042"/>
                  </a:lnTo>
                  <a:lnTo>
                    <a:pt x="1402" y="988"/>
                  </a:lnTo>
                  <a:lnTo>
                    <a:pt x="1402" y="988"/>
                  </a:lnTo>
                  <a:lnTo>
                    <a:pt x="1426" y="998"/>
                  </a:lnTo>
                  <a:lnTo>
                    <a:pt x="1462" y="1010"/>
                  </a:lnTo>
                  <a:lnTo>
                    <a:pt x="1512" y="1026"/>
                  </a:lnTo>
                  <a:lnTo>
                    <a:pt x="1574" y="1044"/>
                  </a:lnTo>
                  <a:lnTo>
                    <a:pt x="1646" y="1060"/>
                  </a:lnTo>
                  <a:lnTo>
                    <a:pt x="1728" y="1076"/>
                  </a:lnTo>
                  <a:lnTo>
                    <a:pt x="1818" y="1088"/>
                  </a:lnTo>
                  <a:lnTo>
                    <a:pt x="1866" y="1092"/>
                  </a:lnTo>
                  <a:lnTo>
                    <a:pt x="1916" y="1096"/>
                  </a:lnTo>
                  <a:lnTo>
                    <a:pt x="1968" y="1100"/>
                  </a:lnTo>
                  <a:lnTo>
                    <a:pt x="2022" y="1100"/>
                  </a:lnTo>
                  <a:lnTo>
                    <a:pt x="2078" y="1100"/>
                  </a:lnTo>
                  <a:lnTo>
                    <a:pt x="2136" y="1096"/>
                  </a:lnTo>
                  <a:lnTo>
                    <a:pt x="2194" y="1092"/>
                  </a:lnTo>
                  <a:lnTo>
                    <a:pt x="2254" y="1086"/>
                  </a:lnTo>
                  <a:lnTo>
                    <a:pt x="2314" y="1076"/>
                  </a:lnTo>
                  <a:lnTo>
                    <a:pt x="2376" y="1064"/>
                  </a:lnTo>
                  <a:lnTo>
                    <a:pt x="2438" y="1050"/>
                  </a:lnTo>
                  <a:lnTo>
                    <a:pt x="2502" y="1034"/>
                  </a:lnTo>
                  <a:lnTo>
                    <a:pt x="2566" y="1014"/>
                  </a:lnTo>
                  <a:lnTo>
                    <a:pt x="2630" y="990"/>
                  </a:lnTo>
                  <a:lnTo>
                    <a:pt x="2696" y="964"/>
                  </a:lnTo>
                  <a:lnTo>
                    <a:pt x="2762" y="934"/>
                  </a:lnTo>
                  <a:lnTo>
                    <a:pt x="2828" y="900"/>
                  </a:lnTo>
                  <a:lnTo>
                    <a:pt x="2894" y="864"/>
                  </a:lnTo>
                  <a:lnTo>
                    <a:pt x="2894" y="864"/>
                  </a:lnTo>
                  <a:lnTo>
                    <a:pt x="2864" y="878"/>
                  </a:lnTo>
                  <a:lnTo>
                    <a:pt x="2828" y="892"/>
                  </a:lnTo>
                  <a:lnTo>
                    <a:pt x="2780" y="910"/>
                  </a:lnTo>
                  <a:lnTo>
                    <a:pt x="2720" y="930"/>
                  </a:lnTo>
                  <a:lnTo>
                    <a:pt x="2650" y="952"/>
                  </a:lnTo>
                  <a:lnTo>
                    <a:pt x="2568" y="972"/>
                  </a:lnTo>
                  <a:lnTo>
                    <a:pt x="2478" y="992"/>
                  </a:lnTo>
                  <a:lnTo>
                    <a:pt x="2430" y="1000"/>
                  </a:lnTo>
                  <a:lnTo>
                    <a:pt x="2380" y="1008"/>
                  </a:lnTo>
                  <a:lnTo>
                    <a:pt x="2328" y="1014"/>
                  </a:lnTo>
                  <a:lnTo>
                    <a:pt x="2276" y="1020"/>
                  </a:lnTo>
                  <a:lnTo>
                    <a:pt x="2220" y="1022"/>
                  </a:lnTo>
                  <a:lnTo>
                    <a:pt x="2164" y="1024"/>
                  </a:lnTo>
                  <a:lnTo>
                    <a:pt x="2106" y="1024"/>
                  </a:lnTo>
                  <a:lnTo>
                    <a:pt x="2046" y="1024"/>
                  </a:lnTo>
                  <a:lnTo>
                    <a:pt x="1986" y="1020"/>
                  </a:lnTo>
                  <a:lnTo>
                    <a:pt x="1924" y="1014"/>
                  </a:lnTo>
                  <a:lnTo>
                    <a:pt x="1862" y="1004"/>
                  </a:lnTo>
                  <a:lnTo>
                    <a:pt x="1798" y="994"/>
                  </a:lnTo>
                  <a:lnTo>
                    <a:pt x="1734" y="980"/>
                  </a:lnTo>
                  <a:lnTo>
                    <a:pt x="1670" y="962"/>
                  </a:lnTo>
                  <a:lnTo>
                    <a:pt x="1604" y="942"/>
                  </a:lnTo>
                  <a:lnTo>
                    <a:pt x="1540" y="918"/>
                  </a:lnTo>
                  <a:lnTo>
                    <a:pt x="1540" y="91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FEE3EB1-CB84-8382-6845-4CBD4D941DE9}"/>
              </a:ext>
            </a:extLst>
          </p:cNvPr>
          <p:cNvCxnSpPr>
            <a:cxnSpLocks/>
          </p:cNvCxnSpPr>
          <p:nvPr/>
        </p:nvCxnSpPr>
        <p:spPr>
          <a:xfrm>
            <a:off x="5783935" y="1533754"/>
            <a:ext cx="1426490" cy="0"/>
          </a:xfrm>
          <a:prstGeom prst="line">
            <a:avLst/>
          </a:prstGeom>
          <a:ln w="12700">
            <a:solidFill>
              <a:srgbClr val="C00000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A71FE1C-C12C-EDDB-7910-A2909C8036C5}"/>
              </a:ext>
            </a:extLst>
          </p:cNvPr>
          <p:cNvCxnSpPr>
            <a:cxnSpLocks/>
          </p:cNvCxnSpPr>
          <p:nvPr/>
        </p:nvCxnSpPr>
        <p:spPr>
          <a:xfrm flipV="1">
            <a:off x="6491462" y="3674090"/>
            <a:ext cx="0" cy="538341"/>
          </a:xfrm>
          <a:prstGeom prst="line">
            <a:avLst/>
          </a:prstGeom>
          <a:ln w="12700">
            <a:solidFill>
              <a:srgbClr val="FFC000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6D5B3178-D701-4F42-CA28-A23D85636B44}"/>
              </a:ext>
            </a:extLst>
          </p:cNvPr>
          <p:cNvCxnSpPr>
            <a:cxnSpLocks/>
          </p:cNvCxnSpPr>
          <p:nvPr/>
        </p:nvCxnSpPr>
        <p:spPr>
          <a:xfrm>
            <a:off x="2012156" y="1533754"/>
            <a:ext cx="866654" cy="0"/>
          </a:xfrm>
          <a:prstGeom prst="line">
            <a:avLst/>
          </a:prstGeom>
          <a:ln w="12700">
            <a:solidFill>
              <a:srgbClr val="FFC000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4D802AA0-DDC3-91B3-1D5A-07F58D426980}"/>
              </a:ext>
            </a:extLst>
          </p:cNvPr>
          <p:cNvCxnSpPr>
            <a:cxnSpLocks/>
          </p:cNvCxnSpPr>
          <p:nvPr/>
        </p:nvCxnSpPr>
        <p:spPr>
          <a:xfrm flipV="1">
            <a:off x="2705007" y="2705435"/>
            <a:ext cx="0" cy="609790"/>
          </a:xfrm>
          <a:prstGeom prst="line">
            <a:avLst/>
          </a:prstGeom>
          <a:ln w="12700">
            <a:solidFill>
              <a:srgbClr val="C00000"/>
            </a:solidFill>
            <a:prstDash val="sysDot"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DAC0898-576F-EB3B-2ADF-4B5F8AAC195C}"/>
              </a:ext>
            </a:extLst>
          </p:cNvPr>
          <p:cNvGrpSpPr/>
          <p:nvPr/>
        </p:nvGrpSpPr>
        <p:grpSpPr>
          <a:xfrm>
            <a:off x="5988281" y="1287480"/>
            <a:ext cx="2424165" cy="682808"/>
            <a:chOff x="451762" y="1856096"/>
            <a:chExt cx="2424165" cy="68280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D281D1B-EAA4-AB6E-74DE-251CCA67546C}"/>
                </a:ext>
              </a:extLst>
            </p:cNvPr>
            <p:cNvSpPr txBox="1"/>
            <p:nvPr/>
          </p:nvSpPr>
          <p:spPr>
            <a:xfrm>
              <a:off x="454026" y="2050501"/>
              <a:ext cx="24219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0F370B0C-007E-BAC4-92B7-7374800D75E4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96B6CC4-444D-E013-AB91-6FB5701AB428}"/>
              </a:ext>
            </a:extLst>
          </p:cNvPr>
          <p:cNvGrpSpPr/>
          <p:nvPr/>
        </p:nvGrpSpPr>
        <p:grpSpPr>
          <a:xfrm>
            <a:off x="618976" y="1285099"/>
            <a:ext cx="2396777" cy="685189"/>
            <a:chOff x="-230612" y="1853715"/>
            <a:chExt cx="2396777" cy="68518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154B083-74C2-09D8-D17C-12663ED809E7}"/>
                </a:ext>
              </a:extLst>
            </p:cNvPr>
            <p:cNvSpPr txBox="1"/>
            <p:nvPr/>
          </p:nvSpPr>
          <p:spPr>
            <a:xfrm>
              <a:off x="-230612" y="2050501"/>
              <a:ext cx="239677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C5196E0D-2FF7-62AE-0207-D2E00CD27129}"/>
                </a:ext>
              </a:extLst>
            </p:cNvPr>
            <p:cNvSpPr txBox="1"/>
            <p:nvPr/>
          </p:nvSpPr>
          <p:spPr>
            <a:xfrm>
              <a:off x="1049062" y="1853715"/>
              <a:ext cx="11171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3F879399-59A0-0A4A-F20A-47EC02EC0FFF}"/>
              </a:ext>
            </a:extLst>
          </p:cNvPr>
          <p:cNvGrpSpPr/>
          <p:nvPr/>
        </p:nvGrpSpPr>
        <p:grpSpPr>
          <a:xfrm>
            <a:off x="6527772" y="3618806"/>
            <a:ext cx="2424165" cy="682808"/>
            <a:chOff x="451762" y="1856096"/>
            <a:chExt cx="2424165" cy="682808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309F80A-1863-2505-5F5D-73CF66146365}"/>
                </a:ext>
              </a:extLst>
            </p:cNvPr>
            <p:cNvSpPr txBox="1"/>
            <p:nvPr/>
          </p:nvSpPr>
          <p:spPr>
            <a:xfrm>
              <a:off x="454026" y="2050501"/>
              <a:ext cx="24219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E8AA1110-96B7-D6EE-EDDA-1B41688E8E64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CAC84DD1-CAA8-65A6-13CF-1B3771067849}"/>
              </a:ext>
            </a:extLst>
          </p:cNvPr>
          <p:cNvGrpSpPr/>
          <p:nvPr/>
        </p:nvGrpSpPr>
        <p:grpSpPr>
          <a:xfrm>
            <a:off x="297286" y="2632417"/>
            <a:ext cx="2396777" cy="682808"/>
            <a:chOff x="-230612" y="1856096"/>
            <a:chExt cx="2396777" cy="68280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EB7CD14A-CD0F-694C-2644-0C38A79E1D76}"/>
                </a:ext>
              </a:extLst>
            </p:cNvPr>
            <p:cNvSpPr txBox="1"/>
            <p:nvPr/>
          </p:nvSpPr>
          <p:spPr>
            <a:xfrm>
              <a:off x="-230612" y="2050501"/>
              <a:ext cx="239677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EFDFDCB-5208-B949-DCB0-F21E5DBCBA18}"/>
                </a:ext>
              </a:extLst>
            </p:cNvPr>
            <p:cNvSpPr txBox="1"/>
            <p:nvPr/>
          </p:nvSpPr>
          <p:spPr>
            <a:xfrm>
              <a:off x="146864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3297891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5A1EDA6B-3F79-E148-8A10-5F6CF1DBFA3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3306" b="35770"/>
          <a:stretch/>
        </p:blipFill>
        <p:spPr>
          <a:xfrm>
            <a:off x="0" y="1782725"/>
            <a:ext cx="9144000" cy="1583532"/>
          </a:xfrm>
          <a:prstGeom prst="rect">
            <a:avLst/>
          </a:prstGeom>
        </p:spPr>
      </p:pic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6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32128" y="1600084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:a16="http://schemas.microsoft.com/office/drawing/2014/main" id="{43F2ECA8-1017-F9F5-E73F-EF5A6F402CF6}"/>
              </a:ext>
            </a:extLst>
          </p:cNvPr>
          <p:cNvSpPr/>
          <p:nvPr/>
        </p:nvSpPr>
        <p:spPr>
          <a:xfrm>
            <a:off x="590550" y="2122917"/>
            <a:ext cx="8143875" cy="697051"/>
          </a:xfrm>
          <a:custGeom>
            <a:avLst/>
            <a:gdLst>
              <a:gd name="connsiteX0" fmla="*/ 0 w 8143875"/>
              <a:gd name="connsiteY0" fmla="*/ 228927 h 697051"/>
              <a:gd name="connsiteX1" fmla="*/ 933450 w 8143875"/>
              <a:gd name="connsiteY1" fmla="*/ 181302 h 697051"/>
              <a:gd name="connsiteX2" fmla="*/ 2447925 w 8143875"/>
              <a:gd name="connsiteY2" fmla="*/ 695652 h 697051"/>
              <a:gd name="connsiteX3" fmla="*/ 4067175 w 8143875"/>
              <a:gd name="connsiteY3" fmla="*/ 327 h 697051"/>
              <a:gd name="connsiteX4" fmla="*/ 5381625 w 8143875"/>
              <a:gd name="connsiteY4" fmla="*/ 600402 h 697051"/>
              <a:gd name="connsiteX5" fmla="*/ 6743700 w 8143875"/>
              <a:gd name="connsiteY5" fmla="*/ 295602 h 697051"/>
              <a:gd name="connsiteX6" fmla="*/ 7572375 w 8143875"/>
              <a:gd name="connsiteY6" fmla="*/ 390852 h 697051"/>
              <a:gd name="connsiteX7" fmla="*/ 8143875 w 8143875"/>
              <a:gd name="connsiteY7" fmla="*/ 47952 h 6970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8143875" h="697051">
                <a:moveTo>
                  <a:pt x="0" y="228927"/>
                </a:moveTo>
                <a:cubicBezTo>
                  <a:pt x="262731" y="166221"/>
                  <a:pt x="525463" y="103515"/>
                  <a:pt x="933450" y="181302"/>
                </a:cubicBezTo>
                <a:cubicBezTo>
                  <a:pt x="1341437" y="259089"/>
                  <a:pt x="1925638" y="725815"/>
                  <a:pt x="2447925" y="695652"/>
                </a:cubicBezTo>
                <a:cubicBezTo>
                  <a:pt x="2970213" y="665490"/>
                  <a:pt x="3578225" y="16202"/>
                  <a:pt x="4067175" y="327"/>
                </a:cubicBezTo>
                <a:cubicBezTo>
                  <a:pt x="4556125" y="-15548"/>
                  <a:pt x="4935538" y="551190"/>
                  <a:pt x="5381625" y="600402"/>
                </a:cubicBezTo>
                <a:cubicBezTo>
                  <a:pt x="5827712" y="649614"/>
                  <a:pt x="6378575" y="330527"/>
                  <a:pt x="6743700" y="295602"/>
                </a:cubicBezTo>
                <a:cubicBezTo>
                  <a:pt x="7108825" y="260677"/>
                  <a:pt x="7339013" y="432127"/>
                  <a:pt x="7572375" y="390852"/>
                </a:cubicBezTo>
                <a:cubicBezTo>
                  <a:pt x="7805737" y="349577"/>
                  <a:pt x="7974806" y="198764"/>
                  <a:pt x="8143875" y="47952"/>
                </a:cubicBezTo>
              </a:path>
            </a:pathLst>
          </a:custGeom>
          <a:noFill/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DB74C06B-A283-7381-EF93-35FEAE5A2657}"/>
              </a:ext>
            </a:extLst>
          </p:cNvPr>
          <p:cNvGrpSpPr/>
          <p:nvPr/>
        </p:nvGrpSpPr>
        <p:grpSpPr>
          <a:xfrm>
            <a:off x="1425178" y="1244562"/>
            <a:ext cx="102394" cy="1127522"/>
            <a:chOff x="1425178" y="1178718"/>
            <a:chExt cx="102394" cy="1127522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4C117D50-3724-6CB9-3268-ED60E46ADEEC}"/>
                </a:ext>
              </a:extLst>
            </p:cNvPr>
            <p:cNvCxnSpPr/>
            <p:nvPr/>
          </p:nvCxnSpPr>
          <p:spPr>
            <a:xfrm flipV="1">
              <a:off x="1476375" y="1178718"/>
              <a:ext cx="0" cy="1076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87381EB8-B40A-0444-4818-6569F7681E06}"/>
                </a:ext>
              </a:extLst>
            </p:cNvPr>
            <p:cNvSpPr/>
            <p:nvPr/>
          </p:nvSpPr>
          <p:spPr>
            <a:xfrm>
              <a:off x="1425178" y="2203846"/>
              <a:ext cx="102394" cy="102394"/>
            </a:xfrm>
            <a:prstGeom prst="ellips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0D322AD9-D276-50B0-15B1-11C84CD07721}"/>
              </a:ext>
            </a:extLst>
          </p:cNvPr>
          <p:cNvGrpSpPr/>
          <p:nvPr/>
        </p:nvGrpSpPr>
        <p:grpSpPr>
          <a:xfrm>
            <a:off x="1483049" y="1181162"/>
            <a:ext cx="2840596" cy="886902"/>
            <a:chOff x="451762" y="1856096"/>
            <a:chExt cx="2840596" cy="88690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FD6F440-BC8E-8347-C16A-F6C6C779C96A}"/>
                </a:ext>
              </a:extLst>
            </p:cNvPr>
            <p:cNvSpPr txBox="1"/>
            <p:nvPr/>
          </p:nvSpPr>
          <p:spPr>
            <a:xfrm>
              <a:off x="454025" y="2050501"/>
              <a:ext cx="2838333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 访问网址：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www.51pptmoba n.com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77479894-2DD2-AF9E-1A71-91CF5B73C8FD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D93F666E-17E5-772E-8559-5A3E11417D31}"/>
              </a:ext>
            </a:extLst>
          </p:cNvPr>
          <p:cNvGrpSpPr/>
          <p:nvPr/>
        </p:nvGrpSpPr>
        <p:grpSpPr>
          <a:xfrm>
            <a:off x="4469606" y="1053721"/>
            <a:ext cx="102394" cy="1127522"/>
            <a:chOff x="1425178" y="1178718"/>
            <a:chExt cx="102394" cy="1127522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F413C974-D5EB-59D4-B5F4-08218BFEEEB7}"/>
                </a:ext>
              </a:extLst>
            </p:cNvPr>
            <p:cNvCxnSpPr/>
            <p:nvPr/>
          </p:nvCxnSpPr>
          <p:spPr>
            <a:xfrm flipV="1">
              <a:off x="1476375" y="1178718"/>
              <a:ext cx="0" cy="1076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CBD91A49-F2A8-621B-758B-501D5301E0BC}"/>
                </a:ext>
              </a:extLst>
            </p:cNvPr>
            <p:cNvSpPr/>
            <p:nvPr/>
          </p:nvSpPr>
          <p:spPr>
            <a:xfrm>
              <a:off x="1425178" y="2203846"/>
              <a:ext cx="102394" cy="102394"/>
            </a:xfrm>
            <a:prstGeom prst="ellips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0107DC51-8566-2C8E-0237-29379F6604D4}"/>
              </a:ext>
            </a:extLst>
          </p:cNvPr>
          <p:cNvGrpSpPr/>
          <p:nvPr/>
        </p:nvGrpSpPr>
        <p:grpSpPr>
          <a:xfrm>
            <a:off x="4527477" y="990321"/>
            <a:ext cx="2019301" cy="890558"/>
            <a:chOff x="451762" y="1856096"/>
            <a:chExt cx="2019301" cy="890558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B1526FD-5845-6486-C26C-CB11B8B81AA4}"/>
                </a:ext>
              </a:extLst>
            </p:cNvPr>
            <p:cNvSpPr txBox="1"/>
            <p:nvPr/>
          </p:nvSpPr>
          <p:spPr>
            <a:xfrm>
              <a:off x="454026" y="2050501"/>
              <a:ext cx="195203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6007C699-E9CE-D5B9-58CE-51FC762247C7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181976CC-4274-1FF4-FEE9-8CA9BD89CE85}"/>
              </a:ext>
            </a:extLst>
          </p:cNvPr>
          <p:cNvGrpSpPr/>
          <p:nvPr/>
        </p:nvGrpSpPr>
        <p:grpSpPr>
          <a:xfrm>
            <a:off x="6985875" y="1395460"/>
            <a:ext cx="102394" cy="1127522"/>
            <a:chOff x="1425178" y="1178718"/>
            <a:chExt cx="102394" cy="1127522"/>
          </a:xfrm>
        </p:grpSpPr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0E999CD5-835C-2C2B-6AED-088EA72BA3C5}"/>
                </a:ext>
              </a:extLst>
            </p:cNvPr>
            <p:cNvCxnSpPr/>
            <p:nvPr/>
          </p:nvCxnSpPr>
          <p:spPr>
            <a:xfrm flipV="1">
              <a:off x="1476375" y="1178718"/>
              <a:ext cx="0" cy="1076325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4E226184-4A86-DB64-B936-39778960EFF7}"/>
                </a:ext>
              </a:extLst>
            </p:cNvPr>
            <p:cNvSpPr/>
            <p:nvPr/>
          </p:nvSpPr>
          <p:spPr>
            <a:xfrm>
              <a:off x="1425178" y="2203846"/>
              <a:ext cx="102394" cy="102394"/>
            </a:xfrm>
            <a:prstGeom prst="ellips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F75CC120-F746-8DFB-B132-71A1590250F5}"/>
              </a:ext>
            </a:extLst>
          </p:cNvPr>
          <p:cNvGrpSpPr/>
          <p:nvPr/>
        </p:nvGrpSpPr>
        <p:grpSpPr>
          <a:xfrm>
            <a:off x="7043746" y="1332060"/>
            <a:ext cx="2019301" cy="890558"/>
            <a:chOff x="451762" y="1856096"/>
            <a:chExt cx="2019301" cy="890558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4B024C05-D445-BB30-81DB-95A484125F3C}"/>
                </a:ext>
              </a:extLst>
            </p:cNvPr>
            <p:cNvSpPr txBox="1"/>
            <p:nvPr/>
          </p:nvSpPr>
          <p:spPr>
            <a:xfrm>
              <a:off x="454026" y="2050501"/>
              <a:ext cx="195203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C230072C-AF10-E2D7-BFFA-BBC68A1064F9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BC48532-0910-D48F-737F-0C5D71463012}"/>
              </a:ext>
            </a:extLst>
          </p:cNvPr>
          <p:cNvGrpSpPr/>
          <p:nvPr/>
        </p:nvGrpSpPr>
        <p:grpSpPr>
          <a:xfrm rot="10800000">
            <a:off x="2825353" y="2771153"/>
            <a:ext cx="102394" cy="1359746"/>
            <a:chOff x="1425178" y="946494"/>
            <a:chExt cx="102394" cy="1359746"/>
          </a:xfrm>
        </p:grpSpPr>
        <p:cxnSp>
          <p:nvCxnSpPr>
            <p:cNvPr id="31" name="直接连接符 30">
              <a:extLst>
                <a:ext uri="{FF2B5EF4-FFF2-40B4-BE49-F238E27FC236}">
                  <a16:creationId xmlns:a16="http://schemas.microsoft.com/office/drawing/2014/main" id="{036FD465-4F0A-1FDF-BEAB-CABBAA42B478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476375" y="946494"/>
              <a:ext cx="0" cy="13085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7E094441-ADC6-8F8C-7E62-CE5C5C4075DD}"/>
                </a:ext>
              </a:extLst>
            </p:cNvPr>
            <p:cNvSpPr/>
            <p:nvPr/>
          </p:nvSpPr>
          <p:spPr>
            <a:xfrm>
              <a:off x="1425178" y="2203846"/>
              <a:ext cx="102394" cy="102394"/>
            </a:xfrm>
            <a:prstGeom prst="ellips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06EC0873-5C49-8221-45C0-9C8DC6FB1241}"/>
              </a:ext>
            </a:extLst>
          </p:cNvPr>
          <p:cNvGrpSpPr/>
          <p:nvPr/>
        </p:nvGrpSpPr>
        <p:grpSpPr>
          <a:xfrm>
            <a:off x="2902347" y="3328136"/>
            <a:ext cx="2019301" cy="890558"/>
            <a:chOff x="451762" y="1856096"/>
            <a:chExt cx="2019301" cy="89055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FE02032-2059-77B5-73CB-E90045FC28C4}"/>
                </a:ext>
              </a:extLst>
            </p:cNvPr>
            <p:cNvSpPr txBox="1"/>
            <p:nvPr/>
          </p:nvSpPr>
          <p:spPr>
            <a:xfrm>
              <a:off x="454026" y="2050501"/>
              <a:ext cx="195203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9AB7881-BCE1-67AA-7940-D6E81834F1C2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5686E70B-6AB1-A263-6E75-146407E71CF6}"/>
              </a:ext>
            </a:extLst>
          </p:cNvPr>
          <p:cNvGrpSpPr/>
          <p:nvPr/>
        </p:nvGrpSpPr>
        <p:grpSpPr>
          <a:xfrm rot="10800000">
            <a:off x="5950427" y="2689328"/>
            <a:ext cx="102394" cy="1359746"/>
            <a:chOff x="1425178" y="946494"/>
            <a:chExt cx="102394" cy="1359746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131C4630-DED6-752B-4B6B-0DC897C290D8}"/>
                </a:ext>
              </a:extLst>
            </p:cNvPr>
            <p:cNvCxnSpPr>
              <a:cxnSpLocks/>
            </p:cNvCxnSpPr>
            <p:nvPr/>
          </p:nvCxnSpPr>
          <p:spPr>
            <a:xfrm rot="10800000">
              <a:off x="1476375" y="946494"/>
              <a:ext cx="0" cy="130855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椭圆 45">
              <a:extLst>
                <a:ext uri="{FF2B5EF4-FFF2-40B4-BE49-F238E27FC236}">
                  <a16:creationId xmlns:a16="http://schemas.microsoft.com/office/drawing/2014/main" id="{EEE35C90-DFB9-45B1-5A25-ED6C7CCFEA27}"/>
                </a:ext>
              </a:extLst>
            </p:cNvPr>
            <p:cNvSpPr/>
            <p:nvPr/>
          </p:nvSpPr>
          <p:spPr>
            <a:xfrm>
              <a:off x="1425178" y="2203846"/>
              <a:ext cx="102394" cy="102394"/>
            </a:xfrm>
            <a:prstGeom prst="ellipse">
              <a:avLst/>
            </a:prstGeom>
            <a:blipFill>
              <a:blip r:embed="rId7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 w="254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42D9255-118D-DDFF-386F-CE7FA10648A3}"/>
              </a:ext>
            </a:extLst>
          </p:cNvPr>
          <p:cNvGrpSpPr/>
          <p:nvPr/>
        </p:nvGrpSpPr>
        <p:grpSpPr>
          <a:xfrm>
            <a:off x="6027421" y="3246311"/>
            <a:ext cx="2019301" cy="890558"/>
            <a:chOff x="451762" y="1856096"/>
            <a:chExt cx="2019301" cy="890558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0621D53C-1121-DB4C-8C63-1894745D83D9}"/>
                </a:ext>
              </a:extLst>
            </p:cNvPr>
            <p:cNvSpPr txBox="1"/>
            <p:nvPr/>
          </p:nvSpPr>
          <p:spPr>
            <a:xfrm>
              <a:off x="454026" y="2050501"/>
              <a:ext cx="195203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983786AA-B4BE-8D09-8686-01C2B40635EA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9597004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32128" y="1600084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3" name="Bent Arrow 3">
            <a:extLst>
              <a:ext uri="{FF2B5EF4-FFF2-40B4-BE49-F238E27FC236}">
                <a16:creationId xmlns:a16="http://schemas.microsoft.com/office/drawing/2014/main" id="{E6A27762-59A1-2E98-F1FD-F2D4F02868CA}"/>
              </a:ext>
            </a:extLst>
          </p:cNvPr>
          <p:cNvSpPr/>
          <p:nvPr/>
        </p:nvSpPr>
        <p:spPr>
          <a:xfrm rot="13500000" flipH="1" flipV="1">
            <a:off x="4221139" y="1217134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92721A8-99ED-FBB4-1E0D-C2405EEA4C42}"/>
              </a:ext>
            </a:extLst>
          </p:cNvPr>
          <p:cNvSpPr/>
          <p:nvPr/>
        </p:nvSpPr>
        <p:spPr>
          <a:xfrm>
            <a:off x="4875772" y="2899782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100" dirty="0">
                <a:cs typeface="+mn-ea"/>
                <a:sym typeface="+mn-lt"/>
              </a:rPr>
              <a:t>3</a:t>
            </a:r>
            <a:endParaRPr lang="en-US" sz="2100" b="1" dirty="0"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0E8977B6-1342-FC13-50D4-A448F5A7A18D}"/>
              </a:ext>
            </a:extLst>
          </p:cNvPr>
          <p:cNvSpPr/>
          <p:nvPr/>
        </p:nvSpPr>
        <p:spPr>
          <a:xfrm>
            <a:off x="4875772" y="1421310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100" dirty="0">
                <a:cs typeface="+mn-ea"/>
                <a:sym typeface="+mn-lt"/>
              </a:rPr>
              <a:t>2</a:t>
            </a:r>
            <a:endParaRPr lang="en-US" sz="2100" b="1" dirty="0">
              <a:cs typeface="+mn-ea"/>
              <a:sym typeface="+mn-lt"/>
            </a:endParaRP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90F3E0FA-6878-1976-B778-906B2ED217C8}"/>
              </a:ext>
            </a:extLst>
          </p:cNvPr>
          <p:cNvSpPr/>
          <p:nvPr/>
        </p:nvSpPr>
        <p:spPr>
          <a:xfrm>
            <a:off x="3351519" y="1427207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100" dirty="0">
                <a:cs typeface="+mn-ea"/>
                <a:sym typeface="+mn-lt"/>
              </a:rPr>
              <a:t>1</a:t>
            </a:r>
            <a:endParaRPr lang="en-US" sz="2100" b="1" dirty="0">
              <a:cs typeface="+mn-ea"/>
              <a:sym typeface="+mn-lt"/>
            </a:endParaRPr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40744892-D5DD-0482-FEE5-F0E65006EF9D}"/>
              </a:ext>
            </a:extLst>
          </p:cNvPr>
          <p:cNvSpPr/>
          <p:nvPr/>
        </p:nvSpPr>
        <p:spPr>
          <a:xfrm>
            <a:off x="3351519" y="2899782"/>
            <a:ext cx="939354" cy="939355"/>
          </a:xfrm>
          <a:custGeom>
            <a:avLst/>
            <a:gdLst>
              <a:gd name="connsiteX0" fmla="*/ 1621876 w 4116165"/>
              <a:gd name="connsiteY0" fmla="*/ 814807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1621876 w 4116165"/>
              <a:gd name="connsiteY8" fmla="*/ 814807 h 3497531"/>
              <a:gd name="connsiteX9" fmla="*/ 688860 w 4116165"/>
              <a:gd name="connsiteY9" fmla="*/ 0 h 3497531"/>
              <a:gd name="connsiteX10" fmla="*/ 739322 w 4116165"/>
              <a:gd name="connsiteY10" fmla="*/ 20901 h 3497531"/>
              <a:gd name="connsiteX11" fmla="*/ 1356818 w 4116165"/>
              <a:gd name="connsiteY11" fmla="*/ 638398 h 3497531"/>
              <a:gd name="connsiteX12" fmla="*/ 1356818 w 4116165"/>
              <a:gd name="connsiteY12" fmla="*/ 739322 h 3497531"/>
              <a:gd name="connsiteX13" fmla="*/ 739322 w 4116165"/>
              <a:gd name="connsiteY13" fmla="*/ 1356819 h 3497531"/>
              <a:gd name="connsiteX14" fmla="*/ 638398 w 4116165"/>
              <a:gd name="connsiteY14" fmla="*/ 1356819 h 3497531"/>
              <a:gd name="connsiteX15" fmla="*/ 20901 w 4116165"/>
              <a:gd name="connsiteY15" fmla="*/ 739322 h 3497531"/>
              <a:gd name="connsiteX16" fmla="*/ 20901 w 4116165"/>
              <a:gd name="connsiteY16" fmla="*/ 638398 h 3497531"/>
              <a:gd name="connsiteX17" fmla="*/ 638398 w 4116165"/>
              <a:gd name="connsiteY17" fmla="*/ 20901 h 3497531"/>
              <a:gd name="connsiteX18" fmla="*/ 688860 w 4116165"/>
              <a:gd name="connsiteY18" fmla="*/ 0 h 3497531"/>
              <a:gd name="connsiteX0" fmla="*/ 1433441 w 4116165"/>
              <a:gd name="connsiteY0" fmla="*/ 1003242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1433441 w 4116165"/>
              <a:gd name="connsiteY7" fmla="*/ 1003242 h 3497531"/>
              <a:gd name="connsiteX8" fmla="*/ 688860 w 4116165"/>
              <a:gd name="connsiteY8" fmla="*/ 0 h 3497531"/>
              <a:gd name="connsiteX9" fmla="*/ 739322 w 4116165"/>
              <a:gd name="connsiteY9" fmla="*/ 20901 h 3497531"/>
              <a:gd name="connsiteX10" fmla="*/ 1356818 w 4116165"/>
              <a:gd name="connsiteY10" fmla="*/ 638398 h 3497531"/>
              <a:gd name="connsiteX11" fmla="*/ 1356818 w 4116165"/>
              <a:gd name="connsiteY11" fmla="*/ 739322 h 3497531"/>
              <a:gd name="connsiteX12" fmla="*/ 739322 w 4116165"/>
              <a:gd name="connsiteY12" fmla="*/ 1356819 h 3497531"/>
              <a:gd name="connsiteX13" fmla="*/ 638398 w 4116165"/>
              <a:gd name="connsiteY13" fmla="*/ 1356819 h 3497531"/>
              <a:gd name="connsiteX14" fmla="*/ 20901 w 4116165"/>
              <a:gd name="connsiteY14" fmla="*/ 739322 h 3497531"/>
              <a:gd name="connsiteX15" fmla="*/ 20901 w 4116165"/>
              <a:gd name="connsiteY15" fmla="*/ 638398 h 3497531"/>
              <a:gd name="connsiteX16" fmla="*/ 638398 w 4116165"/>
              <a:gd name="connsiteY16" fmla="*/ 20901 h 3497531"/>
              <a:gd name="connsiteX17" fmla="*/ 688860 w 4116165"/>
              <a:gd name="connsiteY17" fmla="*/ 0 h 3497531"/>
              <a:gd name="connsiteX0" fmla="*/ 1433441 w 4116165"/>
              <a:gd name="connsiteY0" fmla="*/ 3309096 h 3497531"/>
              <a:gd name="connsiteX1" fmla="*/ 3927730 w 4116165"/>
              <a:gd name="connsiteY1" fmla="*/ 814807 h 3497531"/>
              <a:gd name="connsiteX2" fmla="*/ 4116165 w 4116165"/>
              <a:gd name="connsiteY2" fmla="*/ 1003242 h 3497531"/>
              <a:gd name="connsiteX3" fmla="*/ 4116165 w 4116165"/>
              <a:gd name="connsiteY3" fmla="*/ 3309096 h 3497531"/>
              <a:gd name="connsiteX4" fmla="*/ 3927730 w 4116165"/>
              <a:gd name="connsiteY4" fmla="*/ 3497531 h 3497531"/>
              <a:gd name="connsiteX5" fmla="*/ 1621876 w 4116165"/>
              <a:gd name="connsiteY5" fmla="*/ 3497531 h 3497531"/>
              <a:gd name="connsiteX6" fmla="*/ 1433441 w 4116165"/>
              <a:gd name="connsiteY6" fmla="*/ 3309096 h 3497531"/>
              <a:gd name="connsiteX7" fmla="*/ 688860 w 4116165"/>
              <a:gd name="connsiteY7" fmla="*/ 0 h 3497531"/>
              <a:gd name="connsiteX8" fmla="*/ 739322 w 4116165"/>
              <a:gd name="connsiteY8" fmla="*/ 20901 h 3497531"/>
              <a:gd name="connsiteX9" fmla="*/ 1356818 w 4116165"/>
              <a:gd name="connsiteY9" fmla="*/ 638398 h 3497531"/>
              <a:gd name="connsiteX10" fmla="*/ 1356818 w 4116165"/>
              <a:gd name="connsiteY10" fmla="*/ 739322 h 3497531"/>
              <a:gd name="connsiteX11" fmla="*/ 739322 w 4116165"/>
              <a:gd name="connsiteY11" fmla="*/ 1356819 h 3497531"/>
              <a:gd name="connsiteX12" fmla="*/ 638398 w 4116165"/>
              <a:gd name="connsiteY12" fmla="*/ 1356819 h 3497531"/>
              <a:gd name="connsiteX13" fmla="*/ 20901 w 4116165"/>
              <a:gd name="connsiteY13" fmla="*/ 739322 h 3497531"/>
              <a:gd name="connsiteX14" fmla="*/ 20901 w 4116165"/>
              <a:gd name="connsiteY14" fmla="*/ 638398 h 3497531"/>
              <a:gd name="connsiteX15" fmla="*/ 638398 w 4116165"/>
              <a:gd name="connsiteY15" fmla="*/ 20901 h 3497531"/>
              <a:gd name="connsiteX16" fmla="*/ 688860 w 4116165"/>
              <a:gd name="connsiteY16" fmla="*/ 0 h 3497531"/>
              <a:gd name="connsiteX0" fmla="*/ 1433441 w 4116165"/>
              <a:gd name="connsiteY0" fmla="*/ 3309096 h 3497531"/>
              <a:gd name="connsiteX1" fmla="*/ 4116165 w 4116165"/>
              <a:gd name="connsiteY1" fmla="*/ 1003242 h 3497531"/>
              <a:gd name="connsiteX2" fmla="*/ 4116165 w 4116165"/>
              <a:gd name="connsiteY2" fmla="*/ 3309096 h 3497531"/>
              <a:gd name="connsiteX3" fmla="*/ 3927730 w 4116165"/>
              <a:gd name="connsiteY3" fmla="*/ 3497531 h 3497531"/>
              <a:gd name="connsiteX4" fmla="*/ 1621876 w 4116165"/>
              <a:gd name="connsiteY4" fmla="*/ 3497531 h 3497531"/>
              <a:gd name="connsiteX5" fmla="*/ 1433441 w 4116165"/>
              <a:gd name="connsiteY5" fmla="*/ 3309096 h 3497531"/>
              <a:gd name="connsiteX6" fmla="*/ 688860 w 4116165"/>
              <a:gd name="connsiteY6" fmla="*/ 0 h 3497531"/>
              <a:gd name="connsiteX7" fmla="*/ 739322 w 4116165"/>
              <a:gd name="connsiteY7" fmla="*/ 20901 h 3497531"/>
              <a:gd name="connsiteX8" fmla="*/ 1356818 w 4116165"/>
              <a:gd name="connsiteY8" fmla="*/ 638398 h 3497531"/>
              <a:gd name="connsiteX9" fmla="*/ 1356818 w 4116165"/>
              <a:gd name="connsiteY9" fmla="*/ 739322 h 3497531"/>
              <a:gd name="connsiteX10" fmla="*/ 739322 w 4116165"/>
              <a:gd name="connsiteY10" fmla="*/ 1356819 h 3497531"/>
              <a:gd name="connsiteX11" fmla="*/ 638398 w 4116165"/>
              <a:gd name="connsiteY11" fmla="*/ 1356819 h 3497531"/>
              <a:gd name="connsiteX12" fmla="*/ 20901 w 4116165"/>
              <a:gd name="connsiteY12" fmla="*/ 739322 h 3497531"/>
              <a:gd name="connsiteX13" fmla="*/ 20901 w 4116165"/>
              <a:gd name="connsiteY13" fmla="*/ 638398 h 3497531"/>
              <a:gd name="connsiteX14" fmla="*/ 638398 w 4116165"/>
              <a:gd name="connsiteY14" fmla="*/ 20901 h 3497531"/>
              <a:gd name="connsiteX15" fmla="*/ 688860 w 4116165"/>
              <a:gd name="connsiteY15" fmla="*/ 0 h 3497531"/>
              <a:gd name="connsiteX0" fmla="*/ 1433441 w 4116165"/>
              <a:gd name="connsiteY0" fmla="*/ 3309096 h 3497531"/>
              <a:gd name="connsiteX1" fmla="*/ 4116165 w 4116165"/>
              <a:gd name="connsiteY1" fmla="*/ 3309096 h 3497531"/>
              <a:gd name="connsiteX2" fmla="*/ 3927730 w 4116165"/>
              <a:gd name="connsiteY2" fmla="*/ 3497531 h 3497531"/>
              <a:gd name="connsiteX3" fmla="*/ 1621876 w 4116165"/>
              <a:gd name="connsiteY3" fmla="*/ 3497531 h 3497531"/>
              <a:gd name="connsiteX4" fmla="*/ 1433441 w 4116165"/>
              <a:gd name="connsiteY4" fmla="*/ 3309096 h 3497531"/>
              <a:gd name="connsiteX5" fmla="*/ 688860 w 4116165"/>
              <a:gd name="connsiteY5" fmla="*/ 0 h 3497531"/>
              <a:gd name="connsiteX6" fmla="*/ 739322 w 4116165"/>
              <a:gd name="connsiteY6" fmla="*/ 20901 h 3497531"/>
              <a:gd name="connsiteX7" fmla="*/ 1356818 w 4116165"/>
              <a:gd name="connsiteY7" fmla="*/ 638398 h 3497531"/>
              <a:gd name="connsiteX8" fmla="*/ 1356818 w 4116165"/>
              <a:gd name="connsiteY8" fmla="*/ 739322 h 3497531"/>
              <a:gd name="connsiteX9" fmla="*/ 739322 w 4116165"/>
              <a:gd name="connsiteY9" fmla="*/ 1356819 h 3497531"/>
              <a:gd name="connsiteX10" fmla="*/ 638398 w 4116165"/>
              <a:gd name="connsiteY10" fmla="*/ 1356819 h 3497531"/>
              <a:gd name="connsiteX11" fmla="*/ 20901 w 4116165"/>
              <a:gd name="connsiteY11" fmla="*/ 739322 h 3497531"/>
              <a:gd name="connsiteX12" fmla="*/ 20901 w 4116165"/>
              <a:gd name="connsiteY12" fmla="*/ 638398 h 3497531"/>
              <a:gd name="connsiteX13" fmla="*/ 638398 w 4116165"/>
              <a:gd name="connsiteY13" fmla="*/ 20901 h 3497531"/>
              <a:gd name="connsiteX14" fmla="*/ 688860 w 4116165"/>
              <a:gd name="connsiteY14" fmla="*/ 0 h 3497531"/>
              <a:gd name="connsiteX0" fmla="*/ 1433441 w 3927730"/>
              <a:gd name="connsiteY0" fmla="*/ 3309096 h 3497531"/>
              <a:gd name="connsiteX1" fmla="*/ 3927730 w 3927730"/>
              <a:gd name="connsiteY1" fmla="*/ 3497531 h 3497531"/>
              <a:gd name="connsiteX2" fmla="*/ 1621876 w 3927730"/>
              <a:gd name="connsiteY2" fmla="*/ 3497531 h 3497531"/>
              <a:gd name="connsiteX3" fmla="*/ 1433441 w 3927730"/>
              <a:gd name="connsiteY3" fmla="*/ 3309096 h 3497531"/>
              <a:gd name="connsiteX4" fmla="*/ 688860 w 3927730"/>
              <a:gd name="connsiteY4" fmla="*/ 0 h 3497531"/>
              <a:gd name="connsiteX5" fmla="*/ 739322 w 3927730"/>
              <a:gd name="connsiteY5" fmla="*/ 20901 h 3497531"/>
              <a:gd name="connsiteX6" fmla="*/ 1356818 w 3927730"/>
              <a:gd name="connsiteY6" fmla="*/ 638398 h 3497531"/>
              <a:gd name="connsiteX7" fmla="*/ 1356818 w 3927730"/>
              <a:gd name="connsiteY7" fmla="*/ 739322 h 3497531"/>
              <a:gd name="connsiteX8" fmla="*/ 739322 w 3927730"/>
              <a:gd name="connsiteY8" fmla="*/ 1356819 h 3497531"/>
              <a:gd name="connsiteX9" fmla="*/ 638398 w 3927730"/>
              <a:gd name="connsiteY9" fmla="*/ 1356819 h 3497531"/>
              <a:gd name="connsiteX10" fmla="*/ 20901 w 3927730"/>
              <a:gd name="connsiteY10" fmla="*/ 739322 h 3497531"/>
              <a:gd name="connsiteX11" fmla="*/ 20901 w 3927730"/>
              <a:gd name="connsiteY11" fmla="*/ 638398 h 3497531"/>
              <a:gd name="connsiteX12" fmla="*/ 638398 w 3927730"/>
              <a:gd name="connsiteY12" fmla="*/ 20901 h 3497531"/>
              <a:gd name="connsiteX13" fmla="*/ 688860 w 3927730"/>
              <a:gd name="connsiteY13" fmla="*/ 0 h 3497531"/>
              <a:gd name="connsiteX0" fmla="*/ 1433441 w 1621876"/>
              <a:gd name="connsiteY0" fmla="*/ 3309096 h 3497531"/>
              <a:gd name="connsiteX1" fmla="*/ 1621876 w 1621876"/>
              <a:gd name="connsiteY1" fmla="*/ 3497531 h 3497531"/>
              <a:gd name="connsiteX2" fmla="*/ 1433441 w 1621876"/>
              <a:gd name="connsiteY2" fmla="*/ 3309096 h 3497531"/>
              <a:gd name="connsiteX3" fmla="*/ 688860 w 1621876"/>
              <a:gd name="connsiteY3" fmla="*/ 0 h 3497531"/>
              <a:gd name="connsiteX4" fmla="*/ 739322 w 1621876"/>
              <a:gd name="connsiteY4" fmla="*/ 20901 h 3497531"/>
              <a:gd name="connsiteX5" fmla="*/ 1356818 w 1621876"/>
              <a:gd name="connsiteY5" fmla="*/ 638398 h 3497531"/>
              <a:gd name="connsiteX6" fmla="*/ 1356818 w 1621876"/>
              <a:gd name="connsiteY6" fmla="*/ 739322 h 3497531"/>
              <a:gd name="connsiteX7" fmla="*/ 739322 w 1621876"/>
              <a:gd name="connsiteY7" fmla="*/ 1356819 h 3497531"/>
              <a:gd name="connsiteX8" fmla="*/ 638398 w 1621876"/>
              <a:gd name="connsiteY8" fmla="*/ 1356819 h 3497531"/>
              <a:gd name="connsiteX9" fmla="*/ 20901 w 1621876"/>
              <a:gd name="connsiteY9" fmla="*/ 739322 h 3497531"/>
              <a:gd name="connsiteX10" fmla="*/ 20901 w 1621876"/>
              <a:gd name="connsiteY10" fmla="*/ 638398 h 3497531"/>
              <a:gd name="connsiteX11" fmla="*/ 638398 w 1621876"/>
              <a:gd name="connsiteY11" fmla="*/ 20901 h 3497531"/>
              <a:gd name="connsiteX12" fmla="*/ 688860 w 1621876"/>
              <a:gd name="connsiteY12" fmla="*/ 0 h 3497531"/>
              <a:gd name="connsiteX0" fmla="*/ 688860 w 1377719"/>
              <a:gd name="connsiteY0" fmla="*/ 0 h 1377720"/>
              <a:gd name="connsiteX1" fmla="*/ 739322 w 1377719"/>
              <a:gd name="connsiteY1" fmla="*/ 20901 h 1377720"/>
              <a:gd name="connsiteX2" fmla="*/ 1356818 w 1377719"/>
              <a:gd name="connsiteY2" fmla="*/ 638398 h 1377720"/>
              <a:gd name="connsiteX3" fmla="*/ 1356818 w 1377719"/>
              <a:gd name="connsiteY3" fmla="*/ 739322 h 1377720"/>
              <a:gd name="connsiteX4" fmla="*/ 739322 w 1377719"/>
              <a:gd name="connsiteY4" fmla="*/ 1356819 h 1377720"/>
              <a:gd name="connsiteX5" fmla="*/ 638398 w 1377719"/>
              <a:gd name="connsiteY5" fmla="*/ 1356819 h 1377720"/>
              <a:gd name="connsiteX6" fmla="*/ 20901 w 1377719"/>
              <a:gd name="connsiteY6" fmla="*/ 739322 h 1377720"/>
              <a:gd name="connsiteX7" fmla="*/ 20901 w 1377719"/>
              <a:gd name="connsiteY7" fmla="*/ 638398 h 1377720"/>
              <a:gd name="connsiteX8" fmla="*/ 638398 w 1377719"/>
              <a:gd name="connsiteY8" fmla="*/ 20901 h 1377720"/>
              <a:gd name="connsiteX9" fmla="*/ 688860 w 1377719"/>
              <a:gd name="connsiteY9" fmla="*/ 0 h 1377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77719" h="1377720">
                <a:moveTo>
                  <a:pt x="688860" y="0"/>
                </a:moveTo>
                <a:cubicBezTo>
                  <a:pt x="707124" y="0"/>
                  <a:pt x="725387" y="6967"/>
                  <a:pt x="739322" y="20901"/>
                </a:cubicBezTo>
                <a:lnTo>
                  <a:pt x="1356818" y="638398"/>
                </a:lnTo>
                <a:cubicBezTo>
                  <a:pt x="1384687" y="666267"/>
                  <a:pt x="1384687" y="711453"/>
                  <a:pt x="1356818" y="739322"/>
                </a:cubicBezTo>
                <a:lnTo>
                  <a:pt x="739322" y="1356819"/>
                </a:lnTo>
                <a:cubicBezTo>
                  <a:pt x="711453" y="1384688"/>
                  <a:pt x="666267" y="1384688"/>
                  <a:pt x="638398" y="1356819"/>
                </a:cubicBezTo>
                <a:lnTo>
                  <a:pt x="20901" y="739322"/>
                </a:lnTo>
                <a:cubicBezTo>
                  <a:pt x="-6968" y="711453"/>
                  <a:pt x="-6968" y="666267"/>
                  <a:pt x="20901" y="638398"/>
                </a:cubicBezTo>
                <a:lnTo>
                  <a:pt x="638398" y="20901"/>
                </a:lnTo>
                <a:cubicBezTo>
                  <a:pt x="652332" y="6967"/>
                  <a:pt x="670596" y="0"/>
                  <a:pt x="688860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r>
              <a:rPr lang="en-US" sz="2100" dirty="0">
                <a:cs typeface="+mn-ea"/>
                <a:sym typeface="+mn-lt"/>
              </a:rPr>
              <a:t>4</a:t>
            </a:r>
            <a:endParaRPr lang="en-US" sz="2100" b="1" dirty="0">
              <a:cs typeface="+mn-ea"/>
              <a:sym typeface="+mn-lt"/>
            </a:endParaRPr>
          </a:p>
        </p:txBody>
      </p:sp>
      <p:sp>
        <p:nvSpPr>
          <p:cNvPr id="8" name="Bent Arrow 8">
            <a:extLst>
              <a:ext uri="{FF2B5EF4-FFF2-40B4-BE49-F238E27FC236}">
                <a16:creationId xmlns:a16="http://schemas.microsoft.com/office/drawing/2014/main" id="{9488D65B-1050-81DC-1788-C8B5D3E4624D}"/>
              </a:ext>
            </a:extLst>
          </p:cNvPr>
          <p:cNvSpPr/>
          <p:nvPr/>
        </p:nvSpPr>
        <p:spPr>
          <a:xfrm rot="18900000" flipH="1" flipV="1">
            <a:off x="5304168" y="2271451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9" name="Bent Arrow 9">
            <a:extLst>
              <a:ext uri="{FF2B5EF4-FFF2-40B4-BE49-F238E27FC236}">
                <a16:creationId xmlns:a16="http://schemas.microsoft.com/office/drawing/2014/main" id="{A91A0B3C-A80D-226E-C03D-6220D63B2B77}"/>
              </a:ext>
            </a:extLst>
          </p:cNvPr>
          <p:cNvSpPr/>
          <p:nvPr/>
        </p:nvSpPr>
        <p:spPr>
          <a:xfrm rot="2700000" flipH="1" flipV="1">
            <a:off x="4188052" y="3284780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Bent Arrow 10">
            <a:extLst>
              <a:ext uri="{FF2B5EF4-FFF2-40B4-BE49-F238E27FC236}">
                <a16:creationId xmlns:a16="http://schemas.microsoft.com/office/drawing/2014/main" id="{1BB70536-60A4-6868-339C-B8987CC1A86E}"/>
              </a:ext>
            </a:extLst>
          </p:cNvPr>
          <p:cNvSpPr/>
          <p:nvPr/>
        </p:nvSpPr>
        <p:spPr>
          <a:xfrm rot="8100000" flipH="1" flipV="1">
            <a:off x="3091621" y="2246839"/>
            <a:ext cx="748212" cy="754296"/>
          </a:xfrm>
          <a:prstGeom prst="bentArrow">
            <a:avLst>
              <a:gd name="adj1" fmla="val 5470"/>
              <a:gd name="adj2" fmla="val 9301"/>
              <a:gd name="adj3" fmla="val 12699"/>
              <a:gd name="adj4" fmla="val 39549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7D9B229D-2D3C-6282-6B14-1D7E6F3FBFB9}"/>
              </a:ext>
            </a:extLst>
          </p:cNvPr>
          <p:cNvGrpSpPr/>
          <p:nvPr/>
        </p:nvGrpSpPr>
        <p:grpSpPr>
          <a:xfrm>
            <a:off x="5838971" y="1559084"/>
            <a:ext cx="2424165" cy="682808"/>
            <a:chOff x="451762" y="1856096"/>
            <a:chExt cx="2424165" cy="682808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1602B73-8B8F-C169-60A0-9FAD5753D00F}"/>
                </a:ext>
              </a:extLst>
            </p:cNvPr>
            <p:cNvSpPr txBox="1"/>
            <p:nvPr/>
          </p:nvSpPr>
          <p:spPr>
            <a:xfrm>
              <a:off x="454026" y="2050501"/>
              <a:ext cx="24219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7E7C7F9-2D04-BDCD-8533-89CBB3FBC2CB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7BF63FA1-73E7-F4C9-9E2A-B48CEE2A0900}"/>
              </a:ext>
            </a:extLst>
          </p:cNvPr>
          <p:cNvGrpSpPr/>
          <p:nvPr/>
        </p:nvGrpSpPr>
        <p:grpSpPr>
          <a:xfrm>
            <a:off x="924352" y="1556703"/>
            <a:ext cx="2396777" cy="685189"/>
            <a:chOff x="-230612" y="1853715"/>
            <a:chExt cx="2396777" cy="685189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0791D462-418A-F810-80CA-6E56020C6B6A}"/>
                </a:ext>
              </a:extLst>
            </p:cNvPr>
            <p:cNvSpPr txBox="1"/>
            <p:nvPr/>
          </p:nvSpPr>
          <p:spPr>
            <a:xfrm>
              <a:off x="-230612" y="2050501"/>
              <a:ext cx="239677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06F2469A-2B78-B174-E287-353E9A16A988}"/>
                </a:ext>
              </a:extLst>
            </p:cNvPr>
            <p:cNvSpPr txBox="1"/>
            <p:nvPr/>
          </p:nvSpPr>
          <p:spPr>
            <a:xfrm>
              <a:off x="1049062" y="1853715"/>
              <a:ext cx="11171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7AF2C74-F256-9DE8-510F-E1B29FEE5E9B}"/>
              </a:ext>
            </a:extLst>
          </p:cNvPr>
          <p:cNvGrpSpPr/>
          <p:nvPr/>
        </p:nvGrpSpPr>
        <p:grpSpPr>
          <a:xfrm>
            <a:off x="5838971" y="3122497"/>
            <a:ext cx="2424165" cy="682808"/>
            <a:chOff x="451762" y="1856096"/>
            <a:chExt cx="2424165" cy="682808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0FD93D03-4544-22A4-B3AF-E8D78E6827FB}"/>
                </a:ext>
              </a:extLst>
            </p:cNvPr>
            <p:cNvSpPr txBox="1"/>
            <p:nvPr/>
          </p:nvSpPr>
          <p:spPr>
            <a:xfrm>
              <a:off x="454026" y="2050501"/>
              <a:ext cx="2421901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D95EC957-6655-88CB-2252-5EE716DC8BEA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C10F4C1-D5A4-FFC8-D39F-8716D976A9E0}"/>
              </a:ext>
            </a:extLst>
          </p:cNvPr>
          <p:cNvGrpSpPr/>
          <p:nvPr/>
        </p:nvGrpSpPr>
        <p:grpSpPr>
          <a:xfrm>
            <a:off x="924352" y="3120116"/>
            <a:ext cx="2396777" cy="685189"/>
            <a:chOff x="-230612" y="1853715"/>
            <a:chExt cx="2396777" cy="685189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0C08B614-C481-AF48-F740-B35C75808794}"/>
                </a:ext>
              </a:extLst>
            </p:cNvPr>
            <p:cNvSpPr txBox="1"/>
            <p:nvPr/>
          </p:nvSpPr>
          <p:spPr>
            <a:xfrm>
              <a:off x="-230612" y="2050501"/>
              <a:ext cx="2396777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1279D64-7A60-9AC2-63D0-320A7845CC3A}"/>
                </a:ext>
              </a:extLst>
            </p:cNvPr>
            <p:cNvSpPr txBox="1"/>
            <p:nvPr/>
          </p:nvSpPr>
          <p:spPr>
            <a:xfrm>
              <a:off x="1049062" y="1853715"/>
              <a:ext cx="11171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5020938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2E4F60D0-1A67-6F5A-786A-8496CFF1C2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421" y="1684879"/>
            <a:ext cx="3669372" cy="2789551"/>
          </a:xfrm>
          <a:prstGeom prst="rect">
            <a:avLst/>
          </a:prstGeom>
        </p:spPr>
      </p:pic>
      <p:sp>
        <p:nvSpPr>
          <p:cNvPr id="128" name="图形 4">
            <a:extLst>
              <a:ext uri="{FF2B5EF4-FFF2-40B4-BE49-F238E27FC236}">
                <a16:creationId xmlns:a16="http://schemas.microsoft.com/office/drawing/2014/main" id="{5C8D12EA-9AC6-5AAB-4CA7-27B3B984050C}"/>
              </a:ext>
            </a:extLst>
          </p:cNvPr>
          <p:cNvSpPr/>
          <p:nvPr/>
        </p:nvSpPr>
        <p:spPr>
          <a:xfrm>
            <a:off x="1710405" y="3755954"/>
            <a:ext cx="5866388" cy="884968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0000">
                  <a:alpha val="0"/>
                </a:srgbClr>
              </a:gs>
              <a:gs pos="100000">
                <a:srgbClr val="E10001">
                  <a:alpha val="28000"/>
                </a:srgbClr>
              </a:gs>
            </a:gsLst>
            <a:lin ang="16200000" scaled="1"/>
          </a:gradFill>
          <a:ln w="4846" cap="flat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10001"/>
                </a:gs>
              </a:gsLst>
              <a:lin ang="16200000" scaled="1"/>
              <a:tileRect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4" name="图形 9">
            <a:extLst>
              <a:ext uri="{FF2B5EF4-FFF2-40B4-BE49-F238E27FC236}">
                <a16:creationId xmlns:a16="http://schemas.microsoft.com/office/drawing/2014/main" id="{05718E25-E4AC-4F0B-31E3-4B75A722F765}"/>
              </a:ext>
            </a:extLst>
          </p:cNvPr>
          <p:cNvSpPr/>
          <p:nvPr/>
        </p:nvSpPr>
        <p:spPr>
          <a:xfrm>
            <a:off x="352726" y="2880135"/>
            <a:ext cx="2512915" cy="2263365"/>
          </a:xfrm>
          <a:custGeom>
            <a:avLst/>
            <a:gdLst>
              <a:gd name="connsiteX0" fmla="*/ 1357313 w 2812039"/>
              <a:gd name="connsiteY0" fmla="*/ 1805420 h 2532784"/>
              <a:gd name="connsiteX1" fmla="*/ 1409267 w 2812039"/>
              <a:gd name="connsiteY1" fmla="*/ 1863869 h 2532784"/>
              <a:gd name="connsiteX2" fmla="*/ 1435244 w 2812039"/>
              <a:gd name="connsiteY2" fmla="*/ 1902835 h 2532784"/>
              <a:gd name="connsiteX3" fmla="*/ 1428750 w 2812039"/>
              <a:gd name="connsiteY3" fmla="*/ 1922318 h 2532784"/>
              <a:gd name="connsiteX4" fmla="*/ 1344324 w 2812039"/>
              <a:gd name="connsiteY4" fmla="*/ 1896341 h 2532784"/>
              <a:gd name="connsiteX5" fmla="*/ 1227426 w 2812039"/>
              <a:gd name="connsiteY5" fmla="*/ 1922318 h 2532784"/>
              <a:gd name="connsiteX6" fmla="*/ 1201449 w 2812039"/>
              <a:gd name="connsiteY6" fmla="*/ 1915824 h 2532784"/>
              <a:gd name="connsiteX7" fmla="*/ 1104034 w 2812039"/>
              <a:gd name="connsiteY7" fmla="*/ 1863869 h 2532784"/>
              <a:gd name="connsiteX8" fmla="*/ 1071563 w 2812039"/>
              <a:gd name="connsiteY8" fmla="*/ 1779443 h 2532784"/>
              <a:gd name="connsiteX9" fmla="*/ 1130012 w 2812039"/>
              <a:gd name="connsiteY9" fmla="*/ 1733983 h 2532784"/>
              <a:gd name="connsiteX10" fmla="*/ 1285875 w 2812039"/>
              <a:gd name="connsiteY10" fmla="*/ 1701511 h 2532784"/>
              <a:gd name="connsiteX11" fmla="*/ 1357313 w 2812039"/>
              <a:gd name="connsiteY11" fmla="*/ 1805420 h 2532784"/>
              <a:gd name="connsiteX12" fmla="*/ 974148 w 2812039"/>
              <a:gd name="connsiteY12" fmla="*/ 1915824 h 2532784"/>
              <a:gd name="connsiteX13" fmla="*/ 876733 w 2812039"/>
              <a:gd name="connsiteY13" fmla="*/ 1915824 h 2532784"/>
              <a:gd name="connsiteX14" fmla="*/ 850756 w 2812039"/>
              <a:gd name="connsiteY14" fmla="*/ 1688523 h 2532784"/>
              <a:gd name="connsiteX15" fmla="*/ 850756 w 2812039"/>
              <a:gd name="connsiteY15" fmla="*/ 1689735 h 2532784"/>
              <a:gd name="connsiteX16" fmla="*/ 863744 w 2812039"/>
              <a:gd name="connsiteY16" fmla="*/ 1727489 h 2532784"/>
              <a:gd name="connsiteX17" fmla="*/ 902710 w 2812039"/>
              <a:gd name="connsiteY17" fmla="*/ 1759960 h 2532784"/>
              <a:gd name="connsiteX18" fmla="*/ 974148 w 2812039"/>
              <a:gd name="connsiteY18" fmla="*/ 1896341 h 2532784"/>
              <a:gd name="connsiteX19" fmla="*/ 974148 w 2812039"/>
              <a:gd name="connsiteY19" fmla="*/ 1915824 h 2532784"/>
              <a:gd name="connsiteX20" fmla="*/ 668915 w 2812039"/>
              <a:gd name="connsiteY20" fmla="*/ 1623580 h 2532784"/>
              <a:gd name="connsiteX21" fmla="*/ 714375 w 2812039"/>
              <a:gd name="connsiteY21" fmla="*/ 1746972 h 2532784"/>
              <a:gd name="connsiteX22" fmla="*/ 798801 w 2812039"/>
              <a:gd name="connsiteY22" fmla="*/ 2013239 h 2532784"/>
              <a:gd name="connsiteX23" fmla="*/ 694892 w 2812039"/>
              <a:gd name="connsiteY23" fmla="*/ 2019733 h 2532784"/>
              <a:gd name="connsiteX24" fmla="*/ 642938 w 2812039"/>
              <a:gd name="connsiteY24" fmla="*/ 1922318 h 2532784"/>
              <a:gd name="connsiteX25" fmla="*/ 552017 w 2812039"/>
              <a:gd name="connsiteY25" fmla="*/ 1727489 h 2532784"/>
              <a:gd name="connsiteX26" fmla="*/ 655926 w 2812039"/>
              <a:gd name="connsiteY26" fmla="*/ 1617085 h 2532784"/>
              <a:gd name="connsiteX27" fmla="*/ 668915 w 2812039"/>
              <a:gd name="connsiteY27" fmla="*/ 1623580 h 2532784"/>
              <a:gd name="connsiteX28" fmla="*/ 2136631 w 2812039"/>
              <a:gd name="connsiteY28" fmla="*/ 1643062 h 2532784"/>
              <a:gd name="connsiteX29" fmla="*/ 2123642 w 2812039"/>
              <a:gd name="connsiteY29" fmla="*/ 1662545 h 2532784"/>
              <a:gd name="connsiteX30" fmla="*/ 2234046 w 2812039"/>
              <a:gd name="connsiteY30" fmla="*/ 1798926 h 2532784"/>
              <a:gd name="connsiteX31" fmla="*/ 2227551 w 2812039"/>
              <a:gd name="connsiteY31" fmla="*/ 1818409 h 2532784"/>
              <a:gd name="connsiteX32" fmla="*/ 2208068 w 2812039"/>
              <a:gd name="connsiteY32" fmla="*/ 1818409 h 2532784"/>
              <a:gd name="connsiteX33" fmla="*/ 2084676 w 2812039"/>
              <a:gd name="connsiteY33" fmla="*/ 1675534 h 2532784"/>
              <a:gd name="connsiteX34" fmla="*/ 2084676 w 2812039"/>
              <a:gd name="connsiteY34" fmla="*/ 1610591 h 2532784"/>
              <a:gd name="connsiteX35" fmla="*/ 2136631 w 2812039"/>
              <a:gd name="connsiteY35" fmla="*/ 1643062 h 2532784"/>
              <a:gd name="connsiteX36" fmla="*/ 1740477 w 2812039"/>
              <a:gd name="connsiteY36" fmla="*/ 1610591 h 2532784"/>
              <a:gd name="connsiteX37" fmla="*/ 1818409 w 2812039"/>
              <a:gd name="connsiteY37" fmla="*/ 1675534 h 2532784"/>
              <a:gd name="connsiteX38" fmla="*/ 1818409 w 2812039"/>
              <a:gd name="connsiteY38" fmla="*/ 1695017 h 2532784"/>
              <a:gd name="connsiteX39" fmla="*/ 1753466 w 2812039"/>
              <a:gd name="connsiteY39" fmla="*/ 1708006 h 2532784"/>
              <a:gd name="connsiteX40" fmla="*/ 1714500 w 2812039"/>
              <a:gd name="connsiteY40" fmla="*/ 1675534 h 2532784"/>
              <a:gd name="connsiteX41" fmla="*/ 1714500 w 2812039"/>
              <a:gd name="connsiteY41" fmla="*/ 1610591 h 2532784"/>
              <a:gd name="connsiteX42" fmla="*/ 1740477 w 2812039"/>
              <a:gd name="connsiteY42" fmla="*/ 1610591 h 2532784"/>
              <a:gd name="connsiteX43" fmla="*/ 1539154 w 2812039"/>
              <a:gd name="connsiteY43" fmla="*/ 1480705 h 2532784"/>
              <a:gd name="connsiteX44" fmla="*/ 1539154 w 2812039"/>
              <a:gd name="connsiteY44" fmla="*/ 1500187 h 2532784"/>
              <a:gd name="connsiteX45" fmla="*/ 1526165 w 2812039"/>
              <a:gd name="connsiteY45" fmla="*/ 1506682 h 2532784"/>
              <a:gd name="connsiteX46" fmla="*/ 1415762 w 2812039"/>
              <a:gd name="connsiteY46" fmla="*/ 1435244 h 2532784"/>
              <a:gd name="connsiteX47" fmla="*/ 1415762 w 2812039"/>
              <a:gd name="connsiteY47" fmla="*/ 1415761 h 2532784"/>
              <a:gd name="connsiteX48" fmla="*/ 1448233 w 2812039"/>
              <a:gd name="connsiteY48" fmla="*/ 1402773 h 2532784"/>
              <a:gd name="connsiteX49" fmla="*/ 1539154 w 2812039"/>
              <a:gd name="connsiteY49" fmla="*/ 1480705 h 2532784"/>
              <a:gd name="connsiteX50" fmla="*/ 759835 w 2812039"/>
              <a:gd name="connsiteY50" fmla="*/ 675409 h 2532784"/>
              <a:gd name="connsiteX51" fmla="*/ 785813 w 2812039"/>
              <a:gd name="connsiteY51" fmla="*/ 772824 h 2532784"/>
              <a:gd name="connsiteX52" fmla="*/ 766330 w 2812039"/>
              <a:gd name="connsiteY52" fmla="*/ 805295 h 2532784"/>
              <a:gd name="connsiteX53" fmla="*/ 922193 w 2812039"/>
              <a:gd name="connsiteY53" fmla="*/ 1091045 h 2532784"/>
              <a:gd name="connsiteX54" fmla="*/ 902710 w 2812039"/>
              <a:gd name="connsiteY54" fmla="*/ 1130011 h 2532784"/>
              <a:gd name="connsiteX55" fmla="*/ 922193 w 2812039"/>
              <a:gd name="connsiteY55" fmla="*/ 1155989 h 2532784"/>
              <a:gd name="connsiteX56" fmla="*/ 941676 w 2812039"/>
              <a:gd name="connsiteY56" fmla="*/ 1227426 h 2532784"/>
              <a:gd name="connsiteX57" fmla="*/ 889722 w 2812039"/>
              <a:gd name="connsiteY57" fmla="*/ 1279381 h 2532784"/>
              <a:gd name="connsiteX58" fmla="*/ 863744 w 2812039"/>
              <a:gd name="connsiteY58" fmla="*/ 1272886 h 2532784"/>
              <a:gd name="connsiteX59" fmla="*/ 707881 w 2812039"/>
              <a:gd name="connsiteY59" fmla="*/ 1026102 h 2532784"/>
              <a:gd name="connsiteX60" fmla="*/ 766330 w 2812039"/>
              <a:gd name="connsiteY60" fmla="*/ 935182 h 2532784"/>
              <a:gd name="connsiteX61" fmla="*/ 629949 w 2812039"/>
              <a:gd name="connsiteY61" fmla="*/ 824778 h 2532784"/>
              <a:gd name="connsiteX62" fmla="*/ 603972 w 2812039"/>
              <a:gd name="connsiteY62" fmla="*/ 857250 h 2532784"/>
              <a:gd name="connsiteX63" fmla="*/ 571500 w 2812039"/>
              <a:gd name="connsiteY63" fmla="*/ 883227 h 2532784"/>
              <a:gd name="connsiteX64" fmla="*/ 584489 w 2812039"/>
              <a:gd name="connsiteY64" fmla="*/ 902710 h 2532784"/>
              <a:gd name="connsiteX65" fmla="*/ 584489 w 2812039"/>
              <a:gd name="connsiteY65" fmla="*/ 1032597 h 2532784"/>
              <a:gd name="connsiteX66" fmla="*/ 558511 w 2812039"/>
              <a:gd name="connsiteY66" fmla="*/ 1032597 h 2532784"/>
              <a:gd name="connsiteX67" fmla="*/ 519546 w 2812039"/>
              <a:gd name="connsiteY67" fmla="*/ 928687 h 2532784"/>
              <a:gd name="connsiteX68" fmla="*/ 746847 w 2812039"/>
              <a:gd name="connsiteY68" fmla="*/ 668915 h 2532784"/>
              <a:gd name="connsiteX69" fmla="*/ 759835 w 2812039"/>
              <a:gd name="connsiteY69" fmla="*/ 675409 h 2532784"/>
              <a:gd name="connsiteX70" fmla="*/ 214313 w 2812039"/>
              <a:gd name="connsiteY70" fmla="*/ 12989 h 2532784"/>
              <a:gd name="connsiteX71" fmla="*/ 266267 w 2812039"/>
              <a:gd name="connsiteY71" fmla="*/ 38966 h 2532784"/>
              <a:gd name="connsiteX72" fmla="*/ 350693 w 2812039"/>
              <a:gd name="connsiteY72" fmla="*/ 12989 h 2532784"/>
              <a:gd name="connsiteX73" fmla="*/ 448108 w 2812039"/>
              <a:gd name="connsiteY73" fmla="*/ 58449 h 2532784"/>
              <a:gd name="connsiteX74" fmla="*/ 616960 w 2812039"/>
              <a:gd name="connsiteY74" fmla="*/ 84426 h 2532784"/>
              <a:gd name="connsiteX75" fmla="*/ 811790 w 2812039"/>
              <a:gd name="connsiteY75" fmla="*/ 25977 h 2532784"/>
              <a:gd name="connsiteX76" fmla="*/ 1052080 w 2812039"/>
              <a:gd name="connsiteY76" fmla="*/ 12989 h 2532784"/>
              <a:gd name="connsiteX77" fmla="*/ 1240415 w 2812039"/>
              <a:gd name="connsiteY77" fmla="*/ 45460 h 2532784"/>
              <a:gd name="connsiteX78" fmla="*/ 1396279 w 2812039"/>
              <a:gd name="connsiteY78" fmla="*/ 168852 h 2532784"/>
              <a:gd name="connsiteX79" fmla="*/ 1389784 w 2812039"/>
              <a:gd name="connsiteY79" fmla="*/ 188335 h 2532784"/>
              <a:gd name="connsiteX80" fmla="*/ 1370301 w 2812039"/>
              <a:gd name="connsiteY80" fmla="*/ 175347 h 2532784"/>
              <a:gd name="connsiteX81" fmla="*/ 1279381 w 2812039"/>
              <a:gd name="connsiteY81" fmla="*/ 292244 h 2532784"/>
              <a:gd name="connsiteX82" fmla="*/ 1318347 w 2812039"/>
              <a:gd name="connsiteY82" fmla="*/ 357188 h 2532784"/>
              <a:gd name="connsiteX83" fmla="*/ 1318347 w 2812039"/>
              <a:gd name="connsiteY83" fmla="*/ 376670 h 2532784"/>
              <a:gd name="connsiteX84" fmla="*/ 1259898 w 2812039"/>
              <a:gd name="connsiteY84" fmla="*/ 415636 h 2532784"/>
              <a:gd name="connsiteX85" fmla="*/ 1285875 w 2812039"/>
              <a:gd name="connsiteY85" fmla="*/ 435119 h 2532784"/>
              <a:gd name="connsiteX86" fmla="*/ 1130012 w 2812039"/>
              <a:gd name="connsiteY86" fmla="*/ 565006 h 2532784"/>
              <a:gd name="connsiteX87" fmla="*/ 1019608 w 2812039"/>
              <a:gd name="connsiteY87" fmla="*/ 513051 h 2532784"/>
              <a:gd name="connsiteX88" fmla="*/ 857250 w 2812039"/>
              <a:gd name="connsiteY88" fmla="*/ 603972 h 2532784"/>
              <a:gd name="connsiteX89" fmla="*/ 844261 w 2812039"/>
              <a:gd name="connsiteY89" fmla="*/ 623455 h 2532784"/>
              <a:gd name="connsiteX90" fmla="*/ 967654 w 2812039"/>
              <a:gd name="connsiteY90" fmla="*/ 889722 h 2532784"/>
              <a:gd name="connsiteX91" fmla="*/ 1000125 w 2812039"/>
              <a:gd name="connsiteY91" fmla="*/ 883227 h 2532784"/>
              <a:gd name="connsiteX92" fmla="*/ 974148 w 2812039"/>
              <a:gd name="connsiteY92" fmla="*/ 857250 h 2532784"/>
              <a:gd name="connsiteX93" fmla="*/ 954665 w 2812039"/>
              <a:gd name="connsiteY93" fmla="*/ 746847 h 2532784"/>
              <a:gd name="connsiteX94" fmla="*/ 935182 w 2812039"/>
              <a:gd name="connsiteY94" fmla="*/ 694892 h 2532784"/>
              <a:gd name="connsiteX95" fmla="*/ 987136 w 2812039"/>
              <a:gd name="connsiteY95" fmla="*/ 629949 h 2532784"/>
              <a:gd name="connsiteX96" fmla="*/ 990687 w 2812039"/>
              <a:gd name="connsiteY96" fmla="*/ 632893 h 2532784"/>
              <a:gd name="connsiteX97" fmla="*/ 1006619 w 2812039"/>
              <a:gd name="connsiteY97" fmla="*/ 629949 h 2532784"/>
              <a:gd name="connsiteX98" fmla="*/ 1078057 w 2812039"/>
              <a:gd name="connsiteY98" fmla="*/ 642937 h 2532784"/>
              <a:gd name="connsiteX99" fmla="*/ 1123517 w 2812039"/>
              <a:gd name="connsiteY99" fmla="*/ 727364 h 2532784"/>
              <a:gd name="connsiteX100" fmla="*/ 1104034 w 2812039"/>
              <a:gd name="connsiteY100" fmla="*/ 792307 h 2532784"/>
              <a:gd name="connsiteX101" fmla="*/ 1117023 w 2812039"/>
              <a:gd name="connsiteY101" fmla="*/ 818284 h 2532784"/>
              <a:gd name="connsiteX102" fmla="*/ 1175472 w 2812039"/>
              <a:gd name="connsiteY102" fmla="*/ 850756 h 2532784"/>
              <a:gd name="connsiteX103" fmla="*/ 1220932 w 2812039"/>
              <a:gd name="connsiteY103" fmla="*/ 863744 h 2532784"/>
              <a:gd name="connsiteX104" fmla="*/ 1240415 w 2812039"/>
              <a:gd name="connsiteY104" fmla="*/ 844261 h 2532784"/>
              <a:gd name="connsiteX105" fmla="*/ 1363807 w 2812039"/>
              <a:gd name="connsiteY105" fmla="*/ 844261 h 2532784"/>
              <a:gd name="connsiteX106" fmla="*/ 1396279 w 2812039"/>
              <a:gd name="connsiteY106" fmla="*/ 831273 h 2532784"/>
              <a:gd name="connsiteX107" fmla="*/ 1409267 w 2812039"/>
              <a:gd name="connsiteY107" fmla="*/ 792307 h 2532784"/>
              <a:gd name="connsiteX108" fmla="*/ 1441739 w 2812039"/>
              <a:gd name="connsiteY108" fmla="*/ 792307 h 2532784"/>
              <a:gd name="connsiteX109" fmla="*/ 1448233 w 2812039"/>
              <a:gd name="connsiteY109" fmla="*/ 824778 h 2532784"/>
              <a:gd name="connsiteX110" fmla="*/ 1461222 w 2812039"/>
              <a:gd name="connsiteY110" fmla="*/ 831273 h 2532784"/>
              <a:gd name="connsiteX111" fmla="*/ 1649557 w 2812039"/>
              <a:gd name="connsiteY111" fmla="*/ 766330 h 2532784"/>
              <a:gd name="connsiteX112" fmla="*/ 1720994 w 2812039"/>
              <a:gd name="connsiteY112" fmla="*/ 694892 h 2532784"/>
              <a:gd name="connsiteX113" fmla="*/ 1714500 w 2812039"/>
              <a:gd name="connsiteY113" fmla="*/ 720869 h 2532784"/>
              <a:gd name="connsiteX114" fmla="*/ 1733983 w 2812039"/>
              <a:gd name="connsiteY114" fmla="*/ 746847 h 2532784"/>
              <a:gd name="connsiteX115" fmla="*/ 1805421 w 2812039"/>
              <a:gd name="connsiteY115" fmla="*/ 733858 h 2532784"/>
              <a:gd name="connsiteX116" fmla="*/ 1805421 w 2812039"/>
              <a:gd name="connsiteY116" fmla="*/ 753341 h 2532784"/>
              <a:gd name="connsiteX117" fmla="*/ 1649557 w 2812039"/>
              <a:gd name="connsiteY117" fmla="*/ 818284 h 2532784"/>
              <a:gd name="connsiteX118" fmla="*/ 1532659 w 2812039"/>
              <a:gd name="connsiteY118" fmla="*/ 902710 h 2532784"/>
              <a:gd name="connsiteX119" fmla="*/ 1474210 w 2812039"/>
              <a:gd name="connsiteY119" fmla="*/ 922193 h 2532784"/>
              <a:gd name="connsiteX120" fmla="*/ 1448233 w 2812039"/>
              <a:gd name="connsiteY120" fmla="*/ 974148 h 2532784"/>
              <a:gd name="connsiteX121" fmla="*/ 1422256 w 2812039"/>
              <a:gd name="connsiteY121" fmla="*/ 961159 h 2532784"/>
              <a:gd name="connsiteX122" fmla="*/ 1305358 w 2812039"/>
              <a:gd name="connsiteY122" fmla="*/ 1032597 h 2532784"/>
              <a:gd name="connsiteX123" fmla="*/ 1266392 w 2812039"/>
              <a:gd name="connsiteY123" fmla="*/ 1110528 h 2532784"/>
              <a:gd name="connsiteX124" fmla="*/ 1266392 w 2812039"/>
              <a:gd name="connsiteY124" fmla="*/ 1136506 h 2532784"/>
              <a:gd name="connsiteX125" fmla="*/ 1311852 w 2812039"/>
              <a:gd name="connsiteY125" fmla="*/ 1136506 h 2532784"/>
              <a:gd name="connsiteX126" fmla="*/ 1552142 w 2812039"/>
              <a:gd name="connsiteY126" fmla="*/ 1298864 h 2532784"/>
              <a:gd name="connsiteX127" fmla="*/ 1571625 w 2812039"/>
              <a:gd name="connsiteY127" fmla="*/ 1363807 h 2532784"/>
              <a:gd name="connsiteX128" fmla="*/ 1656051 w 2812039"/>
              <a:gd name="connsiteY128" fmla="*/ 1487199 h 2532784"/>
              <a:gd name="connsiteX129" fmla="*/ 1695017 w 2812039"/>
              <a:gd name="connsiteY129" fmla="*/ 1454727 h 2532784"/>
              <a:gd name="connsiteX130" fmla="*/ 1746972 w 2812039"/>
              <a:gd name="connsiteY130" fmla="*/ 1441739 h 2532784"/>
              <a:gd name="connsiteX131" fmla="*/ 1753466 w 2812039"/>
              <a:gd name="connsiteY131" fmla="*/ 1428750 h 2532784"/>
              <a:gd name="connsiteX132" fmla="*/ 1714500 w 2812039"/>
              <a:gd name="connsiteY132" fmla="*/ 1311852 h 2532784"/>
              <a:gd name="connsiteX133" fmla="*/ 1746972 w 2812039"/>
              <a:gd name="connsiteY133" fmla="*/ 1246909 h 2532784"/>
              <a:gd name="connsiteX134" fmla="*/ 1811915 w 2812039"/>
              <a:gd name="connsiteY134" fmla="*/ 1227426 h 2532784"/>
              <a:gd name="connsiteX135" fmla="*/ 1889847 w 2812039"/>
              <a:gd name="connsiteY135" fmla="*/ 1292369 h 2532784"/>
              <a:gd name="connsiteX136" fmla="*/ 1889847 w 2812039"/>
              <a:gd name="connsiteY136" fmla="*/ 1357312 h 2532784"/>
              <a:gd name="connsiteX137" fmla="*/ 2071688 w 2812039"/>
              <a:gd name="connsiteY137" fmla="*/ 1415761 h 2532784"/>
              <a:gd name="connsiteX138" fmla="*/ 2162608 w 2812039"/>
              <a:gd name="connsiteY138" fmla="*/ 1519670 h 2532784"/>
              <a:gd name="connsiteX139" fmla="*/ 2208068 w 2812039"/>
              <a:gd name="connsiteY139" fmla="*/ 1571625 h 2532784"/>
              <a:gd name="connsiteX140" fmla="*/ 2234046 w 2812039"/>
              <a:gd name="connsiteY140" fmla="*/ 1591108 h 2532784"/>
              <a:gd name="connsiteX141" fmla="*/ 2247034 w 2812039"/>
              <a:gd name="connsiteY141" fmla="*/ 1669040 h 2532784"/>
              <a:gd name="connsiteX142" fmla="*/ 2318472 w 2812039"/>
              <a:gd name="connsiteY142" fmla="*/ 1870364 h 2532784"/>
              <a:gd name="connsiteX143" fmla="*/ 2383415 w 2812039"/>
              <a:gd name="connsiteY143" fmla="*/ 1909330 h 2532784"/>
              <a:gd name="connsiteX144" fmla="*/ 2428875 w 2812039"/>
              <a:gd name="connsiteY144" fmla="*/ 1876858 h 2532784"/>
              <a:gd name="connsiteX145" fmla="*/ 2506807 w 2812039"/>
              <a:gd name="connsiteY145" fmla="*/ 1883352 h 2532784"/>
              <a:gd name="connsiteX146" fmla="*/ 2526290 w 2812039"/>
              <a:gd name="connsiteY146" fmla="*/ 1896341 h 2532784"/>
              <a:gd name="connsiteX147" fmla="*/ 2649682 w 2812039"/>
              <a:gd name="connsiteY147" fmla="*/ 1941801 h 2532784"/>
              <a:gd name="connsiteX148" fmla="*/ 2812040 w 2812039"/>
              <a:gd name="connsiteY148" fmla="*/ 2493818 h 2532784"/>
              <a:gd name="connsiteX149" fmla="*/ 2805546 w 2812039"/>
              <a:gd name="connsiteY149" fmla="*/ 2532784 h 2532784"/>
              <a:gd name="connsiteX150" fmla="*/ 0 w 2812039"/>
              <a:gd name="connsiteY150" fmla="*/ 2532784 h 2532784"/>
              <a:gd name="connsiteX151" fmla="*/ 0 w 2812039"/>
              <a:gd name="connsiteY151" fmla="*/ 2487324 h 2532784"/>
              <a:gd name="connsiteX152" fmla="*/ 19483 w 2812039"/>
              <a:gd name="connsiteY152" fmla="*/ 2428875 h 2532784"/>
              <a:gd name="connsiteX153" fmla="*/ 38966 w 2812039"/>
              <a:gd name="connsiteY153" fmla="*/ 2260023 h 2532784"/>
              <a:gd name="connsiteX154" fmla="*/ 116898 w 2812039"/>
              <a:gd name="connsiteY154" fmla="*/ 2052205 h 2532784"/>
              <a:gd name="connsiteX155" fmla="*/ 194830 w 2812039"/>
              <a:gd name="connsiteY155" fmla="*/ 1928812 h 2532784"/>
              <a:gd name="connsiteX156" fmla="*/ 292244 w 2812039"/>
              <a:gd name="connsiteY156" fmla="*/ 1948295 h 2532784"/>
              <a:gd name="connsiteX157" fmla="*/ 357188 w 2812039"/>
              <a:gd name="connsiteY157" fmla="*/ 1915824 h 2532784"/>
              <a:gd name="connsiteX158" fmla="*/ 448108 w 2812039"/>
              <a:gd name="connsiteY158" fmla="*/ 1967778 h 2532784"/>
              <a:gd name="connsiteX159" fmla="*/ 571500 w 2812039"/>
              <a:gd name="connsiteY159" fmla="*/ 1967778 h 2532784"/>
              <a:gd name="connsiteX160" fmla="*/ 577994 w 2812039"/>
              <a:gd name="connsiteY160" fmla="*/ 1948295 h 2532784"/>
              <a:gd name="connsiteX161" fmla="*/ 409142 w 2812039"/>
              <a:gd name="connsiteY161" fmla="*/ 1746972 h 2532784"/>
              <a:gd name="connsiteX162" fmla="*/ 396153 w 2812039"/>
              <a:gd name="connsiteY162" fmla="*/ 1688523 h 2532784"/>
              <a:gd name="connsiteX163" fmla="*/ 467591 w 2812039"/>
              <a:gd name="connsiteY163" fmla="*/ 1545648 h 2532784"/>
              <a:gd name="connsiteX164" fmla="*/ 571500 w 2812039"/>
              <a:gd name="connsiteY164" fmla="*/ 1357312 h 2532784"/>
              <a:gd name="connsiteX165" fmla="*/ 409142 w 2812039"/>
              <a:gd name="connsiteY165" fmla="*/ 1220932 h 2532784"/>
              <a:gd name="connsiteX166" fmla="*/ 402648 w 2812039"/>
              <a:gd name="connsiteY166" fmla="*/ 1188460 h 2532784"/>
              <a:gd name="connsiteX167" fmla="*/ 344199 w 2812039"/>
              <a:gd name="connsiteY167" fmla="*/ 1130011 h 2532784"/>
              <a:gd name="connsiteX168" fmla="*/ 519546 w 2812039"/>
              <a:gd name="connsiteY168" fmla="*/ 1013114 h 2532784"/>
              <a:gd name="connsiteX169" fmla="*/ 201324 w 2812039"/>
              <a:gd name="connsiteY169" fmla="*/ 12989 h 2532784"/>
              <a:gd name="connsiteX170" fmla="*/ 207818 w 2812039"/>
              <a:gd name="connsiteY170" fmla="*/ 0 h 2532784"/>
              <a:gd name="connsiteX171" fmla="*/ 214313 w 2812039"/>
              <a:gd name="connsiteY171" fmla="*/ 12989 h 253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2812039" h="2532784">
                <a:moveTo>
                  <a:pt x="1357313" y="1805420"/>
                </a:moveTo>
                <a:cubicBezTo>
                  <a:pt x="1363807" y="1818409"/>
                  <a:pt x="1389784" y="1837892"/>
                  <a:pt x="1409267" y="1863869"/>
                </a:cubicBezTo>
                <a:cubicBezTo>
                  <a:pt x="1422256" y="1870364"/>
                  <a:pt x="1435244" y="1883352"/>
                  <a:pt x="1435244" y="1902835"/>
                </a:cubicBezTo>
                <a:cubicBezTo>
                  <a:pt x="1435244" y="1915824"/>
                  <a:pt x="1435244" y="1915824"/>
                  <a:pt x="1428750" y="1922318"/>
                </a:cubicBezTo>
                <a:cubicBezTo>
                  <a:pt x="1402773" y="1915824"/>
                  <a:pt x="1357313" y="1896341"/>
                  <a:pt x="1344324" y="1896341"/>
                </a:cubicBezTo>
                <a:cubicBezTo>
                  <a:pt x="1324841" y="1896341"/>
                  <a:pt x="1240415" y="1922318"/>
                  <a:pt x="1227426" y="1922318"/>
                </a:cubicBezTo>
                <a:cubicBezTo>
                  <a:pt x="1207943" y="1922318"/>
                  <a:pt x="1207943" y="1922318"/>
                  <a:pt x="1201449" y="1915824"/>
                </a:cubicBezTo>
                <a:cubicBezTo>
                  <a:pt x="1181966" y="1896341"/>
                  <a:pt x="1104034" y="1902835"/>
                  <a:pt x="1104034" y="1863869"/>
                </a:cubicBezTo>
                <a:cubicBezTo>
                  <a:pt x="1104034" y="1844386"/>
                  <a:pt x="1084551" y="1805420"/>
                  <a:pt x="1071563" y="1779443"/>
                </a:cubicBezTo>
                <a:cubicBezTo>
                  <a:pt x="1084551" y="1766455"/>
                  <a:pt x="1104034" y="1740477"/>
                  <a:pt x="1130012" y="1733983"/>
                </a:cubicBezTo>
                <a:cubicBezTo>
                  <a:pt x="1175472" y="1714500"/>
                  <a:pt x="1266392" y="1701511"/>
                  <a:pt x="1285875" y="1701511"/>
                </a:cubicBezTo>
                <a:cubicBezTo>
                  <a:pt x="1311852" y="1701511"/>
                  <a:pt x="1357313" y="1798926"/>
                  <a:pt x="1357313" y="1805420"/>
                </a:cubicBezTo>
                <a:close/>
                <a:moveTo>
                  <a:pt x="974148" y="1915824"/>
                </a:moveTo>
                <a:lnTo>
                  <a:pt x="876733" y="1915824"/>
                </a:lnTo>
                <a:cubicBezTo>
                  <a:pt x="863744" y="1850881"/>
                  <a:pt x="857250" y="1785937"/>
                  <a:pt x="850756" y="1688523"/>
                </a:cubicBezTo>
                <a:cubicBezTo>
                  <a:pt x="850756" y="1689389"/>
                  <a:pt x="850756" y="1689735"/>
                  <a:pt x="850756" y="1689735"/>
                </a:cubicBezTo>
                <a:cubicBezTo>
                  <a:pt x="850929" y="1689735"/>
                  <a:pt x="852401" y="1676660"/>
                  <a:pt x="863744" y="1727489"/>
                </a:cubicBezTo>
                <a:cubicBezTo>
                  <a:pt x="870239" y="1740477"/>
                  <a:pt x="896216" y="1746972"/>
                  <a:pt x="902710" y="1759960"/>
                </a:cubicBezTo>
                <a:cubicBezTo>
                  <a:pt x="935182" y="1798926"/>
                  <a:pt x="948171" y="1850881"/>
                  <a:pt x="974148" y="1896341"/>
                </a:cubicBezTo>
                <a:lnTo>
                  <a:pt x="974148" y="1915824"/>
                </a:lnTo>
                <a:close/>
                <a:moveTo>
                  <a:pt x="668915" y="1623580"/>
                </a:moveTo>
                <a:cubicBezTo>
                  <a:pt x="681903" y="1662545"/>
                  <a:pt x="714375" y="1727489"/>
                  <a:pt x="714375" y="1746972"/>
                </a:cubicBezTo>
                <a:cubicBezTo>
                  <a:pt x="714375" y="1759960"/>
                  <a:pt x="766330" y="1915824"/>
                  <a:pt x="798801" y="2013239"/>
                </a:cubicBezTo>
                <a:cubicBezTo>
                  <a:pt x="792307" y="2013239"/>
                  <a:pt x="785813" y="2019733"/>
                  <a:pt x="694892" y="2019733"/>
                </a:cubicBezTo>
                <a:cubicBezTo>
                  <a:pt x="688398" y="1987261"/>
                  <a:pt x="655926" y="1954790"/>
                  <a:pt x="642938" y="1922318"/>
                </a:cubicBezTo>
                <a:cubicBezTo>
                  <a:pt x="623455" y="1863869"/>
                  <a:pt x="629949" y="1772949"/>
                  <a:pt x="552017" y="1727489"/>
                </a:cubicBezTo>
                <a:cubicBezTo>
                  <a:pt x="584489" y="1695017"/>
                  <a:pt x="623455" y="1656051"/>
                  <a:pt x="655926" y="1617085"/>
                </a:cubicBezTo>
                <a:cubicBezTo>
                  <a:pt x="662421" y="1617085"/>
                  <a:pt x="668915" y="1617085"/>
                  <a:pt x="668915" y="1623580"/>
                </a:cubicBezTo>
                <a:close/>
                <a:moveTo>
                  <a:pt x="2136631" y="1643062"/>
                </a:moveTo>
                <a:cubicBezTo>
                  <a:pt x="2136631" y="1656051"/>
                  <a:pt x="2123642" y="1643062"/>
                  <a:pt x="2123642" y="1662545"/>
                </a:cubicBezTo>
                <a:cubicBezTo>
                  <a:pt x="2123642" y="1662545"/>
                  <a:pt x="2234046" y="1759960"/>
                  <a:pt x="2234046" y="1798926"/>
                </a:cubicBezTo>
                <a:cubicBezTo>
                  <a:pt x="2234046" y="1811915"/>
                  <a:pt x="2227551" y="1811915"/>
                  <a:pt x="2227551" y="1818409"/>
                </a:cubicBezTo>
                <a:lnTo>
                  <a:pt x="2208068" y="1818409"/>
                </a:lnTo>
                <a:cubicBezTo>
                  <a:pt x="2169103" y="1772949"/>
                  <a:pt x="2130137" y="1720994"/>
                  <a:pt x="2084676" y="1675534"/>
                </a:cubicBezTo>
                <a:lnTo>
                  <a:pt x="2084676" y="1610591"/>
                </a:lnTo>
                <a:cubicBezTo>
                  <a:pt x="2097665" y="1610591"/>
                  <a:pt x="2136631" y="1623580"/>
                  <a:pt x="2136631" y="1643062"/>
                </a:cubicBezTo>
                <a:close/>
                <a:moveTo>
                  <a:pt x="1740477" y="1610591"/>
                </a:moveTo>
                <a:cubicBezTo>
                  <a:pt x="1772949" y="1630074"/>
                  <a:pt x="1798926" y="1649557"/>
                  <a:pt x="1818409" y="1675534"/>
                </a:cubicBezTo>
                <a:lnTo>
                  <a:pt x="1818409" y="1695017"/>
                </a:lnTo>
                <a:cubicBezTo>
                  <a:pt x="1772949" y="1675534"/>
                  <a:pt x="1759960" y="1708006"/>
                  <a:pt x="1753466" y="1708006"/>
                </a:cubicBezTo>
                <a:cubicBezTo>
                  <a:pt x="1733983" y="1708006"/>
                  <a:pt x="1727489" y="1688523"/>
                  <a:pt x="1714500" y="1675534"/>
                </a:cubicBezTo>
                <a:lnTo>
                  <a:pt x="1714500" y="1610591"/>
                </a:lnTo>
                <a:lnTo>
                  <a:pt x="1740477" y="1610591"/>
                </a:lnTo>
                <a:close/>
                <a:moveTo>
                  <a:pt x="1539154" y="1480705"/>
                </a:moveTo>
                <a:lnTo>
                  <a:pt x="1539154" y="1500187"/>
                </a:lnTo>
                <a:cubicBezTo>
                  <a:pt x="1539154" y="1500187"/>
                  <a:pt x="1539154" y="1506682"/>
                  <a:pt x="1526165" y="1506682"/>
                </a:cubicBezTo>
                <a:cubicBezTo>
                  <a:pt x="1506682" y="1506682"/>
                  <a:pt x="1454727" y="1461222"/>
                  <a:pt x="1415762" y="1435244"/>
                </a:cubicBezTo>
                <a:lnTo>
                  <a:pt x="1415762" y="1415761"/>
                </a:lnTo>
                <a:cubicBezTo>
                  <a:pt x="1422256" y="1409267"/>
                  <a:pt x="1428750" y="1402773"/>
                  <a:pt x="1448233" y="1402773"/>
                </a:cubicBezTo>
                <a:cubicBezTo>
                  <a:pt x="1461222" y="1402773"/>
                  <a:pt x="1513176" y="1448233"/>
                  <a:pt x="1539154" y="1480705"/>
                </a:cubicBezTo>
                <a:close/>
                <a:moveTo>
                  <a:pt x="759835" y="675409"/>
                </a:moveTo>
                <a:cubicBezTo>
                  <a:pt x="766330" y="707881"/>
                  <a:pt x="785813" y="759835"/>
                  <a:pt x="785813" y="772824"/>
                </a:cubicBezTo>
                <a:cubicBezTo>
                  <a:pt x="785813" y="792307"/>
                  <a:pt x="766330" y="792307"/>
                  <a:pt x="766330" y="805295"/>
                </a:cubicBezTo>
                <a:cubicBezTo>
                  <a:pt x="766330" y="863744"/>
                  <a:pt x="922193" y="1065068"/>
                  <a:pt x="922193" y="1091045"/>
                </a:cubicBezTo>
                <a:cubicBezTo>
                  <a:pt x="922193" y="1104034"/>
                  <a:pt x="902710" y="1117023"/>
                  <a:pt x="902710" y="1130011"/>
                </a:cubicBezTo>
                <a:cubicBezTo>
                  <a:pt x="902710" y="1149494"/>
                  <a:pt x="922193" y="1155989"/>
                  <a:pt x="922193" y="1155989"/>
                </a:cubicBezTo>
                <a:cubicBezTo>
                  <a:pt x="928688" y="1175472"/>
                  <a:pt x="941676" y="1207943"/>
                  <a:pt x="941676" y="1227426"/>
                </a:cubicBezTo>
                <a:cubicBezTo>
                  <a:pt x="941676" y="1240415"/>
                  <a:pt x="902710" y="1279381"/>
                  <a:pt x="889722" y="1279381"/>
                </a:cubicBezTo>
                <a:cubicBezTo>
                  <a:pt x="870239" y="1279381"/>
                  <a:pt x="876733" y="1272886"/>
                  <a:pt x="863744" y="1272886"/>
                </a:cubicBezTo>
                <a:cubicBezTo>
                  <a:pt x="863744" y="1117023"/>
                  <a:pt x="707881" y="1071562"/>
                  <a:pt x="707881" y="1026102"/>
                </a:cubicBezTo>
                <a:cubicBezTo>
                  <a:pt x="707881" y="1006619"/>
                  <a:pt x="766330" y="948170"/>
                  <a:pt x="766330" y="935182"/>
                </a:cubicBezTo>
                <a:cubicBezTo>
                  <a:pt x="766330" y="857250"/>
                  <a:pt x="688398" y="824778"/>
                  <a:pt x="629949" y="824778"/>
                </a:cubicBezTo>
                <a:cubicBezTo>
                  <a:pt x="616960" y="824778"/>
                  <a:pt x="610466" y="850756"/>
                  <a:pt x="603972" y="857250"/>
                </a:cubicBezTo>
                <a:cubicBezTo>
                  <a:pt x="597477" y="863744"/>
                  <a:pt x="584489" y="870239"/>
                  <a:pt x="571500" y="883227"/>
                </a:cubicBezTo>
                <a:cubicBezTo>
                  <a:pt x="571500" y="889722"/>
                  <a:pt x="577994" y="896216"/>
                  <a:pt x="584489" y="902710"/>
                </a:cubicBezTo>
                <a:lnTo>
                  <a:pt x="584489" y="1032597"/>
                </a:lnTo>
                <a:lnTo>
                  <a:pt x="558511" y="1032597"/>
                </a:lnTo>
                <a:cubicBezTo>
                  <a:pt x="526040" y="1013114"/>
                  <a:pt x="519546" y="954665"/>
                  <a:pt x="519546" y="928687"/>
                </a:cubicBezTo>
                <a:cubicBezTo>
                  <a:pt x="519546" y="857250"/>
                  <a:pt x="642938" y="668915"/>
                  <a:pt x="746847" y="668915"/>
                </a:cubicBezTo>
                <a:cubicBezTo>
                  <a:pt x="759835" y="668915"/>
                  <a:pt x="759835" y="675409"/>
                  <a:pt x="759835" y="675409"/>
                </a:cubicBezTo>
                <a:close/>
                <a:moveTo>
                  <a:pt x="214313" y="12989"/>
                </a:moveTo>
                <a:cubicBezTo>
                  <a:pt x="233795" y="25977"/>
                  <a:pt x="253278" y="38966"/>
                  <a:pt x="266267" y="38966"/>
                </a:cubicBezTo>
                <a:cubicBezTo>
                  <a:pt x="285750" y="38966"/>
                  <a:pt x="331210" y="12989"/>
                  <a:pt x="350693" y="12989"/>
                </a:cubicBezTo>
                <a:cubicBezTo>
                  <a:pt x="363682" y="12989"/>
                  <a:pt x="409142" y="51955"/>
                  <a:pt x="448108" y="58449"/>
                </a:cubicBezTo>
                <a:cubicBezTo>
                  <a:pt x="493568" y="64943"/>
                  <a:pt x="597477" y="84426"/>
                  <a:pt x="616960" y="84426"/>
                </a:cubicBezTo>
                <a:cubicBezTo>
                  <a:pt x="629949" y="84426"/>
                  <a:pt x="740352" y="32472"/>
                  <a:pt x="811790" y="25977"/>
                </a:cubicBezTo>
                <a:cubicBezTo>
                  <a:pt x="954665" y="6494"/>
                  <a:pt x="1039091" y="12989"/>
                  <a:pt x="1052080" y="12989"/>
                </a:cubicBezTo>
                <a:cubicBezTo>
                  <a:pt x="1071563" y="12989"/>
                  <a:pt x="1181966" y="32472"/>
                  <a:pt x="1240415" y="45460"/>
                </a:cubicBezTo>
                <a:cubicBezTo>
                  <a:pt x="1253404" y="110403"/>
                  <a:pt x="1396279" y="90920"/>
                  <a:pt x="1396279" y="168852"/>
                </a:cubicBezTo>
                <a:cubicBezTo>
                  <a:pt x="1396279" y="188335"/>
                  <a:pt x="1396279" y="181841"/>
                  <a:pt x="1389784" y="188335"/>
                </a:cubicBezTo>
                <a:cubicBezTo>
                  <a:pt x="1383290" y="181841"/>
                  <a:pt x="1383290" y="175347"/>
                  <a:pt x="1370301" y="175347"/>
                </a:cubicBezTo>
                <a:cubicBezTo>
                  <a:pt x="1331335" y="175347"/>
                  <a:pt x="1279381" y="285750"/>
                  <a:pt x="1279381" y="292244"/>
                </a:cubicBezTo>
                <a:cubicBezTo>
                  <a:pt x="1279381" y="305233"/>
                  <a:pt x="1305358" y="331210"/>
                  <a:pt x="1318347" y="357188"/>
                </a:cubicBezTo>
                <a:lnTo>
                  <a:pt x="1318347" y="376670"/>
                </a:lnTo>
                <a:cubicBezTo>
                  <a:pt x="1298864" y="376670"/>
                  <a:pt x="1266392" y="402648"/>
                  <a:pt x="1259898" y="415636"/>
                </a:cubicBezTo>
                <a:cubicBezTo>
                  <a:pt x="1266392" y="422131"/>
                  <a:pt x="1279381" y="428625"/>
                  <a:pt x="1285875" y="435119"/>
                </a:cubicBezTo>
                <a:cubicBezTo>
                  <a:pt x="1259898" y="467591"/>
                  <a:pt x="1149494" y="565006"/>
                  <a:pt x="1130012" y="565006"/>
                </a:cubicBezTo>
                <a:cubicBezTo>
                  <a:pt x="1110529" y="565006"/>
                  <a:pt x="1032597" y="513051"/>
                  <a:pt x="1019608" y="513051"/>
                </a:cubicBezTo>
                <a:cubicBezTo>
                  <a:pt x="954665" y="513051"/>
                  <a:pt x="941676" y="616960"/>
                  <a:pt x="857250" y="603972"/>
                </a:cubicBezTo>
                <a:cubicBezTo>
                  <a:pt x="850756" y="610466"/>
                  <a:pt x="844261" y="603972"/>
                  <a:pt x="844261" y="623455"/>
                </a:cubicBezTo>
                <a:cubicBezTo>
                  <a:pt x="844261" y="668915"/>
                  <a:pt x="948171" y="863744"/>
                  <a:pt x="967654" y="889722"/>
                </a:cubicBezTo>
                <a:lnTo>
                  <a:pt x="1000125" y="883227"/>
                </a:lnTo>
                <a:cubicBezTo>
                  <a:pt x="1000125" y="876733"/>
                  <a:pt x="987136" y="870239"/>
                  <a:pt x="974148" y="857250"/>
                </a:cubicBezTo>
                <a:cubicBezTo>
                  <a:pt x="967654" y="824778"/>
                  <a:pt x="961159" y="785812"/>
                  <a:pt x="954665" y="746847"/>
                </a:cubicBezTo>
                <a:cubicBezTo>
                  <a:pt x="954665" y="733858"/>
                  <a:pt x="935182" y="714375"/>
                  <a:pt x="935182" y="694892"/>
                </a:cubicBezTo>
                <a:cubicBezTo>
                  <a:pt x="935182" y="681903"/>
                  <a:pt x="967654" y="655926"/>
                  <a:pt x="987136" y="629949"/>
                </a:cubicBezTo>
                <a:cubicBezTo>
                  <a:pt x="989301" y="632200"/>
                  <a:pt x="989994" y="632893"/>
                  <a:pt x="990687" y="632893"/>
                </a:cubicBezTo>
                <a:cubicBezTo>
                  <a:pt x="992159" y="632893"/>
                  <a:pt x="993631" y="629949"/>
                  <a:pt x="1006619" y="629949"/>
                </a:cubicBezTo>
                <a:cubicBezTo>
                  <a:pt x="1019608" y="629949"/>
                  <a:pt x="1052080" y="642937"/>
                  <a:pt x="1078057" y="642937"/>
                </a:cubicBezTo>
                <a:cubicBezTo>
                  <a:pt x="1097540" y="668915"/>
                  <a:pt x="1123517" y="688398"/>
                  <a:pt x="1123517" y="727364"/>
                </a:cubicBezTo>
                <a:cubicBezTo>
                  <a:pt x="1123517" y="740352"/>
                  <a:pt x="1104034" y="779318"/>
                  <a:pt x="1104034" y="792307"/>
                </a:cubicBezTo>
                <a:cubicBezTo>
                  <a:pt x="1104034" y="811790"/>
                  <a:pt x="1117023" y="811790"/>
                  <a:pt x="1117023" y="818284"/>
                </a:cubicBezTo>
                <a:cubicBezTo>
                  <a:pt x="1136506" y="824778"/>
                  <a:pt x="1149494" y="837767"/>
                  <a:pt x="1175472" y="850756"/>
                </a:cubicBezTo>
                <a:cubicBezTo>
                  <a:pt x="1181966" y="850756"/>
                  <a:pt x="1201449" y="863744"/>
                  <a:pt x="1220932" y="863744"/>
                </a:cubicBezTo>
                <a:cubicBezTo>
                  <a:pt x="1233921" y="863744"/>
                  <a:pt x="1220932" y="844261"/>
                  <a:pt x="1240415" y="844261"/>
                </a:cubicBezTo>
                <a:lnTo>
                  <a:pt x="1363807" y="844261"/>
                </a:lnTo>
                <a:cubicBezTo>
                  <a:pt x="1376796" y="837767"/>
                  <a:pt x="1389784" y="837767"/>
                  <a:pt x="1396279" y="831273"/>
                </a:cubicBezTo>
                <a:cubicBezTo>
                  <a:pt x="1409267" y="824778"/>
                  <a:pt x="1409267" y="811790"/>
                  <a:pt x="1409267" y="792307"/>
                </a:cubicBezTo>
                <a:lnTo>
                  <a:pt x="1441739" y="792307"/>
                </a:lnTo>
                <a:cubicBezTo>
                  <a:pt x="1448233" y="798801"/>
                  <a:pt x="1454727" y="811790"/>
                  <a:pt x="1448233" y="824778"/>
                </a:cubicBezTo>
                <a:cubicBezTo>
                  <a:pt x="1454727" y="824778"/>
                  <a:pt x="1448233" y="831273"/>
                  <a:pt x="1461222" y="831273"/>
                </a:cubicBezTo>
                <a:cubicBezTo>
                  <a:pt x="1480705" y="831273"/>
                  <a:pt x="1591108" y="798801"/>
                  <a:pt x="1649557" y="766330"/>
                </a:cubicBezTo>
                <a:cubicBezTo>
                  <a:pt x="1675534" y="753341"/>
                  <a:pt x="1701512" y="714375"/>
                  <a:pt x="1720994" y="694892"/>
                </a:cubicBezTo>
                <a:cubicBezTo>
                  <a:pt x="1720994" y="701386"/>
                  <a:pt x="1714500" y="701386"/>
                  <a:pt x="1714500" y="720869"/>
                </a:cubicBezTo>
                <a:cubicBezTo>
                  <a:pt x="1714500" y="733858"/>
                  <a:pt x="1720994" y="746847"/>
                  <a:pt x="1733983" y="746847"/>
                </a:cubicBezTo>
                <a:cubicBezTo>
                  <a:pt x="1753466" y="746847"/>
                  <a:pt x="1766455" y="740352"/>
                  <a:pt x="1805421" y="733858"/>
                </a:cubicBezTo>
                <a:lnTo>
                  <a:pt x="1805421" y="753341"/>
                </a:lnTo>
                <a:cubicBezTo>
                  <a:pt x="1753466" y="798801"/>
                  <a:pt x="1701512" y="792307"/>
                  <a:pt x="1649557" y="818284"/>
                </a:cubicBezTo>
                <a:cubicBezTo>
                  <a:pt x="1604097" y="837767"/>
                  <a:pt x="1571625" y="883227"/>
                  <a:pt x="1532659" y="902710"/>
                </a:cubicBezTo>
                <a:cubicBezTo>
                  <a:pt x="1513176" y="915699"/>
                  <a:pt x="1493693" y="915699"/>
                  <a:pt x="1474210" y="922193"/>
                </a:cubicBezTo>
                <a:cubicBezTo>
                  <a:pt x="1448233" y="948170"/>
                  <a:pt x="1487199" y="974148"/>
                  <a:pt x="1448233" y="974148"/>
                </a:cubicBezTo>
                <a:cubicBezTo>
                  <a:pt x="1428750" y="974148"/>
                  <a:pt x="1435244" y="961159"/>
                  <a:pt x="1422256" y="961159"/>
                </a:cubicBezTo>
                <a:cubicBezTo>
                  <a:pt x="1409267" y="961159"/>
                  <a:pt x="1318347" y="1013114"/>
                  <a:pt x="1305358" y="1032597"/>
                </a:cubicBezTo>
                <a:cubicBezTo>
                  <a:pt x="1285875" y="1052080"/>
                  <a:pt x="1279381" y="1084551"/>
                  <a:pt x="1266392" y="1110528"/>
                </a:cubicBezTo>
                <a:lnTo>
                  <a:pt x="1266392" y="1136506"/>
                </a:lnTo>
                <a:cubicBezTo>
                  <a:pt x="1279381" y="1143000"/>
                  <a:pt x="1298864" y="1136506"/>
                  <a:pt x="1311852" y="1136506"/>
                </a:cubicBezTo>
                <a:cubicBezTo>
                  <a:pt x="1357313" y="1136506"/>
                  <a:pt x="1545648" y="1285875"/>
                  <a:pt x="1552142" y="1298864"/>
                </a:cubicBezTo>
                <a:cubicBezTo>
                  <a:pt x="1565131" y="1318347"/>
                  <a:pt x="1571625" y="1350818"/>
                  <a:pt x="1571625" y="1363807"/>
                </a:cubicBezTo>
                <a:cubicBezTo>
                  <a:pt x="1604097" y="1396278"/>
                  <a:pt x="1630074" y="1441739"/>
                  <a:pt x="1656051" y="1487199"/>
                </a:cubicBezTo>
                <a:cubicBezTo>
                  <a:pt x="1669040" y="1487199"/>
                  <a:pt x="1682029" y="1467716"/>
                  <a:pt x="1695017" y="1454727"/>
                </a:cubicBezTo>
                <a:cubicBezTo>
                  <a:pt x="1708006" y="1454727"/>
                  <a:pt x="1727489" y="1454727"/>
                  <a:pt x="1746972" y="1441739"/>
                </a:cubicBezTo>
                <a:cubicBezTo>
                  <a:pt x="1753466" y="1441739"/>
                  <a:pt x="1753466" y="1441739"/>
                  <a:pt x="1753466" y="1428750"/>
                </a:cubicBezTo>
                <a:cubicBezTo>
                  <a:pt x="1753466" y="1409267"/>
                  <a:pt x="1714500" y="1331335"/>
                  <a:pt x="1714500" y="1311852"/>
                </a:cubicBezTo>
                <a:cubicBezTo>
                  <a:pt x="1714500" y="1298864"/>
                  <a:pt x="1746972" y="1259898"/>
                  <a:pt x="1746972" y="1246909"/>
                </a:cubicBezTo>
                <a:cubicBezTo>
                  <a:pt x="1746972" y="1227426"/>
                  <a:pt x="1798926" y="1227426"/>
                  <a:pt x="1811915" y="1227426"/>
                </a:cubicBezTo>
                <a:cubicBezTo>
                  <a:pt x="1844387" y="1227426"/>
                  <a:pt x="1876858" y="1240415"/>
                  <a:pt x="1889847" y="1292369"/>
                </a:cubicBezTo>
                <a:cubicBezTo>
                  <a:pt x="1896341" y="1305358"/>
                  <a:pt x="1876858" y="1337830"/>
                  <a:pt x="1889847" y="1357312"/>
                </a:cubicBezTo>
                <a:cubicBezTo>
                  <a:pt x="1928813" y="1435244"/>
                  <a:pt x="2013239" y="1389784"/>
                  <a:pt x="2071688" y="1415761"/>
                </a:cubicBezTo>
                <a:cubicBezTo>
                  <a:pt x="2104159" y="1461222"/>
                  <a:pt x="2117148" y="1474210"/>
                  <a:pt x="2162608" y="1519670"/>
                </a:cubicBezTo>
                <a:cubicBezTo>
                  <a:pt x="2175597" y="1532659"/>
                  <a:pt x="2188586" y="1558636"/>
                  <a:pt x="2208068" y="1571625"/>
                </a:cubicBezTo>
                <a:cubicBezTo>
                  <a:pt x="2208068" y="1578119"/>
                  <a:pt x="2227551" y="1571625"/>
                  <a:pt x="2234046" y="1591108"/>
                </a:cubicBezTo>
                <a:cubicBezTo>
                  <a:pt x="2247034" y="1610591"/>
                  <a:pt x="2234046" y="1643062"/>
                  <a:pt x="2247034" y="1669040"/>
                </a:cubicBezTo>
                <a:cubicBezTo>
                  <a:pt x="2273012" y="1727489"/>
                  <a:pt x="2311978" y="1811915"/>
                  <a:pt x="2318472" y="1870364"/>
                </a:cubicBezTo>
                <a:cubicBezTo>
                  <a:pt x="2337955" y="1889847"/>
                  <a:pt x="2370426" y="1909330"/>
                  <a:pt x="2383415" y="1909330"/>
                </a:cubicBezTo>
                <a:cubicBezTo>
                  <a:pt x="2402898" y="1909330"/>
                  <a:pt x="2409392" y="1876858"/>
                  <a:pt x="2428875" y="1876858"/>
                </a:cubicBezTo>
                <a:cubicBezTo>
                  <a:pt x="2441864" y="1876858"/>
                  <a:pt x="2480830" y="1883352"/>
                  <a:pt x="2506807" y="1883352"/>
                </a:cubicBezTo>
                <a:cubicBezTo>
                  <a:pt x="2513301" y="1889847"/>
                  <a:pt x="2519796" y="1896341"/>
                  <a:pt x="2526290" y="1896341"/>
                </a:cubicBezTo>
                <a:cubicBezTo>
                  <a:pt x="2565256" y="1909330"/>
                  <a:pt x="2610716" y="1928812"/>
                  <a:pt x="2649682" y="1941801"/>
                </a:cubicBezTo>
                <a:cubicBezTo>
                  <a:pt x="2636693" y="2188585"/>
                  <a:pt x="2812040" y="2279506"/>
                  <a:pt x="2812040" y="2493818"/>
                </a:cubicBezTo>
                <a:cubicBezTo>
                  <a:pt x="2812040" y="2506807"/>
                  <a:pt x="2805546" y="2526290"/>
                  <a:pt x="2805546" y="2532784"/>
                </a:cubicBezTo>
                <a:lnTo>
                  <a:pt x="0" y="2532784"/>
                </a:lnTo>
                <a:lnTo>
                  <a:pt x="0" y="2487324"/>
                </a:lnTo>
                <a:cubicBezTo>
                  <a:pt x="12989" y="2467841"/>
                  <a:pt x="19483" y="2448358"/>
                  <a:pt x="19483" y="2428875"/>
                </a:cubicBezTo>
                <a:cubicBezTo>
                  <a:pt x="25977" y="2376921"/>
                  <a:pt x="32472" y="2318472"/>
                  <a:pt x="38966" y="2260023"/>
                </a:cubicBezTo>
                <a:cubicBezTo>
                  <a:pt x="32472" y="2195080"/>
                  <a:pt x="123392" y="2117148"/>
                  <a:pt x="116898" y="2052205"/>
                </a:cubicBezTo>
                <a:cubicBezTo>
                  <a:pt x="129886" y="1993756"/>
                  <a:pt x="123392" y="1928812"/>
                  <a:pt x="194830" y="1928812"/>
                </a:cubicBezTo>
                <a:cubicBezTo>
                  <a:pt x="214313" y="1928812"/>
                  <a:pt x="272761" y="1948295"/>
                  <a:pt x="292244" y="1948295"/>
                </a:cubicBezTo>
                <a:cubicBezTo>
                  <a:pt x="305233" y="1948295"/>
                  <a:pt x="344199" y="1915824"/>
                  <a:pt x="357188" y="1915824"/>
                </a:cubicBezTo>
                <a:cubicBezTo>
                  <a:pt x="376670" y="1915824"/>
                  <a:pt x="428625" y="1967778"/>
                  <a:pt x="448108" y="1967778"/>
                </a:cubicBezTo>
                <a:lnTo>
                  <a:pt x="571500" y="1967778"/>
                </a:lnTo>
                <a:cubicBezTo>
                  <a:pt x="571500" y="1961284"/>
                  <a:pt x="577994" y="1967778"/>
                  <a:pt x="577994" y="1948295"/>
                </a:cubicBezTo>
                <a:cubicBezTo>
                  <a:pt x="577994" y="1935307"/>
                  <a:pt x="461097" y="1811915"/>
                  <a:pt x="409142" y="1746972"/>
                </a:cubicBezTo>
                <a:cubicBezTo>
                  <a:pt x="396153" y="1727489"/>
                  <a:pt x="396153" y="1701511"/>
                  <a:pt x="396153" y="1688523"/>
                </a:cubicBezTo>
                <a:cubicBezTo>
                  <a:pt x="396153" y="1636568"/>
                  <a:pt x="448108" y="1578119"/>
                  <a:pt x="467591" y="1545648"/>
                </a:cubicBezTo>
                <a:cubicBezTo>
                  <a:pt x="506557" y="1487199"/>
                  <a:pt x="571500" y="1370301"/>
                  <a:pt x="571500" y="1357312"/>
                </a:cubicBezTo>
                <a:cubicBezTo>
                  <a:pt x="571500" y="1337830"/>
                  <a:pt x="435119" y="1246909"/>
                  <a:pt x="409142" y="1220932"/>
                </a:cubicBezTo>
                <a:cubicBezTo>
                  <a:pt x="409142" y="1214437"/>
                  <a:pt x="409142" y="1194955"/>
                  <a:pt x="402648" y="1188460"/>
                </a:cubicBezTo>
                <a:cubicBezTo>
                  <a:pt x="389659" y="1162483"/>
                  <a:pt x="344199" y="1149494"/>
                  <a:pt x="344199" y="1130011"/>
                </a:cubicBezTo>
                <a:cubicBezTo>
                  <a:pt x="344199" y="1019608"/>
                  <a:pt x="519546" y="1097540"/>
                  <a:pt x="519546" y="1013114"/>
                </a:cubicBezTo>
                <a:lnTo>
                  <a:pt x="201324" y="12989"/>
                </a:lnTo>
                <a:cubicBezTo>
                  <a:pt x="201324" y="12989"/>
                  <a:pt x="201324" y="6494"/>
                  <a:pt x="207818" y="0"/>
                </a:cubicBezTo>
                <a:cubicBezTo>
                  <a:pt x="214313" y="0"/>
                  <a:pt x="214313" y="6494"/>
                  <a:pt x="214313" y="12989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2" name="图片 81">
            <a:extLst>
              <a:ext uri="{FF2B5EF4-FFF2-40B4-BE49-F238E27FC236}">
                <a16:creationId xmlns:a16="http://schemas.microsoft.com/office/drawing/2014/main" id="{BD340142-AA1F-F274-12F6-37B291301D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014" y="444004"/>
            <a:ext cx="1199475" cy="67748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28DA969-791E-3293-915B-AA3F6E9E6A5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95374" y="4209190"/>
            <a:ext cx="10239374" cy="934310"/>
          </a:xfrm>
          <a:prstGeom prst="rect">
            <a:avLst/>
          </a:prstGeom>
        </p:spPr>
      </p:pic>
      <p:sp>
        <p:nvSpPr>
          <p:cNvPr id="3" name="梯形 2">
            <a:extLst>
              <a:ext uri="{FF2B5EF4-FFF2-40B4-BE49-F238E27FC236}">
                <a16:creationId xmlns:a16="http://schemas.microsoft.com/office/drawing/2014/main" id="{CAE74C30-F75B-B3D1-2064-58126E0F25CD}"/>
              </a:ext>
            </a:extLst>
          </p:cNvPr>
          <p:cNvSpPr/>
          <p:nvPr/>
        </p:nvSpPr>
        <p:spPr>
          <a:xfrm>
            <a:off x="2907836" y="2082031"/>
            <a:ext cx="3328327" cy="489719"/>
          </a:xfrm>
          <a:prstGeom prst="trapezoid">
            <a:avLst>
              <a:gd name="adj" fmla="val 7780"/>
            </a:avLst>
          </a:prstGeom>
          <a:blipFill dpi="0" rotWithShape="1">
            <a:blip r:embed="rId8"/>
            <a:srcRect/>
            <a:tile tx="0" ty="0" sx="100000" sy="100000" flip="none" algn="tl"/>
          </a:blipFill>
          <a:ln>
            <a:solidFill>
              <a:srgbClr val="E10001"/>
            </a:solidFill>
          </a:ln>
          <a:effectLst>
            <a:reflection blurRad="6350" stA="140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E710AF-6898-13B0-4E0D-18F83B68E5D7}"/>
              </a:ext>
            </a:extLst>
          </p:cNvPr>
          <p:cNvSpPr txBox="1"/>
          <p:nvPr/>
        </p:nvSpPr>
        <p:spPr>
          <a:xfrm>
            <a:off x="3574609" y="427644"/>
            <a:ext cx="17940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rgbClr val="E10001"/>
                    </a:gs>
                    <a:gs pos="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reflection blurRad="6350" stA="19000" endPos="30000" dist="127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9600" dirty="0">
              <a:gradFill>
                <a:gsLst>
                  <a:gs pos="100000">
                    <a:srgbClr val="E10001"/>
                  </a:gs>
                  <a:gs pos="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effectLst>
                <a:reflection blurRad="6350" stA="19000" endPos="30000" dist="127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09B0755D-8166-9BF9-F572-520EC9CF40D6}"/>
              </a:ext>
            </a:extLst>
          </p:cNvPr>
          <p:cNvSpPr/>
          <p:nvPr/>
        </p:nvSpPr>
        <p:spPr>
          <a:xfrm rot="19398894">
            <a:off x="3106555" y="499543"/>
            <a:ext cx="476736" cy="47488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noFill/>
          <a:ln w="12700">
            <a:gradFill>
              <a:gsLst>
                <a:gs pos="0">
                  <a:srgbClr val="E10001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D3A12C-2B63-3620-4983-C30C14E3CDA2}"/>
              </a:ext>
            </a:extLst>
          </p:cNvPr>
          <p:cNvSpPr txBox="1"/>
          <p:nvPr/>
        </p:nvSpPr>
        <p:spPr>
          <a:xfrm>
            <a:off x="3261420" y="2142224"/>
            <a:ext cx="26211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gradFill>
                  <a:gsLst>
                    <a:gs pos="100000">
                      <a:srgbClr val="E10001"/>
                    </a:gs>
                    <a:gs pos="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60403E2-5A31-8E1D-D326-72C206C09C89}"/>
              </a:ext>
            </a:extLst>
          </p:cNvPr>
          <p:cNvSpPr txBox="1"/>
          <p:nvPr/>
        </p:nvSpPr>
        <p:spPr>
          <a:xfrm>
            <a:off x="2219470" y="2664777"/>
            <a:ext cx="4705060" cy="561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4" name="iconfont-1096-617929">
            <a:extLst>
              <a:ext uri="{FF2B5EF4-FFF2-40B4-BE49-F238E27FC236}">
                <a16:creationId xmlns:a16="http://schemas.microsoft.com/office/drawing/2014/main" id="{91C6F168-31BA-5766-08AA-ACD64EF96256}"/>
              </a:ext>
            </a:extLst>
          </p:cNvPr>
          <p:cNvSpPr/>
          <p:nvPr/>
        </p:nvSpPr>
        <p:spPr>
          <a:xfrm rot="4485176">
            <a:off x="5249945" y="1529899"/>
            <a:ext cx="199454" cy="19868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rgbClr val="E10001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8649287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32128" y="1600084"/>
              <a:ext cx="5870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8F9B0BA1-4094-2B7B-5240-7508DC2EA962}"/>
              </a:ext>
            </a:extLst>
          </p:cNvPr>
          <p:cNvGrpSpPr/>
          <p:nvPr/>
        </p:nvGrpSpPr>
        <p:grpSpPr>
          <a:xfrm>
            <a:off x="1318606" y="1023708"/>
            <a:ext cx="1433222" cy="2279688"/>
            <a:chOff x="837441" y="2144183"/>
            <a:chExt cx="2382009" cy="3788833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1E0BDF73-0271-8596-BCF8-4A3391AFD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37441" y="2144183"/>
              <a:ext cx="2382009" cy="3788833"/>
            </a:xfrm>
            <a:custGeom>
              <a:avLst/>
              <a:gdLst>
                <a:gd name="T0" fmla="*/ 57 w 754"/>
                <a:gd name="T1" fmla="*/ 178 h 1201"/>
                <a:gd name="T2" fmla="*/ 698 w 754"/>
                <a:gd name="T3" fmla="*/ 8 h 1201"/>
                <a:gd name="T4" fmla="*/ 754 w 754"/>
                <a:gd name="T5" fmla="*/ 65 h 1201"/>
                <a:gd name="T6" fmla="*/ 754 w 754"/>
                <a:gd name="T7" fmla="*/ 1142 h 1201"/>
                <a:gd name="T8" fmla="*/ 698 w 754"/>
                <a:gd name="T9" fmla="*/ 1199 h 1201"/>
                <a:gd name="T10" fmla="*/ 57 w 754"/>
                <a:gd name="T11" fmla="*/ 1160 h 1201"/>
                <a:gd name="T12" fmla="*/ 0 w 754"/>
                <a:gd name="T13" fmla="*/ 1103 h 1201"/>
                <a:gd name="T14" fmla="*/ 0 w 754"/>
                <a:gd name="T15" fmla="*/ 235 h 1201"/>
                <a:gd name="T16" fmla="*/ 57 w 754"/>
                <a:gd name="T17" fmla="*/ 178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4" h="1201">
                  <a:moveTo>
                    <a:pt x="57" y="178"/>
                  </a:moveTo>
                  <a:cubicBezTo>
                    <a:pt x="698" y="8"/>
                    <a:pt x="698" y="8"/>
                    <a:pt x="698" y="8"/>
                  </a:cubicBezTo>
                  <a:cubicBezTo>
                    <a:pt x="728" y="0"/>
                    <a:pt x="754" y="34"/>
                    <a:pt x="754" y="65"/>
                  </a:cubicBezTo>
                  <a:cubicBezTo>
                    <a:pt x="754" y="1142"/>
                    <a:pt x="754" y="1142"/>
                    <a:pt x="754" y="1142"/>
                  </a:cubicBezTo>
                  <a:cubicBezTo>
                    <a:pt x="754" y="1173"/>
                    <a:pt x="729" y="1201"/>
                    <a:pt x="698" y="1199"/>
                  </a:cubicBezTo>
                  <a:cubicBezTo>
                    <a:pt x="57" y="1160"/>
                    <a:pt x="57" y="1160"/>
                    <a:pt x="57" y="1160"/>
                  </a:cubicBezTo>
                  <a:cubicBezTo>
                    <a:pt x="26" y="1158"/>
                    <a:pt x="0" y="1134"/>
                    <a:pt x="0" y="1103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04"/>
                    <a:pt x="27" y="186"/>
                    <a:pt x="57" y="17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5" name="Freeform 99">
              <a:extLst>
                <a:ext uri="{FF2B5EF4-FFF2-40B4-BE49-F238E27FC236}">
                  <a16:creationId xmlns:a16="http://schemas.microsoft.com/office/drawing/2014/main" id="{5312B930-9583-F679-AF80-44CB43699B5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651001" y="3035463"/>
              <a:ext cx="736600" cy="736600"/>
            </a:xfrm>
            <a:custGeom>
              <a:avLst/>
              <a:gdLst>
                <a:gd name="T0" fmla="*/ 127 w 128"/>
                <a:gd name="T1" fmla="*/ 110 h 128"/>
                <a:gd name="T2" fmla="*/ 104 w 128"/>
                <a:gd name="T3" fmla="*/ 91 h 128"/>
                <a:gd name="T4" fmla="*/ 88 w 128"/>
                <a:gd name="T5" fmla="*/ 86 h 128"/>
                <a:gd name="T6" fmla="*/ 88 w 128"/>
                <a:gd name="T7" fmla="*/ 75 h 128"/>
                <a:gd name="T8" fmla="*/ 100 w 128"/>
                <a:gd name="T9" fmla="*/ 44 h 128"/>
                <a:gd name="T10" fmla="*/ 64 w 128"/>
                <a:gd name="T11" fmla="*/ 0 h 128"/>
                <a:gd name="T12" fmla="*/ 28 w 128"/>
                <a:gd name="T13" fmla="*/ 44 h 128"/>
                <a:gd name="T14" fmla="*/ 40 w 128"/>
                <a:gd name="T15" fmla="*/ 75 h 128"/>
                <a:gd name="T16" fmla="*/ 40 w 128"/>
                <a:gd name="T17" fmla="*/ 86 h 128"/>
                <a:gd name="T18" fmla="*/ 24 w 128"/>
                <a:gd name="T19" fmla="*/ 91 h 128"/>
                <a:gd name="T20" fmla="*/ 1 w 128"/>
                <a:gd name="T21" fmla="*/ 110 h 128"/>
                <a:gd name="T22" fmla="*/ 1 w 128"/>
                <a:gd name="T23" fmla="*/ 118 h 128"/>
                <a:gd name="T24" fmla="*/ 64 w 128"/>
                <a:gd name="T25" fmla="*/ 128 h 128"/>
                <a:gd name="T26" fmla="*/ 126 w 128"/>
                <a:gd name="T27" fmla="*/ 118 h 128"/>
                <a:gd name="T28" fmla="*/ 127 w 128"/>
                <a:gd name="T29" fmla="*/ 110 h 128"/>
                <a:gd name="T30" fmla="*/ 36 w 128"/>
                <a:gd name="T31" fmla="*/ 44 h 128"/>
                <a:gd name="T32" fmla="*/ 64 w 128"/>
                <a:gd name="T33" fmla="*/ 8 h 128"/>
                <a:gd name="T34" fmla="*/ 92 w 128"/>
                <a:gd name="T35" fmla="*/ 44 h 128"/>
                <a:gd name="T36" fmla="*/ 64 w 128"/>
                <a:gd name="T37" fmla="*/ 80 h 128"/>
                <a:gd name="T38" fmla="*/ 36 w 128"/>
                <a:gd name="T39" fmla="*/ 44 h 128"/>
                <a:gd name="T40" fmla="*/ 64 w 128"/>
                <a:gd name="T41" fmla="*/ 120 h 128"/>
                <a:gd name="T42" fmla="*/ 8 w 128"/>
                <a:gd name="T43" fmla="*/ 113 h 128"/>
                <a:gd name="T44" fmla="*/ 25 w 128"/>
                <a:gd name="T45" fmla="*/ 98 h 128"/>
                <a:gd name="T46" fmla="*/ 44 w 128"/>
                <a:gd name="T47" fmla="*/ 93 h 128"/>
                <a:gd name="T48" fmla="*/ 48 w 128"/>
                <a:gd name="T49" fmla="*/ 90 h 128"/>
                <a:gd name="T50" fmla="*/ 48 w 128"/>
                <a:gd name="T51" fmla="*/ 82 h 128"/>
                <a:gd name="T52" fmla="*/ 64 w 128"/>
                <a:gd name="T53" fmla="*/ 88 h 128"/>
                <a:gd name="T54" fmla="*/ 80 w 128"/>
                <a:gd name="T55" fmla="*/ 82 h 128"/>
                <a:gd name="T56" fmla="*/ 80 w 128"/>
                <a:gd name="T57" fmla="*/ 90 h 128"/>
                <a:gd name="T58" fmla="*/ 84 w 128"/>
                <a:gd name="T59" fmla="*/ 93 h 128"/>
                <a:gd name="T60" fmla="*/ 102 w 128"/>
                <a:gd name="T61" fmla="*/ 98 h 128"/>
                <a:gd name="T62" fmla="*/ 120 w 128"/>
                <a:gd name="T63" fmla="*/ 113 h 128"/>
                <a:gd name="T64" fmla="*/ 64 w 128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28" h="128">
                  <a:moveTo>
                    <a:pt x="127" y="110"/>
                  </a:moveTo>
                  <a:cubicBezTo>
                    <a:pt x="122" y="95"/>
                    <a:pt x="112" y="92"/>
                    <a:pt x="104" y="91"/>
                  </a:cubicBezTo>
                  <a:cubicBezTo>
                    <a:pt x="97" y="89"/>
                    <a:pt x="91" y="87"/>
                    <a:pt x="88" y="86"/>
                  </a:cubicBezTo>
                  <a:cubicBezTo>
                    <a:pt x="88" y="79"/>
                    <a:pt x="88" y="76"/>
                    <a:pt x="88" y="75"/>
                  </a:cubicBezTo>
                  <a:cubicBezTo>
                    <a:pt x="95" y="66"/>
                    <a:pt x="100" y="54"/>
                    <a:pt x="100" y="44"/>
                  </a:cubicBezTo>
                  <a:cubicBezTo>
                    <a:pt x="100" y="19"/>
                    <a:pt x="88" y="0"/>
                    <a:pt x="64" y="0"/>
                  </a:cubicBezTo>
                  <a:cubicBezTo>
                    <a:pt x="40" y="0"/>
                    <a:pt x="28" y="19"/>
                    <a:pt x="28" y="44"/>
                  </a:cubicBezTo>
                  <a:cubicBezTo>
                    <a:pt x="28" y="54"/>
                    <a:pt x="33" y="66"/>
                    <a:pt x="40" y="75"/>
                  </a:cubicBezTo>
                  <a:cubicBezTo>
                    <a:pt x="40" y="79"/>
                    <a:pt x="40" y="85"/>
                    <a:pt x="40" y="86"/>
                  </a:cubicBezTo>
                  <a:cubicBezTo>
                    <a:pt x="37" y="87"/>
                    <a:pt x="31" y="89"/>
                    <a:pt x="24" y="91"/>
                  </a:cubicBezTo>
                  <a:cubicBezTo>
                    <a:pt x="16" y="92"/>
                    <a:pt x="6" y="95"/>
                    <a:pt x="1" y="110"/>
                  </a:cubicBezTo>
                  <a:cubicBezTo>
                    <a:pt x="0" y="113"/>
                    <a:pt x="0" y="115"/>
                    <a:pt x="1" y="118"/>
                  </a:cubicBezTo>
                  <a:cubicBezTo>
                    <a:pt x="7" y="126"/>
                    <a:pt x="39" y="128"/>
                    <a:pt x="64" y="128"/>
                  </a:cubicBezTo>
                  <a:cubicBezTo>
                    <a:pt x="89" y="128"/>
                    <a:pt x="120" y="126"/>
                    <a:pt x="126" y="118"/>
                  </a:cubicBezTo>
                  <a:cubicBezTo>
                    <a:pt x="128" y="115"/>
                    <a:pt x="128" y="113"/>
                    <a:pt x="127" y="110"/>
                  </a:cubicBezTo>
                  <a:close/>
                  <a:moveTo>
                    <a:pt x="36" y="44"/>
                  </a:moveTo>
                  <a:cubicBezTo>
                    <a:pt x="36" y="24"/>
                    <a:pt x="45" y="8"/>
                    <a:pt x="64" y="8"/>
                  </a:cubicBezTo>
                  <a:cubicBezTo>
                    <a:pt x="83" y="8"/>
                    <a:pt x="92" y="24"/>
                    <a:pt x="92" y="44"/>
                  </a:cubicBezTo>
                  <a:cubicBezTo>
                    <a:pt x="92" y="60"/>
                    <a:pt x="79" y="80"/>
                    <a:pt x="64" y="80"/>
                  </a:cubicBezTo>
                  <a:cubicBezTo>
                    <a:pt x="49" y="80"/>
                    <a:pt x="36" y="60"/>
                    <a:pt x="36" y="44"/>
                  </a:cubicBezTo>
                  <a:close/>
                  <a:moveTo>
                    <a:pt x="64" y="120"/>
                  </a:moveTo>
                  <a:cubicBezTo>
                    <a:pt x="15" y="120"/>
                    <a:pt x="8" y="113"/>
                    <a:pt x="8" y="113"/>
                  </a:cubicBezTo>
                  <a:cubicBezTo>
                    <a:pt x="13" y="102"/>
                    <a:pt x="19" y="99"/>
                    <a:pt x="25" y="98"/>
                  </a:cubicBezTo>
                  <a:cubicBezTo>
                    <a:pt x="32" y="97"/>
                    <a:pt x="40" y="95"/>
                    <a:pt x="44" y="93"/>
                  </a:cubicBezTo>
                  <a:cubicBezTo>
                    <a:pt x="48" y="90"/>
                    <a:pt x="48" y="90"/>
                    <a:pt x="48" y="90"/>
                  </a:cubicBezTo>
                  <a:cubicBezTo>
                    <a:pt x="48" y="90"/>
                    <a:pt x="48" y="85"/>
                    <a:pt x="48" y="82"/>
                  </a:cubicBezTo>
                  <a:cubicBezTo>
                    <a:pt x="53" y="86"/>
                    <a:pt x="58" y="88"/>
                    <a:pt x="64" y="88"/>
                  </a:cubicBezTo>
                  <a:cubicBezTo>
                    <a:pt x="70" y="88"/>
                    <a:pt x="75" y="86"/>
                    <a:pt x="80" y="82"/>
                  </a:cubicBezTo>
                  <a:cubicBezTo>
                    <a:pt x="80" y="85"/>
                    <a:pt x="80" y="90"/>
                    <a:pt x="80" y="90"/>
                  </a:cubicBezTo>
                  <a:cubicBezTo>
                    <a:pt x="84" y="93"/>
                    <a:pt x="84" y="93"/>
                    <a:pt x="84" y="93"/>
                  </a:cubicBezTo>
                  <a:cubicBezTo>
                    <a:pt x="88" y="95"/>
                    <a:pt x="95" y="97"/>
                    <a:pt x="102" y="98"/>
                  </a:cubicBezTo>
                  <a:cubicBezTo>
                    <a:pt x="108" y="99"/>
                    <a:pt x="115" y="102"/>
                    <a:pt x="120" y="113"/>
                  </a:cubicBezTo>
                  <a:cubicBezTo>
                    <a:pt x="119" y="113"/>
                    <a:pt x="113" y="120"/>
                    <a:pt x="64" y="12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F8C6F545-38E5-6A2C-31F8-8F102A45F4F7}"/>
                </a:ext>
              </a:extLst>
            </p:cNvPr>
            <p:cNvCxnSpPr/>
            <p:nvPr/>
          </p:nvCxnSpPr>
          <p:spPr>
            <a:xfrm>
              <a:off x="1200150" y="4038600"/>
              <a:ext cx="16383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22FFA25-EF09-7728-9FAD-0069EB43FF85}"/>
              </a:ext>
            </a:extLst>
          </p:cNvPr>
          <p:cNvGrpSpPr/>
          <p:nvPr/>
        </p:nvGrpSpPr>
        <p:grpSpPr>
          <a:xfrm>
            <a:off x="3009795" y="1023708"/>
            <a:ext cx="1433222" cy="2279688"/>
            <a:chOff x="3556103" y="2144183"/>
            <a:chExt cx="2382009" cy="3788833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759DB1AA-4D04-1B0D-84D6-F51E562B7A1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56103" y="2144183"/>
              <a:ext cx="2382009" cy="3788833"/>
            </a:xfrm>
            <a:custGeom>
              <a:avLst/>
              <a:gdLst>
                <a:gd name="T0" fmla="*/ 57 w 754"/>
                <a:gd name="T1" fmla="*/ 178 h 1201"/>
                <a:gd name="T2" fmla="*/ 698 w 754"/>
                <a:gd name="T3" fmla="*/ 8 h 1201"/>
                <a:gd name="T4" fmla="*/ 754 w 754"/>
                <a:gd name="T5" fmla="*/ 65 h 1201"/>
                <a:gd name="T6" fmla="*/ 754 w 754"/>
                <a:gd name="T7" fmla="*/ 1142 h 1201"/>
                <a:gd name="T8" fmla="*/ 698 w 754"/>
                <a:gd name="T9" fmla="*/ 1199 h 1201"/>
                <a:gd name="T10" fmla="*/ 57 w 754"/>
                <a:gd name="T11" fmla="*/ 1160 h 1201"/>
                <a:gd name="T12" fmla="*/ 0 w 754"/>
                <a:gd name="T13" fmla="*/ 1103 h 1201"/>
                <a:gd name="T14" fmla="*/ 0 w 754"/>
                <a:gd name="T15" fmla="*/ 235 h 1201"/>
                <a:gd name="T16" fmla="*/ 57 w 754"/>
                <a:gd name="T17" fmla="*/ 178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4" h="1201">
                  <a:moveTo>
                    <a:pt x="57" y="178"/>
                  </a:moveTo>
                  <a:cubicBezTo>
                    <a:pt x="698" y="8"/>
                    <a:pt x="698" y="8"/>
                    <a:pt x="698" y="8"/>
                  </a:cubicBezTo>
                  <a:cubicBezTo>
                    <a:pt x="728" y="0"/>
                    <a:pt x="754" y="34"/>
                    <a:pt x="754" y="65"/>
                  </a:cubicBezTo>
                  <a:cubicBezTo>
                    <a:pt x="754" y="1142"/>
                    <a:pt x="754" y="1142"/>
                    <a:pt x="754" y="1142"/>
                  </a:cubicBezTo>
                  <a:cubicBezTo>
                    <a:pt x="754" y="1173"/>
                    <a:pt x="729" y="1201"/>
                    <a:pt x="698" y="1199"/>
                  </a:cubicBezTo>
                  <a:cubicBezTo>
                    <a:pt x="57" y="1160"/>
                    <a:pt x="57" y="1160"/>
                    <a:pt x="57" y="1160"/>
                  </a:cubicBezTo>
                  <a:cubicBezTo>
                    <a:pt x="26" y="1158"/>
                    <a:pt x="0" y="1134"/>
                    <a:pt x="0" y="1103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04"/>
                    <a:pt x="27" y="186"/>
                    <a:pt x="57" y="17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1" name="Freeform 23">
              <a:extLst>
                <a:ext uri="{FF2B5EF4-FFF2-40B4-BE49-F238E27FC236}">
                  <a16:creationId xmlns:a16="http://schemas.microsoft.com/office/drawing/2014/main" id="{ED8EFC47-7C39-17A1-3462-0C7607A1915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37095" y="3034244"/>
              <a:ext cx="600012" cy="739036"/>
            </a:xfrm>
            <a:custGeom>
              <a:avLst/>
              <a:gdLst>
                <a:gd name="T0" fmla="*/ 84 w 104"/>
                <a:gd name="T1" fmla="*/ 20 h 128"/>
                <a:gd name="T2" fmla="*/ 72 w 104"/>
                <a:gd name="T3" fmla="*/ 12 h 128"/>
                <a:gd name="T4" fmla="*/ 64 w 104"/>
                <a:gd name="T5" fmla="*/ 0 h 128"/>
                <a:gd name="T6" fmla="*/ 32 w 104"/>
                <a:gd name="T7" fmla="*/ 8 h 128"/>
                <a:gd name="T8" fmla="*/ 28 w 104"/>
                <a:gd name="T9" fmla="*/ 12 h 128"/>
                <a:gd name="T10" fmla="*/ 12 w 104"/>
                <a:gd name="T11" fmla="*/ 20 h 128"/>
                <a:gd name="T12" fmla="*/ 0 w 104"/>
                <a:gd name="T13" fmla="*/ 116 h 128"/>
                <a:gd name="T14" fmla="*/ 92 w 104"/>
                <a:gd name="T15" fmla="*/ 128 h 128"/>
                <a:gd name="T16" fmla="*/ 104 w 104"/>
                <a:gd name="T17" fmla="*/ 32 h 128"/>
                <a:gd name="T18" fmla="*/ 34 w 104"/>
                <a:gd name="T19" fmla="*/ 20 h 128"/>
                <a:gd name="T20" fmla="*/ 40 w 104"/>
                <a:gd name="T21" fmla="*/ 16 h 128"/>
                <a:gd name="T22" fmla="*/ 56 w 104"/>
                <a:gd name="T23" fmla="*/ 8 h 128"/>
                <a:gd name="T24" fmla="*/ 64 w 104"/>
                <a:gd name="T25" fmla="*/ 20 h 128"/>
                <a:gd name="T26" fmla="*/ 76 w 104"/>
                <a:gd name="T27" fmla="*/ 26 h 128"/>
                <a:gd name="T28" fmla="*/ 34 w 104"/>
                <a:gd name="T29" fmla="*/ 32 h 128"/>
                <a:gd name="T30" fmla="*/ 34 w 104"/>
                <a:gd name="T31" fmla="*/ 20 h 128"/>
                <a:gd name="T32" fmla="*/ 88 w 104"/>
                <a:gd name="T33" fmla="*/ 120 h 128"/>
                <a:gd name="T34" fmla="*/ 8 w 104"/>
                <a:gd name="T35" fmla="*/ 112 h 128"/>
                <a:gd name="T36" fmla="*/ 16 w 104"/>
                <a:gd name="T37" fmla="*/ 28 h 128"/>
                <a:gd name="T38" fmla="*/ 20 w 104"/>
                <a:gd name="T39" fmla="*/ 32 h 128"/>
                <a:gd name="T40" fmla="*/ 76 w 104"/>
                <a:gd name="T41" fmla="*/ 40 h 128"/>
                <a:gd name="T42" fmla="*/ 84 w 104"/>
                <a:gd name="T43" fmla="*/ 28 h 128"/>
                <a:gd name="T44" fmla="*/ 96 w 104"/>
                <a:gd name="T45" fmla="*/ 36 h 128"/>
                <a:gd name="T46" fmla="*/ 76 w 104"/>
                <a:gd name="T47" fmla="*/ 96 h 128"/>
                <a:gd name="T48" fmla="*/ 24 w 104"/>
                <a:gd name="T49" fmla="*/ 100 h 128"/>
                <a:gd name="T50" fmla="*/ 76 w 104"/>
                <a:gd name="T51" fmla="*/ 104 h 128"/>
                <a:gd name="T52" fmla="*/ 76 w 104"/>
                <a:gd name="T53" fmla="*/ 96 h 128"/>
                <a:gd name="T54" fmla="*/ 28 w 104"/>
                <a:gd name="T55" fmla="*/ 56 h 128"/>
                <a:gd name="T56" fmla="*/ 28 w 104"/>
                <a:gd name="T57" fmla="*/ 64 h 128"/>
                <a:gd name="T58" fmla="*/ 80 w 104"/>
                <a:gd name="T59" fmla="*/ 60 h 128"/>
                <a:gd name="T60" fmla="*/ 76 w 104"/>
                <a:gd name="T61" fmla="*/ 76 h 128"/>
                <a:gd name="T62" fmla="*/ 24 w 104"/>
                <a:gd name="T63" fmla="*/ 80 h 128"/>
                <a:gd name="T64" fmla="*/ 76 w 104"/>
                <a:gd name="T65" fmla="*/ 84 h 128"/>
                <a:gd name="T66" fmla="*/ 76 w 104"/>
                <a:gd name="T67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04" h="128">
                  <a:moveTo>
                    <a:pt x="92" y="20"/>
                  </a:moveTo>
                  <a:cubicBezTo>
                    <a:pt x="84" y="20"/>
                    <a:pt x="84" y="20"/>
                    <a:pt x="84" y="20"/>
                  </a:cubicBezTo>
                  <a:cubicBezTo>
                    <a:pt x="84" y="16"/>
                    <a:pt x="81" y="12"/>
                    <a:pt x="76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2" y="8"/>
                    <a:pt x="72" y="8"/>
                    <a:pt x="72" y="8"/>
                  </a:cubicBezTo>
                  <a:cubicBezTo>
                    <a:pt x="72" y="4"/>
                    <a:pt x="69" y="0"/>
                    <a:pt x="64" y="0"/>
                  </a:cubicBezTo>
                  <a:cubicBezTo>
                    <a:pt x="40" y="0"/>
                    <a:pt x="40" y="0"/>
                    <a:pt x="40" y="0"/>
                  </a:cubicBezTo>
                  <a:cubicBezTo>
                    <a:pt x="36" y="0"/>
                    <a:pt x="32" y="4"/>
                    <a:pt x="32" y="8"/>
                  </a:cubicBezTo>
                  <a:cubicBezTo>
                    <a:pt x="32" y="12"/>
                    <a:pt x="32" y="12"/>
                    <a:pt x="32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4" y="12"/>
                    <a:pt x="20" y="16"/>
                    <a:pt x="20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6" y="20"/>
                    <a:pt x="0" y="26"/>
                    <a:pt x="0" y="32"/>
                  </a:cubicBezTo>
                  <a:cubicBezTo>
                    <a:pt x="0" y="116"/>
                    <a:pt x="0" y="116"/>
                    <a:pt x="0" y="116"/>
                  </a:cubicBezTo>
                  <a:cubicBezTo>
                    <a:pt x="0" y="123"/>
                    <a:pt x="6" y="128"/>
                    <a:pt x="12" y="128"/>
                  </a:cubicBezTo>
                  <a:cubicBezTo>
                    <a:pt x="92" y="128"/>
                    <a:pt x="92" y="128"/>
                    <a:pt x="92" y="128"/>
                  </a:cubicBezTo>
                  <a:cubicBezTo>
                    <a:pt x="99" y="128"/>
                    <a:pt x="104" y="123"/>
                    <a:pt x="104" y="116"/>
                  </a:cubicBezTo>
                  <a:cubicBezTo>
                    <a:pt x="104" y="32"/>
                    <a:pt x="104" y="32"/>
                    <a:pt x="104" y="32"/>
                  </a:cubicBezTo>
                  <a:cubicBezTo>
                    <a:pt x="104" y="26"/>
                    <a:pt x="99" y="20"/>
                    <a:pt x="92" y="20"/>
                  </a:cubicBezTo>
                  <a:close/>
                  <a:moveTo>
                    <a:pt x="34" y="20"/>
                  </a:moveTo>
                  <a:cubicBezTo>
                    <a:pt x="40" y="20"/>
                    <a:pt x="40" y="20"/>
                    <a:pt x="40" y="20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0" y="12"/>
                    <a:pt x="44" y="8"/>
                    <a:pt x="48" y="8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61" y="8"/>
                    <a:pt x="64" y="12"/>
                    <a:pt x="64" y="16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70" y="20"/>
                    <a:pt x="70" y="20"/>
                    <a:pt x="70" y="20"/>
                  </a:cubicBezTo>
                  <a:cubicBezTo>
                    <a:pt x="74" y="20"/>
                    <a:pt x="76" y="23"/>
                    <a:pt x="76" y="26"/>
                  </a:cubicBezTo>
                  <a:cubicBezTo>
                    <a:pt x="76" y="30"/>
                    <a:pt x="74" y="32"/>
                    <a:pt x="70" y="32"/>
                  </a:cubicBezTo>
                  <a:cubicBezTo>
                    <a:pt x="34" y="32"/>
                    <a:pt x="34" y="32"/>
                    <a:pt x="34" y="32"/>
                  </a:cubicBezTo>
                  <a:cubicBezTo>
                    <a:pt x="31" y="32"/>
                    <a:pt x="28" y="30"/>
                    <a:pt x="28" y="26"/>
                  </a:cubicBezTo>
                  <a:cubicBezTo>
                    <a:pt x="28" y="23"/>
                    <a:pt x="31" y="20"/>
                    <a:pt x="34" y="20"/>
                  </a:cubicBezTo>
                  <a:close/>
                  <a:moveTo>
                    <a:pt x="96" y="112"/>
                  </a:moveTo>
                  <a:cubicBezTo>
                    <a:pt x="96" y="117"/>
                    <a:pt x="93" y="120"/>
                    <a:pt x="88" y="120"/>
                  </a:cubicBezTo>
                  <a:cubicBezTo>
                    <a:pt x="16" y="120"/>
                    <a:pt x="16" y="120"/>
                    <a:pt x="16" y="120"/>
                  </a:cubicBezTo>
                  <a:cubicBezTo>
                    <a:pt x="12" y="120"/>
                    <a:pt x="8" y="117"/>
                    <a:pt x="8" y="112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12" y="28"/>
                    <a:pt x="16" y="28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7"/>
                    <a:pt x="24" y="40"/>
                    <a:pt x="28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81" y="40"/>
                    <a:pt x="83" y="36"/>
                    <a:pt x="84" y="32"/>
                  </a:cubicBezTo>
                  <a:cubicBezTo>
                    <a:pt x="84" y="31"/>
                    <a:pt x="84" y="29"/>
                    <a:pt x="84" y="28"/>
                  </a:cubicBezTo>
                  <a:cubicBezTo>
                    <a:pt x="88" y="28"/>
                    <a:pt x="88" y="28"/>
                    <a:pt x="88" y="28"/>
                  </a:cubicBezTo>
                  <a:cubicBezTo>
                    <a:pt x="93" y="28"/>
                    <a:pt x="96" y="32"/>
                    <a:pt x="96" y="36"/>
                  </a:cubicBezTo>
                  <a:lnTo>
                    <a:pt x="96" y="112"/>
                  </a:lnTo>
                  <a:close/>
                  <a:moveTo>
                    <a:pt x="76" y="96"/>
                  </a:moveTo>
                  <a:cubicBezTo>
                    <a:pt x="28" y="96"/>
                    <a:pt x="28" y="96"/>
                    <a:pt x="28" y="96"/>
                  </a:cubicBezTo>
                  <a:cubicBezTo>
                    <a:pt x="26" y="96"/>
                    <a:pt x="24" y="98"/>
                    <a:pt x="24" y="100"/>
                  </a:cubicBezTo>
                  <a:cubicBezTo>
                    <a:pt x="24" y="103"/>
                    <a:pt x="26" y="104"/>
                    <a:pt x="28" y="104"/>
                  </a:cubicBezTo>
                  <a:cubicBezTo>
                    <a:pt x="76" y="104"/>
                    <a:pt x="76" y="104"/>
                    <a:pt x="76" y="104"/>
                  </a:cubicBezTo>
                  <a:cubicBezTo>
                    <a:pt x="78" y="104"/>
                    <a:pt x="80" y="103"/>
                    <a:pt x="80" y="100"/>
                  </a:cubicBezTo>
                  <a:cubicBezTo>
                    <a:pt x="80" y="98"/>
                    <a:pt x="78" y="96"/>
                    <a:pt x="76" y="96"/>
                  </a:cubicBezTo>
                  <a:close/>
                  <a:moveTo>
                    <a:pt x="76" y="56"/>
                  </a:moveTo>
                  <a:cubicBezTo>
                    <a:pt x="28" y="56"/>
                    <a:pt x="28" y="56"/>
                    <a:pt x="28" y="56"/>
                  </a:cubicBezTo>
                  <a:cubicBezTo>
                    <a:pt x="26" y="56"/>
                    <a:pt x="24" y="58"/>
                    <a:pt x="24" y="60"/>
                  </a:cubicBezTo>
                  <a:cubicBezTo>
                    <a:pt x="24" y="63"/>
                    <a:pt x="26" y="64"/>
                    <a:pt x="28" y="64"/>
                  </a:cubicBezTo>
                  <a:cubicBezTo>
                    <a:pt x="76" y="64"/>
                    <a:pt x="76" y="64"/>
                    <a:pt x="76" y="64"/>
                  </a:cubicBezTo>
                  <a:cubicBezTo>
                    <a:pt x="78" y="64"/>
                    <a:pt x="80" y="63"/>
                    <a:pt x="80" y="60"/>
                  </a:cubicBezTo>
                  <a:cubicBezTo>
                    <a:pt x="80" y="58"/>
                    <a:pt x="78" y="56"/>
                    <a:pt x="76" y="56"/>
                  </a:cubicBezTo>
                  <a:close/>
                  <a:moveTo>
                    <a:pt x="76" y="76"/>
                  </a:moveTo>
                  <a:cubicBezTo>
                    <a:pt x="28" y="76"/>
                    <a:pt x="28" y="76"/>
                    <a:pt x="28" y="76"/>
                  </a:cubicBezTo>
                  <a:cubicBezTo>
                    <a:pt x="26" y="76"/>
                    <a:pt x="24" y="78"/>
                    <a:pt x="24" y="80"/>
                  </a:cubicBezTo>
                  <a:cubicBezTo>
                    <a:pt x="24" y="83"/>
                    <a:pt x="26" y="84"/>
                    <a:pt x="28" y="84"/>
                  </a:cubicBezTo>
                  <a:cubicBezTo>
                    <a:pt x="76" y="84"/>
                    <a:pt x="76" y="84"/>
                    <a:pt x="76" y="84"/>
                  </a:cubicBezTo>
                  <a:cubicBezTo>
                    <a:pt x="78" y="84"/>
                    <a:pt x="80" y="83"/>
                    <a:pt x="80" y="80"/>
                  </a:cubicBezTo>
                  <a:cubicBezTo>
                    <a:pt x="80" y="78"/>
                    <a:pt x="78" y="76"/>
                    <a:pt x="76" y="7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213D5BD-C0DE-D02A-821C-9341A61D8D30}"/>
                </a:ext>
              </a:extLst>
            </p:cNvPr>
            <p:cNvCxnSpPr/>
            <p:nvPr/>
          </p:nvCxnSpPr>
          <p:spPr>
            <a:xfrm>
              <a:off x="3917950" y="4038600"/>
              <a:ext cx="16383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685795ED-2595-AD9C-D765-1967E01C1804}"/>
              </a:ext>
            </a:extLst>
          </p:cNvPr>
          <p:cNvGrpSpPr/>
          <p:nvPr/>
        </p:nvGrpSpPr>
        <p:grpSpPr>
          <a:xfrm>
            <a:off x="4700984" y="1023708"/>
            <a:ext cx="1433222" cy="2279688"/>
            <a:chOff x="6274765" y="2144183"/>
            <a:chExt cx="2382009" cy="3788833"/>
          </a:xfrm>
        </p:grpSpPr>
        <p:sp>
          <p:nvSpPr>
            <p:cNvPr id="17" name="Freeform 5">
              <a:extLst>
                <a:ext uri="{FF2B5EF4-FFF2-40B4-BE49-F238E27FC236}">
                  <a16:creationId xmlns:a16="http://schemas.microsoft.com/office/drawing/2014/main" id="{469E6DA3-C4FF-2723-6A18-2BC1D47A448E}"/>
                </a:ext>
              </a:extLst>
            </p:cNvPr>
            <p:cNvSpPr>
              <a:spLocks/>
            </p:cNvSpPr>
            <p:nvPr/>
          </p:nvSpPr>
          <p:spPr bwMode="auto">
            <a:xfrm>
              <a:off x="6274765" y="2144183"/>
              <a:ext cx="2382009" cy="3788833"/>
            </a:xfrm>
            <a:custGeom>
              <a:avLst/>
              <a:gdLst>
                <a:gd name="T0" fmla="*/ 57 w 754"/>
                <a:gd name="T1" fmla="*/ 178 h 1201"/>
                <a:gd name="T2" fmla="*/ 698 w 754"/>
                <a:gd name="T3" fmla="*/ 8 h 1201"/>
                <a:gd name="T4" fmla="*/ 754 w 754"/>
                <a:gd name="T5" fmla="*/ 65 h 1201"/>
                <a:gd name="T6" fmla="*/ 754 w 754"/>
                <a:gd name="T7" fmla="*/ 1142 h 1201"/>
                <a:gd name="T8" fmla="*/ 698 w 754"/>
                <a:gd name="T9" fmla="*/ 1199 h 1201"/>
                <a:gd name="T10" fmla="*/ 57 w 754"/>
                <a:gd name="T11" fmla="*/ 1160 h 1201"/>
                <a:gd name="T12" fmla="*/ 0 w 754"/>
                <a:gd name="T13" fmla="*/ 1103 h 1201"/>
                <a:gd name="T14" fmla="*/ 0 w 754"/>
                <a:gd name="T15" fmla="*/ 235 h 1201"/>
                <a:gd name="T16" fmla="*/ 57 w 754"/>
                <a:gd name="T17" fmla="*/ 178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4" h="1201">
                  <a:moveTo>
                    <a:pt x="57" y="178"/>
                  </a:moveTo>
                  <a:cubicBezTo>
                    <a:pt x="698" y="8"/>
                    <a:pt x="698" y="8"/>
                    <a:pt x="698" y="8"/>
                  </a:cubicBezTo>
                  <a:cubicBezTo>
                    <a:pt x="728" y="0"/>
                    <a:pt x="754" y="34"/>
                    <a:pt x="754" y="65"/>
                  </a:cubicBezTo>
                  <a:cubicBezTo>
                    <a:pt x="754" y="1142"/>
                    <a:pt x="754" y="1142"/>
                    <a:pt x="754" y="1142"/>
                  </a:cubicBezTo>
                  <a:cubicBezTo>
                    <a:pt x="754" y="1173"/>
                    <a:pt x="729" y="1201"/>
                    <a:pt x="698" y="1199"/>
                  </a:cubicBezTo>
                  <a:cubicBezTo>
                    <a:pt x="57" y="1160"/>
                    <a:pt x="57" y="1160"/>
                    <a:pt x="57" y="1160"/>
                  </a:cubicBezTo>
                  <a:cubicBezTo>
                    <a:pt x="26" y="1158"/>
                    <a:pt x="0" y="1134"/>
                    <a:pt x="0" y="1103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04"/>
                    <a:pt x="27" y="186"/>
                    <a:pt x="57" y="178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18" name="Freeform 48">
              <a:extLst>
                <a:ext uri="{FF2B5EF4-FFF2-40B4-BE49-F238E27FC236}">
                  <a16:creationId xmlns:a16="http://schemas.microsoft.com/office/drawing/2014/main" id="{2415E793-D3C4-A688-5D84-D2771652988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85381" y="3034243"/>
              <a:ext cx="739038" cy="739038"/>
            </a:xfrm>
            <a:custGeom>
              <a:avLst/>
              <a:gdLst>
                <a:gd name="T0" fmla="*/ 116 w 128"/>
                <a:gd name="T1" fmla="*/ 0 h 128"/>
                <a:gd name="T2" fmla="*/ 12 w 128"/>
                <a:gd name="T3" fmla="*/ 0 h 128"/>
                <a:gd name="T4" fmla="*/ 0 w 128"/>
                <a:gd name="T5" fmla="*/ 12 h 128"/>
                <a:gd name="T6" fmla="*/ 0 w 128"/>
                <a:gd name="T7" fmla="*/ 92 h 128"/>
                <a:gd name="T8" fmla="*/ 12 w 128"/>
                <a:gd name="T9" fmla="*/ 104 h 128"/>
                <a:gd name="T10" fmla="*/ 44 w 128"/>
                <a:gd name="T11" fmla="*/ 104 h 128"/>
                <a:gd name="T12" fmla="*/ 44 w 128"/>
                <a:gd name="T13" fmla="*/ 120 h 128"/>
                <a:gd name="T14" fmla="*/ 40 w 128"/>
                <a:gd name="T15" fmla="*/ 120 h 128"/>
                <a:gd name="T16" fmla="*/ 36 w 128"/>
                <a:gd name="T17" fmla="*/ 124 h 128"/>
                <a:gd name="T18" fmla="*/ 40 w 128"/>
                <a:gd name="T19" fmla="*/ 128 h 128"/>
                <a:gd name="T20" fmla="*/ 88 w 128"/>
                <a:gd name="T21" fmla="*/ 128 h 128"/>
                <a:gd name="T22" fmla="*/ 92 w 128"/>
                <a:gd name="T23" fmla="*/ 124 h 128"/>
                <a:gd name="T24" fmla="*/ 88 w 128"/>
                <a:gd name="T25" fmla="*/ 120 h 128"/>
                <a:gd name="T26" fmla="*/ 84 w 128"/>
                <a:gd name="T27" fmla="*/ 120 h 128"/>
                <a:gd name="T28" fmla="*/ 84 w 128"/>
                <a:gd name="T29" fmla="*/ 104 h 128"/>
                <a:gd name="T30" fmla="*/ 116 w 128"/>
                <a:gd name="T31" fmla="*/ 104 h 128"/>
                <a:gd name="T32" fmla="*/ 128 w 128"/>
                <a:gd name="T33" fmla="*/ 92 h 128"/>
                <a:gd name="T34" fmla="*/ 128 w 128"/>
                <a:gd name="T35" fmla="*/ 12 h 128"/>
                <a:gd name="T36" fmla="*/ 116 w 128"/>
                <a:gd name="T37" fmla="*/ 0 h 128"/>
                <a:gd name="T38" fmla="*/ 76 w 128"/>
                <a:gd name="T39" fmla="*/ 120 h 128"/>
                <a:gd name="T40" fmla="*/ 52 w 128"/>
                <a:gd name="T41" fmla="*/ 120 h 128"/>
                <a:gd name="T42" fmla="*/ 52 w 128"/>
                <a:gd name="T43" fmla="*/ 104 h 128"/>
                <a:gd name="T44" fmla="*/ 76 w 128"/>
                <a:gd name="T45" fmla="*/ 104 h 128"/>
                <a:gd name="T46" fmla="*/ 76 w 128"/>
                <a:gd name="T47" fmla="*/ 120 h 128"/>
                <a:gd name="T48" fmla="*/ 120 w 128"/>
                <a:gd name="T49" fmla="*/ 88 h 128"/>
                <a:gd name="T50" fmla="*/ 112 w 128"/>
                <a:gd name="T51" fmla="*/ 96 h 128"/>
                <a:gd name="T52" fmla="*/ 16 w 128"/>
                <a:gd name="T53" fmla="*/ 96 h 128"/>
                <a:gd name="T54" fmla="*/ 8 w 128"/>
                <a:gd name="T55" fmla="*/ 88 h 128"/>
                <a:gd name="T56" fmla="*/ 8 w 128"/>
                <a:gd name="T57" fmla="*/ 84 h 128"/>
                <a:gd name="T58" fmla="*/ 120 w 128"/>
                <a:gd name="T59" fmla="*/ 84 h 128"/>
                <a:gd name="T60" fmla="*/ 120 w 128"/>
                <a:gd name="T61" fmla="*/ 88 h 128"/>
                <a:gd name="T62" fmla="*/ 120 w 128"/>
                <a:gd name="T63" fmla="*/ 76 h 128"/>
                <a:gd name="T64" fmla="*/ 8 w 128"/>
                <a:gd name="T65" fmla="*/ 76 h 128"/>
                <a:gd name="T66" fmla="*/ 8 w 128"/>
                <a:gd name="T67" fmla="*/ 16 h 128"/>
                <a:gd name="T68" fmla="*/ 16 w 128"/>
                <a:gd name="T69" fmla="*/ 8 h 128"/>
                <a:gd name="T70" fmla="*/ 112 w 128"/>
                <a:gd name="T71" fmla="*/ 8 h 128"/>
                <a:gd name="T72" fmla="*/ 120 w 128"/>
                <a:gd name="T73" fmla="*/ 16 h 128"/>
                <a:gd name="T74" fmla="*/ 120 w 128"/>
                <a:gd name="T75" fmla="*/ 76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28" h="128">
                  <a:moveTo>
                    <a:pt x="11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92"/>
                    <a:pt x="0" y="92"/>
                    <a:pt x="0" y="92"/>
                  </a:cubicBezTo>
                  <a:cubicBezTo>
                    <a:pt x="0" y="98"/>
                    <a:pt x="5" y="104"/>
                    <a:pt x="12" y="104"/>
                  </a:cubicBezTo>
                  <a:cubicBezTo>
                    <a:pt x="44" y="104"/>
                    <a:pt x="44" y="104"/>
                    <a:pt x="44" y="104"/>
                  </a:cubicBezTo>
                  <a:cubicBezTo>
                    <a:pt x="44" y="120"/>
                    <a:pt x="44" y="120"/>
                    <a:pt x="44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37" y="120"/>
                    <a:pt x="36" y="122"/>
                    <a:pt x="36" y="124"/>
                  </a:cubicBezTo>
                  <a:cubicBezTo>
                    <a:pt x="36" y="126"/>
                    <a:pt x="37" y="128"/>
                    <a:pt x="40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0" y="128"/>
                    <a:pt x="92" y="126"/>
                    <a:pt x="92" y="124"/>
                  </a:cubicBezTo>
                  <a:cubicBezTo>
                    <a:pt x="92" y="122"/>
                    <a:pt x="90" y="120"/>
                    <a:pt x="88" y="120"/>
                  </a:cubicBezTo>
                  <a:cubicBezTo>
                    <a:pt x="84" y="120"/>
                    <a:pt x="84" y="120"/>
                    <a:pt x="84" y="120"/>
                  </a:cubicBezTo>
                  <a:cubicBezTo>
                    <a:pt x="84" y="104"/>
                    <a:pt x="84" y="104"/>
                    <a:pt x="84" y="104"/>
                  </a:cubicBezTo>
                  <a:cubicBezTo>
                    <a:pt x="116" y="104"/>
                    <a:pt x="116" y="104"/>
                    <a:pt x="116" y="104"/>
                  </a:cubicBezTo>
                  <a:cubicBezTo>
                    <a:pt x="122" y="104"/>
                    <a:pt x="128" y="98"/>
                    <a:pt x="128" y="92"/>
                  </a:cubicBezTo>
                  <a:cubicBezTo>
                    <a:pt x="128" y="12"/>
                    <a:pt x="128" y="12"/>
                    <a:pt x="128" y="12"/>
                  </a:cubicBezTo>
                  <a:cubicBezTo>
                    <a:pt x="128" y="5"/>
                    <a:pt x="122" y="0"/>
                    <a:pt x="116" y="0"/>
                  </a:cubicBezTo>
                  <a:close/>
                  <a:moveTo>
                    <a:pt x="76" y="120"/>
                  </a:moveTo>
                  <a:cubicBezTo>
                    <a:pt x="52" y="120"/>
                    <a:pt x="52" y="120"/>
                    <a:pt x="52" y="120"/>
                  </a:cubicBezTo>
                  <a:cubicBezTo>
                    <a:pt x="52" y="104"/>
                    <a:pt x="52" y="104"/>
                    <a:pt x="52" y="104"/>
                  </a:cubicBezTo>
                  <a:cubicBezTo>
                    <a:pt x="76" y="104"/>
                    <a:pt x="76" y="104"/>
                    <a:pt x="76" y="104"/>
                  </a:cubicBezTo>
                  <a:lnTo>
                    <a:pt x="76" y="120"/>
                  </a:lnTo>
                  <a:close/>
                  <a:moveTo>
                    <a:pt x="120" y="88"/>
                  </a:moveTo>
                  <a:cubicBezTo>
                    <a:pt x="120" y="92"/>
                    <a:pt x="116" y="96"/>
                    <a:pt x="112" y="96"/>
                  </a:cubicBezTo>
                  <a:cubicBezTo>
                    <a:pt x="16" y="96"/>
                    <a:pt x="16" y="96"/>
                    <a:pt x="16" y="96"/>
                  </a:cubicBezTo>
                  <a:cubicBezTo>
                    <a:pt x="11" y="96"/>
                    <a:pt x="8" y="92"/>
                    <a:pt x="8" y="88"/>
                  </a:cubicBezTo>
                  <a:cubicBezTo>
                    <a:pt x="8" y="84"/>
                    <a:pt x="8" y="84"/>
                    <a:pt x="8" y="84"/>
                  </a:cubicBezTo>
                  <a:cubicBezTo>
                    <a:pt x="120" y="84"/>
                    <a:pt x="120" y="84"/>
                    <a:pt x="120" y="84"/>
                  </a:cubicBezTo>
                  <a:lnTo>
                    <a:pt x="120" y="88"/>
                  </a:lnTo>
                  <a:close/>
                  <a:moveTo>
                    <a:pt x="120" y="76"/>
                  </a:moveTo>
                  <a:cubicBezTo>
                    <a:pt x="8" y="76"/>
                    <a:pt x="8" y="76"/>
                    <a:pt x="8" y="7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1"/>
                    <a:pt x="11" y="8"/>
                    <a:pt x="16" y="8"/>
                  </a:cubicBezTo>
                  <a:cubicBezTo>
                    <a:pt x="112" y="8"/>
                    <a:pt x="112" y="8"/>
                    <a:pt x="112" y="8"/>
                  </a:cubicBezTo>
                  <a:cubicBezTo>
                    <a:pt x="116" y="8"/>
                    <a:pt x="120" y="11"/>
                    <a:pt x="120" y="16"/>
                  </a:cubicBezTo>
                  <a:lnTo>
                    <a:pt x="120" y="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48B3E67A-DC3D-33AB-4E23-336FD6F1B327}"/>
                </a:ext>
              </a:extLst>
            </p:cNvPr>
            <p:cNvCxnSpPr/>
            <p:nvPr/>
          </p:nvCxnSpPr>
          <p:spPr>
            <a:xfrm>
              <a:off x="6635750" y="4038600"/>
              <a:ext cx="16383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48813E1-E1D8-0778-84D8-04DB88E4E51E}"/>
              </a:ext>
            </a:extLst>
          </p:cNvPr>
          <p:cNvGrpSpPr/>
          <p:nvPr/>
        </p:nvGrpSpPr>
        <p:grpSpPr>
          <a:xfrm>
            <a:off x="6392173" y="1023708"/>
            <a:ext cx="1433222" cy="2279688"/>
            <a:chOff x="8993426" y="2144183"/>
            <a:chExt cx="2382009" cy="3788833"/>
          </a:xfrm>
        </p:grpSpPr>
        <p:sp>
          <p:nvSpPr>
            <p:cNvPr id="23" name="Freeform 5">
              <a:extLst>
                <a:ext uri="{FF2B5EF4-FFF2-40B4-BE49-F238E27FC236}">
                  <a16:creationId xmlns:a16="http://schemas.microsoft.com/office/drawing/2014/main" id="{16387381-545F-3993-CB9D-8218E4708A72}"/>
                </a:ext>
              </a:extLst>
            </p:cNvPr>
            <p:cNvSpPr>
              <a:spLocks/>
            </p:cNvSpPr>
            <p:nvPr/>
          </p:nvSpPr>
          <p:spPr bwMode="auto">
            <a:xfrm>
              <a:off x="8993426" y="2144183"/>
              <a:ext cx="2382009" cy="3788833"/>
            </a:xfrm>
            <a:custGeom>
              <a:avLst/>
              <a:gdLst>
                <a:gd name="T0" fmla="*/ 57 w 754"/>
                <a:gd name="T1" fmla="*/ 178 h 1201"/>
                <a:gd name="T2" fmla="*/ 698 w 754"/>
                <a:gd name="T3" fmla="*/ 8 h 1201"/>
                <a:gd name="T4" fmla="*/ 754 w 754"/>
                <a:gd name="T5" fmla="*/ 65 h 1201"/>
                <a:gd name="T6" fmla="*/ 754 w 754"/>
                <a:gd name="T7" fmla="*/ 1142 h 1201"/>
                <a:gd name="T8" fmla="*/ 698 w 754"/>
                <a:gd name="T9" fmla="*/ 1199 h 1201"/>
                <a:gd name="T10" fmla="*/ 57 w 754"/>
                <a:gd name="T11" fmla="*/ 1160 h 1201"/>
                <a:gd name="T12" fmla="*/ 0 w 754"/>
                <a:gd name="T13" fmla="*/ 1103 h 1201"/>
                <a:gd name="T14" fmla="*/ 0 w 754"/>
                <a:gd name="T15" fmla="*/ 235 h 1201"/>
                <a:gd name="T16" fmla="*/ 57 w 754"/>
                <a:gd name="T17" fmla="*/ 178 h 1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4" h="1201">
                  <a:moveTo>
                    <a:pt x="57" y="178"/>
                  </a:moveTo>
                  <a:cubicBezTo>
                    <a:pt x="698" y="8"/>
                    <a:pt x="698" y="8"/>
                    <a:pt x="698" y="8"/>
                  </a:cubicBezTo>
                  <a:cubicBezTo>
                    <a:pt x="728" y="0"/>
                    <a:pt x="754" y="34"/>
                    <a:pt x="754" y="65"/>
                  </a:cubicBezTo>
                  <a:cubicBezTo>
                    <a:pt x="754" y="1142"/>
                    <a:pt x="754" y="1142"/>
                    <a:pt x="754" y="1142"/>
                  </a:cubicBezTo>
                  <a:cubicBezTo>
                    <a:pt x="754" y="1173"/>
                    <a:pt x="729" y="1201"/>
                    <a:pt x="698" y="1199"/>
                  </a:cubicBezTo>
                  <a:cubicBezTo>
                    <a:pt x="57" y="1160"/>
                    <a:pt x="57" y="1160"/>
                    <a:pt x="57" y="1160"/>
                  </a:cubicBezTo>
                  <a:cubicBezTo>
                    <a:pt x="26" y="1158"/>
                    <a:pt x="0" y="1134"/>
                    <a:pt x="0" y="1103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04"/>
                    <a:pt x="27" y="186"/>
                    <a:pt x="57" y="178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1013">
                <a:cs typeface="+mn-ea"/>
                <a:sym typeface="+mn-lt"/>
              </a:endParaRPr>
            </a:p>
          </p:txBody>
        </p:sp>
        <p:sp>
          <p:nvSpPr>
            <p:cNvPr id="24" name="Freeform 49">
              <a:extLst>
                <a:ext uri="{FF2B5EF4-FFF2-40B4-BE49-F238E27FC236}">
                  <a16:creationId xmlns:a16="http://schemas.microsoft.com/office/drawing/2014/main" id="{D0A3995B-869A-8BAD-F1B2-A657B9C94F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804401" y="3034243"/>
              <a:ext cx="736600" cy="73903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64 w 128"/>
                <a:gd name="T11" fmla="*/ 120 h 128"/>
                <a:gd name="T12" fmla="*/ 8 w 128"/>
                <a:gd name="T13" fmla="*/ 64 h 128"/>
                <a:gd name="T14" fmla="*/ 64 w 128"/>
                <a:gd name="T15" fmla="*/ 8 h 128"/>
                <a:gd name="T16" fmla="*/ 120 w 128"/>
                <a:gd name="T17" fmla="*/ 64 h 128"/>
                <a:gd name="T18" fmla="*/ 64 w 128"/>
                <a:gd name="T19" fmla="*/ 120 h 128"/>
                <a:gd name="T20" fmla="*/ 88 w 128"/>
                <a:gd name="T21" fmla="*/ 60 h 128"/>
                <a:gd name="T22" fmla="*/ 68 w 128"/>
                <a:gd name="T23" fmla="*/ 60 h 128"/>
                <a:gd name="T24" fmla="*/ 68 w 128"/>
                <a:gd name="T25" fmla="*/ 32 h 128"/>
                <a:gd name="T26" fmla="*/ 64 w 128"/>
                <a:gd name="T27" fmla="*/ 28 h 128"/>
                <a:gd name="T28" fmla="*/ 60 w 128"/>
                <a:gd name="T29" fmla="*/ 32 h 128"/>
                <a:gd name="T30" fmla="*/ 60 w 128"/>
                <a:gd name="T31" fmla="*/ 64 h 128"/>
                <a:gd name="T32" fmla="*/ 64 w 128"/>
                <a:gd name="T33" fmla="*/ 68 h 128"/>
                <a:gd name="T34" fmla="*/ 88 w 128"/>
                <a:gd name="T35" fmla="*/ 68 h 128"/>
                <a:gd name="T36" fmla="*/ 92 w 128"/>
                <a:gd name="T37" fmla="*/ 64 h 128"/>
                <a:gd name="T38" fmla="*/ 88 w 128"/>
                <a:gd name="T39" fmla="*/ 6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8" y="0"/>
                    <a:pt x="0" y="28"/>
                    <a:pt x="0" y="64"/>
                  </a:cubicBezTo>
                  <a:cubicBezTo>
                    <a:pt x="0" y="99"/>
                    <a:pt x="28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8"/>
                    <a:pt x="99" y="0"/>
                    <a:pt x="64" y="0"/>
                  </a:cubicBezTo>
                  <a:close/>
                  <a:moveTo>
                    <a:pt x="64" y="120"/>
                  </a:moveTo>
                  <a:cubicBezTo>
                    <a:pt x="33" y="120"/>
                    <a:pt x="8" y="95"/>
                    <a:pt x="8" y="64"/>
                  </a:cubicBezTo>
                  <a:cubicBezTo>
                    <a:pt x="8" y="33"/>
                    <a:pt x="33" y="8"/>
                    <a:pt x="64" y="8"/>
                  </a:cubicBezTo>
                  <a:cubicBezTo>
                    <a:pt x="95" y="8"/>
                    <a:pt x="120" y="33"/>
                    <a:pt x="120" y="64"/>
                  </a:cubicBezTo>
                  <a:cubicBezTo>
                    <a:pt x="120" y="95"/>
                    <a:pt x="95" y="120"/>
                    <a:pt x="64" y="120"/>
                  </a:cubicBezTo>
                  <a:close/>
                  <a:moveTo>
                    <a:pt x="88" y="60"/>
                  </a:moveTo>
                  <a:cubicBezTo>
                    <a:pt x="68" y="60"/>
                    <a:pt x="68" y="60"/>
                    <a:pt x="68" y="60"/>
                  </a:cubicBezTo>
                  <a:cubicBezTo>
                    <a:pt x="68" y="32"/>
                    <a:pt x="68" y="32"/>
                    <a:pt x="68" y="32"/>
                  </a:cubicBezTo>
                  <a:cubicBezTo>
                    <a:pt x="68" y="30"/>
                    <a:pt x="66" y="28"/>
                    <a:pt x="64" y="28"/>
                  </a:cubicBezTo>
                  <a:cubicBezTo>
                    <a:pt x="61" y="28"/>
                    <a:pt x="60" y="30"/>
                    <a:pt x="60" y="32"/>
                  </a:cubicBezTo>
                  <a:cubicBezTo>
                    <a:pt x="60" y="64"/>
                    <a:pt x="60" y="64"/>
                    <a:pt x="60" y="64"/>
                  </a:cubicBezTo>
                  <a:cubicBezTo>
                    <a:pt x="60" y="66"/>
                    <a:pt x="61" y="68"/>
                    <a:pt x="64" y="68"/>
                  </a:cubicBezTo>
                  <a:cubicBezTo>
                    <a:pt x="88" y="68"/>
                    <a:pt x="88" y="68"/>
                    <a:pt x="88" y="68"/>
                  </a:cubicBezTo>
                  <a:cubicBezTo>
                    <a:pt x="90" y="68"/>
                    <a:pt x="92" y="66"/>
                    <a:pt x="92" y="64"/>
                  </a:cubicBezTo>
                  <a:cubicBezTo>
                    <a:pt x="92" y="62"/>
                    <a:pt x="90" y="60"/>
                    <a:pt x="88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013">
                <a:cs typeface="+mn-ea"/>
                <a:sym typeface="+mn-lt"/>
              </a:endParaRPr>
            </a:p>
          </p:txBody>
        </p: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7BB3E095-F03F-D909-83D4-D7A9123EB589}"/>
                </a:ext>
              </a:extLst>
            </p:cNvPr>
            <p:cNvCxnSpPr/>
            <p:nvPr/>
          </p:nvCxnSpPr>
          <p:spPr>
            <a:xfrm>
              <a:off x="9353550" y="4038600"/>
              <a:ext cx="1638300" cy="0"/>
            </a:xfrm>
            <a:prstGeom prst="line">
              <a:avLst/>
            </a:prstGeom>
            <a:ln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6C73066-D4E1-D5CE-A193-484CBC8D2320}"/>
              </a:ext>
            </a:extLst>
          </p:cNvPr>
          <p:cNvGrpSpPr/>
          <p:nvPr/>
        </p:nvGrpSpPr>
        <p:grpSpPr>
          <a:xfrm>
            <a:off x="1536843" y="2307126"/>
            <a:ext cx="985744" cy="672822"/>
            <a:chOff x="650408" y="1923437"/>
            <a:chExt cx="985744" cy="6728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854B5725-AFB4-B3F5-3DE0-BC8124CF100B}"/>
                </a:ext>
              </a:extLst>
            </p:cNvPr>
            <p:cNvSpPr txBox="1"/>
            <p:nvPr/>
          </p:nvSpPr>
          <p:spPr>
            <a:xfrm>
              <a:off x="659768" y="2107856"/>
              <a:ext cx="96702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单击此处添加描述文本</a:t>
              </a:r>
              <a:endParaRPr lang="en-US" altLang="zh-CN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A3EEEF8-4DC6-1E02-734C-CE35F6F6EEE9}"/>
                </a:ext>
              </a:extLst>
            </p:cNvPr>
            <p:cNvSpPr txBox="1"/>
            <p:nvPr/>
          </p:nvSpPr>
          <p:spPr>
            <a:xfrm>
              <a:off x="650408" y="1923437"/>
              <a:ext cx="9857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1E030CD-D3D4-1AE1-EB0D-4233A34DA272}"/>
              </a:ext>
            </a:extLst>
          </p:cNvPr>
          <p:cNvGrpSpPr/>
          <p:nvPr/>
        </p:nvGrpSpPr>
        <p:grpSpPr>
          <a:xfrm>
            <a:off x="3227513" y="2307126"/>
            <a:ext cx="985744" cy="672822"/>
            <a:chOff x="650408" y="1923437"/>
            <a:chExt cx="985744" cy="6728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E72FD99-B8B0-EDFE-7838-7FFD2EFF8FBA}"/>
                </a:ext>
              </a:extLst>
            </p:cNvPr>
            <p:cNvSpPr txBox="1"/>
            <p:nvPr/>
          </p:nvSpPr>
          <p:spPr>
            <a:xfrm>
              <a:off x="659768" y="2107856"/>
              <a:ext cx="96702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单击此处添加描述文本</a:t>
              </a:r>
              <a:endParaRPr lang="en-US" altLang="zh-CN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574A33D-2325-DAEB-2077-BAE241729B2B}"/>
                </a:ext>
              </a:extLst>
            </p:cNvPr>
            <p:cNvSpPr txBox="1"/>
            <p:nvPr/>
          </p:nvSpPr>
          <p:spPr>
            <a:xfrm>
              <a:off x="650408" y="1923437"/>
              <a:ext cx="9857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E25099E0-C508-FF73-61D2-54A6EB4A4169}"/>
              </a:ext>
            </a:extLst>
          </p:cNvPr>
          <p:cNvGrpSpPr/>
          <p:nvPr/>
        </p:nvGrpSpPr>
        <p:grpSpPr>
          <a:xfrm>
            <a:off x="4918183" y="2307126"/>
            <a:ext cx="985744" cy="672822"/>
            <a:chOff x="650408" y="1923437"/>
            <a:chExt cx="985744" cy="6728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DAE9C34-FF8E-E02B-9828-6DF3214A7BE0}"/>
                </a:ext>
              </a:extLst>
            </p:cNvPr>
            <p:cNvSpPr txBox="1"/>
            <p:nvPr/>
          </p:nvSpPr>
          <p:spPr>
            <a:xfrm>
              <a:off x="659768" y="2107856"/>
              <a:ext cx="96702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单击此处添加描述文本</a:t>
              </a:r>
              <a:endParaRPr lang="en-US" altLang="zh-CN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27CF1F3-FC3E-5182-15C1-C4ED6B02D810}"/>
                </a:ext>
              </a:extLst>
            </p:cNvPr>
            <p:cNvSpPr txBox="1"/>
            <p:nvPr/>
          </p:nvSpPr>
          <p:spPr>
            <a:xfrm>
              <a:off x="650408" y="1923437"/>
              <a:ext cx="9857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0F98C41-5F8E-F648-0D16-36940BEC8577}"/>
              </a:ext>
            </a:extLst>
          </p:cNvPr>
          <p:cNvGrpSpPr/>
          <p:nvPr/>
        </p:nvGrpSpPr>
        <p:grpSpPr>
          <a:xfrm>
            <a:off x="6608853" y="2307126"/>
            <a:ext cx="985744" cy="672822"/>
            <a:chOff x="650408" y="1923437"/>
            <a:chExt cx="985744" cy="6728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55080544-6601-4FDF-F0BA-F1272A57DF0E}"/>
                </a:ext>
              </a:extLst>
            </p:cNvPr>
            <p:cNvSpPr txBox="1"/>
            <p:nvPr/>
          </p:nvSpPr>
          <p:spPr>
            <a:xfrm>
              <a:off x="659768" y="2107856"/>
              <a:ext cx="967024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bg1"/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单击此处添加描述文本</a:t>
              </a:r>
              <a:endParaRPr lang="en-US" altLang="zh-CN" sz="900" b="0" i="0" dirty="0">
                <a:solidFill>
                  <a:schemeClr val="bg1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7AC648F3-0751-612D-6582-913B4ACD0ACA}"/>
                </a:ext>
              </a:extLst>
            </p:cNvPr>
            <p:cNvSpPr txBox="1"/>
            <p:nvPr/>
          </p:nvSpPr>
          <p:spPr>
            <a:xfrm>
              <a:off x="650408" y="1923437"/>
              <a:ext cx="98574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</a:t>
              </a:r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:a16="http://schemas.microsoft.com/office/drawing/2014/main" id="{1175E963-3D19-B724-273B-A66D7E91F01B}"/>
              </a:ext>
            </a:extLst>
          </p:cNvPr>
          <p:cNvSpPr txBox="1"/>
          <p:nvPr/>
        </p:nvSpPr>
        <p:spPr>
          <a:xfrm>
            <a:off x="1318605" y="3584129"/>
            <a:ext cx="6506790" cy="4003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9591895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图形 4">
            <a:extLst>
              <a:ext uri="{FF2B5EF4-FFF2-40B4-BE49-F238E27FC236}">
                <a16:creationId xmlns:a16="http://schemas.microsoft.com/office/drawing/2014/main" id="{5C8D12EA-9AC6-5AAB-4CA7-27B3B984050C}"/>
              </a:ext>
            </a:extLst>
          </p:cNvPr>
          <p:cNvSpPr/>
          <p:nvPr/>
        </p:nvSpPr>
        <p:spPr>
          <a:xfrm>
            <a:off x="1710405" y="3938079"/>
            <a:ext cx="5866388" cy="884968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0000">
                  <a:alpha val="0"/>
                </a:srgbClr>
              </a:gs>
              <a:gs pos="100000">
                <a:srgbClr val="E10001">
                  <a:alpha val="28000"/>
                </a:srgbClr>
              </a:gs>
            </a:gsLst>
            <a:lin ang="16200000" scaled="1"/>
          </a:gradFill>
          <a:ln w="4846" cap="flat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10001"/>
                </a:gs>
              </a:gsLst>
              <a:lin ang="16200000" scaled="1"/>
              <a:tileRect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4" name="图形 9">
            <a:extLst>
              <a:ext uri="{FF2B5EF4-FFF2-40B4-BE49-F238E27FC236}">
                <a16:creationId xmlns:a16="http://schemas.microsoft.com/office/drawing/2014/main" id="{05718E25-E4AC-4F0B-31E3-4B75A722F765}"/>
              </a:ext>
            </a:extLst>
          </p:cNvPr>
          <p:cNvSpPr/>
          <p:nvPr/>
        </p:nvSpPr>
        <p:spPr>
          <a:xfrm>
            <a:off x="742243" y="3657422"/>
            <a:ext cx="1649927" cy="1486078"/>
          </a:xfrm>
          <a:custGeom>
            <a:avLst/>
            <a:gdLst>
              <a:gd name="connsiteX0" fmla="*/ 1357313 w 2812039"/>
              <a:gd name="connsiteY0" fmla="*/ 1805420 h 2532784"/>
              <a:gd name="connsiteX1" fmla="*/ 1409267 w 2812039"/>
              <a:gd name="connsiteY1" fmla="*/ 1863869 h 2532784"/>
              <a:gd name="connsiteX2" fmla="*/ 1435244 w 2812039"/>
              <a:gd name="connsiteY2" fmla="*/ 1902835 h 2532784"/>
              <a:gd name="connsiteX3" fmla="*/ 1428750 w 2812039"/>
              <a:gd name="connsiteY3" fmla="*/ 1922318 h 2532784"/>
              <a:gd name="connsiteX4" fmla="*/ 1344324 w 2812039"/>
              <a:gd name="connsiteY4" fmla="*/ 1896341 h 2532784"/>
              <a:gd name="connsiteX5" fmla="*/ 1227426 w 2812039"/>
              <a:gd name="connsiteY5" fmla="*/ 1922318 h 2532784"/>
              <a:gd name="connsiteX6" fmla="*/ 1201449 w 2812039"/>
              <a:gd name="connsiteY6" fmla="*/ 1915824 h 2532784"/>
              <a:gd name="connsiteX7" fmla="*/ 1104034 w 2812039"/>
              <a:gd name="connsiteY7" fmla="*/ 1863869 h 2532784"/>
              <a:gd name="connsiteX8" fmla="*/ 1071563 w 2812039"/>
              <a:gd name="connsiteY8" fmla="*/ 1779443 h 2532784"/>
              <a:gd name="connsiteX9" fmla="*/ 1130012 w 2812039"/>
              <a:gd name="connsiteY9" fmla="*/ 1733983 h 2532784"/>
              <a:gd name="connsiteX10" fmla="*/ 1285875 w 2812039"/>
              <a:gd name="connsiteY10" fmla="*/ 1701511 h 2532784"/>
              <a:gd name="connsiteX11" fmla="*/ 1357313 w 2812039"/>
              <a:gd name="connsiteY11" fmla="*/ 1805420 h 2532784"/>
              <a:gd name="connsiteX12" fmla="*/ 974148 w 2812039"/>
              <a:gd name="connsiteY12" fmla="*/ 1915824 h 2532784"/>
              <a:gd name="connsiteX13" fmla="*/ 876733 w 2812039"/>
              <a:gd name="connsiteY13" fmla="*/ 1915824 h 2532784"/>
              <a:gd name="connsiteX14" fmla="*/ 850756 w 2812039"/>
              <a:gd name="connsiteY14" fmla="*/ 1688523 h 2532784"/>
              <a:gd name="connsiteX15" fmla="*/ 850756 w 2812039"/>
              <a:gd name="connsiteY15" fmla="*/ 1689735 h 2532784"/>
              <a:gd name="connsiteX16" fmla="*/ 863744 w 2812039"/>
              <a:gd name="connsiteY16" fmla="*/ 1727489 h 2532784"/>
              <a:gd name="connsiteX17" fmla="*/ 902710 w 2812039"/>
              <a:gd name="connsiteY17" fmla="*/ 1759960 h 2532784"/>
              <a:gd name="connsiteX18" fmla="*/ 974148 w 2812039"/>
              <a:gd name="connsiteY18" fmla="*/ 1896341 h 2532784"/>
              <a:gd name="connsiteX19" fmla="*/ 974148 w 2812039"/>
              <a:gd name="connsiteY19" fmla="*/ 1915824 h 2532784"/>
              <a:gd name="connsiteX20" fmla="*/ 668915 w 2812039"/>
              <a:gd name="connsiteY20" fmla="*/ 1623580 h 2532784"/>
              <a:gd name="connsiteX21" fmla="*/ 714375 w 2812039"/>
              <a:gd name="connsiteY21" fmla="*/ 1746972 h 2532784"/>
              <a:gd name="connsiteX22" fmla="*/ 798801 w 2812039"/>
              <a:gd name="connsiteY22" fmla="*/ 2013239 h 2532784"/>
              <a:gd name="connsiteX23" fmla="*/ 694892 w 2812039"/>
              <a:gd name="connsiteY23" fmla="*/ 2019733 h 2532784"/>
              <a:gd name="connsiteX24" fmla="*/ 642938 w 2812039"/>
              <a:gd name="connsiteY24" fmla="*/ 1922318 h 2532784"/>
              <a:gd name="connsiteX25" fmla="*/ 552017 w 2812039"/>
              <a:gd name="connsiteY25" fmla="*/ 1727489 h 2532784"/>
              <a:gd name="connsiteX26" fmla="*/ 655926 w 2812039"/>
              <a:gd name="connsiteY26" fmla="*/ 1617085 h 2532784"/>
              <a:gd name="connsiteX27" fmla="*/ 668915 w 2812039"/>
              <a:gd name="connsiteY27" fmla="*/ 1623580 h 2532784"/>
              <a:gd name="connsiteX28" fmla="*/ 2136631 w 2812039"/>
              <a:gd name="connsiteY28" fmla="*/ 1643062 h 2532784"/>
              <a:gd name="connsiteX29" fmla="*/ 2123642 w 2812039"/>
              <a:gd name="connsiteY29" fmla="*/ 1662545 h 2532784"/>
              <a:gd name="connsiteX30" fmla="*/ 2234046 w 2812039"/>
              <a:gd name="connsiteY30" fmla="*/ 1798926 h 2532784"/>
              <a:gd name="connsiteX31" fmla="*/ 2227551 w 2812039"/>
              <a:gd name="connsiteY31" fmla="*/ 1818409 h 2532784"/>
              <a:gd name="connsiteX32" fmla="*/ 2208068 w 2812039"/>
              <a:gd name="connsiteY32" fmla="*/ 1818409 h 2532784"/>
              <a:gd name="connsiteX33" fmla="*/ 2084676 w 2812039"/>
              <a:gd name="connsiteY33" fmla="*/ 1675534 h 2532784"/>
              <a:gd name="connsiteX34" fmla="*/ 2084676 w 2812039"/>
              <a:gd name="connsiteY34" fmla="*/ 1610591 h 2532784"/>
              <a:gd name="connsiteX35" fmla="*/ 2136631 w 2812039"/>
              <a:gd name="connsiteY35" fmla="*/ 1643062 h 2532784"/>
              <a:gd name="connsiteX36" fmla="*/ 1740477 w 2812039"/>
              <a:gd name="connsiteY36" fmla="*/ 1610591 h 2532784"/>
              <a:gd name="connsiteX37" fmla="*/ 1818409 w 2812039"/>
              <a:gd name="connsiteY37" fmla="*/ 1675534 h 2532784"/>
              <a:gd name="connsiteX38" fmla="*/ 1818409 w 2812039"/>
              <a:gd name="connsiteY38" fmla="*/ 1695017 h 2532784"/>
              <a:gd name="connsiteX39" fmla="*/ 1753466 w 2812039"/>
              <a:gd name="connsiteY39" fmla="*/ 1708006 h 2532784"/>
              <a:gd name="connsiteX40" fmla="*/ 1714500 w 2812039"/>
              <a:gd name="connsiteY40" fmla="*/ 1675534 h 2532784"/>
              <a:gd name="connsiteX41" fmla="*/ 1714500 w 2812039"/>
              <a:gd name="connsiteY41" fmla="*/ 1610591 h 2532784"/>
              <a:gd name="connsiteX42" fmla="*/ 1740477 w 2812039"/>
              <a:gd name="connsiteY42" fmla="*/ 1610591 h 2532784"/>
              <a:gd name="connsiteX43" fmla="*/ 1539154 w 2812039"/>
              <a:gd name="connsiteY43" fmla="*/ 1480705 h 2532784"/>
              <a:gd name="connsiteX44" fmla="*/ 1539154 w 2812039"/>
              <a:gd name="connsiteY44" fmla="*/ 1500187 h 2532784"/>
              <a:gd name="connsiteX45" fmla="*/ 1526165 w 2812039"/>
              <a:gd name="connsiteY45" fmla="*/ 1506682 h 2532784"/>
              <a:gd name="connsiteX46" fmla="*/ 1415762 w 2812039"/>
              <a:gd name="connsiteY46" fmla="*/ 1435244 h 2532784"/>
              <a:gd name="connsiteX47" fmla="*/ 1415762 w 2812039"/>
              <a:gd name="connsiteY47" fmla="*/ 1415761 h 2532784"/>
              <a:gd name="connsiteX48" fmla="*/ 1448233 w 2812039"/>
              <a:gd name="connsiteY48" fmla="*/ 1402773 h 2532784"/>
              <a:gd name="connsiteX49" fmla="*/ 1539154 w 2812039"/>
              <a:gd name="connsiteY49" fmla="*/ 1480705 h 2532784"/>
              <a:gd name="connsiteX50" fmla="*/ 759835 w 2812039"/>
              <a:gd name="connsiteY50" fmla="*/ 675409 h 2532784"/>
              <a:gd name="connsiteX51" fmla="*/ 785813 w 2812039"/>
              <a:gd name="connsiteY51" fmla="*/ 772824 h 2532784"/>
              <a:gd name="connsiteX52" fmla="*/ 766330 w 2812039"/>
              <a:gd name="connsiteY52" fmla="*/ 805295 h 2532784"/>
              <a:gd name="connsiteX53" fmla="*/ 922193 w 2812039"/>
              <a:gd name="connsiteY53" fmla="*/ 1091045 h 2532784"/>
              <a:gd name="connsiteX54" fmla="*/ 902710 w 2812039"/>
              <a:gd name="connsiteY54" fmla="*/ 1130011 h 2532784"/>
              <a:gd name="connsiteX55" fmla="*/ 922193 w 2812039"/>
              <a:gd name="connsiteY55" fmla="*/ 1155989 h 2532784"/>
              <a:gd name="connsiteX56" fmla="*/ 941676 w 2812039"/>
              <a:gd name="connsiteY56" fmla="*/ 1227426 h 2532784"/>
              <a:gd name="connsiteX57" fmla="*/ 889722 w 2812039"/>
              <a:gd name="connsiteY57" fmla="*/ 1279381 h 2532784"/>
              <a:gd name="connsiteX58" fmla="*/ 863744 w 2812039"/>
              <a:gd name="connsiteY58" fmla="*/ 1272886 h 2532784"/>
              <a:gd name="connsiteX59" fmla="*/ 707881 w 2812039"/>
              <a:gd name="connsiteY59" fmla="*/ 1026102 h 2532784"/>
              <a:gd name="connsiteX60" fmla="*/ 766330 w 2812039"/>
              <a:gd name="connsiteY60" fmla="*/ 935182 h 2532784"/>
              <a:gd name="connsiteX61" fmla="*/ 629949 w 2812039"/>
              <a:gd name="connsiteY61" fmla="*/ 824778 h 2532784"/>
              <a:gd name="connsiteX62" fmla="*/ 603972 w 2812039"/>
              <a:gd name="connsiteY62" fmla="*/ 857250 h 2532784"/>
              <a:gd name="connsiteX63" fmla="*/ 571500 w 2812039"/>
              <a:gd name="connsiteY63" fmla="*/ 883227 h 2532784"/>
              <a:gd name="connsiteX64" fmla="*/ 584489 w 2812039"/>
              <a:gd name="connsiteY64" fmla="*/ 902710 h 2532784"/>
              <a:gd name="connsiteX65" fmla="*/ 584489 w 2812039"/>
              <a:gd name="connsiteY65" fmla="*/ 1032597 h 2532784"/>
              <a:gd name="connsiteX66" fmla="*/ 558511 w 2812039"/>
              <a:gd name="connsiteY66" fmla="*/ 1032597 h 2532784"/>
              <a:gd name="connsiteX67" fmla="*/ 519546 w 2812039"/>
              <a:gd name="connsiteY67" fmla="*/ 928687 h 2532784"/>
              <a:gd name="connsiteX68" fmla="*/ 746847 w 2812039"/>
              <a:gd name="connsiteY68" fmla="*/ 668915 h 2532784"/>
              <a:gd name="connsiteX69" fmla="*/ 759835 w 2812039"/>
              <a:gd name="connsiteY69" fmla="*/ 675409 h 2532784"/>
              <a:gd name="connsiteX70" fmla="*/ 214313 w 2812039"/>
              <a:gd name="connsiteY70" fmla="*/ 12989 h 2532784"/>
              <a:gd name="connsiteX71" fmla="*/ 266267 w 2812039"/>
              <a:gd name="connsiteY71" fmla="*/ 38966 h 2532784"/>
              <a:gd name="connsiteX72" fmla="*/ 350693 w 2812039"/>
              <a:gd name="connsiteY72" fmla="*/ 12989 h 2532784"/>
              <a:gd name="connsiteX73" fmla="*/ 448108 w 2812039"/>
              <a:gd name="connsiteY73" fmla="*/ 58449 h 2532784"/>
              <a:gd name="connsiteX74" fmla="*/ 616960 w 2812039"/>
              <a:gd name="connsiteY74" fmla="*/ 84426 h 2532784"/>
              <a:gd name="connsiteX75" fmla="*/ 811790 w 2812039"/>
              <a:gd name="connsiteY75" fmla="*/ 25977 h 2532784"/>
              <a:gd name="connsiteX76" fmla="*/ 1052080 w 2812039"/>
              <a:gd name="connsiteY76" fmla="*/ 12989 h 2532784"/>
              <a:gd name="connsiteX77" fmla="*/ 1240415 w 2812039"/>
              <a:gd name="connsiteY77" fmla="*/ 45460 h 2532784"/>
              <a:gd name="connsiteX78" fmla="*/ 1396279 w 2812039"/>
              <a:gd name="connsiteY78" fmla="*/ 168852 h 2532784"/>
              <a:gd name="connsiteX79" fmla="*/ 1389784 w 2812039"/>
              <a:gd name="connsiteY79" fmla="*/ 188335 h 2532784"/>
              <a:gd name="connsiteX80" fmla="*/ 1370301 w 2812039"/>
              <a:gd name="connsiteY80" fmla="*/ 175347 h 2532784"/>
              <a:gd name="connsiteX81" fmla="*/ 1279381 w 2812039"/>
              <a:gd name="connsiteY81" fmla="*/ 292244 h 2532784"/>
              <a:gd name="connsiteX82" fmla="*/ 1318347 w 2812039"/>
              <a:gd name="connsiteY82" fmla="*/ 357188 h 2532784"/>
              <a:gd name="connsiteX83" fmla="*/ 1318347 w 2812039"/>
              <a:gd name="connsiteY83" fmla="*/ 376670 h 2532784"/>
              <a:gd name="connsiteX84" fmla="*/ 1259898 w 2812039"/>
              <a:gd name="connsiteY84" fmla="*/ 415636 h 2532784"/>
              <a:gd name="connsiteX85" fmla="*/ 1285875 w 2812039"/>
              <a:gd name="connsiteY85" fmla="*/ 435119 h 2532784"/>
              <a:gd name="connsiteX86" fmla="*/ 1130012 w 2812039"/>
              <a:gd name="connsiteY86" fmla="*/ 565006 h 2532784"/>
              <a:gd name="connsiteX87" fmla="*/ 1019608 w 2812039"/>
              <a:gd name="connsiteY87" fmla="*/ 513051 h 2532784"/>
              <a:gd name="connsiteX88" fmla="*/ 857250 w 2812039"/>
              <a:gd name="connsiteY88" fmla="*/ 603972 h 2532784"/>
              <a:gd name="connsiteX89" fmla="*/ 844261 w 2812039"/>
              <a:gd name="connsiteY89" fmla="*/ 623455 h 2532784"/>
              <a:gd name="connsiteX90" fmla="*/ 967654 w 2812039"/>
              <a:gd name="connsiteY90" fmla="*/ 889722 h 2532784"/>
              <a:gd name="connsiteX91" fmla="*/ 1000125 w 2812039"/>
              <a:gd name="connsiteY91" fmla="*/ 883227 h 2532784"/>
              <a:gd name="connsiteX92" fmla="*/ 974148 w 2812039"/>
              <a:gd name="connsiteY92" fmla="*/ 857250 h 2532784"/>
              <a:gd name="connsiteX93" fmla="*/ 954665 w 2812039"/>
              <a:gd name="connsiteY93" fmla="*/ 746847 h 2532784"/>
              <a:gd name="connsiteX94" fmla="*/ 935182 w 2812039"/>
              <a:gd name="connsiteY94" fmla="*/ 694892 h 2532784"/>
              <a:gd name="connsiteX95" fmla="*/ 987136 w 2812039"/>
              <a:gd name="connsiteY95" fmla="*/ 629949 h 2532784"/>
              <a:gd name="connsiteX96" fmla="*/ 990687 w 2812039"/>
              <a:gd name="connsiteY96" fmla="*/ 632893 h 2532784"/>
              <a:gd name="connsiteX97" fmla="*/ 1006619 w 2812039"/>
              <a:gd name="connsiteY97" fmla="*/ 629949 h 2532784"/>
              <a:gd name="connsiteX98" fmla="*/ 1078057 w 2812039"/>
              <a:gd name="connsiteY98" fmla="*/ 642937 h 2532784"/>
              <a:gd name="connsiteX99" fmla="*/ 1123517 w 2812039"/>
              <a:gd name="connsiteY99" fmla="*/ 727364 h 2532784"/>
              <a:gd name="connsiteX100" fmla="*/ 1104034 w 2812039"/>
              <a:gd name="connsiteY100" fmla="*/ 792307 h 2532784"/>
              <a:gd name="connsiteX101" fmla="*/ 1117023 w 2812039"/>
              <a:gd name="connsiteY101" fmla="*/ 818284 h 2532784"/>
              <a:gd name="connsiteX102" fmla="*/ 1175472 w 2812039"/>
              <a:gd name="connsiteY102" fmla="*/ 850756 h 2532784"/>
              <a:gd name="connsiteX103" fmla="*/ 1220932 w 2812039"/>
              <a:gd name="connsiteY103" fmla="*/ 863744 h 2532784"/>
              <a:gd name="connsiteX104" fmla="*/ 1240415 w 2812039"/>
              <a:gd name="connsiteY104" fmla="*/ 844261 h 2532784"/>
              <a:gd name="connsiteX105" fmla="*/ 1363807 w 2812039"/>
              <a:gd name="connsiteY105" fmla="*/ 844261 h 2532784"/>
              <a:gd name="connsiteX106" fmla="*/ 1396279 w 2812039"/>
              <a:gd name="connsiteY106" fmla="*/ 831273 h 2532784"/>
              <a:gd name="connsiteX107" fmla="*/ 1409267 w 2812039"/>
              <a:gd name="connsiteY107" fmla="*/ 792307 h 2532784"/>
              <a:gd name="connsiteX108" fmla="*/ 1441739 w 2812039"/>
              <a:gd name="connsiteY108" fmla="*/ 792307 h 2532784"/>
              <a:gd name="connsiteX109" fmla="*/ 1448233 w 2812039"/>
              <a:gd name="connsiteY109" fmla="*/ 824778 h 2532784"/>
              <a:gd name="connsiteX110" fmla="*/ 1461222 w 2812039"/>
              <a:gd name="connsiteY110" fmla="*/ 831273 h 2532784"/>
              <a:gd name="connsiteX111" fmla="*/ 1649557 w 2812039"/>
              <a:gd name="connsiteY111" fmla="*/ 766330 h 2532784"/>
              <a:gd name="connsiteX112" fmla="*/ 1720994 w 2812039"/>
              <a:gd name="connsiteY112" fmla="*/ 694892 h 2532784"/>
              <a:gd name="connsiteX113" fmla="*/ 1714500 w 2812039"/>
              <a:gd name="connsiteY113" fmla="*/ 720869 h 2532784"/>
              <a:gd name="connsiteX114" fmla="*/ 1733983 w 2812039"/>
              <a:gd name="connsiteY114" fmla="*/ 746847 h 2532784"/>
              <a:gd name="connsiteX115" fmla="*/ 1805421 w 2812039"/>
              <a:gd name="connsiteY115" fmla="*/ 733858 h 2532784"/>
              <a:gd name="connsiteX116" fmla="*/ 1805421 w 2812039"/>
              <a:gd name="connsiteY116" fmla="*/ 753341 h 2532784"/>
              <a:gd name="connsiteX117" fmla="*/ 1649557 w 2812039"/>
              <a:gd name="connsiteY117" fmla="*/ 818284 h 2532784"/>
              <a:gd name="connsiteX118" fmla="*/ 1532659 w 2812039"/>
              <a:gd name="connsiteY118" fmla="*/ 902710 h 2532784"/>
              <a:gd name="connsiteX119" fmla="*/ 1474210 w 2812039"/>
              <a:gd name="connsiteY119" fmla="*/ 922193 h 2532784"/>
              <a:gd name="connsiteX120" fmla="*/ 1448233 w 2812039"/>
              <a:gd name="connsiteY120" fmla="*/ 974148 h 2532784"/>
              <a:gd name="connsiteX121" fmla="*/ 1422256 w 2812039"/>
              <a:gd name="connsiteY121" fmla="*/ 961159 h 2532784"/>
              <a:gd name="connsiteX122" fmla="*/ 1305358 w 2812039"/>
              <a:gd name="connsiteY122" fmla="*/ 1032597 h 2532784"/>
              <a:gd name="connsiteX123" fmla="*/ 1266392 w 2812039"/>
              <a:gd name="connsiteY123" fmla="*/ 1110528 h 2532784"/>
              <a:gd name="connsiteX124" fmla="*/ 1266392 w 2812039"/>
              <a:gd name="connsiteY124" fmla="*/ 1136506 h 2532784"/>
              <a:gd name="connsiteX125" fmla="*/ 1311852 w 2812039"/>
              <a:gd name="connsiteY125" fmla="*/ 1136506 h 2532784"/>
              <a:gd name="connsiteX126" fmla="*/ 1552142 w 2812039"/>
              <a:gd name="connsiteY126" fmla="*/ 1298864 h 2532784"/>
              <a:gd name="connsiteX127" fmla="*/ 1571625 w 2812039"/>
              <a:gd name="connsiteY127" fmla="*/ 1363807 h 2532784"/>
              <a:gd name="connsiteX128" fmla="*/ 1656051 w 2812039"/>
              <a:gd name="connsiteY128" fmla="*/ 1487199 h 2532784"/>
              <a:gd name="connsiteX129" fmla="*/ 1695017 w 2812039"/>
              <a:gd name="connsiteY129" fmla="*/ 1454727 h 2532784"/>
              <a:gd name="connsiteX130" fmla="*/ 1746972 w 2812039"/>
              <a:gd name="connsiteY130" fmla="*/ 1441739 h 2532784"/>
              <a:gd name="connsiteX131" fmla="*/ 1753466 w 2812039"/>
              <a:gd name="connsiteY131" fmla="*/ 1428750 h 2532784"/>
              <a:gd name="connsiteX132" fmla="*/ 1714500 w 2812039"/>
              <a:gd name="connsiteY132" fmla="*/ 1311852 h 2532784"/>
              <a:gd name="connsiteX133" fmla="*/ 1746972 w 2812039"/>
              <a:gd name="connsiteY133" fmla="*/ 1246909 h 2532784"/>
              <a:gd name="connsiteX134" fmla="*/ 1811915 w 2812039"/>
              <a:gd name="connsiteY134" fmla="*/ 1227426 h 2532784"/>
              <a:gd name="connsiteX135" fmla="*/ 1889847 w 2812039"/>
              <a:gd name="connsiteY135" fmla="*/ 1292369 h 2532784"/>
              <a:gd name="connsiteX136" fmla="*/ 1889847 w 2812039"/>
              <a:gd name="connsiteY136" fmla="*/ 1357312 h 2532784"/>
              <a:gd name="connsiteX137" fmla="*/ 2071688 w 2812039"/>
              <a:gd name="connsiteY137" fmla="*/ 1415761 h 2532784"/>
              <a:gd name="connsiteX138" fmla="*/ 2162608 w 2812039"/>
              <a:gd name="connsiteY138" fmla="*/ 1519670 h 2532784"/>
              <a:gd name="connsiteX139" fmla="*/ 2208068 w 2812039"/>
              <a:gd name="connsiteY139" fmla="*/ 1571625 h 2532784"/>
              <a:gd name="connsiteX140" fmla="*/ 2234046 w 2812039"/>
              <a:gd name="connsiteY140" fmla="*/ 1591108 h 2532784"/>
              <a:gd name="connsiteX141" fmla="*/ 2247034 w 2812039"/>
              <a:gd name="connsiteY141" fmla="*/ 1669040 h 2532784"/>
              <a:gd name="connsiteX142" fmla="*/ 2318472 w 2812039"/>
              <a:gd name="connsiteY142" fmla="*/ 1870364 h 2532784"/>
              <a:gd name="connsiteX143" fmla="*/ 2383415 w 2812039"/>
              <a:gd name="connsiteY143" fmla="*/ 1909330 h 2532784"/>
              <a:gd name="connsiteX144" fmla="*/ 2428875 w 2812039"/>
              <a:gd name="connsiteY144" fmla="*/ 1876858 h 2532784"/>
              <a:gd name="connsiteX145" fmla="*/ 2506807 w 2812039"/>
              <a:gd name="connsiteY145" fmla="*/ 1883352 h 2532784"/>
              <a:gd name="connsiteX146" fmla="*/ 2526290 w 2812039"/>
              <a:gd name="connsiteY146" fmla="*/ 1896341 h 2532784"/>
              <a:gd name="connsiteX147" fmla="*/ 2649682 w 2812039"/>
              <a:gd name="connsiteY147" fmla="*/ 1941801 h 2532784"/>
              <a:gd name="connsiteX148" fmla="*/ 2812040 w 2812039"/>
              <a:gd name="connsiteY148" fmla="*/ 2493818 h 2532784"/>
              <a:gd name="connsiteX149" fmla="*/ 2805546 w 2812039"/>
              <a:gd name="connsiteY149" fmla="*/ 2532784 h 2532784"/>
              <a:gd name="connsiteX150" fmla="*/ 0 w 2812039"/>
              <a:gd name="connsiteY150" fmla="*/ 2532784 h 2532784"/>
              <a:gd name="connsiteX151" fmla="*/ 0 w 2812039"/>
              <a:gd name="connsiteY151" fmla="*/ 2487324 h 2532784"/>
              <a:gd name="connsiteX152" fmla="*/ 19483 w 2812039"/>
              <a:gd name="connsiteY152" fmla="*/ 2428875 h 2532784"/>
              <a:gd name="connsiteX153" fmla="*/ 38966 w 2812039"/>
              <a:gd name="connsiteY153" fmla="*/ 2260023 h 2532784"/>
              <a:gd name="connsiteX154" fmla="*/ 116898 w 2812039"/>
              <a:gd name="connsiteY154" fmla="*/ 2052205 h 2532784"/>
              <a:gd name="connsiteX155" fmla="*/ 194830 w 2812039"/>
              <a:gd name="connsiteY155" fmla="*/ 1928812 h 2532784"/>
              <a:gd name="connsiteX156" fmla="*/ 292244 w 2812039"/>
              <a:gd name="connsiteY156" fmla="*/ 1948295 h 2532784"/>
              <a:gd name="connsiteX157" fmla="*/ 357188 w 2812039"/>
              <a:gd name="connsiteY157" fmla="*/ 1915824 h 2532784"/>
              <a:gd name="connsiteX158" fmla="*/ 448108 w 2812039"/>
              <a:gd name="connsiteY158" fmla="*/ 1967778 h 2532784"/>
              <a:gd name="connsiteX159" fmla="*/ 571500 w 2812039"/>
              <a:gd name="connsiteY159" fmla="*/ 1967778 h 2532784"/>
              <a:gd name="connsiteX160" fmla="*/ 577994 w 2812039"/>
              <a:gd name="connsiteY160" fmla="*/ 1948295 h 2532784"/>
              <a:gd name="connsiteX161" fmla="*/ 409142 w 2812039"/>
              <a:gd name="connsiteY161" fmla="*/ 1746972 h 2532784"/>
              <a:gd name="connsiteX162" fmla="*/ 396153 w 2812039"/>
              <a:gd name="connsiteY162" fmla="*/ 1688523 h 2532784"/>
              <a:gd name="connsiteX163" fmla="*/ 467591 w 2812039"/>
              <a:gd name="connsiteY163" fmla="*/ 1545648 h 2532784"/>
              <a:gd name="connsiteX164" fmla="*/ 571500 w 2812039"/>
              <a:gd name="connsiteY164" fmla="*/ 1357312 h 2532784"/>
              <a:gd name="connsiteX165" fmla="*/ 409142 w 2812039"/>
              <a:gd name="connsiteY165" fmla="*/ 1220932 h 2532784"/>
              <a:gd name="connsiteX166" fmla="*/ 402648 w 2812039"/>
              <a:gd name="connsiteY166" fmla="*/ 1188460 h 2532784"/>
              <a:gd name="connsiteX167" fmla="*/ 344199 w 2812039"/>
              <a:gd name="connsiteY167" fmla="*/ 1130011 h 2532784"/>
              <a:gd name="connsiteX168" fmla="*/ 519546 w 2812039"/>
              <a:gd name="connsiteY168" fmla="*/ 1013114 h 2532784"/>
              <a:gd name="connsiteX169" fmla="*/ 201324 w 2812039"/>
              <a:gd name="connsiteY169" fmla="*/ 12989 h 2532784"/>
              <a:gd name="connsiteX170" fmla="*/ 207818 w 2812039"/>
              <a:gd name="connsiteY170" fmla="*/ 0 h 2532784"/>
              <a:gd name="connsiteX171" fmla="*/ 214313 w 2812039"/>
              <a:gd name="connsiteY171" fmla="*/ 12989 h 253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2812039" h="2532784">
                <a:moveTo>
                  <a:pt x="1357313" y="1805420"/>
                </a:moveTo>
                <a:cubicBezTo>
                  <a:pt x="1363807" y="1818409"/>
                  <a:pt x="1389784" y="1837892"/>
                  <a:pt x="1409267" y="1863869"/>
                </a:cubicBezTo>
                <a:cubicBezTo>
                  <a:pt x="1422256" y="1870364"/>
                  <a:pt x="1435244" y="1883352"/>
                  <a:pt x="1435244" y="1902835"/>
                </a:cubicBezTo>
                <a:cubicBezTo>
                  <a:pt x="1435244" y="1915824"/>
                  <a:pt x="1435244" y="1915824"/>
                  <a:pt x="1428750" y="1922318"/>
                </a:cubicBezTo>
                <a:cubicBezTo>
                  <a:pt x="1402773" y="1915824"/>
                  <a:pt x="1357313" y="1896341"/>
                  <a:pt x="1344324" y="1896341"/>
                </a:cubicBezTo>
                <a:cubicBezTo>
                  <a:pt x="1324841" y="1896341"/>
                  <a:pt x="1240415" y="1922318"/>
                  <a:pt x="1227426" y="1922318"/>
                </a:cubicBezTo>
                <a:cubicBezTo>
                  <a:pt x="1207943" y="1922318"/>
                  <a:pt x="1207943" y="1922318"/>
                  <a:pt x="1201449" y="1915824"/>
                </a:cubicBezTo>
                <a:cubicBezTo>
                  <a:pt x="1181966" y="1896341"/>
                  <a:pt x="1104034" y="1902835"/>
                  <a:pt x="1104034" y="1863869"/>
                </a:cubicBezTo>
                <a:cubicBezTo>
                  <a:pt x="1104034" y="1844386"/>
                  <a:pt x="1084551" y="1805420"/>
                  <a:pt x="1071563" y="1779443"/>
                </a:cubicBezTo>
                <a:cubicBezTo>
                  <a:pt x="1084551" y="1766455"/>
                  <a:pt x="1104034" y="1740477"/>
                  <a:pt x="1130012" y="1733983"/>
                </a:cubicBezTo>
                <a:cubicBezTo>
                  <a:pt x="1175472" y="1714500"/>
                  <a:pt x="1266392" y="1701511"/>
                  <a:pt x="1285875" y="1701511"/>
                </a:cubicBezTo>
                <a:cubicBezTo>
                  <a:pt x="1311852" y="1701511"/>
                  <a:pt x="1357313" y="1798926"/>
                  <a:pt x="1357313" y="1805420"/>
                </a:cubicBezTo>
                <a:close/>
                <a:moveTo>
                  <a:pt x="974148" y="1915824"/>
                </a:moveTo>
                <a:lnTo>
                  <a:pt x="876733" y="1915824"/>
                </a:lnTo>
                <a:cubicBezTo>
                  <a:pt x="863744" y="1850881"/>
                  <a:pt x="857250" y="1785937"/>
                  <a:pt x="850756" y="1688523"/>
                </a:cubicBezTo>
                <a:cubicBezTo>
                  <a:pt x="850756" y="1689389"/>
                  <a:pt x="850756" y="1689735"/>
                  <a:pt x="850756" y="1689735"/>
                </a:cubicBezTo>
                <a:cubicBezTo>
                  <a:pt x="850929" y="1689735"/>
                  <a:pt x="852401" y="1676660"/>
                  <a:pt x="863744" y="1727489"/>
                </a:cubicBezTo>
                <a:cubicBezTo>
                  <a:pt x="870239" y="1740477"/>
                  <a:pt x="896216" y="1746972"/>
                  <a:pt x="902710" y="1759960"/>
                </a:cubicBezTo>
                <a:cubicBezTo>
                  <a:pt x="935182" y="1798926"/>
                  <a:pt x="948171" y="1850881"/>
                  <a:pt x="974148" y="1896341"/>
                </a:cubicBezTo>
                <a:lnTo>
                  <a:pt x="974148" y="1915824"/>
                </a:lnTo>
                <a:close/>
                <a:moveTo>
                  <a:pt x="668915" y="1623580"/>
                </a:moveTo>
                <a:cubicBezTo>
                  <a:pt x="681903" y="1662545"/>
                  <a:pt x="714375" y="1727489"/>
                  <a:pt x="714375" y="1746972"/>
                </a:cubicBezTo>
                <a:cubicBezTo>
                  <a:pt x="714375" y="1759960"/>
                  <a:pt x="766330" y="1915824"/>
                  <a:pt x="798801" y="2013239"/>
                </a:cubicBezTo>
                <a:cubicBezTo>
                  <a:pt x="792307" y="2013239"/>
                  <a:pt x="785813" y="2019733"/>
                  <a:pt x="694892" y="2019733"/>
                </a:cubicBezTo>
                <a:cubicBezTo>
                  <a:pt x="688398" y="1987261"/>
                  <a:pt x="655926" y="1954790"/>
                  <a:pt x="642938" y="1922318"/>
                </a:cubicBezTo>
                <a:cubicBezTo>
                  <a:pt x="623455" y="1863869"/>
                  <a:pt x="629949" y="1772949"/>
                  <a:pt x="552017" y="1727489"/>
                </a:cubicBezTo>
                <a:cubicBezTo>
                  <a:pt x="584489" y="1695017"/>
                  <a:pt x="623455" y="1656051"/>
                  <a:pt x="655926" y="1617085"/>
                </a:cubicBezTo>
                <a:cubicBezTo>
                  <a:pt x="662421" y="1617085"/>
                  <a:pt x="668915" y="1617085"/>
                  <a:pt x="668915" y="1623580"/>
                </a:cubicBezTo>
                <a:close/>
                <a:moveTo>
                  <a:pt x="2136631" y="1643062"/>
                </a:moveTo>
                <a:cubicBezTo>
                  <a:pt x="2136631" y="1656051"/>
                  <a:pt x="2123642" y="1643062"/>
                  <a:pt x="2123642" y="1662545"/>
                </a:cubicBezTo>
                <a:cubicBezTo>
                  <a:pt x="2123642" y="1662545"/>
                  <a:pt x="2234046" y="1759960"/>
                  <a:pt x="2234046" y="1798926"/>
                </a:cubicBezTo>
                <a:cubicBezTo>
                  <a:pt x="2234046" y="1811915"/>
                  <a:pt x="2227551" y="1811915"/>
                  <a:pt x="2227551" y="1818409"/>
                </a:cubicBezTo>
                <a:lnTo>
                  <a:pt x="2208068" y="1818409"/>
                </a:lnTo>
                <a:cubicBezTo>
                  <a:pt x="2169103" y="1772949"/>
                  <a:pt x="2130137" y="1720994"/>
                  <a:pt x="2084676" y="1675534"/>
                </a:cubicBezTo>
                <a:lnTo>
                  <a:pt x="2084676" y="1610591"/>
                </a:lnTo>
                <a:cubicBezTo>
                  <a:pt x="2097665" y="1610591"/>
                  <a:pt x="2136631" y="1623580"/>
                  <a:pt x="2136631" y="1643062"/>
                </a:cubicBezTo>
                <a:close/>
                <a:moveTo>
                  <a:pt x="1740477" y="1610591"/>
                </a:moveTo>
                <a:cubicBezTo>
                  <a:pt x="1772949" y="1630074"/>
                  <a:pt x="1798926" y="1649557"/>
                  <a:pt x="1818409" y="1675534"/>
                </a:cubicBezTo>
                <a:lnTo>
                  <a:pt x="1818409" y="1695017"/>
                </a:lnTo>
                <a:cubicBezTo>
                  <a:pt x="1772949" y="1675534"/>
                  <a:pt x="1759960" y="1708006"/>
                  <a:pt x="1753466" y="1708006"/>
                </a:cubicBezTo>
                <a:cubicBezTo>
                  <a:pt x="1733983" y="1708006"/>
                  <a:pt x="1727489" y="1688523"/>
                  <a:pt x="1714500" y="1675534"/>
                </a:cubicBezTo>
                <a:lnTo>
                  <a:pt x="1714500" y="1610591"/>
                </a:lnTo>
                <a:lnTo>
                  <a:pt x="1740477" y="1610591"/>
                </a:lnTo>
                <a:close/>
                <a:moveTo>
                  <a:pt x="1539154" y="1480705"/>
                </a:moveTo>
                <a:lnTo>
                  <a:pt x="1539154" y="1500187"/>
                </a:lnTo>
                <a:cubicBezTo>
                  <a:pt x="1539154" y="1500187"/>
                  <a:pt x="1539154" y="1506682"/>
                  <a:pt x="1526165" y="1506682"/>
                </a:cubicBezTo>
                <a:cubicBezTo>
                  <a:pt x="1506682" y="1506682"/>
                  <a:pt x="1454727" y="1461222"/>
                  <a:pt x="1415762" y="1435244"/>
                </a:cubicBezTo>
                <a:lnTo>
                  <a:pt x="1415762" y="1415761"/>
                </a:lnTo>
                <a:cubicBezTo>
                  <a:pt x="1422256" y="1409267"/>
                  <a:pt x="1428750" y="1402773"/>
                  <a:pt x="1448233" y="1402773"/>
                </a:cubicBezTo>
                <a:cubicBezTo>
                  <a:pt x="1461222" y="1402773"/>
                  <a:pt x="1513176" y="1448233"/>
                  <a:pt x="1539154" y="1480705"/>
                </a:cubicBezTo>
                <a:close/>
                <a:moveTo>
                  <a:pt x="759835" y="675409"/>
                </a:moveTo>
                <a:cubicBezTo>
                  <a:pt x="766330" y="707881"/>
                  <a:pt x="785813" y="759835"/>
                  <a:pt x="785813" y="772824"/>
                </a:cubicBezTo>
                <a:cubicBezTo>
                  <a:pt x="785813" y="792307"/>
                  <a:pt x="766330" y="792307"/>
                  <a:pt x="766330" y="805295"/>
                </a:cubicBezTo>
                <a:cubicBezTo>
                  <a:pt x="766330" y="863744"/>
                  <a:pt x="922193" y="1065068"/>
                  <a:pt x="922193" y="1091045"/>
                </a:cubicBezTo>
                <a:cubicBezTo>
                  <a:pt x="922193" y="1104034"/>
                  <a:pt x="902710" y="1117023"/>
                  <a:pt x="902710" y="1130011"/>
                </a:cubicBezTo>
                <a:cubicBezTo>
                  <a:pt x="902710" y="1149494"/>
                  <a:pt x="922193" y="1155989"/>
                  <a:pt x="922193" y="1155989"/>
                </a:cubicBezTo>
                <a:cubicBezTo>
                  <a:pt x="928688" y="1175472"/>
                  <a:pt x="941676" y="1207943"/>
                  <a:pt x="941676" y="1227426"/>
                </a:cubicBezTo>
                <a:cubicBezTo>
                  <a:pt x="941676" y="1240415"/>
                  <a:pt x="902710" y="1279381"/>
                  <a:pt x="889722" y="1279381"/>
                </a:cubicBezTo>
                <a:cubicBezTo>
                  <a:pt x="870239" y="1279381"/>
                  <a:pt x="876733" y="1272886"/>
                  <a:pt x="863744" y="1272886"/>
                </a:cubicBezTo>
                <a:cubicBezTo>
                  <a:pt x="863744" y="1117023"/>
                  <a:pt x="707881" y="1071562"/>
                  <a:pt x="707881" y="1026102"/>
                </a:cubicBezTo>
                <a:cubicBezTo>
                  <a:pt x="707881" y="1006619"/>
                  <a:pt x="766330" y="948170"/>
                  <a:pt x="766330" y="935182"/>
                </a:cubicBezTo>
                <a:cubicBezTo>
                  <a:pt x="766330" y="857250"/>
                  <a:pt x="688398" y="824778"/>
                  <a:pt x="629949" y="824778"/>
                </a:cubicBezTo>
                <a:cubicBezTo>
                  <a:pt x="616960" y="824778"/>
                  <a:pt x="610466" y="850756"/>
                  <a:pt x="603972" y="857250"/>
                </a:cubicBezTo>
                <a:cubicBezTo>
                  <a:pt x="597477" y="863744"/>
                  <a:pt x="584489" y="870239"/>
                  <a:pt x="571500" y="883227"/>
                </a:cubicBezTo>
                <a:cubicBezTo>
                  <a:pt x="571500" y="889722"/>
                  <a:pt x="577994" y="896216"/>
                  <a:pt x="584489" y="902710"/>
                </a:cubicBezTo>
                <a:lnTo>
                  <a:pt x="584489" y="1032597"/>
                </a:lnTo>
                <a:lnTo>
                  <a:pt x="558511" y="1032597"/>
                </a:lnTo>
                <a:cubicBezTo>
                  <a:pt x="526040" y="1013114"/>
                  <a:pt x="519546" y="954665"/>
                  <a:pt x="519546" y="928687"/>
                </a:cubicBezTo>
                <a:cubicBezTo>
                  <a:pt x="519546" y="857250"/>
                  <a:pt x="642938" y="668915"/>
                  <a:pt x="746847" y="668915"/>
                </a:cubicBezTo>
                <a:cubicBezTo>
                  <a:pt x="759835" y="668915"/>
                  <a:pt x="759835" y="675409"/>
                  <a:pt x="759835" y="675409"/>
                </a:cubicBezTo>
                <a:close/>
                <a:moveTo>
                  <a:pt x="214313" y="12989"/>
                </a:moveTo>
                <a:cubicBezTo>
                  <a:pt x="233795" y="25977"/>
                  <a:pt x="253278" y="38966"/>
                  <a:pt x="266267" y="38966"/>
                </a:cubicBezTo>
                <a:cubicBezTo>
                  <a:pt x="285750" y="38966"/>
                  <a:pt x="331210" y="12989"/>
                  <a:pt x="350693" y="12989"/>
                </a:cubicBezTo>
                <a:cubicBezTo>
                  <a:pt x="363682" y="12989"/>
                  <a:pt x="409142" y="51955"/>
                  <a:pt x="448108" y="58449"/>
                </a:cubicBezTo>
                <a:cubicBezTo>
                  <a:pt x="493568" y="64943"/>
                  <a:pt x="597477" y="84426"/>
                  <a:pt x="616960" y="84426"/>
                </a:cubicBezTo>
                <a:cubicBezTo>
                  <a:pt x="629949" y="84426"/>
                  <a:pt x="740352" y="32472"/>
                  <a:pt x="811790" y="25977"/>
                </a:cubicBezTo>
                <a:cubicBezTo>
                  <a:pt x="954665" y="6494"/>
                  <a:pt x="1039091" y="12989"/>
                  <a:pt x="1052080" y="12989"/>
                </a:cubicBezTo>
                <a:cubicBezTo>
                  <a:pt x="1071563" y="12989"/>
                  <a:pt x="1181966" y="32472"/>
                  <a:pt x="1240415" y="45460"/>
                </a:cubicBezTo>
                <a:cubicBezTo>
                  <a:pt x="1253404" y="110403"/>
                  <a:pt x="1396279" y="90920"/>
                  <a:pt x="1396279" y="168852"/>
                </a:cubicBezTo>
                <a:cubicBezTo>
                  <a:pt x="1396279" y="188335"/>
                  <a:pt x="1396279" y="181841"/>
                  <a:pt x="1389784" y="188335"/>
                </a:cubicBezTo>
                <a:cubicBezTo>
                  <a:pt x="1383290" y="181841"/>
                  <a:pt x="1383290" y="175347"/>
                  <a:pt x="1370301" y="175347"/>
                </a:cubicBezTo>
                <a:cubicBezTo>
                  <a:pt x="1331335" y="175347"/>
                  <a:pt x="1279381" y="285750"/>
                  <a:pt x="1279381" y="292244"/>
                </a:cubicBezTo>
                <a:cubicBezTo>
                  <a:pt x="1279381" y="305233"/>
                  <a:pt x="1305358" y="331210"/>
                  <a:pt x="1318347" y="357188"/>
                </a:cubicBezTo>
                <a:lnTo>
                  <a:pt x="1318347" y="376670"/>
                </a:lnTo>
                <a:cubicBezTo>
                  <a:pt x="1298864" y="376670"/>
                  <a:pt x="1266392" y="402648"/>
                  <a:pt x="1259898" y="415636"/>
                </a:cubicBezTo>
                <a:cubicBezTo>
                  <a:pt x="1266392" y="422131"/>
                  <a:pt x="1279381" y="428625"/>
                  <a:pt x="1285875" y="435119"/>
                </a:cubicBezTo>
                <a:cubicBezTo>
                  <a:pt x="1259898" y="467591"/>
                  <a:pt x="1149494" y="565006"/>
                  <a:pt x="1130012" y="565006"/>
                </a:cubicBezTo>
                <a:cubicBezTo>
                  <a:pt x="1110529" y="565006"/>
                  <a:pt x="1032597" y="513051"/>
                  <a:pt x="1019608" y="513051"/>
                </a:cubicBezTo>
                <a:cubicBezTo>
                  <a:pt x="954665" y="513051"/>
                  <a:pt x="941676" y="616960"/>
                  <a:pt x="857250" y="603972"/>
                </a:cubicBezTo>
                <a:cubicBezTo>
                  <a:pt x="850756" y="610466"/>
                  <a:pt x="844261" y="603972"/>
                  <a:pt x="844261" y="623455"/>
                </a:cubicBezTo>
                <a:cubicBezTo>
                  <a:pt x="844261" y="668915"/>
                  <a:pt x="948171" y="863744"/>
                  <a:pt x="967654" y="889722"/>
                </a:cubicBezTo>
                <a:lnTo>
                  <a:pt x="1000125" y="883227"/>
                </a:lnTo>
                <a:cubicBezTo>
                  <a:pt x="1000125" y="876733"/>
                  <a:pt x="987136" y="870239"/>
                  <a:pt x="974148" y="857250"/>
                </a:cubicBezTo>
                <a:cubicBezTo>
                  <a:pt x="967654" y="824778"/>
                  <a:pt x="961159" y="785812"/>
                  <a:pt x="954665" y="746847"/>
                </a:cubicBezTo>
                <a:cubicBezTo>
                  <a:pt x="954665" y="733858"/>
                  <a:pt x="935182" y="714375"/>
                  <a:pt x="935182" y="694892"/>
                </a:cubicBezTo>
                <a:cubicBezTo>
                  <a:pt x="935182" y="681903"/>
                  <a:pt x="967654" y="655926"/>
                  <a:pt x="987136" y="629949"/>
                </a:cubicBezTo>
                <a:cubicBezTo>
                  <a:pt x="989301" y="632200"/>
                  <a:pt x="989994" y="632893"/>
                  <a:pt x="990687" y="632893"/>
                </a:cubicBezTo>
                <a:cubicBezTo>
                  <a:pt x="992159" y="632893"/>
                  <a:pt x="993631" y="629949"/>
                  <a:pt x="1006619" y="629949"/>
                </a:cubicBezTo>
                <a:cubicBezTo>
                  <a:pt x="1019608" y="629949"/>
                  <a:pt x="1052080" y="642937"/>
                  <a:pt x="1078057" y="642937"/>
                </a:cubicBezTo>
                <a:cubicBezTo>
                  <a:pt x="1097540" y="668915"/>
                  <a:pt x="1123517" y="688398"/>
                  <a:pt x="1123517" y="727364"/>
                </a:cubicBezTo>
                <a:cubicBezTo>
                  <a:pt x="1123517" y="740352"/>
                  <a:pt x="1104034" y="779318"/>
                  <a:pt x="1104034" y="792307"/>
                </a:cubicBezTo>
                <a:cubicBezTo>
                  <a:pt x="1104034" y="811790"/>
                  <a:pt x="1117023" y="811790"/>
                  <a:pt x="1117023" y="818284"/>
                </a:cubicBezTo>
                <a:cubicBezTo>
                  <a:pt x="1136506" y="824778"/>
                  <a:pt x="1149494" y="837767"/>
                  <a:pt x="1175472" y="850756"/>
                </a:cubicBezTo>
                <a:cubicBezTo>
                  <a:pt x="1181966" y="850756"/>
                  <a:pt x="1201449" y="863744"/>
                  <a:pt x="1220932" y="863744"/>
                </a:cubicBezTo>
                <a:cubicBezTo>
                  <a:pt x="1233921" y="863744"/>
                  <a:pt x="1220932" y="844261"/>
                  <a:pt x="1240415" y="844261"/>
                </a:cubicBezTo>
                <a:lnTo>
                  <a:pt x="1363807" y="844261"/>
                </a:lnTo>
                <a:cubicBezTo>
                  <a:pt x="1376796" y="837767"/>
                  <a:pt x="1389784" y="837767"/>
                  <a:pt x="1396279" y="831273"/>
                </a:cubicBezTo>
                <a:cubicBezTo>
                  <a:pt x="1409267" y="824778"/>
                  <a:pt x="1409267" y="811790"/>
                  <a:pt x="1409267" y="792307"/>
                </a:cubicBezTo>
                <a:lnTo>
                  <a:pt x="1441739" y="792307"/>
                </a:lnTo>
                <a:cubicBezTo>
                  <a:pt x="1448233" y="798801"/>
                  <a:pt x="1454727" y="811790"/>
                  <a:pt x="1448233" y="824778"/>
                </a:cubicBezTo>
                <a:cubicBezTo>
                  <a:pt x="1454727" y="824778"/>
                  <a:pt x="1448233" y="831273"/>
                  <a:pt x="1461222" y="831273"/>
                </a:cubicBezTo>
                <a:cubicBezTo>
                  <a:pt x="1480705" y="831273"/>
                  <a:pt x="1591108" y="798801"/>
                  <a:pt x="1649557" y="766330"/>
                </a:cubicBezTo>
                <a:cubicBezTo>
                  <a:pt x="1675534" y="753341"/>
                  <a:pt x="1701512" y="714375"/>
                  <a:pt x="1720994" y="694892"/>
                </a:cubicBezTo>
                <a:cubicBezTo>
                  <a:pt x="1720994" y="701386"/>
                  <a:pt x="1714500" y="701386"/>
                  <a:pt x="1714500" y="720869"/>
                </a:cubicBezTo>
                <a:cubicBezTo>
                  <a:pt x="1714500" y="733858"/>
                  <a:pt x="1720994" y="746847"/>
                  <a:pt x="1733983" y="746847"/>
                </a:cubicBezTo>
                <a:cubicBezTo>
                  <a:pt x="1753466" y="746847"/>
                  <a:pt x="1766455" y="740352"/>
                  <a:pt x="1805421" y="733858"/>
                </a:cubicBezTo>
                <a:lnTo>
                  <a:pt x="1805421" y="753341"/>
                </a:lnTo>
                <a:cubicBezTo>
                  <a:pt x="1753466" y="798801"/>
                  <a:pt x="1701512" y="792307"/>
                  <a:pt x="1649557" y="818284"/>
                </a:cubicBezTo>
                <a:cubicBezTo>
                  <a:pt x="1604097" y="837767"/>
                  <a:pt x="1571625" y="883227"/>
                  <a:pt x="1532659" y="902710"/>
                </a:cubicBezTo>
                <a:cubicBezTo>
                  <a:pt x="1513176" y="915699"/>
                  <a:pt x="1493693" y="915699"/>
                  <a:pt x="1474210" y="922193"/>
                </a:cubicBezTo>
                <a:cubicBezTo>
                  <a:pt x="1448233" y="948170"/>
                  <a:pt x="1487199" y="974148"/>
                  <a:pt x="1448233" y="974148"/>
                </a:cubicBezTo>
                <a:cubicBezTo>
                  <a:pt x="1428750" y="974148"/>
                  <a:pt x="1435244" y="961159"/>
                  <a:pt x="1422256" y="961159"/>
                </a:cubicBezTo>
                <a:cubicBezTo>
                  <a:pt x="1409267" y="961159"/>
                  <a:pt x="1318347" y="1013114"/>
                  <a:pt x="1305358" y="1032597"/>
                </a:cubicBezTo>
                <a:cubicBezTo>
                  <a:pt x="1285875" y="1052080"/>
                  <a:pt x="1279381" y="1084551"/>
                  <a:pt x="1266392" y="1110528"/>
                </a:cubicBezTo>
                <a:lnTo>
                  <a:pt x="1266392" y="1136506"/>
                </a:lnTo>
                <a:cubicBezTo>
                  <a:pt x="1279381" y="1143000"/>
                  <a:pt x="1298864" y="1136506"/>
                  <a:pt x="1311852" y="1136506"/>
                </a:cubicBezTo>
                <a:cubicBezTo>
                  <a:pt x="1357313" y="1136506"/>
                  <a:pt x="1545648" y="1285875"/>
                  <a:pt x="1552142" y="1298864"/>
                </a:cubicBezTo>
                <a:cubicBezTo>
                  <a:pt x="1565131" y="1318347"/>
                  <a:pt x="1571625" y="1350818"/>
                  <a:pt x="1571625" y="1363807"/>
                </a:cubicBezTo>
                <a:cubicBezTo>
                  <a:pt x="1604097" y="1396278"/>
                  <a:pt x="1630074" y="1441739"/>
                  <a:pt x="1656051" y="1487199"/>
                </a:cubicBezTo>
                <a:cubicBezTo>
                  <a:pt x="1669040" y="1487199"/>
                  <a:pt x="1682029" y="1467716"/>
                  <a:pt x="1695017" y="1454727"/>
                </a:cubicBezTo>
                <a:cubicBezTo>
                  <a:pt x="1708006" y="1454727"/>
                  <a:pt x="1727489" y="1454727"/>
                  <a:pt x="1746972" y="1441739"/>
                </a:cubicBezTo>
                <a:cubicBezTo>
                  <a:pt x="1753466" y="1441739"/>
                  <a:pt x="1753466" y="1441739"/>
                  <a:pt x="1753466" y="1428750"/>
                </a:cubicBezTo>
                <a:cubicBezTo>
                  <a:pt x="1753466" y="1409267"/>
                  <a:pt x="1714500" y="1331335"/>
                  <a:pt x="1714500" y="1311852"/>
                </a:cubicBezTo>
                <a:cubicBezTo>
                  <a:pt x="1714500" y="1298864"/>
                  <a:pt x="1746972" y="1259898"/>
                  <a:pt x="1746972" y="1246909"/>
                </a:cubicBezTo>
                <a:cubicBezTo>
                  <a:pt x="1746972" y="1227426"/>
                  <a:pt x="1798926" y="1227426"/>
                  <a:pt x="1811915" y="1227426"/>
                </a:cubicBezTo>
                <a:cubicBezTo>
                  <a:pt x="1844387" y="1227426"/>
                  <a:pt x="1876858" y="1240415"/>
                  <a:pt x="1889847" y="1292369"/>
                </a:cubicBezTo>
                <a:cubicBezTo>
                  <a:pt x="1896341" y="1305358"/>
                  <a:pt x="1876858" y="1337830"/>
                  <a:pt x="1889847" y="1357312"/>
                </a:cubicBezTo>
                <a:cubicBezTo>
                  <a:pt x="1928813" y="1435244"/>
                  <a:pt x="2013239" y="1389784"/>
                  <a:pt x="2071688" y="1415761"/>
                </a:cubicBezTo>
                <a:cubicBezTo>
                  <a:pt x="2104159" y="1461222"/>
                  <a:pt x="2117148" y="1474210"/>
                  <a:pt x="2162608" y="1519670"/>
                </a:cubicBezTo>
                <a:cubicBezTo>
                  <a:pt x="2175597" y="1532659"/>
                  <a:pt x="2188586" y="1558636"/>
                  <a:pt x="2208068" y="1571625"/>
                </a:cubicBezTo>
                <a:cubicBezTo>
                  <a:pt x="2208068" y="1578119"/>
                  <a:pt x="2227551" y="1571625"/>
                  <a:pt x="2234046" y="1591108"/>
                </a:cubicBezTo>
                <a:cubicBezTo>
                  <a:pt x="2247034" y="1610591"/>
                  <a:pt x="2234046" y="1643062"/>
                  <a:pt x="2247034" y="1669040"/>
                </a:cubicBezTo>
                <a:cubicBezTo>
                  <a:pt x="2273012" y="1727489"/>
                  <a:pt x="2311978" y="1811915"/>
                  <a:pt x="2318472" y="1870364"/>
                </a:cubicBezTo>
                <a:cubicBezTo>
                  <a:pt x="2337955" y="1889847"/>
                  <a:pt x="2370426" y="1909330"/>
                  <a:pt x="2383415" y="1909330"/>
                </a:cubicBezTo>
                <a:cubicBezTo>
                  <a:pt x="2402898" y="1909330"/>
                  <a:pt x="2409392" y="1876858"/>
                  <a:pt x="2428875" y="1876858"/>
                </a:cubicBezTo>
                <a:cubicBezTo>
                  <a:pt x="2441864" y="1876858"/>
                  <a:pt x="2480830" y="1883352"/>
                  <a:pt x="2506807" y="1883352"/>
                </a:cubicBezTo>
                <a:cubicBezTo>
                  <a:pt x="2513301" y="1889847"/>
                  <a:pt x="2519796" y="1896341"/>
                  <a:pt x="2526290" y="1896341"/>
                </a:cubicBezTo>
                <a:cubicBezTo>
                  <a:pt x="2565256" y="1909330"/>
                  <a:pt x="2610716" y="1928812"/>
                  <a:pt x="2649682" y="1941801"/>
                </a:cubicBezTo>
                <a:cubicBezTo>
                  <a:pt x="2636693" y="2188585"/>
                  <a:pt x="2812040" y="2279506"/>
                  <a:pt x="2812040" y="2493818"/>
                </a:cubicBezTo>
                <a:cubicBezTo>
                  <a:pt x="2812040" y="2506807"/>
                  <a:pt x="2805546" y="2526290"/>
                  <a:pt x="2805546" y="2532784"/>
                </a:cubicBezTo>
                <a:lnTo>
                  <a:pt x="0" y="2532784"/>
                </a:lnTo>
                <a:lnTo>
                  <a:pt x="0" y="2487324"/>
                </a:lnTo>
                <a:cubicBezTo>
                  <a:pt x="12989" y="2467841"/>
                  <a:pt x="19483" y="2448358"/>
                  <a:pt x="19483" y="2428875"/>
                </a:cubicBezTo>
                <a:cubicBezTo>
                  <a:pt x="25977" y="2376921"/>
                  <a:pt x="32472" y="2318472"/>
                  <a:pt x="38966" y="2260023"/>
                </a:cubicBezTo>
                <a:cubicBezTo>
                  <a:pt x="32472" y="2195080"/>
                  <a:pt x="123392" y="2117148"/>
                  <a:pt x="116898" y="2052205"/>
                </a:cubicBezTo>
                <a:cubicBezTo>
                  <a:pt x="129886" y="1993756"/>
                  <a:pt x="123392" y="1928812"/>
                  <a:pt x="194830" y="1928812"/>
                </a:cubicBezTo>
                <a:cubicBezTo>
                  <a:pt x="214313" y="1928812"/>
                  <a:pt x="272761" y="1948295"/>
                  <a:pt x="292244" y="1948295"/>
                </a:cubicBezTo>
                <a:cubicBezTo>
                  <a:pt x="305233" y="1948295"/>
                  <a:pt x="344199" y="1915824"/>
                  <a:pt x="357188" y="1915824"/>
                </a:cubicBezTo>
                <a:cubicBezTo>
                  <a:pt x="376670" y="1915824"/>
                  <a:pt x="428625" y="1967778"/>
                  <a:pt x="448108" y="1967778"/>
                </a:cubicBezTo>
                <a:lnTo>
                  <a:pt x="571500" y="1967778"/>
                </a:lnTo>
                <a:cubicBezTo>
                  <a:pt x="571500" y="1961284"/>
                  <a:pt x="577994" y="1967778"/>
                  <a:pt x="577994" y="1948295"/>
                </a:cubicBezTo>
                <a:cubicBezTo>
                  <a:pt x="577994" y="1935307"/>
                  <a:pt x="461097" y="1811915"/>
                  <a:pt x="409142" y="1746972"/>
                </a:cubicBezTo>
                <a:cubicBezTo>
                  <a:pt x="396153" y="1727489"/>
                  <a:pt x="396153" y="1701511"/>
                  <a:pt x="396153" y="1688523"/>
                </a:cubicBezTo>
                <a:cubicBezTo>
                  <a:pt x="396153" y="1636568"/>
                  <a:pt x="448108" y="1578119"/>
                  <a:pt x="467591" y="1545648"/>
                </a:cubicBezTo>
                <a:cubicBezTo>
                  <a:pt x="506557" y="1487199"/>
                  <a:pt x="571500" y="1370301"/>
                  <a:pt x="571500" y="1357312"/>
                </a:cubicBezTo>
                <a:cubicBezTo>
                  <a:pt x="571500" y="1337830"/>
                  <a:pt x="435119" y="1246909"/>
                  <a:pt x="409142" y="1220932"/>
                </a:cubicBezTo>
                <a:cubicBezTo>
                  <a:pt x="409142" y="1214437"/>
                  <a:pt x="409142" y="1194955"/>
                  <a:pt x="402648" y="1188460"/>
                </a:cubicBezTo>
                <a:cubicBezTo>
                  <a:pt x="389659" y="1162483"/>
                  <a:pt x="344199" y="1149494"/>
                  <a:pt x="344199" y="1130011"/>
                </a:cubicBezTo>
                <a:cubicBezTo>
                  <a:pt x="344199" y="1019608"/>
                  <a:pt x="519546" y="1097540"/>
                  <a:pt x="519546" y="1013114"/>
                </a:cubicBezTo>
                <a:lnTo>
                  <a:pt x="201324" y="12989"/>
                </a:lnTo>
                <a:cubicBezTo>
                  <a:pt x="201324" y="12989"/>
                  <a:pt x="201324" y="6494"/>
                  <a:pt x="207818" y="0"/>
                </a:cubicBezTo>
                <a:cubicBezTo>
                  <a:pt x="214313" y="0"/>
                  <a:pt x="214313" y="6494"/>
                  <a:pt x="214313" y="12989"/>
                </a:cubicBezTo>
                <a:close/>
              </a:path>
            </a:pathLst>
          </a:cu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2" name="图片 81">
            <a:extLst>
              <a:ext uri="{FF2B5EF4-FFF2-40B4-BE49-F238E27FC236}">
                <a16:creationId xmlns:a16="http://schemas.microsoft.com/office/drawing/2014/main" id="{BD340142-AA1F-F274-12F6-37B291301D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73507" y="438499"/>
            <a:ext cx="1199475" cy="677481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DE9C5E10-1492-E641-52C6-110BFAE6507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306858" y="226991"/>
            <a:ext cx="3184054" cy="706548"/>
          </a:xfrm>
          <a:prstGeom prst="rect">
            <a:avLst/>
          </a:prstGeom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E7FC1D55-5A81-760A-3BB7-3D47A32622B7}"/>
              </a:ext>
            </a:extLst>
          </p:cNvPr>
          <p:cNvGrpSpPr/>
          <p:nvPr/>
        </p:nvGrpSpPr>
        <p:grpSpPr>
          <a:xfrm>
            <a:off x="4083334" y="320453"/>
            <a:ext cx="986874" cy="551160"/>
            <a:chOff x="3910402" y="512125"/>
            <a:chExt cx="1332738" cy="744322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40C1681-32CC-6926-B6B7-2A5E95F6EA0D}"/>
                </a:ext>
              </a:extLst>
            </p:cNvPr>
            <p:cNvSpPr txBox="1"/>
            <p:nvPr/>
          </p:nvSpPr>
          <p:spPr>
            <a:xfrm>
              <a:off x="3910402" y="538948"/>
              <a:ext cx="414909" cy="704927"/>
            </a:xfrm>
            <a:custGeom>
              <a:avLst/>
              <a:gdLst/>
              <a:ahLst/>
              <a:cxnLst/>
              <a:rect l="l" t="t" r="r" b="b"/>
              <a:pathLst>
                <a:path w="414909" h="704927">
                  <a:moveTo>
                    <a:pt x="301752" y="592608"/>
                  </a:moveTo>
                  <a:lnTo>
                    <a:pt x="273253" y="602666"/>
                  </a:lnTo>
                  <a:lnTo>
                    <a:pt x="301752" y="607695"/>
                  </a:lnTo>
                  <a:close/>
                  <a:moveTo>
                    <a:pt x="75438" y="419938"/>
                  </a:moveTo>
                  <a:cubicBezTo>
                    <a:pt x="75438" y="480848"/>
                    <a:pt x="75717" y="521081"/>
                    <a:pt x="76276" y="540639"/>
                  </a:cubicBezTo>
                  <a:cubicBezTo>
                    <a:pt x="106451" y="519405"/>
                    <a:pt x="134391" y="485597"/>
                    <a:pt x="160096" y="439217"/>
                  </a:cubicBezTo>
                  <a:cubicBezTo>
                    <a:pt x="134950" y="438658"/>
                    <a:pt x="106731" y="432232"/>
                    <a:pt x="75438" y="419938"/>
                  </a:cubicBezTo>
                  <a:close/>
                  <a:moveTo>
                    <a:pt x="305105" y="71247"/>
                  </a:moveTo>
                  <a:cubicBezTo>
                    <a:pt x="258724" y="75718"/>
                    <a:pt x="218770" y="82703"/>
                    <a:pt x="185242" y="92202"/>
                  </a:cubicBezTo>
                  <a:cubicBezTo>
                    <a:pt x="156184" y="100025"/>
                    <a:pt x="137465" y="103937"/>
                    <a:pt x="129083" y="103937"/>
                  </a:cubicBezTo>
                  <a:cubicBezTo>
                    <a:pt x="115671" y="103937"/>
                    <a:pt x="93599" y="100025"/>
                    <a:pt x="62865" y="92202"/>
                  </a:cubicBezTo>
                  <a:cubicBezTo>
                    <a:pt x="56718" y="92202"/>
                    <a:pt x="51689" y="94158"/>
                    <a:pt x="47777" y="98070"/>
                  </a:cubicBezTo>
                  <a:cubicBezTo>
                    <a:pt x="66218" y="123216"/>
                    <a:pt x="76835" y="143891"/>
                    <a:pt x="79629" y="160096"/>
                  </a:cubicBezTo>
                  <a:cubicBezTo>
                    <a:pt x="81305" y="167920"/>
                    <a:pt x="82143" y="184404"/>
                    <a:pt x="82143" y="209550"/>
                  </a:cubicBezTo>
                  <a:cubicBezTo>
                    <a:pt x="108966" y="207874"/>
                    <a:pt x="138862" y="199771"/>
                    <a:pt x="171831" y="185242"/>
                  </a:cubicBezTo>
                  <a:cubicBezTo>
                    <a:pt x="195300" y="174066"/>
                    <a:pt x="211506" y="168478"/>
                    <a:pt x="220446" y="168478"/>
                  </a:cubicBezTo>
                  <a:cubicBezTo>
                    <a:pt x="230505" y="168478"/>
                    <a:pt x="241681" y="172390"/>
                    <a:pt x="253974" y="180213"/>
                  </a:cubicBezTo>
                  <a:cubicBezTo>
                    <a:pt x="266827" y="189713"/>
                    <a:pt x="273253" y="201727"/>
                    <a:pt x="273253" y="216256"/>
                  </a:cubicBezTo>
                  <a:cubicBezTo>
                    <a:pt x="273253" y="227432"/>
                    <a:pt x="264033" y="234976"/>
                    <a:pt x="245592" y="238887"/>
                  </a:cubicBezTo>
                  <a:cubicBezTo>
                    <a:pt x="184124" y="293091"/>
                    <a:pt x="135509" y="327178"/>
                    <a:pt x="99746" y="341148"/>
                  </a:cubicBezTo>
                  <a:cubicBezTo>
                    <a:pt x="127686" y="313766"/>
                    <a:pt x="151435" y="286385"/>
                    <a:pt x="170993" y="259004"/>
                  </a:cubicBezTo>
                  <a:cubicBezTo>
                    <a:pt x="149199" y="264033"/>
                    <a:pt x="133832" y="266548"/>
                    <a:pt x="124892" y="266548"/>
                  </a:cubicBezTo>
                  <a:cubicBezTo>
                    <a:pt x="114274" y="266548"/>
                    <a:pt x="99466" y="263195"/>
                    <a:pt x="80467" y="256489"/>
                  </a:cubicBezTo>
                  <a:cubicBezTo>
                    <a:pt x="78232" y="302870"/>
                    <a:pt x="76555" y="343383"/>
                    <a:pt x="75438" y="378028"/>
                  </a:cubicBezTo>
                  <a:cubicBezTo>
                    <a:pt x="103937" y="376911"/>
                    <a:pt x="131597" y="370764"/>
                    <a:pt x="158420" y="359588"/>
                  </a:cubicBezTo>
                  <a:cubicBezTo>
                    <a:pt x="195300" y="345618"/>
                    <a:pt x="219888" y="338633"/>
                    <a:pt x="232181" y="338633"/>
                  </a:cubicBezTo>
                  <a:cubicBezTo>
                    <a:pt x="264592" y="346456"/>
                    <a:pt x="280797" y="361544"/>
                    <a:pt x="280797" y="383896"/>
                  </a:cubicBezTo>
                  <a:cubicBezTo>
                    <a:pt x="280797" y="398983"/>
                    <a:pt x="263753" y="414630"/>
                    <a:pt x="229667" y="430835"/>
                  </a:cubicBezTo>
                  <a:cubicBezTo>
                    <a:pt x="182169" y="478892"/>
                    <a:pt x="139700" y="519684"/>
                    <a:pt x="102260" y="553212"/>
                  </a:cubicBezTo>
                  <a:cubicBezTo>
                    <a:pt x="139700" y="553212"/>
                    <a:pt x="175742" y="547904"/>
                    <a:pt x="210388" y="537287"/>
                  </a:cubicBezTo>
                  <a:cubicBezTo>
                    <a:pt x="234416" y="526110"/>
                    <a:pt x="250063" y="520523"/>
                    <a:pt x="257327" y="520523"/>
                  </a:cubicBezTo>
                  <a:cubicBezTo>
                    <a:pt x="270738" y="520523"/>
                    <a:pt x="288341" y="530022"/>
                    <a:pt x="310134" y="549021"/>
                  </a:cubicBezTo>
                  <a:lnTo>
                    <a:pt x="312648" y="82144"/>
                  </a:lnTo>
                  <a:close/>
                  <a:moveTo>
                    <a:pt x="314325" y="0"/>
                  </a:moveTo>
                  <a:cubicBezTo>
                    <a:pt x="331648" y="0"/>
                    <a:pt x="352603" y="9500"/>
                    <a:pt x="377190" y="28499"/>
                  </a:cubicBezTo>
                  <a:cubicBezTo>
                    <a:pt x="402336" y="49175"/>
                    <a:pt x="414909" y="70409"/>
                    <a:pt x="414909" y="92202"/>
                  </a:cubicBezTo>
                  <a:cubicBezTo>
                    <a:pt x="414909" y="103378"/>
                    <a:pt x="409321" y="123216"/>
                    <a:pt x="398145" y="151714"/>
                  </a:cubicBezTo>
                  <a:cubicBezTo>
                    <a:pt x="390880" y="238328"/>
                    <a:pt x="387248" y="301473"/>
                    <a:pt x="387248" y="341148"/>
                  </a:cubicBezTo>
                  <a:cubicBezTo>
                    <a:pt x="387248" y="368529"/>
                    <a:pt x="389483" y="413233"/>
                    <a:pt x="393954" y="475260"/>
                  </a:cubicBezTo>
                  <a:cubicBezTo>
                    <a:pt x="395630" y="506552"/>
                    <a:pt x="396468" y="524714"/>
                    <a:pt x="396468" y="529743"/>
                  </a:cubicBezTo>
                  <a:cubicBezTo>
                    <a:pt x="396468" y="585064"/>
                    <a:pt x="388366" y="630606"/>
                    <a:pt x="372161" y="666369"/>
                  </a:cubicBezTo>
                  <a:cubicBezTo>
                    <a:pt x="358191" y="692074"/>
                    <a:pt x="344500" y="704927"/>
                    <a:pt x="331089" y="704927"/>
                  </a:cubicBezTo>
                  <a:cubicBezTo>
                    <a:pt x="317119" y="704927"/>
                    <a:pt x="307899" y="697103"/>
                    <a:pt x="303428" y="681457"/>
                  </a:cubicBezTo>
                  <a:cubicBezTo>
                    <a:pt x="276047" y="650723"/>
                    <a:pt x="255930" y="626136"/>
                    <a:pt x="243078" y="607695"/>
                  </a:cubicBezTo>
                  <a:cubicBezTo>
                    <a:pt x="175463" y="617195"/>
                    <a:pt x="135509" y="621945"/>
                    <a:pt x="123215" y="621945"/>
                  </a:cubicBezTo>
                  <a:cubicBezTo>
                    <a:pt x="113716" y="621945"/>
                    <a:pt x="99746" y="619151"/>
                    <a:pt x="81305" y="613563"/>
                  </a:cubicBezTo>
                  <a:cubicBezTo>
                    <a:pt x="76835" y="640385"/>
                    <a:pt x="69012" y="653796"/>
                    <a:pt x="57836" y="653796"/>
                  </a:cubicBezTo>
                  <a:cubicBezTo>
                    <a:pt x="38836" y="653796"/>
                    <a:pt x="22911" y="636753"/>
                    <a:pt x="10058" y="602666"/>
                  </a:cubicBezTo>
                  <a:cubicBezTo>
                    <a:pt x="4470" y="581432"/>
                    <a:pt x="1676" y="557962"/>
                    <a:pt x="1676" y="532257"/>
                  </a:cubicBezTo>
                  <a:cubicBezTo>
                    <a:pt x="1676" y="472466"/>
                    <a:pt x="6705" y="346736"/>
                    <a:pt x="16764" y="155067"/>
                  </a:cubicBezTo>
                  <a:cubicBezTo>
                    <a:pt x="5588" y="132715"/>
                    <a:pt x="0" y="108687"/>
                    <a:pt x="0" y="82982"/>
                  </a:cubicBezTo>
                  <a:cubicBezTo>
                    <a:pt x="0" y="61748"/>
                    <a:pt x="4750" y="51130"/>
                    <a:pt x="14249" y="51130"/>
                  </a:cubicBezTo>
                  <a:cubicBezTo>
                    <a:pt x="18161" y="51130"/>
                    <a:pt x="20675" y="54763"/>
                    <a:pt x="21793" y="62027"/>
                  </a:cubicBezTo>
                  <a:cubicBezTo>
                    <a:pt x="24028" y="67615"/>
                    <a:pt x="27102" y="72644"/>
                    <a:pt x="31013" y="77115"/>
                  </a:cubicBezTo>
                  <a:cubicBezTo>
                    <a:pt x="46101" y="59792"/>
                    <a:pt x="126009" y="39954"/>
                    <a:pt x="270738" y="17602"/>
                  </a:cubicBezTo>
                  <a:cubicBezTo>
                    <a:pt x="291414" y="5868"/>
                    <a:pt x="305943" y="0"/>
                    <a:pt x="314325" y="0"/>
                  </a:cubicBezTo>
                  <a:close/>
                </a:path>
              </a:pathLst>
            </a:custGeom>
            <a:gradFill>
              <a:gsLst>
                <a:gs pos="100000">
                  <a:srgbClr val="FFC000"/>
                </a:gs>
                <a:gs pos="32000">
                  <a:srgbClr val="E10001"/>
                </a:gs>
              </a:gsLst>
              <a:lin ang="5400000" scaled="1"/>
            </a:gradFill>
            <a:ln>
              <a:noFill/>
            </a:ln>
            <a:effectLst>
              <a:outerShdw dist="38100" dir="2700000" algn="tl" rotWithShape="0">
                <a:prstClr val="black">
                  <a:alpha val="16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59906FDB-474C-5BB3-5322-D3CC37EFB835}"/>
                </a:ext>
              </a:extLst>
            </p:cNvPr>
            <p:cNvSpPr txBox="1"/>
            <p:nvPr/>
          </p:nvSpPr>
          <p:spPr>
            <a:xfrm>
              <a:off x="4653047" y="512125"/>
              <a:ext cx="590093" cy="744322"/>
            </a:xfrm>
            <a:custGeom>
              <a:avLst/>
              <a:gdLst/>
              <a:ahLst/>
              <a:cxnLst/>
              <a:rect l="l" t="t" r="r" b="b"/>
              <a:pathLst>
                <a:path w="590093" h="744322">
                  <a:moveTo>
                    <a:pt x="244754" y="511302"/>
                  </a:moveTo>
                  <a:cubicBezTo>
                    <a:pt x="222402" y="533095"/>
                    <a:pt x="196698" y="556565"/>
                    <a:pt x="167640" y="581711"/>
                  </a:cubicBezTo>
                  <a:cubicBezTo>
                    <a:pt x="192786" y="596798"/>
                    <a:pt x="218770" y="608533"/>
                    <a:pt x="245593" y="616915"/>
                  </a:cubicBezTo>
                  <a:close/>
                  <a:moveTo>
                    <a:pt x="238887" y="210388"/>
                  </a:moveTo>
                  <a:cubicBezTo>
                    <a:pt x="213182" y="228828"/>
                    <a:pt x="189433" y="248945"/>
                    <a:pt x="167640" y="270738"/>
                  </a:cubicBezTo>
                  <a:cubicBezTo>
                    <a:pt x="208432" y="260121"/>
                    <a:pt x="242519" y="250622"/>
                    <a:pt x="269900" y="242240"/>
                  </a:cubicBezTo>
                  <a:cubicBezTo>
                    <a:pt x="267106" y="238887"/>
                    <a:pt x="256769" y="228270"/>
                    <a:pt x="238887" y="210388"/>
                  </a:cubicBezTo>
                  <a:close/>
                  <a:moveTo>
                    <a:pt x="353720" y="0"/>
                  </a:moveTo>
                  <a:cubicBezTo>
                    <a:pt x="377190" y="0"/>
                    <a:pt x="402616" y="12573"/>
                    <a:pt x="429997" y="37719"/>
                  </a:cubicBezTo>
                  <a:cubicBezTo>
                    <a:pt x="445084" y="49454"/>
                    <a:pt x="452628" y="64262"/>
                    <a:pt x="452628" y="82143"/>
                  </a:cubicBezTo>
                  <a:cubicBezTo>
                    <a:pt x="452628" y="100584"/>
                    <a:pt x="441731" y="116230"/>
                    <a:pt x="419938" y="129083"/>
                  </a:cubicBezTo>
                  <a:cubicBezTo>
                    <a:pt x="407086" y="154229"/>
                    <a:pt x="390601" y="181889"/>
                    <a:pt x="370485" y="212064"/>
                  </a:cubicBezTo>
                  <a:cubicBezTo>
                    <a:pt x="398425" y="186360"/>
                    <a:pt x="417424" y="173507"/>
                    <a:pt x="427482" y="173507"/>
                  </a:cubicBezTo>
                  <a:cubicBezTo>
                    <a:pt x="480568" y="177978"/>
                    <a:pt x="507111" y="194742"/>
                    <a:pt x="507111" y="223799"/>
                  </a:cubicBezTo>
                  <a:cubicBezTo>
                    <a:pt x="507111" y="242798"/>
                    <a:pt x="491744" y="254533"/>
                    <a:pt x="461010" y="259004"/>
                  </a:cubicBezTo>
                  <a:cubicBezTo>
                    <a:pt x="438658" y="261798"/>
                    <a:pt x="387807" y="270180"/>
                    <a:pt x="308458" y="284150"/>
                  </a:cubicBezTo>
                  <a:cubicBezTo>
                    <a:pt x="314604" y="285826"/>
                    <a:pt x="318935" y="289039"/>
                    <a:pt x="321450" y="293789"/>
                  </a:cubicBezTo>
                  <a:cubicBezTo>
                    <a:pt x="323964" y="298539"/>
                    <a:pt x="325222" y="305384"/>
                    <a:pt x="325222" y="314325"/>
                  </a:cubicBezTo>
                  <a:cubicBezTo>
                    <a:pt x="325222" y="319913"/>
                    <a:pt x="324104" y="332206"/>
                    <a:pt x="321869" y="351206"/>
                  </a:cubicBezTo>
                  <a:lnTo>
                    <a:pt x="318516" y="390601"/>
                  </a:lnTo>
                  <a:cubicBezTo>
                    <a:pt x="337515" y="375513"/>
                    <a:pt x="354279" y="359867"/>
                    <a:pt x="368808" y="343662"/>
                  </a:cubicBezTo>
                  <a:cubicBezTo>
                    <a:pt x="359308" y="369367"/>
                    <a:pt x="345059" y="397307"/>
                    <a:pt x="326060" y="427482"/>
                  </a:cubicBezTo>
                  <a:cubicBezTo>
                    <a:pt x="353441" y="409600"/>
                    <a:pt x="388925" y="378028"/>
                    <a:pt x="432511" y="332765"/>
                  </a:cubicBezTo>
                  <a:cubicBezTo>
                    <a:pt x="425806" y="321589"/>
                    <a:pt x="422453" y="312648"/>
                    <a:pt x="422453" y="305943"/>
                  </a:cubicBezTo>
                  <a:cubicBezTo>
                    <a:pt x="422453" y="297561"/>
                    <a:pt x="436143" y="293370"/>
                    <a:pt x="463525" y="293370"/>
                  </a:cubicBezTo>
                  <a:cubicBezTo>
                    <a:pt x="478054" y="293370"/>
                    <a:pt x="488950" y="296723"/>
                    <a:pt x="496214" y="303428"/>
                  </a:cubicBezTo>
                  <a:cubicBezTo>
                    <a:pt x="521919" y="328574"/>
                    <a:pt x="534772" y="348132"/>
                    <a:pt x="534772" y="362102"/>
                  </a:cubicBezTo>
                  <a:cubicBezTo>
                    <a:pt x="534772" y="382219"/>
                    <a:pt x="467995" y="417982"/>
                    <a:pt x="334442" y="469392"/>
                  </a:cubicBezTo>
                  <a:cubicBezTo>
                    <a:pt x="399263" y="487273"/>
                    <a:pt x="443967" y="501523"/>
                    <a:pt x="468554" y="512140"/>
                  </a:cubicBezTo>
                  <a:cubicBezTo>
                    <a:pt x="493141" y="522757"/>
                    <a:pt x="511861" y="533374"/>
                    <a:pt x="524713" y="543992"/>
                  </a:cubicBezTo>
                  <a:cubicBezTo>
                    <a:pt x="568300" y="583108"/>
                    <a:pt x="590093" y="617194"/>
                    <a:pt x="590093" y="646252"/>
                  </a:cubicBezTo>
                  <a:cubicBezTo>
                    <a:pt x="582270" y="672516"/>
                    <a:pt x="563550" y="685647"/>
                    <a:pt x="533933" y="685647"/>
                  </a:cubicBezTo>
                  <a:cubicBezTo>
                    <a:pt x="521081" y="685647"/>
                    <a:pt x="502361" y="676707"/>
                    <a:pt x="477774" y="658825"/>
                  </a:cubicBezTo>
                  <a:lnTo>
                    <a:pt x="443408" y="628650"/>
                  </a:lnTo>
                  <a:cubicBezTo>
                    <a:pt x="388087" y="577799"/>
                    <a:pt x="346177" y="542874"/>
                    <a:pt x="317678" y="523875"/>
                  </a:cubicBezTo>
                  <a:cubicBezTo>
                    <a:pt x="317678" y="557403"/>
                    <a:pt x="320751" y="597078"/>
                    <a:pt x="326898" y="642899"/>
                  </a:cubicBezTo>
                  <a:cubicBezTo>
                    <a:pt x="326898" y="670281"/>
                    <a:pt x="323545" y="690397"/>
                    <a:pt x="316840" y="703250"/>
                  </a:cubicBezTo>
                  <a:cubicBezTo>
                    <a:pt x="301752" y="730631"/>
                    <a:pt x="285267" y="744322"/>
                    <a:pt x="267386" y="744322"/>
                  </a:cubicBezTo>
                  <a:cubicBezTo>
                    <a:pt x="252298" y="744322"/>
                    <a:pt x="240284" y="728954"/>
                    <a:pt x="231343" y="698220"/>
                  </a:cubicBezTo>
                  <a:cubicBezTo>
                    <a:pt x="197256" y="671957"/>
                    <a:pt x="166522" y="641223"/>
                    <a:pt x="139141" y="606018"/>
                  </a:cubicBezTo>
                  <a:cubicBezTo>
                    <a:pt x="117907" y="622224"/>
                    <a:pt x="95694" y="638010"/>
                    <a:pt x="72504" y="653377"/>
                  </a:cubicBezTo>
                  <a:cubicBezTo>
                    <a:pt x="49314" y="668744"/>
                    <a:pt x="35484" y="676427"/>
                    <a:pt x="31013" y="676427"/>
                  </a:cubicBezTo>
                  <a:cubicBezTo>
                    <a:pt x="10338" y="676427"/>
                    <a:pt x="0" y="663575"/>
                    <a:pt x="0" y="637870"/>
                  </a:cubicBezTo>
                  <a:cubicBezTo>
                    <a:pt x="0" y="612724"/>
                    <a:pt x="2794" y="597916"/>
                    <a:pt x="8382" y="593445"/>
                  </a:cubicBezTo>
                  <a:lnTo>
                    <a:pt x="76276" y="538963"/>
                  </a:lnTo>
                  <a:cubicBezTo>
                    <a:pt x="100305" y="508228"/>
                    <a:pt x="115113" y="480009"/>
                    <a:pt x="120701" y="454304"/>
                  </a:cubicBezTo>
                  <a:cubicBezTo>
                    <a:pt x="108966" y="452069"/>
                    <a:pt x="96952" y="450951"/>
                    <a:pt x="84658" y="450951"/>
                  </a:cubicBezTo>
                  <a:cubicBezTo>
                    <a:pt x="67335" y="450951"/>
                    <a:pt x="58674" y="446760"/>
                    <a:pt x="58674" y="438378"/>
                  </a:cubicBezTo>
                  <a:cubicBezTo>
                    <a:pt x="58674" y="424408"/>
                    <a:pt x="71247" y="408203"/>
                    <a:pt x="96393" y="389763"/>
                  </a:cubicBezTo>
                  <a:cubicBezTo>
                    <a:pt x="107569" y="384734"/>
                    <a:pt x="119024" y="382219"/>
                    <a:pt x="130759" y="382219"/>
                  </a:cubicBezTo>
                  <a:cubicBezTo>
                    <a:pt x="179375" y="384454"/>
                    <a:pt x="203683" y="401218"/>
                    <a:pt x="203683" y="432511"/>
                  </a:cubicBezTo>
                  <a:cubicBezTo>
                    <a:pt x="203683" y="452069"/>
                    <a:pt x="194462" y="461848"/>
                    <a:pt x="176022" y="461848"/>
                  </a:cubicBezTo>
                  <a:cubicBezTo>
                    <a:pt x="161493" y="479730"/>
                    <a:pt x="148920" y="496773"/>
                    <a:pt x="138303" y="512978"/>
                  </a:cubicBezTo>
                  <a:cubicBezTo>
                    <a:pt x="176860" y="491744"/>
                    <a:pt x="212344" y="468554"/>
                    <a:pt x="244754" y="443408"/>
                  </a:cubicBezTo>
                  <a:cubicBezTo>
                    <a:pt x="244754" y="432232"/>
                    <a:pt x="245313" y="417703"/>
                    <a:pt x="246431" y="399821"/>
                  </a:cubicBezTo>
                  <a:lnTo>
                    <a:pt x="247269" y="365455"/>
                  </a:lnTo>
                  <a:cubicBezTo>
                    <a:pt x="247269" y="351485"/>
                    <a:pt x="246012" y="339471"/>
                    <a:pt x="243497" y="329412"/>
                  </a:cubicBezTo>
                  <a:cubicBezTo>
                    <a:pt x="240983" y="319354"/>
                    <a:pt x="236093" y="310693"/>
                    <a:pt x="228829" y="303428"/>
                  </a:cubicBezTo>
                  <a:cubicBezTo>
                    <a:pt x="217094" y="306222"/>
                    <a:pt x="206756" y="309854"/>
                    <a:pt x="197815" y="314325"/>
                  </a:cubicBezTo>
                  <a:cubicBezTo>
                    <a:pt x="188875" y="318795"/>
                    <a:pt x="179654" y="323545"/>
                    <a:pt x="170155" y="328574"/>
                  </a:cubicBezTo>
                  <a:cubicBezTo>
                    <a:pt x="147244" y="340309"/>
                    <a:pt x="124892" y="351206"/>
                    <a:pt x="103099" y="361264"/>
                  </a:cubicBezTo>
                  <a:cubicBezTo>
                    <a:pt x="84099" y="371881"/>
                    <a:pt x="69012" y="377190"/>
                    <a:pt x="57836" y="377190"/>
                  </a:cubicBezTo>
                  <a:cubicBezTo>
                    <a:pt x="44983" y="377190"/>
                    <a:pt x="36043" y="364058"/>
                    <a:pt x="31013" y="337794"/>
                  </a:cubicBezTo>
                  <a:cubicBezTo>
                    <a:pt x="31013" y="320472"/>
                    <a:pt x="39116" y="307619"/>
                    <a:pt x="55321" y="299237"/>
                  </a:cubicBezTo>
                  <a:lnTo>
                    <a:pt x="87173" y="292532"/>
                  </a:lnTo>
                  <a:cubicBezTo>
                    <a:pt x="122936" y="269621"/>
                    <a:pt x="157302" y="240843"/>
                    <a:pt x="190271" y="206197"/>
                  </a:cubicBezTo>
                  <a:cubicBezTo>
                    <a:pt x="165125" y="206197"/>
                    <a:pt x="145009" y="203124"/>
                    <a:pt x="129921" y="196977"/>
                  </a:cubicBezTo>
                  <a:cubicBezTo>
                    <a:pt x="109245" y="188036"/>
                    <a:pt x="98908" y="179095"/>
                    <a:pt x="98908" y="170154"/>
                  </a:cubicBezTo>
                  <a:cubicBezTo>
                    <a:pt x="98908" y="165125"/>
                    <a:pt x="101702" y="162611"/>
                    <a:pt x="107290" y="162611"/>
                  </a:cubicBezTo>
                  <a:lnTo>
                    <a:pt x="125730" y="165125"/>
                  </a:lnTo>
                  <a:lnTo>
                    <a:pt x="192786" y="145847"/>
                  </a:lnTo>
                  <a:cubicBezTo>
                    <a:pt x="225755" y="127406"/>
                    <a:pt x="248666" y="118186"/>
                    <a:pt x="261518" y="118186"/>
                  </a:cubicBezTo>
                  <a:cubicBezTo>
                    <a:pt x="298399" y="123774"/>
                    <a:pt x="316840" y="134391"/>
                    <a:pt x="316840" y="150038"/>
                  </a:cubicBezTo>
                  <a:cubicBezTo>
                    <a:pt x="316840" y="156743"/>
                    <a:pt x="309016" y="164846"/>
                    <a:pt x="293370" y="174345"/>
                  </a:cubicBezTo>
                  <a:cubicBezTo>
                    <a:pt x="278841" y="182169"/>
                    <a:pt x="264033" y="192227"/>
                    <a:pt x="248945" y="204521"/>
                  </a:cubicBezTo>
                  <a:cubicBezTo>
                    <a:pt x="261798" y="210667"/>
                    <a:pt x="277165" y="214020"/>
                    <a:pt x="295046" y="214579"/>
                  </a:cubicBezTo>
                  <a:cubicBezTo>
                    <a:pt x="316281" y="170993"/>
                    <a:pt x="329971" y="122377"/>
                    <a:pt x="336118" y="68732"/>
                  </a:cubicBezTo>
                  <a:cubicBezTo>
                    <a:pt x="298679" y="76555"/>
                    <a:pt x="265151" y="84379"/>
                    <a:pt x="235534" y="92202"/>
                  </a:cubicBezTo>
                  <a:cubicBezTo>
                    <a:pt x="214859" y="97790"/>
                    <a:pt x="200330" y="100584"/>
                    <a:pt x="191948" y="100584"/>
                  </a:cubicBezTo>
                  <a:cubicBezTo>
                    <a:pt x="180213" y="100584"/>
                    <a:pt x="165684" y="95834"/>
                    <a:pt x="148361" y="86334"/>
                  </a:cubicBezTo>
                  <a:cubicBezTo>
                    <a:pt x="129921" y="73482"/>
                    <a:pt x="120701" y="62585"/>
                    <a:pt x="120701" y="53645"/>
                  </a:cubicBezTo>
                  <a:cubicBezTo>
                    <a:pt x="122377" y="41910"/>
                    <a:pt x="127965" y="36042"/>
                    <a:pt x="137465" y="36042"/>
                  </a:cubicBezTo>
                  <a:cubicBezTo>
                    <a:pt x="141935" y="36042"/>
                    <a:pt x="148920" y="39675"/>
                    <a:pt x="158420" y="46939"/>
                  </a:cubicBezTo>
                  <a:cubicBezTo>
                    <a:pt x="215417" y="37998"/>
                    <a:pt x="271018" y="26263"/>
                    <a:pt x="325222" y="11735"/>
                  </a:cubicBezTo>
                  <a:cubicBezTo>
                    <a:pt x="336398" y="3911"/>
                    <a:pt x="345897" y="0"/>
                    <a:pt x="353720" y="0"/>
                  </a:cubicBezTo>
                  <a:close/>
                </a:path>
              </a:pathLst>
            </a:custGeom>
            <a:gradFill>
              <a:gsLst>
                <a:gs pos="100000">
                  <a:srgbClr val="FFC000"/>
                </a:gs>
                <a:gs pos="32000">
                  <a:srgbClr val="E10001"/>
                </a:gs>
              </a:gsLst>
              <a:lin ang="5400000" scaled="1"/>
            </a:gradFill>
            <a:ln>
              <a:noFill/>
            </a:ln>
            <a:effectLst>
              <a:outerShdw dist="38100" dir="2700000" algn="tl" rotWithShape="0">
                <a:prstClr val="black">
                  <a:alpha val="16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6600" dirty="0">
                <a:solidFill>
                  <a:srgbClr val="000000"/>
                </a:solidFill>
                <a:latin typeface="三极行楷简体-粗" panose="00000500000000000000" pitchFamily="2" charset="-122"/>
                <a:ea typeface="三极行楷简体-粗" panose="00000500000000000000" pitchFamily="2" charset="-122"/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628DA969-791E-3293-915B-AA3F6E9E6A5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95374" y="4209190"/>
            <a:ext cx="10239374" cy="93431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091C5F10-A24C-1EA1-4781-3C03DD09275F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3490912" y="1017796"/>
            <a:ext cx="2162175" cy="138243"/>
          </a:xfrm>
          <a:prstGeom prst="rect">
            <a:avLst/>
          </a:prstGeom>
        </p:spPr>
      </p:pic>
      <p:grpSp>
        <p:nvGrpSpPr>
          <p:cNvPr id="33" name="组合 32">
            <a:extLst>
              <a:ext uri="{FF2B5EF4-FFF2-40B4-BE49-F238E27FC236}">
                <a16:creationId xmlns:a16="http://schemas.microsoft.com/office/drawing/2014/main" id="{096FF05B-3195-ADB9-03EF-97DF66406FD4}"/>
              </a:ext>
            </a:extLst>
          </p:cNvPr>
          <p:cNvGrpSpPr/>
          <p:nvPr/>
        </p:nvGrpSpPr>
        <p:grpSpPr>
          <a:xfrm>
            <a:off x="1889918" y="1787421"/>
            <a:ext cx="2428671" cy="513935"/>
            <a:chOff x="1062241" y="1600084"/>
            <a:chExt cx="2428671" cy="513935"/>
          </a:xfrm>
        </p:grpSpPr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3AC6BBA2-5C06-79B9-00B1-D76BC8EBC49A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DCCE5149-91C1-C8C6-4B1C-68A72B0B2B8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梯形 2">
              <a:extLst>
                <a:ext uri="{FF2B5EF4-FFF2-40B4-BE49-F238E27FC236}">
                  <a16:creationId xmlns:a16="http://schemas.microsoft.com/office/drawing/2014/main" id="{CAE74C30-F75B-B3D1-2064-58126E0F25CD}"/>
                </a:ext>
              </a:extLst>
            </p:cNvPr>
            <p:cNvSpPr/>
            <p:nvPr/>
          </p:nvSpPr>
          <p:spPr>
            <a:xfrm>
              <a:off x="1062241" y="1683539"/>
              <a:ext cx="2428671" cy="369331"/>
            </a:xfrm>
            <a:prstGeom prst="trapezoid">
              <a:avLst>
                <a:gd name="adj" fmla="val 9725"/>
              </a:avLst>
            </a:prstGeom>
            <a:blipFill dpi="0" rotWithShape="1">
              <a:blip r:embed="rId10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65D3A12C-2B63-3620-4983-C30C14E3CDA2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17" name="梯形 16">
              <a:extLst>
                <a:ext uri="{FF2B5EF4-FFF2-40B4-BE49-F238E27FC236}">
                  <a16:creationId xmlns:a16="http://schemas.microsoft.com/office/drawing/2014/main" id="{15611476-F1A4-4FE4-3097-E4E809B4051C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0CE710AF-6898-13B0-4E0D-18F83B68E5D7}"/>
                </a:ext>
              </a:extLst>
            </p:cNvPr>
            <p:cNvSpPr txBox="1"/>
            <p:nvPr/>
          </p:nvSpPr>
          <p:spPr>
            <a:xfrm>
              <a:off x="1244546" y="1600084"/>
              <a:ext cx="5389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9AE2EA37-234F-F23F-FFDC-82F683AC68DE}"/>
              </a:ext>
            </a:extLst>
          </p:cNvPr>
          <p:cNvGrpSpPr/>
          <p:nvPr/>
        </p:nvGrpSpPr>
        <p:grpSpPr>
          <a:xfrm>
            <a:off x="4851730" y="1787421"/>
            <a:ext cx="2428671" cy="513935"/>
            <a:chOff x="1062241" y="1600084"/>
            <a:chExt cx="2428671" cy="513935"/>
          </a:xfrm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D3917AEA-3F71-5FC3-79AC-411C2E1AAE83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AD926039-6546-670A-4C24-9A846699C3AB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梯形 66">
              <a:extLst>
                <a:ext uri="{FF2B5EF4-FFF2-40B4-BE49-F238E27FC236}">
                  <a16:creationId xmlns:a16="http://schemas.microsoft.com/office/drawing/2014/main" id="{FED1E8D0-168C-B756-5ADF-400E26786642}"/>
                </a:ext>
              </a:extLst>
            </p:cNvPr>
            <p:cNvSpPr/>
            <p:nvPr/>
          </p:nvSpPr>
          <p:spPr>
            <a:xfrm>
              <a:off x="1062241" y="1683539"/>
              <a:ext cx="2428671" cy="369331"/>
            </a:xfrm>
            <a:prstGeom prst="trapezoid">
              <a:avLst>
                <a:gd name="adj" fmla="val 9725"/>
              </a:avLst>
            </a:prstGeom>
            <a:blipFill dpi="0" rotWithShape="1">
              <a:blip r:embed="rId10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2162B3E1-7C15-5EE5-90C6-6E748BCB7ADE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69" name="梯形 68">
              <a:extLst>
                <a:ext uri="{FF2B5EF4-FFF2-40B4-BE49-F238E27FC236}">
                  <a16:creationId xmlns:a16="http://schemas.microsoft.com/office/drawing/2014/main" id="{AB9B0EB8-A9E1-1725-4B41-41654B498A69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B71B4623-55CE-3FE5-1825-1C138FFFB147}"/>
                </a:ext>
              </a:extLst>
            </p:cNvPr>
            <p:cNvSpPr txBox="1"/>
            <p:nvPr/>
          </p:nvSpPr>
          <p:spPr>
            <a:xfrm>
              <a:off x="1238061" y="1600084"/>
              <a:ext cx="5790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0B01ABAD-EA5A-6430-3F50-7AF114F675B7}"/>
              </a:ext>
            </a:extLst>
          </p:cNvPr>
          <p:cNvGrpSpPr/>
          <p:nvPr/>
        </p:nvGrpSpPr>
        <p:grpSpPr>
          <a:xfrm>
            <a:off x="1889918" y="2746191"/>
            <a:ext cx="2428671" cy="513935"/>
            <a:chOff x="1062241" y="1600084"/>
            <a:chExt cx="2428671" cy="513935"/>
          </a:xfrm>
        </p:grpSpPr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7B1C47CD-CE70-230D-FA6E-F3A6FC025F52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6D37F548-EBB4-D405-89C5-3A141AF191F9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梯形 73">
              <a:extLst>
                <a:ext uri="{FF2B5EF4-FFF2-40B4-BE49-F238E27FC236}">
                  <a16:creationId xmlns:a16="http://schemas.microsoft.com/office/drawing/2014/main" id="{134E7DF9-BA05-CF25-F4A2-FFC031C2A509}"/>
                </a:ext>
              </a:extLst>
            </p:cNvPr>
            <p:cNvSpPr/>
            <p:nvPr/>
          </p:nvSpPr>
          <p:spPr>
            <a:xfrm>
              <a:off x="1062241" y="1683539"/>
              <a:ext cx="2428671" cy="369331"/>
            </a:xfrm>
            <a:prstGeom prst="trapezoid">
              <a:avLst>
                <a:gd name="adj" fmla="val 9725"/>
              </a:avLst>
            </a:prstGeom>
            <a:blipFill dpi="0" rotWithShape="1">
              <a:blip r:embed="rId10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F4C992C7-411A-7487-FF05-DAAE4E58A65C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76" name="梯形 75">
              <a:extLst>
                <a:ext uri="{FF2B5EF4-FFF2-40B4-BE49-F238E27FC236}">
                  <a16:creationId xmlns:a16="http://schemas.microsoft.com/office/drawing/2014/main" id="{8A5F6D42-17B2-9D9B-F548-17B8B423B9CF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7B6A58C9-49BD-7928-5DB7-C072F6D3D360}"/>
                </a:ext>
              </a:extLst>
            </p:cNvPr>
            <p:cNvSpPr txBox="1"/>
            <p:nvPr/>
          </p:nvSpPr>
          <p:spPr>
            <a:xfrm>
              <a:off x="1231576" y="1600084"/>
              <a:ext cx="58221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03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BD925525-301D-6F55-F88B-997E8EEC5C9E}"/>
              </a:ext>
            </a:extLst>
          </p:cNvPr>
          <p:cNvGrpSpPr/>
          <p:nvPr/>
        </p:nvGrpSpPr>
        <p:grpSpPr>
          <a:xfrm>
            <a:off x="4851730" y="2746191"/>
            <a:ext cx="2428671" cy="513935"/>
            <a:chOff x="1062241" y="1600084"/>
            <a:chExt cx="2428671" cy="513935"/>
          </a:xfrm>
        </p:grpSpPr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D6AAAC16-5619-5B6B-DDD0-D701724CD700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368A1FC9-AA67-9B07-36CE-3672891F3A17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梯形 80">
              <a:extLst>
                <a:ext uri="{FF2B5EF4-FFF2-40B4-BE49-F238E27FC236}">
                  <a16:creationId xmlns:a16="http://schemas.microsoft.com/office/drawing/2014/main" id="{289F265C-E9D2-152E-AC21-5AEBDC64EFCC}"/>
                </a:ext>
              </a:extLst>
            </p:cNvPr>
            <p:cNvSpPr/>
            <p:nvPr/>
          </p:nvSpPr>
          <p:spPr>
            <a:xfrm>
              <a:off x="1062241" y="1683539"/>
              <a:ext cx="2428671" cy="369331"/>
            </a:xfrm>
            <a:prstGeom prst="trapezoid">
              <a:avLst>
                <a:gd name="adj" fmla="val 9725"/>
              </a:avLst>
            </a:prstGeom>
            <a:blipFill dpi="0" rotWithShape="1">
              <a:blip r:embed="rId10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A29D0611-1E42-502F-BE49-EBF280DDCD0D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84" name="梯形 83">
              <a:extLst>
                <a:ext uri="{FF2B5EF4-FFF2-40B4-BE49-F238E27FC236}">
                  <a16:creationId xmlns:a16="http://schemas.microsoft.com/office/drawing/2014/main" id="{6DF25989-D856-E1CC-DF4D-17FF266ADC5D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B5794895-0ABF-7850-D28F-E047A89EE6EB}"/>
                </a:ext>
              </a:extLst>
            </p:cNvPr>
            <p:cNvSpPr txBox="1"/>
            <p:nvPr/>
          </p:nvSpPr>
          <p:spPr>
            <a:xfrm>
              <a:off x="1238061" y="1600084"/>
              <a:ext cx="5870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81333574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32128" y="1600084"/>
              <a:ext cx="5870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29" name="组合 44">
            <a:extLst>
              <a:ext uri="{FF2B5EF4-FFF2-40B4-BE49-F238E27FC236}">
                <a16:creationId xmlns:a16="http://schemas.microsoft.com/office/drawing/2014/main" id="{BD699A2A-720F-1619-E720-1321A0FBB7FE}"/>
              </a:ext>
            </a:extLst>
          </p:cNvPr>
          <p:cNvGrpSpPr>
            <a:grpSpLocks/>
          </p:cNvGrpSpPr>
          <p:nvPr/>
        </p:nvGrpSpPr>
        <p:grpSpPr bwMode="auto">
          <a:xfrm>
            <a:off x="539552" y="1811155"/>
            <a:ext cx="8030306" cy="1521190"/>
            <a:chOff x="1278168" y="2752056"/>
            <a:chExt cx="9402532" cy="1781844"/>
          </a:xfrm>
        </p:grpSpPr>
        <p:sp>
          <p:nvSpPr>
            <p:cNvPr id="49" name="椭圆 28">
              <a:extLst>
                <a:ext uri="{FF2B5EF4-FFF2-40B4-BE49-F238E27FC236}">
                  <a16:creationId xmlns:a16="http://schemas.microsoft.com/office/drawing/2014/main" id="{53631BEB-AEB6-D486-E5BD-CB6D3AC3B2A0}"/>
                </a:ext>
              </a:extLst>
            </p:cNvPr>
            <p:cNvSpPr/>
            <p:nvPr/>
          </p:nvSpPr>
          <p:spPr>
            <a:xfrm>
              <a:off x="2406852" y="3641390"/>
              <a:ext cx="1785894" cy="892510"/>
            </a:xfrm>
            <a:custGeom>
              <a:avLst/>
              <a:gdLst>
                <a:gd name="connsiteX0" fmla="*/ 0 w 2307304"/>
                <a:gd name="connsiteY0" fmla="*/ 1153652 h 2307304"/>
                <a:gd name="connsiteX1" fmla="*/ 1153652 w 2307304"/>
                <a:gd name="connsiteY1" fmla="*/ 0 h 2307304"/>
                <a:gd name="connsiteX2" fmla="*/ 2307304 w 2307304"/>
                <a:gd name="connsiteY2" fmla="*/ 1153652 h 2307304"/>
                <a:gd name="connsiteX3" fmla="*/ 1153652 w 2307304"/>
                <a:gd name="connsiteY3" fmla="*/ 2307304 h 2307304"/>
                <a:gd name="connsiteX4" fmla="*/ 0 w 2307304"/>
                <a:gd name="connsiteY4" fmla="*/ 1153652 h 2307304"/>
                <a:gd name="connsiteX0" fmla="*/ 2307304 w 2398744"/>
                <a:gd name="connsiteY0" fmla="*/ 1153652 h 2307304"/>
                <a:gd name="connsiteX1" fmla="*/ 1153652 w 2398744"/>
                <a:gd name="connsiteY1" fmla="*/ 2307304 h 2307304"/>
                <a:gd name="connsiteX2" fmla="*/ 0 w 2398744"/>
                <a:gd name="connsiteY2" fmla="*/ 1153652 h 2307304"/>
                <a:gd name="connsiteX3" fmla="*/ 1153652 w 2398744"/>
                <a:gd name="connsiteY3" fmla="*/ 0 h 2307304"/>
                <a:gd name="connsiteX4" fmla="*/ 2398744 w 2398744"/>
                <a:gd name="connsiteY4" fmla="*/ 1245092 h 2307304"/>
                <a:gd name="connsiteX0" fmla="*/ 2307304 w 2307304"/>
                <a:gd name="connsiteY0" fmla="*/ 1153652 h 2307304"/>
                <a:gd name="connsiteX1" fmla="*/ 1153652 w 2307304"/>
                <a:gd name="connsiteY1" fmla="*/ 2307304 h 2307304"/>
                <a:gd name="connsiteX2" fmla="*/ 0 w 2307304"/>
                <a:gd name="connsiteY2" fmla="*/ 1153652 h 2307304"/>
                <a:gd name="connsiteX3" fmla="*/ 1153652 w 2307304"/>
                <a:gd name="connsiteY3" fmla="*/ 0 h 2307304"/>
                <a:gd name="connsiteX0" fmla="*/ 2307304 w 2307304"/>
                <a:gd name="connsiteY0" fmla="*/ 0 h 1153652"/>
                <a:gd name="connsiteX1" fmla="*/ 1153652 w 2307304"/>
                <a:gd name="connsiteY1" fmla="*/ 1153652 h 1153652"/>
                <a:gd name="connsiteX2" fmla="*/ 0 w 2307304"/>
                <a:gd name="connsiteY2" fmla="*/ 0 h 115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7304" h="1153652">
                  <a:moveTo>
                    <a:pt x="2307304" y="0"/>
                  </a:moveTo>
                  <a:cubicBezTo>
                    <a:pt x="2307304" y="637144"/>
                    <a:pt x="1790796" y="1153652"/>
                    <a:pt x="1153652" y="1153652"/>
                  </a:cubicBezTo>
                  <a:cubicBezTo>
                    <a:pt x="516508" y="1153652"/>
                    <a:pt x="0" y="637144"/>
                    <a:pt x="0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0" name="椭圆 28">
              <a:extLst>
                <a:ext uri="{FF2B5EF4-FFF2-40B4-BE49-F238E27FC236}">
                  <a16:creationId xmlns:a16="http://schemas.microsoft.com/office/drawing/2014/main" id="{B351B3E2-FAD7-AA1F-CD59-F7B20679F1C4}"/>
                </a:ext>
              </a:extLst>
            </p:cNvPr>
            <p:cNvSpPr/>
            <p:nvPr/>
          </p:nvSpPr>
          <p:spPr>
            <a:xfrm flipV="1">
              <a:off x="4191159" y="2752056"/>
              <a:ext cx="1785894" cy="892510"/>
            </a:xfrm>
            <a:custGeom>
              <a:avLst/>
              <a:gdLst>
                <a:gd name="connsiteX0" fmla="*/ 0 w 2307304"/>
                <a:gd name="connsiteY0" fmla="*/ 1153652 h 2307304"/>
                <a:gd name="connsiteX1" fmla="*/ 1153652 w 2307304"/>
                <a:gd name="connsiteY1" fmla="*/ 0 h 2307304"/>
                <a:gd name="connsiteX2" fmla="*/ 2307304 w 2307304"/>
                <a:gd name="connsiteY2" fmla="*/ 1153652 h 2307304"/>
                <a:gd name="connsiteX3" fmla="*/ 1153652 w 2307304"/>
                <a:gd name="connsiteY3" fmla="*/ 2307304 h 2307304"/>
                <a:gd name="connsiteX4" fmla="*/ 0 w 2307304"/>
                <a:gd name="connsiteY4" fmla="*/ 1153652 h 2307304"/>
                <a:gd name="connsiteX0" fmla="*/ 2307304 w 2398744"/>
                <a:gd name="connsiteY0" fmla="*/ 1153652 h 2307304"/>
                <a:gd name="connsiteX1" fmla="*/ 1153652 w 2398744"/>
                <a:gd name="connsiteY1" fmla="*/ 2307304 h 2307304"/>
                <a:gd name="connsiteX2" fmla="*/ 0 w 2398744"/>
                <a:gd name="connsiteY2" fmla="*/ 1153652 h 2307304"/>
                <a:gd name="connsiteX3" fmla="*/ 1153652 w 2398744"/>
                <a:gd name="connsiteY3" fmla="*/ 0 h 2307304"/>
                <a:gd name="connsiteX4" fmla="*/ 2398744 w 2398744"/>
                <a:gd name="connsiteY4" fmla="*/ 1245092 h 2307304"/>
                <a:gd name="connsiteX0" fmla="*/ 2307304 w 2307304"/>
                <a:gd name="connsiteY0" fmla="*/ 1153652 h 2307304"/>
                <a:gd name="connsiteX1" fmla="*/ 1153652 w 2307304"/>
                <a:gd name="connsiteY1" fmla="*/ 2307304 h 2307304"/>
                <a:gd name="connsiteX2" fmla="*/ 0 w 2307304"/>
                <a:gd name="connsiteY2" fmla="*/ 1153652 h 2307304"/>
                <a:gd name="connsiteX3" fmla="*/ 1153652 w 2307304"/>
                <a:gd name="connsiteY3" fmla="*/ 0 h 2307304"/>
                <a:gd name="connsiteX0" fmla="*/ 2307304 w 2307304"/>
                <a:gd name="connsiteY0" fmla="*/ 0 h 1153652"/>
                <a:gd name="connsiteX1" fmla="*/ 1153652 w 2307304"/>
                <a:gd name="connsiteY1" fmla="*/ 1153652 h 1153652"/>
                <a:gd name="connsiteX2" fmla="*/ 0 w 2307304"/>
                <a:gd name="connsiteY2" fmla="*/ 0 h 115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7304" h="1153652">
                  <a:moveTo>
                    <a:pt x="2307304" y="0"/>
                  </a:moveTo>
                  <a:cubicBezTo>
                    <a:pt x="2307304" y="637144"/>
                    <a:pt x="1790796" y="1153652"/>
                    <a:pt x="1153652" y="1153652"/>
                  </a:cubicBezTo>
                  <a:cubicBezTo>
                    <a:pt x="516508" y="1153652"/>
                    <a:pt x="0" y="637144"/>
                    <a:pt x="0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1" name="椭圆 28">
              <a:extLst>
                <a:ext uri="{FF2B5EF4-FFF2-40B4-BE49-F238E27FC236}">
                  <a16:creationId xmlns:a16="http://schemas.microsoft.com/office/drawing/2014/main" id="{CDC062B5-9E5B-61BA-1496-AC11D8835F51}"/>
                </a:ext>
              </a:extLst>
            </p:cNvPr>
            <p:cNvSpPr/>
            <p:nvPr/>
          </p:nvSpPr>
          <p:spPr>
            <a:xfrm>
              <a:off x="5978640" y="3641390"/>
              <a:ext cx="1785894" cy="892510"/>
            </a:xfrm>
            <a:custGeom>
              <a:avLst/>
              <a:gdLst>
                <a:gd name="connsiteX0" fmla="*/ 0 w 2307304"/>
                <a:gd name="connsiteY0" fmla="*/ 1153652 h 2307304"/>
                <a:gd name="connsiteX1" fmla="*/ 1153652 w 2307304"/>
                <a:gd name="connsiteY1" fmla="*/ 0 h 2307304"/>
                <a:gd name="connsiteX2" fmla="*/ 2307304 w 2307304"/>
                <a:gd name="connsiteY2" fmla="*/ 1153652 h 2307304"/>
                <a:gd name="connsiteX3" fmla="*/ 1153652 w 2307304"/>
                <a:gd name="connsiteY3" fmla="*/ 2307304 h 2307304"/>
                <a:gd name="connsiteX4" fmla="*/ 0 w 2307304"/>
                <a:gd name="connsiteY4" fmla="*/ 1153652 h 2307304"/>
                <a:gd name="connsiteX0" fmla="*/ 2307304 w 2398744"/>
                <a:gd name="connsiteY0" fmla="*/ 1153652 h 2307304"/>
                <a:gd name="connsiteX1" fmla="*/ 1153652 w 2398744"/>
                <a:gd name="connsiteY1" fmla="*/ 2307304 h 2307304"/>
                <a:gd name="connsiteX2" fmla="*/ 0 w 2398744"/>
                <a:gd name="connsiteY2" fmla="*/ 1153652 h 2307304"/>
                <a:gd name="connsiteX3" fmla="*/ 1153652 w 2398744"/>
                <a:gd name="connsiteY3" fmla="*/ 0 h 2307304"/>
                <a:gd name="connsiteX4" fmla="*/ 2398744 w 2398744"/>
                <a:gd name="connsiteY4" fmla="*/ 1245092 h 2307304"/>
                <a:gd name="connsiteX0" fmla="*/ 2307304 w 2307304"/>
                <a:gd name="connsiteY0" fmla="*/ 1153652 h 2307304"/>
                <a:gd name="connsiteX1" fmla="*/ 1153652 w 2307304"/>
                <a:gd name="connsiteY1" fmla="*/ 2307304 h 2307304"/>
                <a:gd name="connsiteX2" fmla="*/ 0 w 2307304"/>
                <a:gd name="connsiteY2" fmla="*/ 1153652 h 2307304"/>
                <a:gd name="connsiteX3" fmla="*/ 1153652 w 2307304"/>
                <a:gd name="connsiteY3" fmla="*/ 0 h 2307304"/>
                <a:gd name="connsiteX0" fmla="*/ 2307304 w 2307304"/>
                <a:gd name="connsiteY0" fmla="*/ 0 h 1153652"/>
                <a:gd name="connsiteX1" fmla="*/ 1153652 w 2307304"/>
                <a:gd name="connsiteY1" fmla="*/ 1153652 h 1153652"/>
                <a:gd name="connsiteX2" fmla="*/ 0 w 2307304"/>
                <a:gd name="connsiteY2" fmla="*/ 0 h 115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7304" h="1153652">
                  <a:moveTo>
                    <a:pt x="2307304" y="0"/>
                  </a:moveTo>
                  <a:cubicBezTo>
                    <a:pt x="2307304" y="637144"/>
                    <a:pt x="1790796" y="1153652"/>
                    <a:pt x="1153652" y="1153652"/>
                  </a:cubicBezTo>
                  <a:cubicBezTo>
                    <a:pt x="516508" y="1153652"/>
                    <a:pt x="0" y="637144"/>
                    <a:pt x="0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52" name="椭圆 28">
              <a:extLst>
                <a:ext uri="{FF2B5EF4-FFF2-40B4-BE49-F238E27FC236}">
                  <a16:creationId xmlns:a16="http://schemas.microsoft.com/office/drawing/2014/main" id="{CD1FB73D-1508-166A-F3CF-FE585E2F7938}"/>
                </a:ext>
              </a:extLst>
            </p:cNvPr>
            <p:cNvSpPr/>
            <p:nvPr/>
          </p:nvSpPr>
          <p:spPr>
            <a:xfrm flipV="1">
              <a:off x="7764534" y="2752056"/>
              <a:ext cx="1785893" cy="892510"/>
            </a:xfrm>
            <a:custGeom>
              <a:avLst/>
              <a:gdLst>
                <a:gd name="connsiteX0" fmla="*/ 0 w 2307304"/>
                <a:gd name="connsiteY0" fmla="*/ 1153652 h 2307304"/>
                <a:gd name="connsiteX1" fmla="*/ 1153652 w 2307304"/>
                <a:gd name="connsiteY1" fmla="*/ 0 h 2307304"/>
                <a:gd name="connsiteX2" fmla="*/ 2307304 w 2307304"/>
                <a:gd name="connsiteY2" fmla="*/ 1153652 h 2307304"/>
                <a:gd name="connsiteX3" fmla="*/ 1153652 w 2307304"/>
                <a:gd name="connsiteY3" fmla="*/ 2307304 h 2307304"/>
                <a:gd name="connsiteX4" fmla="*/ 0 w 2307304"/>
                <a:gd name="connsiteY4" fmla="*/ 1153652 h 2307304"/>
                <a:gd name="connsiteX0" fmla="*/ 2307304 w 2398744"/>
                <a:gd name="connsiteY0" fmla="*/ 1153652 h 2307304"/>
                <a:gd name="connsiteX1" fmla="*/ 1153652 w 2398744"/>
                <a:gd name="connsiteY1" fmla="*/ 2307304 h 2307304"/>
                <a:gd name="connsiteX2" fmla="*/ 0 w 2398744"/>
                <a:gd name="connsiteY2" fmla="*/ 1153652 h 2307304"/>
                <a:gd name="connsiteX3" fmla="*/ 1153652 w 2398744"/>
                <a:gd name="connsiteY3" fmla="*/ 0 h 2307304"/>
                <a:gd name="connsiteX4" fmla="*/ 2398744 w 2398744"/>
                <a:gd name="connsiteY4" fmla="*/ 1245092 h 2307304"/>
                <a:gd name="connsiteX0" fmla="*/ 2307304 w 2307304"/>
                <a:gd name="connsiteY0" fmla="*/ 1153652 h 2307304"/>
                <a:gd name="connsiteX1" fmla="*/ 1153652 w 2307304"/>
                <a:gd name="connsiteY1" fmla="*/ 2307304 h 2307304"/>
                <a:gd name="connsiteX2" fmla="*/ 0 w 2307304"/>
                <a:gd name="connsiteY2" fmla="*/ 1153652 h 2307304"/>
                <a:gd name="connsiteX3" fmla="*/ 1153652 w 2307304"/>
                <a:gd name="connsiteY3" fmla="*/ 0 h 2307304"/>
                <a:gd name="connsiteX0" fmla="*/ 2307304 w 2307304"/>
                <a:gd name="connsiteY0" fmla="*/ 0 h 1153652"/>
                <a:gd name="connsiteX1" fmla="*/ 1153652 w 2307304"/>
                <a:gd name="connsiteY1" fmla="*/ 1153652 h 1153652"/>
                <a:gd name="connsiteX2" fmla="*/ 0 w 2307304"/>
                <a:gd name="connsiteY2" fmla="*/ 0 h 11536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307304" h="1153652">
                  <a:moveTo>
                    <a:pt x="2307304" y="0"/>
                  </a:moveTo>
                  <a:cubicBezTo>
                    <a:pt x="2307304" y="637144"/>
                    <a:pt x="1790796" y="1153652"/>
                    <a:pt x="1153652" y="1153652"/>
                  </a:cubicBezTo>
                  <a:cubicBezTo>
                    <a:pt x="516508" y="1153652"/>
                    <a:pt x="0" y="637144"/>
                    <a:pt x="0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9F6F7416-D61B-7536-FF70-3E936FFA179B}"/>
                </a:ext>
              </a:extLst>
            </p:cNvPr>
            <p:cNvCxnSpPr/>
            <p:nvPr/>
          </p:nvCxnSpPr>
          <p:spPr>
            <a:xfrm>
              <a:off x="9552016" y="3641390"/>
              <a:ext cx="1128684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headEnd type="none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9D6AD83B-3740-65F9-F1E5-6962C5BDEDB1}"/>
                </a:ext>
              </a:extLst>
            </p:cNvPr>
            <p:cNvCxnSpPr/>
            <p:nvPr/>
          </p:nvCxnSpPr>
          <p:spPr>
            <a:xfrm>
              <a:off x="1278168" y="3642979"/>
              <a:ext cx="1128684" cy="0"/>
            </a:xfrm>
            <a:prstGeom prst="line">
              <a:avLst/>
            </a:prstGeom>
            <a:ln w="9525">
              <a:solidFill>
                <a:schemeClr val="tx1"/>
              </a:solidFill>
              <a:prstDash val="dash"/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B6CFDFA-F412-49BD-A489-28A969948D00}"/>
              </a:ext>
            </a:extLst>
          </p:cNvPr>
          <p:cNvGrpSpPr/>
          <p:nvPr/>
        </p:nvGrpSpPr>
        <p:grpSpPr>
          <a:xfrm>
            <a:off x="1465823" y="1802479"/>
            <a:ext cx="1550475" cy="1550475"/>
            <a:chOff x="2389188" y="2700655"/>
            <a:chExt cx="1815465" cy="1815465"/>
          </a:xfrm>
        </p:grpSpPr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83367978-B2CE-356E-F1FB-E6846C9B57FB}"/>
                </a:ext>
              </a:extLst>
            </p:cNvPr>
            <p:cNvSpPr/>
            <p:nvPr/>
          </p:nvSpPr>
          <p:spPr>
            <a:xfrm rot="16200000">
              <a:off x="2389188" y="2700655"/>
              <a:ext cx="1815465" cy="18154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8" name="空心弧 47">
              <a:extLst>
                <a:ext uri="{FF2B5EF4-FFF2-40B4-BE49-F238E27FC236}">
                  <a16:creationId xmlns:a16="http://schemas.microsoft.com/office/drawing/2014/main" id="{13FA1451-7E1E-1BE3-FC86-CD71A06EFC61}"/>
                </a:ext>
              </a:extLst>
            </p:cNvPr>
            <p:cNvSpPr/>
            <p:nvPr/>
          </p:nvSpPr>
          <p:spPr>
            <a:xfrm rot="19800000">
              <a:off x="2398394" y="2704383"/>
              <a:ext cx="1797050" cy="1797050"/>
            </a:xfrm>
            <a:prstGeom prst="blockArc">
              <a:avLst>
                <a:gd name="adj1" fmla="val 10782304"/>
                <a:gd name="adj2" fmla="val 12569082"/>
                <a:gd name="adj3" fmla="val 2151"/>
              </a:avLst>
            </a:prstGeom>
            <a:solidFill>
              <a:srgbClr val="E1000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39D8224-D279-1450-C9B7-CB42D51CB6D4}"/>
              </a:ext>
            </a:extLst>
          </p:cNvPr>
          <p:cNvGrpSpPr/>
          <p:nvPr/>
        </p:nvGrpSpPr>
        <p:grpSpPr>
          <a:xfrm>
            <a:off x="3006499" y="1793802"/>
            <a:ext cx="1550475" cy="1550476"/>
            <a:chOff x="4166508" y="2732405"/>
            <a:chExt cx="1815465" cy="1815465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144DF2D4-298B-306D-F39C-45E6560DF00F}"/>
                </a:ext>
              </a:extLst>
            </p:cNvPr>
            <p:cNvSpPr/>
            <p:nvPr/>
          </p:nvSpPr>
          <p:spPr>
            <a:xfrm rot="16200000">
              <a:off x="4166508" y="2732405"/>
              <a:ext cx="1815465" cy="18154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6" name="空心弧 45">
              <a:extLst>
                <a:ext uri="{FF2B5EF4-FFF2-40B4-BE49-F238E27FC236}">
                  <a16:creationId xmlns:a16="http://schemas.microsoft.com/office/drawing/2014/main" id="{4D1D28DA-0145-7896-5ECD-24E80C0D3F9B}"/>
                </a:ext>
              </a:extLst>
            </p:cNvPr>
            <p:cNvSpPr/>
            <p:nvPr/>
          </p:nvSpPr>
          <p:spPr>
            <a:xfrm>
              <a:off x="4178300" y="2746375"/>
              <a:ext cx="1797050" cy="1797050"/>
            </a:xfrm>
            <a:prstGeom prst="blockArc">
              <a:avLst>
                <a:gd name="adj1" fmla="val 10861918"/>
                <a:gd name="adj2" fmla="val 12575204"/>
                <a:gd name="adj3" fmla="val 2129"/>
              </a:avLst>
            </a:prstGeom>
            <a:solidFill>
              <a:srgbClr val="E1000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F740DEE-F26B-3408-58E7-A25D52D80AEE}"/>
              </a:ext>
            </a:extLst>
          </p:cNvPr>
          <p:cNvGrpSpPr/>
          <p:nvPr/>
        </p:nvGrpSpPr>
        <p:grpSpPr>
          <a:xfrm>
            <a:off x="4551316" y="1800309"/>
            <a:ext cx="1550475" cy="1550476"/>
            <a:chOff x="5975350" y="2740024"/>
            <a:chExt cx="1815465" cy="1815465"/>
          </a:xfrm>
        </p:grpSpPr>
        <p:sp>
          <p:nvSpPr>
            <p:cNvPr id="43" name="矩形 42">
              <a:extLst>
                <a:ext uri="{FF2B5EF4-FFF2-40B4-BE49-F238E27FC236}">
                  <a16:creationId xmlns:a16="http://schemas.microsoft.com/office/drawing/2014/main" id="{1F8D4ADC-2A53-037E-26E8-1B7275AB547E}"/>
                </a:ext>
              </a:extLst>
            </p:cNvPr>
            <p:cNvSpPr/>
            <p:nvPr/>
          </p:nvSpPr>
          <p:spPr>
            <a:xfrm rot="14400000">
              <a:off x="5975350" y="2740024"/>
              <a:ext cx="1815465" cy="18154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44" name="空心弧 43">
              <a:extLst>
                <a:ext uri="{FF2B5EF4-FFF2-40B4-BE49-F238E27FC236}">
                  <a16:creationId xmlns:a16="http://schemas.microsoft.com/office/drawing/2014/main" id="{77B1BCA9-3E04-A75A-41F8-C082B5872819}"/>
                </a:ext>
              </a:extLst>
            </p:cNvPr>
            <p:cNvSpPr/>
            <p:nvPr/>
          </p:nvSpPr>
          <p:spPr>
            <a:xfrm rot="19800000">
              <a:off x="5983288" y="2751138"/>
              <a:ext cx="1797050" cy="1797050"/>
            </a:xfrm>
            <a:prstGeom prst="blockArc">
              <a:avLst>
                <a:gd name="adj1" fmla="val 10800000"/>
                <a:gd name="adj2" fmla="val 12569082"/>
                <a:gd name="adj3" fmla="val 2151"/>
              </a:avLst>
            </a:prstGeom>
            <a:solidFill>
              <a:srgbClr val="E1000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D269925-6480-7B5B-FB80-B01AF4E29950}"/>
              </a:ext>
            </a:extLst>
          </p:cNvPr>
          <p:cNvGrpSpPr/>
          <p:nvPr/>
        </p:nvGrpSpPr>
        <p:grpSpPr>
          <a:xfrm>
            <a:off x="6070607" y="1799225"/>
            <a:ext cx="1550475" cy="1550476"/>
            <a:chOff x="7754303" y="2738755"/>
            <a:chExt cx="1815465" cy="1815465"/>
          </a:xfrm>
        </p:grpSpPr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BD3A22A2-CCF5-6C31-0FD2-DC4DEE006115}"/>
                </a:ext>
              </a:extLst>
            </p:cNvPr>
            <p:cNvSpPr/>
            <p:nvPr/>
          </p:nvSpPr>
          <p:spPr>
            <a:xfrm rot="10800000">
              <a:off x="7754303" y="2738755"/>
              <a:ext cx="1815465" cy="181546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35" name="空心弧 34">
              <a:extLst>
                <a:ext uri="{FF2B5EF4-FFF2-40B4-BE49-F238E27FC236}">
                  <a16:creationId xmlns:a16="http://schemas.microsoft.com/office/drawing/2014/main" id="{2A0E69CF-A4B2-9AA4-371F-2F3CEDAE0BC8}"/>
                </a:ext>
              </a:extLst>
            </p:cNvPr>
            <p:cNvSpPr/>
            <p:nvPr/>
          </p:nvSpPr>
          <p:spPr>
            <a:xfrm>
              <a:off x="7759700" y="2746375"/>
              <a:ext cx="1797050" cy="1797050"/>
            </a:xfrm>
            <a:prstGeom prst="blockArc">
              <a:avLst>
                <a:gd name="adj1" fmla="val 10861918"/>
                <a:gd name="adj2" fmla="val 12575204"/>
                <a:gd name="adj3" fmla="val 2129"/>
              </a:avLst>
            </a:prstGeom>
            <a:solidFill>
              <a:srgbClr val="E10001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3370C012-38F4-74D6-7002-75AF573F0452}"/>
              </a:ext>
            </a:extLst>
          </p:cNvPr>
          <p:cNvGrpSpPr/>
          <p:nvPr/>
        </p:nvGrpSpPr>
        <p:grpSpPr>
          <a:xfrm>
            <a:off x="3211801" y="1979271"/>
            <a:ext cx="1164618" cy="1164619"/>
            <a:chOff x="4248468" y="3748642"/>
            <a:chExt cx="1500029" cy="1500029"/>
          </a:xfrm>
        </p:grpSpPr>
        <p:sp>
          <p:nvSpPr>
            <p:cNvPr id="56" name="椭圆 55">
              <a:extLst>
                <a:ext uri="{FF2B5EF4-FFF2-40B4-BE49-F238E27FC236}">
                  <a16:creationId xmlns:a16="http://schemas.microsoft.com/office/drawing/2014/main" id="{67A03D5F-D88B-DEBE-2E99-B91C9E3401D3}"/>
                </a:ext>
              </a:extLst>
            </p:cNvPr>
            <p:cNvSpPr/>
            <p:nvPr/>
          </p:nvSpPr>
          <p:spPr>
            <a:xfrm>
              <a:off x="4248468" y="3748642"/>
              <a:ext cx="1500029" cy="1500029"/>
            </a:xfrm>
            <a:prstGeom prst="ellipse">
              <a:avLst/>
            </a:prstGeom>
            <a:solidFill>
              <a:srgbClr val="C00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AEB773B9-B1DC-16AD-D3EC-0FF7A2297415}"/>
                </a:ext>
              </a:extLst>
            </p:cNvPr>
            <p:cNvGrpSpPr/>
            <p:nvPr/>
          </p:nvGrpSpPr>
          <p:grpSpPr>
            <a:xfrm>
              <a:off x="4692956" y="4211422"/>
              <a:ext cx="663471" cy="603155"/>
              <a:chOff x="1725613" y="5659438"/>
              <a:chExt cx="498475" cy="498475"/>
            </a:xfrm>
            <a:noFill/>
          </p:grpSpPr>
          <p:sp>
            <p:nvSpPr>
              <p:cNvPr id="58" name="Freeform 564">
                <a:extLst>
                  <a:ext uri="{FF2B5EF4-FFF2-40B4-BE49-F238E27FC236}">
                    <a16:creationId xmlns:a16="http://schemas.microsoft.com/office/drawing/2014/main" id="{8DC39330-90A9-FD40-B8DD-10673145AF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20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2147483646 w 40"/>
                  <a:gd name="T19" fmla="*/ 2147483646 h 45"/>
                  <a:gd name="T20" fmla="*/ 0 w 40"/>
                  <a:gd name="T21" fmla="*/ 2147483646 h 45"/>
                  <a:gd name="T22" fmla="*/ 2147483646 w 40"/>
                  <a:gd name="T23" fmla="*/ 0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2147483646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40" y="40"/>
                    </a:moveTo>
                    <a:cubicBezTo>
                      <a:pt x="40" y="43"/>
                      <a:pt x="38" y="45"/>
                      <a:pt x="35" y="45"/>
                    </a:cubicBezTo>
                    <a:cubicBezTo>
                      <a:pt x="32" y="45"/>
                      <a:pt x="30" y="43"/>
                      <a:pt x="30" y="40"/>
                    </a:cubicBezTo>
                    <a:cubicBezTo>
                      <a:pt x="30" y="40"/>
                      <a:pt x="30" y="40"/>
                      <a:pt x="30" y="40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30" y="14"/>
                      <a:pt x="25" y="10"/>
                      <a:pt x="20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10"/>
                      <a:pt x="0" y="7"/>
                      <a:pt x="0" y="5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33" y="0"/>
                      <a:pt x="40" y="6"/>
                      <a:pt x="40" y="15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0" y="40"/>
                      <a:pt x="40" y="40"/>
                      <a:pt x="40" y="4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Rectangle 565">
                <a:extLst>
                  <a:ext uri="{FF2B5EF4-FFF2-40B4-BE49-F238E27FC236}">
                    <a16:creationId xmlns:a16="http://schemas.microsoft.com/office/drawing/2014/main" id="{A285B2EB-6B99-9A03-3245-E5F86E078F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2013" y="5764213"/>
                <a:ext cx="22225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Rectangle 566">
                <a:extLst>
                  <a:ext uri="{FF2B5EF4-FFF2-40B4-BE49-F238E27FC236}">
                    <a16:creationId xmlns:a16="http://schemas.microsoft.com/office/drawing/2014/main" id="{FD1729CE-21A3-C9EE-E950-71ED5A58694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7088" y="5764213"/>
                <a:ext cx="11112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Rectangle 567">
                <a:extLst>
                  <a:ext uri="{FF2B5EF4-FFF2-40B4-BE49-F238E27FC236}">
                    <a16:creationId xmlns:a16="http://schemas.microsoft.com/office/drawing/2014/main" id="{78E4B53C-0D67-72D1-8E0B-7803F15E68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0" y="5764213"/>
                <a:ext cx="111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Rectangle 568">
                <a:extLst>
                  <a:ext uri="{FF2B5EF4-FFF2-40B4-BE49-F238E27FC236}">
                    <a16:creationId xmlns:a16="http://schemas.microsoft.com/office/drawing/2014/main" id="{27D3AF9E-91F2-B31B-1E66-E792D3BCC7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1838" y="5764213"/>
                <a:ext cx="254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Rectangle 569">
                <a:extLst>
                  <a:ext uri="{FF2B5EF4-FFF2-40B4-BE49-F238E27FC236}">
                    <a16:creationId xmlns:a16="http://schemas.microsoft.com/office/drawing/2014/main" id="{31D7C317-0ED5-6249-F594-65D3B27B6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875" y="5764213"/>
                <a:ext cx="381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Rectangle 570">
                <a:extLst>
                  <a:ext uri="{FF2B5EF4-FFF2-40B4-BE49-F238E27FC236}">
                    <a16:creationId xmlns:a16="http://schemas.microsoft.com/office/drawing/2014/main" id="{9B50F7A4-2BD8-B9BC-0969-C9179CD582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5950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Rectangle 571">
                <a:extLst>
                  <a:ext uri="{FF2B5EF4-FFF2-40B4-BE49-F238E27FC236}">
                    <a16:creationId xmlns:a16="http://schemas.microsoft.com/office/drawing/2014/main" id="{B9F89C68-F16C-9C56-93E1-2EDD5D7122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9913" y="5764213"/>
                <a:ext cx="12700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572">
                <a:extLst>
                  <a:ext uri="{FF2B5EF4-FFF2-40B4-BE49-F238E27FC236}">
                    <a16:creationId xmlns:a16="http://schemas.microsoft.com/office/drawing/2014/main" id="{9BAFDA63-0A2B-A21B-F7EF-DE62C4CE23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5613" y="5659438"/>
                <a:ext cx="92075" cy="104775"/>
              </a:xfrm>
              <a:custGeom>
                <a:avLst/>
                <a:gdLst>
                  <a:gd name="T0" fmla="*/ 2147483646 w 40"/>
                  <a:gd name="T1" fmla="*/ 2147483646 h 45"/>
                  <a:gd name="T2" fmla="*/ 2147483646 w 40"/>
                  <a:gd name="T3" fmla="*/ 2147483646 h 45"/>
                  <a:gd name="T4" fmla="*/ 2147483646 w 40"/>
                  <a:gd name="T5" fmla="*/ 2147483646 h 45"/>
                  <a:gd name="T6" fmla="*/ 2147483646 w 40"/>
                  <a:gd name="T7" fmla="*/ 2147483646 h 45"/>
                  <a:gd name="T8" fmla="*/ 2147483646 w 40"/>
                  <a:gd name="T9" fmla="*/ 2147483646 h 45"/>
                  <a:gd name="T10" fmla="*/ 2147483646 w 40"/>
                  <a:gd name="T11" fmla="*/ 2147483646 h 45"/>
                  <a:gd name="T12" fmla="*/ 2147483646 w 40"/>
                  <a:gd name="T13" fmla="*/ 2147483646 h 45"/>
                  <a:gd name="T14" fmla="*/ 2147483646 w 40"/>
                  <a:gd name="T15" fmla="*/ 2147483646 h 45"/>
                  <a:gd name="T16" fmla="*/ 2147483646 w 40"/>
                  <a:gd name="T17" fmla="*/ 2147483646 h 45"/>
                  <a:gd name="T18" fmla="*/ 0 w 40"/>
                  <a:gd name="T19" fmla="*/ 2147483646 h 45"/>
                  <a:gd name="T20" fmla="*/ 0 w 40"/>
                  <a:gd name="T21" fmla="*/ 2147483646 h 45"/>
                  <a:gd name="T22" fmla="*/ 0 w 40"/>
                  <a:gd name="T23" fmla="*/ 2147483646 h 45"/>
                  <a:gd name="T24" fmla="*/ 2147483646 w 40"/>
                  <a:gd name="T25" fmla="*/ 0 h 45"/>
                  <a:gd name="T26" fmla="*/ 2147483646 w 40"/>
                  <a:gd name="T27" fmla="*/ 0 h 45"/>
                  <a:gd name="T28" fmla="*/ 2147483646 w 40"/>
                  <a:gd name="T29" fmla="*/ 0 h 45"/>
                  <a:gd name="T30" fmla="*/ 2147483646 w 40"/>
                  <a:gd name="T31" fmla="*/ 0 h 45"/>
                  <a:gd name="T32" fmla="*/ 2147483646 w 40"/>
                  <a:gd name="T33" fmla="*/ 0 h 45"/>
                  <a:gd name="T34" fmla="*/ 2147483646 w 40"/>
                  <a:gd name="T35" fmla="*/ 0 h 45"/>
                  <a:gd name="T36" fmla="*/ 2147483646 w 40"/>
                  <a:gd name="T37" fmla="*/ 2147483646 h 45"/>
                  <a:gd name="T38" fmla="*/ 2147483646 w 40"/>
                  <a:gd name="T39" fmla="*/ 2147483646 h 45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0" t="0" r="r" b="b"/>
                <a:pathLst>
                  <a:path w="40" h="45">
                    <a:moveTo>
                      <a:pt x="35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33" y="10"/>
                      <a:pt x="33" y="10"/>
                      <a:pt x="33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15" y="10"/>
                      <a:pt x="10" y="14"/>
                      <a:pt x="10" y="2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10" y="43"/>
                      <a:pt x="8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6"/>
                      <a:pt x="7" y="0"/>
                      <a:pt x="15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8" y="0"/>
                      <a:pt x="40" y="2"/>
                      <a:pt x="40" y="5"/>
                    </a:cubicBezTo>
                    <a:cubicBezTo>
                      <a:pt x="40" y="7"/>
                      <a:pt x="38" y="10"/>
                      <a:pt x="35" y="10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7" name="Rectangle 573">
                <a:extLst>
                  <a:ext uri="{FF2B5EF4-FFF2-40B4-BE49-F238E27FC236}">
                    <a16:creationId xmlns:a16="http://schemas.microsoft.com/office/drawing/2014/main" id="{6E34624B-849B-75B4-D3DD-139F10A956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3875" y="5764213"/>
                <a:ext cx="23813" cy="173037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8" name="Rectangle 574">
                <a:extLst>
                  <a:ext uri="{FF2B5EF4-FFF2-40B4-BE49-F238E27FC236}">
                    <a16:creationId xmlns:a16="http://schemas.microsoft.com/office/drawing/2014/main" id="{7FF0C94A-A413-917F-F80D-4522516BFD5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93875" y="5937250"/>
                <a:ext cx="23813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9" name="Freeform 575">
                <a:extLst>
                  <a:ext uri="{FF2B5EF4-FFF2-40B4-BE49-F238E27FC236}">
                    <a16:creationId xmlns:a16="http://schemas.microsoft.com/office/drawing/2014/main" id="{19F01AE5-6982-F957-C04A-09BC27F83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25613" y="6051550"/>
                <a:ext cx="92075" cy="106363"/>
              </a:xfrm>
              <a:custGeom>
                <a:avLst/>
                <a:gdLst>
                  <a:gd name="T0" fmla="*/ 0 w 40"/>
                  <a:gd name="T1" fmla="*/ 2147483646 h 46"/>
                  <a:gd name="T2" fmla="*/ 2147483646 w 40"/>
                  <a:gd name="T3" fmla="*/ 0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2147483646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0 w 40"/>
                  <a:gd name="T33" fmla="*/ 2147483646 h 46"/>
                  <a:gd name="T34" fmla="*/ 0 w 40"/>
                  <a:gd name="T35" fmla="*/ 2147483646 h 46"/>
                  <a:gd name="T36" fmla="*/ 0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0" y="5"/>
                    </a:moveTo>
                    <a:cubicBezTo>
                      <a:pt x="0" y="3"/>
                      <a:pt x="2" y="0"/>
                      <a:pt x="5" y="0"/>
                    </a:cubicBezTo>
                    <a:cubicBezTo>
                      <a:pt x="8" y="0"/>
                      <a:pt x="10" y="3"/>
                      <a:pt x="10" y="5"/>
                    </a:cubicBezTo>
                    <a:cubicBezTo>
                      <a:pt x="10" y="5"/>
                      <a:pt x="10" y="5"/>
                      <a:pt x="10" y="6"/>
                    </a:cubicBezTo>
                    <a:cubicBezTo>
                      <a:pt x="10" y="25"/>
                      <a:pt x="10" y="25"/>
                      <a:pt x="10" y="25"/>
                    </a:cubicBezTo>
                    <a:cubicBezTo>
                      <a:pt x="10" y="31"/>
                      <a:pt x="14" y="35"/>
                      <a:pt x="19" y="35"/>
                    </a:cubicBezTo>
                    <a:cubicBezTo>
                      <a:pt x="19" y="35"/>
                      <a:pt x="19" y="35"/>
                      <a:pt x="19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5" y="35"/>
                      <a:pt x="35" y="35"/>
                      <a:pt x="35" y="35"/>
                    </a:cubicBezTo>
                    <a:cubicBezTo>
                      <a:pt x="38" y="35"/>
                      <a:pt x="40" y="38"/>
                      <a:pt x="40" y="40"/>
                    </a:cubicBezTo>
                    <a:cubicBezTo>
                      <a:pt x="40" y="43"/>
                      <a:pt x="38" y="45"/>
                      <a:pt x="35" y="45"/>
                    </a:cubicBezTo>
                    <a:cubicBezTo>
                      <a:pt x="35" y="45"/>
                      <a:pt x="35" y="45"/>
                      <a:pt x="35" y="45"/>
                    </a:cubicBezTo>
                    <a:cubicBezTo>
                      <a:pt x="33" y="45"/>
                      <a:pt x="33" y="45"/>
                      <a:pt x="33" y="45"/>
                    </a:cubicBezTo>
                    <a:cubicBezTo>
                      <a:pt x="33" y="46"/>
                      <a:pt x="33" y="46"/>
                      <a:pt x="33" y="46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7" y="46"/>
                      <a:pt x="0" y="39"/>
                      <a:pt x="0" y="30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0" name="Rectangle 576">
                <a:extLst>
                  <a:ext uri="{FF2B5EF4-FFF2-40B4-BE49-F238E27FC236}">
                    <a16:creationId xmlns:a16="http://schemas.microsoft.com/office/drawing/2014/main" id="{D52076F1-9EF1-E084-5B09-2ADEED09BE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9913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Rectangle 577">
                <a:extLst>
                  <a:ext uri="{FF2B5EF4-FFF2-40B4-BE49-F238E27FC236}">
                    <a16:creationId xmlns:a16="http://schemas.microsoft.com/office/drawing/2014/main" id="{410000ED-504C-DFC3-5C28-D6715A1CCB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9913" y="6029325"/>
                <a:ext cx="23812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Rectangle 578">
                <a:extLst>
                  <a:ext uri="{FF2B5EF4-FFF2-40B4-BE49-F238E27FC236}">
                    <a16:creationId xmlns:a16="http://schemas.microsoft.com/office/drawing/2014/main" id="{39AD64B6-507C-5B09-E843-6D6A0F0015F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5950" y="5937250"/>
                <a:ext cx="127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Rectangle 579">
                <a:extLst>
                  <a:ext uri="{FF2B5EF4-FFF2-40B4-BE49-F238E27FC236}">
                    <a16:creationId xmlns:a16="http://schemas.microsoft.com/office/drawing/2014/main" id="{9CC0E573-5124-FD0B-3555-C4E0FC260E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859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4" name="Rectangle 580">
                <a:extLst>
                  <a:ext uri="{FF2B5EF4-FFF2-40B4-BE49-F238E27FC236}">
                    <a16:creationId xmlns:a16="http://schemas.microsoft.com/office/drawing/2014/main" id="{8605F7D6-8DBB-0D3B-A95A-A730338E95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0875" y="5937250"/>
                <a:ext cx="381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5" name="Rectangle 581">
                <a:extLst>
                  <a:ext uri="{FF2B5EF4-FFF2-40B4-BE49-F238E27FC236}">
                    <a16:creationId xmlns:a16="http://schemas.microsoft.com/office/drawing/2014/main" id="{98B9457C-6D61-7C14-7995-7E18871A088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335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6" name="Rectangle 582">
                <a:extLst>
                  <a:ext uri="{FF2B5EF4-FFF2-40B4-BE49-F238E27FC236}">
                    <a16:creationId xmlns:a16="http://schemas.microsoft.com/office/drawing/2014/main" id="{33A8CC3C-A7B6-A2C9-F59D-36832415EF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01838" y="5937250"/>
                <a:ext cx="25400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7" name="Rectangle 583">
                <a:extLst>
                  <a:ext uri="{FF2B5EF4-FFF2-40B4-BE49-F238E27FC236}">
                    <a16:creationId xmlns:a16="http://schemas.microsoft.com/office/drawing/2014/main" id="{C01B69B0-E940-353C-71F6-914070D7EA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79613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8" name="Rectangle 584">
                <a:extLst>
                  <a:ext uri="{FF2B5EF4-FFF2-40B4-BE49-F238E27FC236}">
                    <a16:creationId xmlns:a16="http://schemas.microsoft.com/office/drawing/2014/main" id="{26C16BAC-AE08-5D95-A734-9C6DAECE8A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51050" y="5937250"/>
                <a:ext cx="11113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9" name="Rectangle 585">
                <a:extLst>
                  <a:ext uri="{FF2B5EF4-FFF2-40B4-BE49-F238E27FC236}">
                    <a16:creationId xmlns:a16="http://schemas.microsoft.com/office/drawing/2014/main" id="{D99F9BE8-06BF-CBBB-8832-58038A1799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8350" y="6029325"/>
                <a:ext cx="23813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Rectangle 586">
                <a:extLst>
                  <a:ext uri="{FF2B5EF4-FFF2-40B4-BE49-F238E27FC236}">
                    <a16:creationId xmlns:a16="http://schemas.microsoft.com/office/drawing/2014/main" id="{F6A4CF55-64B6-0EBA-AB3C-14879F9C38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97088" y="5937250"/>
                <a:ext cx="11112" cy="68263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Rectangle 587">
                <a:extLst>
                  <a:ext uri="{FF2B5EF4-FFF2-40B4-BE49-F238E27FC236}">
                    <a16:creationId xmlns:a16="http://schemas.microsoft.com/office/drawing/2014/main" id="{A258D904-4155-1496-EAD7-BE916B5F2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85975" y="6029325"/>
                <a:ext cx="22225" cy="22225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Rectangle 588">
                <a:extLst>
                  <a:ext uri="{FF2B5EF4-FFF2-40B4-BE49-F238E27FC236}">
                    <a16:creationId xmlns:a16="http://schemas.microsoft.com/office/drawing/2014/main" id="{0A882EA3-6A12-E69E-E9B6-A94A075DF8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32013" y="5937250"/>
                <a:ext cx="22225" cy="114300"/>
              </a:xfrm>
              <a:prstGeom prst="rect">
                <a:avLst/>
              </a:prstGeom>
              <a:grpFill/>
              <a:ln w="9525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Freeform 589">
                <a:extLst>
                  <a:ext uri="{FF2B5EF4-FFF2-40B4-BE49-F238E27FC236}">
                    <a16:creationId xmlns:a16="http://schemas.microsoft.com/office/drawing/2014/main" id="{FF5A4339-DB0E-32CF-0B6F-FBBB087C6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32013" y="6051550"/>
                <a:ext cx="92075" cy="106363"/>
              </a:xfrm>
              <a:custGeom>
                <a:avLst/>
                <a:gdLst>
                  <a:gd name="T0" fmla="*/ 2147483646 w 40"/>
                  <a:gd name="T1" fmla="*/ 2147483646 h 46"/>
                  <a:gd name="T2" fmla="*/ 2147483646 w 40"/>
                  <a:gd name="T3" fmla="*/ 2147483646 h 46"/>
                  <a:gd name="T4" fmla="*/ 2147483646 w 40"/>
                  <a:gd name="T5" fmla="*/ 2147483646 h 46"/>
                  <a:gd name="T6" fmla="*/ 2147483646 w 40"/>
                  <a:gd name="T7" fmla="*/ 2147483646 h 46"/>
                  <a:gd name="T8" fmla="*/ 2147483646 w 40"/>
                  <a:gd name="T9" fmla="*/ 2147483646 h 46"/>
                  <a:gd name="T10" fmla="*/ 2147483646 w 40"/>
                  <a:gd name="T11" fmla="*/ 2147483646 h 46"/>
                  <a:gd name="T12" fmla="*/ 2147483646 w 40"/>
                  <a:gd name="T13" fmla="*/ 2147483646 h 46"/>
                  <a:gd name="T14" fmla="*/ 2147483646 w 40"/>
                  <a:gd name="T15" fmla="*/ 2147483646 h 46"/>
                  <a:gd name="T16" fmla="*/ 2147483646 w 40"/>
                  <a:gd name="T17" fmla="*/ 0 h 46"/>
                  <a:gd name="T18" fmla="*/ 2147483646 w 40"/>
                  <a:gd name="T19" fmla="*/ 2147483646 h 46"/>
                  <a:gd name="T20" fmla="*/ 2147483646 w 40"/>
                  <a:gd name="T21" fmla="*/ 2147483646 h 46"/>
                  <a:gd name="T22" fmla="*/ 2147483646 w 40"/>
                  <a:gd name="T23" fmla="*/ 2147483646 h 46"/>
                  <a:gd name="T24" fmla="*/ 2147483646 w 40"/>
                  <a:gd name="T25" fmla="*/ 2147483646 h 46"/>
                  <a:gd name="T26" fmla="*/ 2147483646 w 40"/>
                  <a:gd name="T27" fmla="*/ 2147483646 h 46"/>
                  <a:gd name="T28" fmla="*/ 2147483646 w 40"/>
                  <a:gd name="T29" fmla="*/ 2147483646 h 46"/>
                  <a:gd name="T30" fmla="*/ 2147483646 w 40"/>
                  <a:gd name="T31" fmla="*/ 2147483646 h 46"/>
                  <a:gd name="T32" fmla="*/ 2147483646 w 40"/>
                  <a:gd name="T33" fmla="*/ 2147483646 h 46"/>
                  <a:gd name="T34" fmla="*/ 0 w 40"/>
                  <a:gd name="T35" fmla="*/ 2147483646 h 46"/>
                  <a:gd name="T36" fmla="*/ 2147483646 w 40"/>
                  <a:gd name="T37" fmla="*/ 2147483646 h 4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40" h="46">
                    <a:moveTo>
                      <a:pt x="5" y="35"/>
                    </a:moveTo>
                    <a:cubicBezTo>
                      <a:pt x="5" y="35"/>
                      <a:pt x="5" y="35"/>
                      <a:pt x="5" y="35"/>
                    </a:cubicBezTo>
                    <a:cubicBezTo>
                      <a:pt x="5" y="35"/>
                      <a:pt x="5" y="35"/>
                      <a:pt x="5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2" y="35"/>
                      <a:pt x="22" y="35"/>
                      <a:pt x="22" y="35"/>
                    </a:cubicBezTo>
                    <a:cubicBezTo>
                      <a:pt x="26" y="35"/>
                      <a:pt x="30" y="30"/>
                      <a:pt x="30" y="25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3"/>
                      <a:pt x="32" y="0"/>
                      <a:pt x="35" y="0"/>
                    </a:cubicBezTo>
                    <a:cubicBezTo>
                      <a:pt x="38" y="0"/>
                      <a:pt x="40" y="3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30"/>
                      <a:pt x="40" y="30"/>
                      <a:pt x="40" y="30"/>
                    </a:cubicBezTo>
                    <a:cubicBezTo>
                      <a:pt x="40" y="39"/>
                      <a:pt x="33" y="46"/>
                      <a:pt x="25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2" y="45"/>
                      <a:pt x="0" y="43"/>
                      <a:pt x="0" y="40"/>
                    </a:cubicBezTo>
                    <a:cubicBezTo>
                      <a:pt x="0" y="38"/>
                      <a:pt x="2" y="35"/>
                      <a:pt x="5" y="35"/>
                    </a:cubicBezTo>
                    <a:close/>
                  </a:path>
                </a:pathLst>
              </a:custGeom>
              <a:grpFill/>
              <a:ln w="952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608976D0-8D48-9968-625B-6DC656488EC0}"/>
              </a:ext>
            </a:extLst>
          </p:cNvPr>
          <p:cNvGrpSpPr/>
          <p:nvPr/>
        </p:nvGrpSpPr>
        <p:grpSpPr>
          <a:xfrm>
            <a:off x="1682477" y="1973848"/>
            <a:ext cx="1164618" cy="1164619"/>
            <a:chOff x="2278698" y="3741657"/>
            <a:chExt cx="1500029" cy="1500029"/>
          </a:xfrm>
        </p:grpSpPr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CD3159BF-0437-AF95-9097-E8507B960D8F}"/>
                </a:ext>
              </a:extLst>
            </p:cNvPr>
            <p:cNvSpPr/>
            <p:nvPr/>
          </p:nvSpPr>
          <p:spPr>
            <a:xfrm>
              <a:off x="2278698" y="3741657"/>
              <a:ext cx="1500029" cy="1500029"/>
            </a:xfrm>
            <a:prstGeom prst="ellipse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 sz="4800" dirty="0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>
              <a:extLst>
                <a:ext uri="{FF2B5EF4-FFF2-40B4-BE49-F238E27FC236}">
                  <a16:creationId xmlns:a16="http://schemas.microsoft.com/office/drawing/2014/main" id="{7DC6173E-9D2A-6EAA-7286-6A9CA25DD8C4}"/>
                </a:ext>
              </a:extLst>
            </p:cNvPr>
            <p:cNvGrpSpPr/>
            <p:nvPr/>
          </p:nvGrpSpPr>
          <p:grpSpPr>
            <a:xfrm>
              <a:off x="2662538" y="4134603"/>
              <a:ext cx="693436" cy="691515"/>
              <a:chOff x="2722713" y="3648225"/>
              <a:chExt cx="573087" cy="571500"/>
            </a:xfrm>
          </p:grpSpPr>
          <p:sp>
            <p:nvSpPr>
              <p:cNvPr id="87" name="Freeform 178">
                <a:extLst>
                  <a:ext uri="{FF2B5EF4-FFF2-40B4-BE49-F238E27FC236}">
                    <a16:creationId xmlns:a16="http://schemas.microsoft.com/office/drawing/2014/main" id="{BA7F6A59-9558-FA66-EE46-0CCE92CF21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22713" y="3648225"/>
                <a:ext cx="573087" cy="571500"/>
              </a:xfrm>
              <a:custGeom>
                <a:avLst/>
                <a:gdLst>
                  <a:gd name="T0" fmla="*/ 2147483646 w 248"/>
                  <a:gd name="T1" fmla="*/ 0 h 248"/>
                  <a:gd name="T2" fmla="*/ 2147483646 w 248"/>
                  <a:gd name="T3" fmla="*/ 2147483646 h 248"/>
                  <a:gd name="T4" fmla="*/ 2147483646 w 248"/>
                  <a:gd name="T5" fmla="*/ 2147483646 h 248"/>
                  <a:gd name="T6" fmla="*/ 2147483646 w 248"/>
                  <a:gd name="T7" fmla="*/ 2147483646 h 248"/>
                  <a:gd name="T8" fmla="*/ 2147483646 w 248"/>
                  <a:gd name="T9" fmla="*/ 2147483646 h 248"/>
                  <a:gd name="T10" fmla="*/ 2147483646 w 248"/>
                  <a:gd name="T11" fmla="*/ 2147483646 h 248"/>
                  <a:gd name="T12" fmla="*/ 2147483646 w 248"/>
                  <a:gd name="T13" fmla="*/ 2147483646 h 248"/>
                  <a:gd name="T14" fmla="*/ 2147483646 w 248"/>
                  <a:gd name="T15" fmla="*/ 2147483646 h 248"/>
                  <a:gd name="T16" fmla="*/ 0 w 248"/>
                  <a:gd name="T17" fmla="*/ 2147483646 h 248"/>
                  <a:gd name="T18" fmla="*/ 2147483646 w 248"/>
                  <a:gd name="T19" fmla="*/ 2147483646 h 248"/>
                  <a:gd name="T20" fmla="*/ 2147483646 w 248"/>
                  <a:gd name="T21" fmla="*/ 2147483646 h 248"/>
                  <a:gd name="T22" fmla="*/ 2147483646 w 248"/>
                  <a:gd name="T23" fmla="*/ 2147483646 h 248"/>
                  <a:gd name="T24" fmla="*/ 2147483646 w 248"/>
                  <a:gd name="T25" fmla="*/ 2147483646 h 248"/>
                  <a:gd name="T26" fmla="*/ 2147483646 w 248"/>
                  <a:gd name="T27" fmla="*/ 2147483646 h 248"/>
                  <a:gd name="T28" fmla="*/ 2147483646 w 248"/>
                  <a:gd name="T29" fmla="*/ 2147483646 h 248"/>
                  <a:gd name="T30" fmla="*/ 2147483646 w 248"/>
                  <a:gd name="T31" fmla="*/ 2147483646 h 248"/>
                  <a:gd name="T32" fmla="*/ 2147483646 w 248"/>
                  <a:gd name="T33" fmla="*/ 2147483646 h 248"/>
                  <a:gd name="T34" fmla="*/ 2147483646 w 248"/>
                  <a:gd name="T35" fmla="*/ 2147483646 h 248"/>
                  <a:gd name="T36" fmla="*/ 2147483646 w 248"/>
                  <a:gd name="T37" fmla="*/ 2147483646 h 248"/>
                  <a:gd name="T38" fmla="*/ 2147483646 w 248"/>
                  <a:gd name="T39" fmla="*/ 2147483646 h 248"/>
                  <a:gd name="T40" fmla="*/ 2147483646 w 248"/>
                  <a:gd name="T41" fmla="*/ 2147483646 h 248"/>
                  <a:gd name="T42" fmla="*/ 2147483646 w 248"/>
                  <a:gd name="T43" fmla="*/ 2147483646 h 248"/>
                  <a:gd name="T44" fmla="*/ 2147483646 w 248"/>
                  <a:gd name="T45" fmla="*/ 2147483646 h 248"/>
                  <a:gd name="T46" fmla="*/ 2147483646 w 248"/>
                  <a:gd name="T47" fmla="*/ 2147483646 h 248"/>
                  <a:gd name="T48" fmla="*/ 2147483646 w 248"/>
                  <a:gd name="T49" fmla="*/ 2147483646 h 248"/>
                  <a:gd name="T50" fmla="*/ 2147483646 w 248"/>
                  <a:gd name="T51" fmla="*/ 2147483646 h 248"/>
                  <a:gd name="T52" fmla="*/ 2147483646 w 248"/>
                  <a:gd name="T53" fmla="*/ 2147483646 h 248"/>
                  <a:gd name="T54" fmla="*/ 2147483646 w 248"/>
                  <a:gd name="T55" fmla="*/ 2147483646 h 248"/>
                  <a:gd name="T56" fmla="*/ 2147483646 w 248"/>
                  <a:gd name="T57" fmla="*/ 2147483646 h 248"/>
                  <a:gd name="T58" fmla="*/ 2147483646 w 248"/>
                  <a:gd name="T59" fmla="*/ 2147483646 h 248"/>
                  <a:gd name="T60" fmla="*/ 2147483646 w 248"/>
                  <a:gd name="T61" fmla="*/ 2147483646 h 248"/>
                  <a:gd name="T62" fmla="*/ 2147483646 w 248"/>
                  <a:gd name="T63" fmla="*/ 2147483646 h 248"/>
                  <a:gd name="T64" fmla="*/ 2147483646 w 248"/>
                  <a:gd name="T65" fmla="*/ 0 h 248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</a:gdLst>
                <a:ahLst/>
                <a:cxnLst>
                  <a:cxn ang="T66">
                    <a:pos x="T0" y="T1"/>
                  </a:cxn>
                  <a:cxn ang="T67">
                    <a:pos x="T2" y="T3"/>
                  </a:cxn>
                  <a:cxn ang="T68">
                    <a:pos x="T4" y="T5"/>
                  </a:cxn>
                  <a:cxn ang="T69">
                    <a:pos x="T6" y="T7"/>
                  </a:cxn>
                  <a:cxn ang="T70">
                    <a:pos x="T8" y="T9"/>
                  </a:cxn>
                  <a:cxn ang="T71">
                    <a:pos x="T10" y="T11"/>
                  </a:cxn>
                  <a:cxn ang="T72">
                    <a:pos x="T12" y="T13"/>
                  </a:cxn>
                  <a:cxn ang="T73">
                    <a:pos x="T14" y="T15"/>
                  </a:cxn>
                  <a:cxn ang="T74">
                    <a:pos x="T16" y="T17"/>
                  </a:cxn>
                  <a:cxn ang="T75">
                    <a:pos x="T18" y="T19"/>
                  </a:cxn>
                  <a:cxn ang="T76">
                    <a:pos x="T20" y="T21"/>
                  </a:cxn>
                  <a:cxn ang="T77">
                    <a:pos x="T22" y="T23"/>
                  </a:cxn>
                  <a:cxn ang="T78">
                    <a:pos x="T24" y="T25"/>
                  </a:cxn>
                  <a:cxn ang="T79">
                    <a:pos x="T26" y="T27"/>
                  </a:cxn>
                  <a:cxn ang="T80">
                    <a:pos x="T28" y="T29"/>
                  </a:cxn>
                  <a:cxn ang="T81">
                    <a:pos x="T30" y="T31"/>
                  </a:cxn>
                  <a:cxn ang="T82">
                    <a:pos x="T32" y="T33"/>
                  </a:cxn>
                  <a:cxn ang="T83">
                    <a:pos x="T34" y="T35"/>
                  </a:cxn>
                  <a:cxn ang="T84">
                    <a:pos x="T36" y="T37"/>
                  </a:cxn>
                  <a:cxn ang="T85">
                    <a:pos x="T38" y="T39"/>
                  </a:cxn>
                  <a:cxn ang="T86">
                    <a:pos x="T40" y="T41"/>
                  </a:cxn>
                  <a:cxn ang="T87">
                    <a:pos x="T42" y="T43"/>
                  </a:cxn>
                  <a:cxn ang="T88">
                    <a:pos x="T44" y="T45"/>
                  </a:cxn>
                  <a:cxn ang="T89">
                    <a:pos x="T46" y="T47"/>
                  </a:cxn>
                  <a:cxn ang="T90">
                    <a:pos x="T48" y="T49"/>
                  </a:cxn>
                  <a:cxn ang="T91">
                    <a:pos x="T50" y="T51"/>
                  </a:cxn>
                  <a:cxn ang="T92">
                    <a:pos x="T52" y="T53"/>
                  </a:cxn>
                  <a:cxn ang="T93">
                    <a:pos x="T54" y="T55"/>
                  </a:cxn>
                  <a:cxn ang="T94">
                    <a:pos x="T56" y="T57"/>
                  </a:cxn>
                  <a:cxn ang="T95">
                    <a:pos x="T58" y="T59"/>
                  </a:cxn>
                  <a:cxn ang="T96">
                    <a:pos x="T60" y="T61"/>
                  </a:cxn>
                  <a:cxn ang="T97">
                    <a:pos x="T62" y="T63"/>
                  </a:cxn>
                  <a:cxn ang="T98">
                    <a:pos x="T64" y="T65"/>
                  </a:cxn>
                </a:cxnLst>
                <a:rect l="0" t="0" r="r" b="b"/>
                <a:pathLst>
                  <a:path w="248" h="248">
                    <a:moveTo>
                      <a:pt x="124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05" y="0"/>
                      <a:pt x="100" y="5"/>
                      <a:pt x="100" y="12"/>
                    </a:cubicBezTo>
                    <a:cubicBezTo>
                      <a:pt x="100" y="27"/>
                      <a:pt x="100" y="27"/>
                      <a:pt x="100" y="27"/>
                    </a:cubicBezTo>
                    <a:cubicBezTo>
                      <a:pt x="100" y="33"/>
                      <a:pt x="97" y="37"/>
                      <a:pt x="92" y="39"/>
                    </a:cubicBezTo>
                    <a:cubicBezTo>
                      <a:pt x="83" y="42"/>
                      <a:pt x="83" y="42"/>
                      <a:pt x="83" y="42"/>
                    </a:cubicBezTo>
                    <a:cubicBezTo>
                      <a:pt x="79" y="43"/>
                      <a:pt x="74" y="42"/>
                      <a:pt x="71" y="39"/>
                    </a:cubicBezTo>
                    <a:cubicBezTo>
                      <a:pt x="60" y="28"/>
                      <a:pt x="60" y="28"/>
                      <a:pt x="60" y="28"/>
                    </a:cubicBezTo>
                    <a:cubicBezTo>
                      <a:pt x="56" y="24"/>
                      <a:pt x="48" y="24"/>
                      <a:pt x="44" y="28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4" y="48"/>
                      <a:pt x="24" y="56"/>
                      <a:pt x="28" y="60"/>
                    </a:cubicBezTo>
                    <a:cubicBezTo>
                      <a:pt x="39" y="71"/>
                      <a:pt x="39" y="71"/>
                      <a:pt x="39" y="71"/>
                    </a:cubicBezTo>
                    <a:cubicBezTo>
                      <a:pt x="42" y="74"/>
                      <a:pt x="43" y="79"/>
                      <a:pt x="42" y="83"/>
                    </a:cubicBezTo>
                    <a:cubicBezTo>
                      <a:pt x="39" y="92"/>
                      <a:pt x="39" y="92"/>
                      <a:pt x="39" y="92"/>
                    </a:cubicBezTo>
                    <a:cubicBezTo>
                      <a:pt x="37" y="97"/>
                      <a:pt x="33" y="100"/>
                      <a:pt x="27" y="100"/>
                    </a:cubicBezTo>
                    <a:cubicBezTo>
                      <a:pt x="12" y="100"/>
                      <a:pt x="12" y="100"/>
                      <a:pt x="12" y="100"/>
                    </a:cubicBezTo>
                    <a:cubicBezTo>
                      <a:pt x="5" y="100"/>
                      <a:pt x="0" y="105"/>
                      <a:pt x="0" y="112"/>
                    </a:cubicBezTo>
                    <a:cubicBezTo>
                      <a:pt x="0" y="136"/>
                      <a:pt x="0" y="136"/>
                      <a:pt x="0" y="136"/>
                    </a:cubicBezTo>
                    <a:cubicBezTo>
                      <a:pt x="0" y="143"/>
                      <a:pt x="5" y="148"/>
                      <a:pt x="12" y="148"/>
                    </a:cubicBezTo>
                    <a:cubicBezTo>
                      <a:pt x="27" y="148"/>
                      <a:pt x="27" y="148"/>
                      <a:pt x="27" y="148"/>
                    </a:cubicBezTo>
                    <a:cubicBezTo>
                      <a:pt x="33" y="148"/>
                      <a:pt x="37" y="151"/>
                      <a:pt x="39" y="156"/>
                    </a:cubicBezTo>
                    <a:cubicBezTo>
                      <a:pt x="42" y="165"/>
                      <a:pt x="42" y="165"/>
                      <a:pt x="42" y="165"/>
                    </a:cubicBezTo>
                    <a:cubicBezTo>
                      <a:pt x="43" y="169"/>
                      <a:pt x="42" y="174"/>
                      <a:pt x="39" y="177"/>
                    </a:cubicBezTo>
                    <a:cubicBezTo>
                      <a:pt x="28" y="188"/>
                      <a:pt x="28" y="188"/>
                      <a:pt x="28" y="188"/>
                    </a:cubicBezTo>
                    <a:cubicBezTo>
                      <a:pt x="24" y="192"/>
                      <a:pt x="24" y="200"/>
                      <a:pt x="28" y="204"/>
                    </a:cubicBezTo>
                    <a:cubicBezTo>
                      <a:pt x="44" y="220"/>
                      <a:pt x="44" y="220"/>
                      <a:pt x="44" y="220"/>
                    </a:cubicBezTo>
                    <a:cubicBezTo>
                      <a:pt x="48" y="224"/>
                      <a:pt x="56" y="224"/>
                      <a:pt x="60" y="220"/>
                    </a:cubicBezTo>
                    <a:cubicBezTo>
                      <a:pt x="71" y="209"/>
                      <a:pt x="71" y="209"/>
                      <a:pt x="71" y="209"/>
                    </a:cubicBezTo>
                    <a:cubicBezTo>
                      <a:pt x="74" y="206"/>
                      <a:pt x="79" y="205"/>
                      <a:pt x="83" y="206"/>
                    </a:cubicBezTo>
                    <a:cubicBezTo>
                      <a:pt x="92" y="209"/>
                      <a:pt x="92" y="209"/>
                      <a:pt x="92" y="209"/>
                    </a:cubicBezTo>
                    <a:cubicBezTo>
                      <a:pt x="97" y="211"/>
                      <a:pt x="100" y="215"/>
                      <a:pt x="100" y="221"/>
                    </a:cubicBezTo>
                    <a:cubicBezTo>
                      <a:pt x="100" y="236"/>
                      <a:pt x="100" y="236"/>
                      <a:pt x="100" y="236"/>
                    </a:cubicBezTo>
                    <a:cubicBezTo>
                      <a:pt x="100" y="243"/>
                      <a:pt x="105" y="248"/>
                      <a:pt x="112" y="248"/>
                    </a:cubicBezTo>
                    <a:cubicBezTo>
                      <a:pt x="124" y="248"/>
                      <a:pt x="124" y="248"/>
                      <a:pt x="124" y="248"/>
                    </a:cubicBezTo>
                    <a:cubicBezTo>
                      <a:pt x="136" y="248"/>
                      <a:pt x="136" y="248"/>
                      <a:pt x="136" y="248"/>
                    </a:cubicBezTo>
                    <a:cubicBezTo>
                      <a:pt x="143" y="248"/>
                      <a:pt x="148" y="243"/>
                      <a:pt x="148" y="236"/>
                    </a:cubicBezTo>
                    <a:cubicBezTo>
                      <a:pt x="148" y="221"/>
                      <a:pt x="148" y="221"/>
                      <a:pt x="148" y="221"/>
                    </a:cubicBezTo>
                    <a:cubicBezTo>
                      <a:pt x="148" y="215"/>
                      <a:pt x="151" y="211"/>
                      <a:pt x="156" y="209"/>
                    </a:cubicBezTo>
                    <a:cubicBezTo>
                      <a:pt x="165" y="206"/>
                      <a:pt x="165" y="206"/>
                      <a:pt x="165" y="206"/>
                    </a:cubicBezTo>
                    <a:cubicBezTo>
                      <a:pt x="169" y="205"/>
                      <a:pt x="174" y="206"/>
                      <a:pt x="177" y="209"/>
                    </a:cubicBezTo>
                    <a:cubicBezTo>
                      <a:pt x="188" y="220"/>
                      <a:pt x="188" y="220"/>
                      <a:pt x="188" y="220"/>
                    </a:cubicBezTo>
                    <a:cubicBezTo>
                      <a:pt x="192" y="224"/>
                      <a:pt x="200" y="224"/>
                      <a:pt x="204" y="220"/>
                    </a:cubicBezTo>
                    <a:cubicBezTo>
                      <a:pt x="220" y="204"/>
                      <a:pt x="220" y="204"/>
                      <a:pt x="220" y="204"/>
                    </a:cubicBezTo>
                    <a:cubicBezTo>
                      <a:pt x="224" y="200"/>
                      <a:pt x="224" y="192"/>
                      <a:pt x="220" y="188"/>
                    </a:cubicBezTo>
                    <a:cubicBezTo>
                      <a:pt x="209" y="177"/>
                      <a:pt x="209" y="177"/>
                      <a:pt x="209" y="177"/>
                    </a:cubicBezTo>
                    <a:cubicBezTo>
                      <a:pt x="206" y="174"/>
                      <a:pt x="205" y="169"/>
                      <a:pt x="206" y="165"/>
                    </a:cubicBezTo>
                    <a:cubicBezTo>
                      <a:pt x="209" y="156"/>
                      <a:pt x="209" y="156"/>
                      <a:pt x="209" y="156"/>
                    </a:cubicBezTo>
                    <a:cubicBezTo>
                      <a:pt x="211" y="151"/>
                      <a:pt x="215" y="148"/>
                      <a:pt x="221" y="148"/>
                    </a:cubicBezTo>
                    <a:cubicBezTo>
                      <a:pt x="236" y="148"/>
                      <a:pt x="236" y="148"/>
                      <a:pt x="236" y="148"/>
                    </a:cubicBezTo>
                    <a:cubicBezTo>
                      <a:pt x="243" y="148"/>
                      <a:pt x="248" y="143"/>
                      <a:pt x="248" y="136"/>
                    </a:cubicBezTo>
                    <a:cubicBezTo>
                      <a:pt x="248" y="112"/>
                      <a:pt x="248" y="112"/>
                      <a:pt x="248" y="112"/>
                    </a:cubicBezTo>
                    <a:cubicBezTo>
                      <a:pt x="248" y="105"/>
                      <a:pt x="243" y="100"/>
                      <a:pt x="236" y="100"/>
                    </a:cubicBezTo>
                    <a:cubicBezTo>
                      <a:pt x="221" y="100"/>
                      <a:pt x="221" y="100"/>
                      <a:pt x="221" y="100"/>
                    </a:cubicBezTo>
                    <a:cubicBezTo>
                      <a:pt x="215" y="100"/>
                      <a:pt x="211" y="97"/>
                      <a:pt x="209" y="92"/>
                    </a:cubicBezTo>
                    <a:cubicBezTo>
                      <a:pt x="206" y="83"/>
                      <a:pt x="206" y="83"/>
                      <a:pt x="206" y="83"/>
                    </a:cubicBezTo>
                    <a:cubicBezTo>
                      <a:pt x="205" y="79"/>
                      <a:pt x="206" y="74"/>
                      <a:pt x="209" y="71"/>
                    </a:cubicBezTo>
                    <a:cubicBezTo>
                      <a:pt x="220" y="60"/>
                      <a:pt x="220" y="60"/>
                      <a:pt x="220" y="60"/>
                    </a:cubicBezTo>
                    <a:cubicBezTo>
                      <a:pt x="224" y="56"/>
                      <a:pt x="224" y="48"/>
                      <a:pt x="220" y="44"/>
                    </a:cubicBezTo>
                    <a:cubicBezTo>
                      <a:pt x="204" y="28"/>
                      <a:pt x="204" y="28"/>
                      <a:pt x="204" y="28"/>
                    </a:cubicBezTo>
                    <a:cubicBezTo>
                      <a:pt x="200" y="24"/>
                      <a:pt x="192" y="24"/>
                      <a:pt x="188" y="28"/>
                    </a:cubicBezTo>
                    <a:cubicBezTo>
                      <a:pt x="177" y="39"/>
                      <a:pt x="177" y="39"/>
                      <a:pt x="177" y="39"/>
                    </a:cubicBezTo>
                    <a:cubicBezTo>
                      <a:pt x="174" y="42"/>
                      <a:pt x="169" y="43"/>
                      <a:pt x="165" y="42"/>
                    </a:cubicBezTo>
                    <a:cubicBezTo>
                      <a:pt x="156" y="39"/>
                      <a:pt x="156" y="39"/>
                      <a:pt x="156" y="39"/>
                    </a:cubicBezTo>
                    <a:cubicBezTo>
                      <a:pt x="151" y="37"/>
                      <a:pt x="148" y="33"/>
                      <a:pt x="148" y="27"/>
                    </a:cubicBezTo>
                    <a:cubicBezTo>
                      <a:pt x="148" y="12"/>
                      <a:pt x="148" y="12"/>
                      <a:pt x="148" y="12"/>
                    </a:cubicBezTo>
                    <a:cubicBezTo>
                      <a:pt x="148" y="5"/>
                      <a:pt x="143" y="0"/>
                      <a:pt x="136" y="0"/>
                    </a:cubicBezTo>
                    <a:lnTo>
                      <a:pt x="124" y="0"/>
                    </a:ln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8" name="Freeform 179">
                <a:extLst>
                  <a:ext uri="{FF2B5EF4-FFF2-40B4-BE49-F238E27FC236}">
                    <a16:creationId xmlns:a16="http://schemas.microsoft.com/office/drawing/2014/main" id="{CFDA82FB-4154-8563-3F69-0BB7FA001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46550" y="3872063"/>
                <a:ext cx="125413" cy="125412"/>
              </a:xfrm>
              <a:custGeom>
                <a:avLst/>
                <a:gdLst>
                  <a:gd name="T0" fmla="*/ 2147483646 w 54"/>
                  <a:gd name="T1" fmla="*/ 2147483646 h 54"/>
                  <a:gd name="T2" fmla="*/ 2147483646 w 54"/>
                  <a:gd name="T3" fmla="*/ 2147483646 h 54"/>
                  <a:gd name="T4" fmla="*/ 2147483646 w 54"/>
                  <a:gd name="T5" fmla="*/ 2147483646 h 54"/>
                  <a:gd name="T6" fmla="*/ 2147483646 w 54"/>
                  <a:gd name="T7" fmla="*/ 2147483646 h 54"/>
                  <a:gd name="T8" fmla="*/ 2147483646 w 54"/>
                  <a:gd name="T9" fmla="*/ 2147483646 h 54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54" h="54">
                    <a:moveTo>
                      <a:pt x="50" y="32"/>
                    </a:moveTo>
                    <a:cubicBezTo>
                      <a:pt x="54" y="15"/>
                      <a:pt x="39" y="0"/>
                      <a:pt x="22" y="4"/>
                    </a:cubicBezTo>
                    <a:cubicBezTo>
                      <a:pt x="13" y="6"/>
                      <a:pt x="6" y="13"/>
                      <a:pt x="4" y="22"/>
                    </a:cubicBezTo>
                    <a:cubicBezTo>
                      <a:pt x="0" y="39"/>
                      <a:pt x="15" y="54"/>
                      <a:pt x="32" y="50"/>
                    </a:cubicBezTo>
                    <a:cubicBezTo>
                      <a:pt x="41" y="48"/>
                      <a:pt x="48" y="41"/>
                      <a:pt x="50" y="32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3A46C6C4-B308-2329-F4AA-30FEBE604F0A}"/>
              </a:ext>
            </a:extLst>
          </p:cNvPr>
          <p:cNvGrpSpPr/>
          <p:nvPr/>
        </p:nvGrpSpPr>
        <p:grpSpPr>
          <a:xfrm>
            <a:off x="4732991" y="1973848"/>
            <a:ext cx="1164618" cy="1164619"/>
            <a:chOff x="6207761" y="3741657"/>
            <a:chExt cx="1500029" cy="1500029"/>
          </a:xfrm>
        </p:grpSpPr>
        <p:sp>
          <p:nvSpPr>
            <p:cNvPr id="90" name="椭圆 89">
              <a:extLst>
                <a:ext uri="{FF2B5EF4-FFF2-40B4-BE49-F238E27FC236}">
                  <a16:creationId xmlns:a16="http://schemas.microsoft.com/office/drawing/2014/main" id="{70B81948-6E0F-C24A-C2C4-9B40174C9DB5}"/>
                </a:ext>
              </a:extLst>
            </p:cNvPr>
            <p:cNvSpPr/>
            <p:nvPr/>
          </p:nvSpPr>
          <p:spPr>
            <a:xfrm>
              <a:off x="6207761" y="3741657"/>
              <a:ext cx="1500029" cy="1500029"/>
            </a:xfrm>
            <a:prstGeom prst="ellipse">
              <a:avLst/>
            </a:prstGeom>
            <a:solidFill>
              <a:srgbClr val="FFC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C1B07797-B0F1-365D-4D25-DE1F76C1AC09}"/>
                </a:ext>
              </a:extLst>
            </p:cNvPr>
            <p:cNvGrpSpPr/>
            <p:nvPr/>
          </p:nvGrpSpPr>
          <p:grpSpPr>
            <a:xfrm>
              <a:off x="6652054" y="4156692"/>
              <a:ext cx="647335" cy="647336"/>
              <a:chOff x="1830388" y="2073275"/>
              <a:chExt cx="534987" cy="534988"/>
            </a:xfrm>
          </p:grpSpPr>
          <p:sp>
            <p:nvSpPr>
              <p:cNvPr id="92" name="Freeform 24">
                <a:extLst>
                  <a:ext uri="{FF2B5EF4-FFF2-40B4-BE49-F238E27FC236}">
                    <a16:creationId xmlns:a16="http://schemas.microsoft.com/office/drawing/2014/main" id="{2C3740CD-DFCA-CBCB-02A1-F9AB9FE047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00250" y="2119313"/>
                <a:ext cx="365125" cy="109537"/>
              </a:xfrm>
              <a:custGeom>
                <a:avLst/>
                <a:gdLst>
                  <a:gd name="T0" fmla="*/ 2147483646 w 158"/>
                  <a:gd name="T1" fmla="*/ 2147483646 h 48"/>
                  <a:gd name="T2" fmla="*/ 2147483646 w 158"/>
                  <a:gd name="T3" fmla="*/ 2147483646 h 48"/>
                  <a:gd name="T4" fmla="*/ 0 w 158"/>
                  <a:gd name="T5" fmla="*/ 2147483646 h 48"/>
                  <a:gd name="T6" fmla="*/ 0 w 158"/>
                  <a:gd name="T7" fmla="*/ 2147483646 h 48"/>
                  <a:gd name="T8" fmla="*/ 2147483646 w 158"/>
                  <a:gd name="T9" fmla="*/ 0 h 48"/>
                  <a:gd name="T10" fmla="*/ 2147483646 w 158"/>
                  <a:gd name="T11" fmla="*/ 0 h 48"/>
                  <a:gd name="T12" fmla="*/ 2147483646 w 158"/>
                  <a:gd name="T13" fmla="*/ 2147483646 h 48"/>
                  <a:gd name="T14" fmla="*/ 2147483646 w 158"/>
                  <a:gd name="T15" fmla="*/ 2147483646 h 48"/>
                  <a:gd name="T16" fmla="*/ 2147483646 w 158"/>
                  <a:gd name="T17" fmla="*/ 2147483646 h 48"/>
                  <a:gd name="T18" fmla="*/ 2147483646 w 158"/>
                  <a:gd name="T19" fmla="*/ 2147483646 h 48"/>
                  <a:gd name="T20" fmla="*/ 2147483646 w 158"/>
                  <a:gd name="T21" fmla="*/ 2147483646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8" h="48">
                    <a:moveTo>
                      <a:pt x="130" y="48"/>
                    </a:moveTo>
                    <a:cubicBezTo>
                      <a:pt x="9" y="48"/>
                      <a:pt x="9" y="48"/>
                      <a:pt x="9" y="48"/>
                    </a:cubicBezTo>
                    <a:cubicBezTo>
                      <a:pt x="4" y="48"/>
                      <a:pt x="0" y="44"/>
                      <a:pt x="0" y="40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4"/>
                      <a:pt x="4" y="0"/>
                      <a:pt x="9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2" y="0"/>
                      <a:pt x="134" y="1"/>
                      <a:pt x="135" y="2"/>
                    </a:cubicBezTo>
                    <a:cubicBezTo>
                      <a:pt x="154" y="18"/>
                      <a:pt x="154" y="18"/>
                      <a:pt x="154" y="18"/>
                    </a:cubicBezTo>
                    <a:cubicBezTo>
                      <a:pt x="158" y="21"/>
                      <a:pt x="158" y="27"/>
                      <a:pt x="154" y="30"/>
                    </a:cubicBezTo>
                    <a:cubicBezTo>
                      <a:pt x="135" y="46"/>
                      <a:pt x="135" y="46"/>
                      <a:pt x="135" y="46"/>
                    </a:cubicBezTo>
                    <a:cubicBezTo>
                      <a:pt x="134" y="47"/>
                      <a:pt x="132" y="48"/>
                      <a:pt x="130" y="48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3" name="Freeform 25">
                <a:extLst>
                  <a:ext uri="{FF2B5EF4-FFF2-40B4-BE49-F238E27FC236}">
                    <a16:creationId xmlns:a16="http://schemas.microsoft.com/office/drawing/2014/main" id="{76F89AD1-CC4D-C87E-D01E-F44BEFAC41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830388" y="2266950"/>
                <a:ext cx="355600" cy="109538"/>
              </a:xfrm>
              <a:custGeom>
                <a:avLst/>
                <a:gdLst>
                  <a:gd name="T0" fmla="*/ 2147483646 w 154"/>
                  <a:gd name="T1" fmla="*/ 0 h 48"/>
                  <a:gd name="T2" fmla="*/ 2147483646 w 154"/>
                  <a:gd name="T3" fmla="*/ 0 h 48"/>
                  <a:gd name="T4" fmla="*/ 2147483646 w 154"/>
                  <a:gd name="T5" fmla="*/ 2147483646 h 48"/>
                  <a:gd name="T6" fmla="*/ 2147483646 w 154"/>
                  <a:gd name="T7" fmla="*/ 2147483646 h 48"/>
                  <a:gd name="T8" fmla="*/ 2147483646 w 154"/>
                  <a:gd name="T9" fmla="*/ 2147483646 h 48"/>
                  <a:gd name="T10" fmla="*/ 2147483646 w 154"/>
                  <a:gd name="T11" fmla="*/ 2147483646 h 48"/>
                  <a:gd name="T12" fmla="*/ 2147483646 w 154"/>
                  <a:gd name="T13" fmla="*/ 2147483646 h 48"/>
                  <a:gd name="T14" fmla="*/ 2147483646 w 154"/>
                  <a:gd name="T15" fmla="*/ 2147483646 h 48"/>
                  <a:gd name="T16" fmla="*/ 2147483646 w 154"/>
                  <a:gd name="T17" fmla="*/ 2147483646 h 48"/>
                  <a:gd name="T18" fmla="*/ 2147483646 w 154"/>
                  <a:gd name="T19" fmla="*/ 2147483646 h 48"/>
                  <a:gd name="T20" fmla="*/ 2147483646 w 154"/>
                  <a:gd name="T21" fmla="*/ 0 h 48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</a:gdLst>
                <a:ahLst/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0" t="0" r="r" b="b"/>
                <a:pathLst>
                  <a:path w="154" h="48">
                    <a:moveTo>
                      <a:pt x="27" y="0"/>
                    </a:moveTo>
                    <a:cubicBezTo>
                      <a:pt x="144" y="0"/>
                      <a:pt x="144" y="0"/>
                      <a:pt x="144" y="0"/>
                    </a:cubicBezTo>
                    <a:cubicBezTo>
                      <a:pt x="150" y="0"/>
                      <a:pt x="154" y="6"/>
                      <a:pt x="154" y="12"/>
                    </a:cubicBezTo>
                    <a:cubicBezTo>
                      <a:pt x="154" y="36"/>
                      <a:pt x="154" y="36"/>
                      <a:pt x="154" y="36"/>
                    </a:cubicBezTo>
                    <a:cubicBezTo>
                      <a:pt x="154" y="42"/>
                      <a:pt x="150" y="48"/>
                      <a:pt x="144" y="48"/>
                    </a:cubicBezTo>
                    <a:cubicBezTo>
                      <a:pt x="27" y="48"/>
                      <a:pt x="27" y="48"/>
                      <a:pt x="27" y="48"/>
                    </a:cubicBezTo>
                    <a:cubicBezTo>
                      <a:pt x="25" y="48"/>
                      <a:pt x="22" y="47"/>
                      <a:pt x="20" y="45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0" y="28"/>
                      <a:pt x="0" y="20"/>
                      <a:pt x="5" y="16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2" y="1"/>
                      <a:pt x="25" y="0"/>
                      <a:pt x="27" y="0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4" name="Line 26">
                <a:extLst>
                  <a:ext uri="{FF2B5EF4-FFF2-40B4-BE49-F238E27FC236}">
                    <a16:creationId xmlns:a16="http://schemas.microsoft.com/office/drawing/2014/main" id="{7D63ADB7-18DE-2096-1B48-11368997A47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3913" y="2376488"/>
                <a:ext cx="0" cy="22225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5" name="Line 27">
                <a:extLst>
                  <a:ext uri="{FF2B5EF4-FFF2-40B4-BE49-F238E27FC236}">
                    <a16:creationId xmlns:a16="http://schemas.microsoft.com/office/drawing/2014/main" id="{A9818115-25F4-6183-F268-042BCDE094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93913" y="2228850"/>
                <a:ext cx="0" cy="3810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6" name="Line 28">
                <a:extLst>
                  <a:ext uri="{FF2B5EF4-FFF2-40B4-BE49-F238E27FC236}">
                    <a16:creationId xmlns:a16="http://schemas.microsoft.com/office/drawing/2014/main" id="{FC1170C8-D89F-22F4-0466-93A9DCC4AC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093913" y="2073275"/>
                <a:ext cx="0" cy="46038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7" name="Line 29">
                <a:extLst>
                  <a:ext uri="{FF2B5EF4-FFF2-40B4-BE49-F238E27FC236}">
                    <a16:creationId xmlns:a16="http://schemas.microsoft.com/office/drawing/2014/main" id="{062FF4AC-5C5F-0382-0F8A-23D952617D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0888" y="2608263"/>
                <a:ext cx="149225" cy="0"/>
              </a:xfrm>
              <a:prstGeom prst="line">
                <a:avLst/>
              </a:prstGeom>
              <a:noFill/>
              <a:ln w="17463" cap="rnd">
                <a:solidFill>
                  <a:schemeClr val="bg1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4672DF9E-DC32-B0BC-C6C4-C46ACA5667EF}"/>
              </a:ext>
            </a:extLst>
          </p:cNvPr>
          <p:cNvGrpSpPr/>
          <p:nvPr/>
        </p:nvGrpSpPr>
        <p:grpSpPr>
          <a:xfrm>
            <a:off x="6263670" y="1979271"/>
            <a:ext cx="1164618" cy="1164619"/>
            <a:chOff x="8179277" y="3748642"/>
            <a:chExt cx="1500028" cy="1500029"/>
          </a:xfrm>
        </p:grpSpPr>
        <p:sp>
          <p:nvSpPr>
            <p:cNvPr id="99" name="椭圆 98">
              <a:extLst>
                <a:ext uri="{FF2B5EF4-FFF2-40B4-BE49-F238E27FC236}">
                  <a16:creationId xmlns:a16="http://schemas.microsoft.com/office/drawing/2014/main" id="{145593BF-EFC4-A40E-4492-068C72A27A7C}"/>
                </a:ext>
              </a:extLst>
            </p:cNvPr>
            <p:cNvSpPr/>
            <p:nvPr/>
          </p:nvSpPr>
          <p:spPr>
            <a:xfrm>
              <a:off x="8179277" y="3748642"/>
              <a:ext cx="1500028" cy="1500029"/>
            </a:xfrm>
            <a:prstGeom prst="ellipse">
              <a:avLst/>
            </a:prstGeom>
            <a:solidFill>
              <a:srgbClr val="C00000"/>
            </a:solidFill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FEEDF4BF-A590-5024-7783-C90CDFFF1B9F}"/>
                </a:ext>
              </a:extLst>
            </p:cNvPr>
            <p:cNvGrpSpPr/>
            <p:nvPr/>
          </p:nvGrpSpPr>
          <p:grpSpPr>
            <a:xfrm>
              <a:off x="8605283" y="4234099"/>
              <a:ext cx="630396" cy="548323"/>
              <a:chOff x="11250613" y="919163"/>
              <a:chExt cx="573087" cy="498475"/>
            </a:xfrm>
          </p:grpSpPr>
          <p:sp>
            <p:nvSpPr>
              <p:cNvPr id="101" name="Freeform 193">
                <a:extLst>
                  <a:ext uri="{FF2B5EF4-FFF2-40B4-BE49-F238E27FC236}">
                    <a16:creationId xmlns:a16="http://schemas.microsoft.com/office/drawing/2014/main" id="{00CD9644-7E04-FB9F-EC0D-E0DB8A7ABA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250613" y="919163"/>
                <a:ext cx="573087" cy="498475"/>
              </a:xfrm>
              <a:custGeom>
                <a:avLst/>
                <a:gdLst>
                  <a:gd name="T0" fmla="*/ 0 w 248"/>
                  <a:gd name="T1" fmla="*/ 2147483646 h 216"/>
                  <a:gd name="T2" fmla="*/ 2147483646 w 248"/>
                  <a:gd name="T3" fmla="*/ 2147483646 h 216"/>
                  <a:gd name="T4" fmla="*/ 2147483646 w 248"/>
                  <a:gd name="T5" fmla="*/ 2147483646 h 216"/>
                  <a:gd name="T6" fmla="*/ 2147483646 w 248"/>
                  <a:gd name="T7" fmla="*/ 0 h 216"/>
                  <a:gd name="T8" fmla="*/ 2147483646 w 248"/>
                  <a:gd name="T9" fmla="*/ 2147483646 h 216"/>
                  <a:gd name="T10" fmla="*/ 2147483646 w 248"/>
                  <a:gd name="T11" fmla="*/ 0 h 216"/>
                  <a:gd name="T12" fmla="*/ 0 w 248"/>
                  <a:gd name="T13" fmla="*/ 2147483646 h 21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0" t="0" r="r" b="b"/>
                <a:pathLst>
                  <a:path w="248" h="216">
                    <a:moveTo>
                      <a:pt x="0" y="64"/>
                    </a:moveTo>
                    <a:cubicBezTo>
                      <a:pt x="0" y="144"/>
                      <a:pt x="124" y="216"/>
                      <a:pt x="124" y="216"/>
                    </a:cubicBezTo>
                    <a:cubicBezTo>
                      <a:pt x="124" y="216"/>
                      <a:pt x="248" y="144"/>
                      <a:pt x="248" y="64"/>
                    </a:cubicBezTo>
                    <a:cubicBezTo>
                      <a:pt x="248" y="31"/>
                      <a:pt x="224" y="0"/>
                      <a:pt x="188" y="0"/>
                    </a:cubicBezTo>
                    <a:cubicBezTo>
                      <a:pt x="155" y="0"/>
                      <a:pt x="124" y="23"/>
                      <a:pt x="124" y="56"/>
                    </a:cubicBezTo>
                    <a:cubicBezTo>
                      <a:pt x="124" y="23"/>
                      <a:pt x="93" y="0"/>
                      <a:pt x="60" y="0"/>
                    </a:cubicBezTo>
                    <a:cubicBezTo>
                      <a:pt x="24" y="0"/>
                      <a:pt x="0" y="31"/>
                      <a:pt x="0" y="64"/>
                    </a:cubicBezTo>
                    <a:close/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2" name="Freeform 194">
                <a:extLst>
                  <a:ext uri="{FF2B5EF4-FFF2-40B4-BE49-F238E27FC236}">
                    <a16:creationId xmlns:a16="http://schemas.microsoft.com/office/drawing/2014/main" id="{89E760ED-B40A-2000-241B-04A24DB9CA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76063" y="984250"/>
                <a:ext cx="87312" cy="92075"/>
              </a:xfrm>
              <a:custGeom>
                <a:avLst/>
                <a:gdLst>
                  <a:gd name="T0" fmla="*/ 2147483646 w 38"/>
                  <a:gd name="T1" fmla="*/ 2147483646 h 40"/>
                  <a:gd name="T2" fmla="*/ 0 w 38"/>
                  <a:gd name="T3" fmla="*/ 0 h 40"/>
                  <a:gd name="T4" fmla="*/ 0 60000 65536"/>
                  <a:gd name="T5" fmla="*/ 0 60000 65536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0" t="0" r="r" b="b"/>
                <a:pathLst>
                  <a:path w="38" h="40">
                    <a:moveTo>
                      <a:pt x="38" y="40"/>
                    </a:moveTo>
                    <a:cubicBezTo>
                      <a:pt x="38" y="19"/>
                      <a:pt x="23" y="0"/>
                      <a:pt x="0" y="0"/>
                    </a:cubicBezTo>
                  </a:path>
                </a:pathLst>
              </a:custGeom>
              <a:noFill/>
              <a:ln w="17463" cap="rnd">
                <a:solidFill>
                  <a:schemeClr val="bg1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7" name="组合 106">
            <a:extLst>
              <a:ext uri="{FF2B5EF4-FFF2-40B4-BE49-F238E27FC236}">
                <a16:creationId xmlns:a16="http://schemas.microsoft.com/office/drawing/2014/main" id="{FED7CD40-7200-E336-FA45-9EC7C6E98DB4}"/>
              </a:ext>
            </a:extLst>
          </p:cNvPr>
          <p:cNvGrpSpPr/>
          <p:nvPr/>
        </p:nvGrpSpPr>
        <p:grpSpPr>
          <a:xfrm>
            <a:off x="1586463" y="1056836"/>
            <a:ext cx="1864815" cy="890558"/>
            <a:chOff x="451762" y="1856096"/>
            <a:chExt cx="1864815" cy="890558"/>
          </a:xfrm>
        </p:grpSpPr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D15D83FB-0D3F-1DC1-108E-14DA847257AB}"/>
                </a:ext>
              </a:extLst>
            </p:cNvPr>
            <p:cNvSpPr txBox="1"/>
            <p:nvPr/>
          </p:nvSpPr>
          <p:spPr>
            <a:xfrm>
              <a:off x="454027" y="2050501"/>
              <a:ext cx="1862550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09" name="文本框 108">
              <a:extLst>
                <a:ext uri="{FF2B5EF4-FFF2-40B4-BE49-F238E27FC236}">
                  <a16:creationId xmlns:a16="http://schemas.microsoft.com/office/drawing/2014/main" id="{C0B9AAEE-A6CD-C709-2967-BBBEF76757B4}"/>
                </a:ext>
              </a:extLst>
            </p:cNvPr>
            <p:cNvSpPr txBox="1"/>
            <p:nvPr/>
          </p:nvSpPr>
          <p:spPr>
            <a:xfrm>
              <a:off x="451762" y="1856096"/>
              <a:ext cx="144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0" name="组合 109">
            <a:extLst>
              <a:ext uri="{FF2B5EF4-FFF2-40B4-BE49-F238E27FC236}">
                <a16:creationId xmlns:a16="http://schemas.microsoft.com/office/drawing/2014/main" id="{A55C5B7F-BE47-A67E-19A4-36C95FA9E155}"/>
              </a:ext>
            </a:extLst>
          </p:cNvPr>
          <p:cNvGrpSpPr/>
          <p:nvPr/>
        </p:nvGrpSpPr>
        <p:grpSpPr>
          <a:xfrm>
            <a:off x="2537621" y="3226107"/>
            <a:ext cx="1807535" cy="892939"/>
            <a:chOff x="358630" y="1853715"/>
            <a:chExt cx="1807535" cy="892939"/>
          </a:xfrm>
        </p:grpSpPr>
        <p:sp>
          <p:nvSpPr>
            <p:cNvPr id="111" name="文本框 110">
              <a:extLst>
                <a:ext uri="{FF2B5EF4-FFF2-40B4-BE49-F238E27FC236}">
                  <a16:creationId xmlns:a16="http://schemas.microsoft.com/office/drawing/2014/main" id="{889B5A75-05BA-0FD4-CED8-441FEF7C6DB1}"/>
                </a:ext>
              </a:extLst>
            </p:cNvPr>
            <p:cNvSpPr txBox="1"/>
            <p:nvPr/>
          </p:nvSpPr>
          <p:spPr>
            <a:xfrm>
              <a:off x="358630" y="2050501"/>
              <a:ext cx="180753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2" name="文本框 111">
              <a:extLst>
                <a:ext uri="{FF2B5EF4-FFF2-40B4-BE49-F238E27FC236}">
                  <a16:creationId xmlns:a16="http://schemas.microsoft.com/office/drawing/2014/main" id="{DE0BBC00-AF8B-4214-2729-BEB66A467861}"/>
                </a:ext>
              </a:extLst>
            </p:cNvPr>
            <p:cNvSpPr txBox="1"/>
            <p:nvPr/>
          </p:nvSpPr>
          <p:spPr>
            <a:xfrm>
              <a:off x="1049062" y="1853715"/>
              <a:ext cx="11171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3" name="组合 112">
            <a:extLst>
              <a:ext uri="{FF2B5EF4-FFF2-40B4-BE49-F238E27FC236}">
                <a16:creationId xmlns:a16="http://schemas.microsoft.com/office/drawing/2014/main" id="{0787A909-C0E7-A32D-655F-23B8CB3EB866}"/>
              </a:ext>
            </a:extLst>
          </p:cNvPr>
          <p:cNvGrpSpPr/>
          <p:nvPr/>
        </p:nvGrpSpPr>
        <p:grpSpPr>
          <a:xfrm>
            <a:off x="4625169" y="1056836"/>
            <a:ext cx="3053007" cy="682808"/>
            <a:chOff x="451762" y="1856096"/>
            <a:chExt cx="3053007" cy="682808"/>
          </a:xfrm>
        </p:grpSpPr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75A3B51F-9E31-9DBE-8C87-0E4A42F5EF83}"/>
                </a:ext>
              </a:extLst>
            </p:cNvPr>
            <p:cNvSpPr txBox="1"/>
            <p:nvPr/>
          </p:nvSpPr>
          <p:spPr>
            <a:xfrm>
              <a:off x="454026" y="2050501"/>
              <a:ext cx="305074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  <p:sp>
          <p:nvSpPr>
            <p:cNvPr id="115" name="文本框 114">
              <a:extLst>
                <a:ext uri="{FF2B5EF4-FFF2-40B4-BE49-F238E27FC236}">
                  <a16:creationId xmlns:a16="http://schemas.microsoft.com/office/drawing/2014/main" id="{5905D3D6-7798-2EEC-7B0B-9BB20FE6884A}"/>
                </a:ext>
              </a:extLst>
            </p:cNvPr>
            <p:cNvSpPr txBox="1"/>
            <p:nvPr/>
          </p:nvSpPr>
          <p:spPr>
            <a:xfrm>
              <a:off x="451762" y="1856096"/>
              <a:ext cx="144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16" name="组合 115">
            <a:extLst>
              <a:ext uri="{FF2B5EF4-FFF2-40B4-BE49-F238E27FC236}">
                <a16:creationId xmlns:a16="http://schemas.microsoft.com/office/drawing/2014/main" id="{753E017A-56C3-9295-2929-1FAE139E4013}"/>
              </a:ext>
            </a:extLst>
          </p:cNvPr>
          <p:cNvGrpSpPr/>
          <p:nvPr/>
        </p:nvGrpSpPr>
        <p:grpSpPr>
          <a:xfrm>
            <a:off x="5654779" y="3226107"/>
            <a:ext cx="1807535" cy="892939"/>
            <a:chOff x="358630" y="1853715"/>
            <a:chExt cx="1807535" cy="892939"/>
          </a:xfrm>
        </p:grpSpPr>
        <p:sp>
          <p:nvSpPr>
            <p:cNvPr id="117" name="文本框 116">
              <a:extLst>
                <a:ext uri="{FF2B5EF4-FFF2-40B4-BE49-F238E27FC236}">
                  <a16:creationId xmlns:a16="http://schemas.microsoft.com/office/drawing/2014/main" id="{5B1F6A8D-C23F-66FF-3511-A950F1C9BB32}"/>
                </a:ext>
              </a:extLst>
            </p:cNvPr>
            <p:cNvSpPr txBox="1"/>
            <p:nvPr/>
          </p:nvSpPr>
          <p:spPr>
            <a:xfrm>
              <a:off x="358630" y="2050501"/>
              <a:ext cx="1807535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8" name="文本框 117">
              <a:extLst>
                <a:ext uri="{FF2B5EF4-FFF2-40B4-BE49-F238E27FC236}">
                  <a16:creationId xmlns:a16="http://schemas.microsoft.com/office/drawing/2014/main" id="{7A0ADF19-5575-89E2-17B1-2E5F61E61DF4}"/>
                </a:ext>
              </a:extLst>
            </p:cNvPr>
            <p:cNvSpPr txBox="1"/>
            <p:nvPr/>
          </p:nvSpPr>
          <p:spPr>
            <a:xfrm>
              <a:off x="1049062" y="1853715"/>
              <a:ext cx="11171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596070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32128" y="1600084"/>
              <a:ext cx="5870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3" name="Freeform 81">
            <a:extLst>
              <a:ext uri="{FF2B5EF4-FFF2-40B4-BE49-F238E27FC236}">
                <a16:creationId xmlns:a16="http://schemas.microsoft.com/office/drawing/2014/main" id="{B614EBA2-EED9-E4E6-367C-31EBFF65AE47}"/>
              </a:ext>
            </a:extLst>
          </p:cNvPr>
          <p:cNvSpPr/>
          <p:nvPr/>
        </p:nvSpPr>
        <p:spPr>
          <a:xfrm rot="2539609">
            <a:off x="5104214" y="3170146"/>
            <a:ext cx="480923" cy="8013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Freeform 82">
            <a:extLst>
              <a:ext uri="{FF2B5EF4-FFF2-40B4-BE49-F238E27FC236}">
                <a16:creationId xmlns:a16="http://schemas.microsoft.com/office/drawing/2014/main" id="{AA67873A-A7FB-21CF-6A64-343F7DC3C3BF}"/>
              </a:ext>
            </a:extLst>
          </p:cNvPr>
          <p:cNvSpPr/>
          <p:nvPr/>
        </p:nvSpPr>
        <p:spPr>
          <a:xfrm>
            <a:off x="5237205" y="2571181"/>
            <a:ext cx="526420" cy="8013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>
            <a:solidFill>
              <a:srgbClr val="FFC000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83">
            <a:extLst>
              <a:ext uri="{FF2B5EF4-FFF2-40B4-BE49-F238E27FC236}">
                <a16:creationId xmlns:a16="http://schemas.microsoft.com/office/drawing/2014/main" id="{62673B5B-A5AC-61A1-207C-5582AE141E6F}"/>
              </a:ext>
            </a:extLst>
          </p:cNvPr>
          <p:cNvSpPr/>
          <p:nvPr/>
        </p:nvSpPr>
        <p:spPr>
          <a:xfrm rot="19060391">
            <a:off x="5104214" y="1972216"/>
            <a:ext cx="480923" cy="8013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Freeform 85">
            <a:extLst>
              <a:ext uri="{FF2B5EF4-FFF2-40B4-BE49-F238E27FC236}">
                <a16:creationId xmlns:a16="http://schemas.microsoft.com/office/drawing/2014/main" id="{5097A605-B372-FE15-399F-80ACA316CBCE}"/>
              </a:ext>
            </a:extLst>
          </p:cNvPr>
          <p:cNvSpPr/>
          <p:nvPr/>
        </p:nvSpPr>
        <p:spPr>
          <a:xfrm>
            <a:off x="5405283" y="1162101"/>
            <a:ext cx="822613" cy="822613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C00000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79" tIns="106379" rIns="106379" bIns="106379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>
              <a:cs typeface="+mn-ea"/>
              <a:sym typeface="+mn-lt"/>
            </a:endParaRPr>
          </a:p>
        </p:txBody>
      </p:sp>
      <p:sp>
        <p:nvSpPr>
          <p:cNvPr id="7" name="Freeform 87">
            <a:extLst>
              <a:ext uri="{FF2B5EF4-FFF2-40B4-BE49-F238E27FC236}">
                <a16:creationId xmlns:a16="http://schemas.microsoft.com/office/drawing/2014/main" id="{16176997-E84F-DD24-D052-460FEFC15CF6}"/>
              </a:ext>
            </a:extLst>
          </p:cNvPr>
          <p:cNvSpPr/>
          <p:nvPr/>
        </p:nvSpPr>
        <p:spPr>
          <a:xfrm>
            <a:off x="5712368" y="2199940"/>
            <a:ext cx="822613" cy="822613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FFC000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79" tIns="106379" rIns="106379" bIns="106379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>
              <a:cs typeface="+mn-ea"/>
              <a:sym typeface="+mn-lt"/>
            </a:endParaRPr>
          </a:p>
        </p:txBody>
      </p:sp>
      <p:sp>
        <p:nvSpPr>
          <p:cNvPr id="8" name="Freeform 89">
            <a:extLst>
              <a:ext uri="{FF2B5EF4-FFF2-40B4-BE49-F238E27FC236}">
                <a16:creationId xmlns:a16="http://schemas.microsoft.com/office/drawing/2014/main" id="{024E4399-319E-3E66-AA95-C97B7C02F2C0}"/>
              </a:ext>
            </a:extLst>
          </p:cNvPr>
          <p:cNvSpPr/>
          <p:nvPr/>
        </p:nvSpPr>
        <p:spPr>
          <a:xfrm>
            <a:off x="5405283" y="3255463"/>
            <a:ext cx="822613" cy="822613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C00000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79" tIns="106379" rIns="106379" bIns="106379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109">
            <a:extLst>
              <a:ext uri="{FF2B5EF4-FFF2-40B4-BE49-F238E27FC236}">
                <a16:creationId xmlns:a16="http://schemas.microsoft.com/office/drawing/2014/main" id="{CA397236-878F-CBA4-8548-6B7D52205FCC}"/>
              </a:ext>
            </a:extLst>
          </p:cNvPr>
          <p:cNvSpPr/>
          <p:nvPr/>
        </p:nvSpPr>
        <p:spPr>
          <a:xfrm>
            <a:off x="3901427" y="1971190"/>
            <a:ext cx="1287880" cy="1287875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10" name="Freeform 28">
            <a:extLst>
              <a:ext uri="{FF2B5EF4-FFF2-40B4-BE49-F238E27FC236}">
                <a16:creationId xmlns:a16="http://schemas.microsoft.com/office/drawing/2014/main" id="{DA8B5CDF-2C8C-BF19-B65B-353DA8BD4DFF}"/>
              </a:ext>
            </a:extLst>
          </p:cNvPr>
          <p:cNvSpPr/>
          <p:nvPr/>
        </p:nvSpPr>
        <p:spPr>
          <a:xfrm rot="19060391" flipH="1">
            <a:off x="3462284" y="3170146"/>
            <a:ext cx="480923" cy="8013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rgbClr val="FFC000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Freeform 29">
            <a:extLst>
              <a:ext uri="{FF2B5EF4-FFF2-40B4-BE49-F238E27FC236}">
                <a16:creationId xmlns:a16="http://schemas.microsoft.com/office/drawing/2014/main" id="{832ED1B9-B3DA-DEBF-0650-5E1077500854}"/>
              </a:ext>
            </a:extLst>
          </p:cNvPr>
          <p:cNvSpPr/>
          <p:nvPr/>
        </p:nvSpPr>
        <p:spPr>
          <a:xfrm flipH="1">
            <a:off x="3315999" y="2571181"/>
            <a:ext cx="526420" cy="8013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423229" y="32211"/>
                </a:lnTo>
              </a:path>
            </a:pathLst>
          </a:custGeom>
          <a:noFill/>
          <a:ln w="12700">
            <a:solidFill>
              <a:srgbClr val="C00000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30">
            <a:extLst>
              <a:ext uri="{FF2B5EF4-FFF2-40B4-BE49-F238E27FC236}">
                <a16:creationId xmlns:a16="http://schemas.microsoft.com/office/drawing/2014/main" id="{2DBE1558-8A9F-3F69-E1E9-F134A528E312}"/>
              </a:ext>
            </a:extLst>
          </p:cNvPr>
          <p:cNvSpPr/>
          <p:nvPr/>
        </p:nvSpPr>
        <p:spPr>
          <a:xfrm rot="2539609" flipH="1">
            <a:off x="3462284" y="1972216"/>
            <a:ext cx="480923" cy="80131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32211"/>
                </a:moveTo>
                <a:lnTo>
                  <a:pt x="386650" y="32211"/>
                </a:lnTo>
              </a:path>
            </a:pathLst>
          </a:custGeom>
          <a:noFill/>
          <a:ln w="12700">
            <a:solidFill>
              <a:srgbClr val="FFC000"/>
            </a:solidFill>
            <a:headEnd type="oval"/>
            <a:tailEnd type="oval"/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Freeform 31">
            <a:extLst>
              <a:ext uri="{FF2B5EF4-FFF2-40B4-BE49-F238E27FC236}">
                <a16:creationId xmlns:a16="http://schemas.microsoft.com/office/drawing/2014/main" id="{6FB51FD7-97C1-3D85-B9CA-C4581373622F}"/>
              </a:ext>
            </a:extLst>
          </p:cNvPr>
          <p:cNvSpPr/>
          <p:nvPr/>
        </p:nvSpPr>
        <p:spPr>
          <a:xfrm>
            <a:off x="2796853" y="1162101"/>
            <a:ext cx="822613" cy="822613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FFC000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79" tIns="106379" rIns="106379" bIns="106379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400" kern="1200" dirty="0">
              <a:cs typeface="+mn-ea"/>
              <a:sym typeface="+mn-lt"/>
            </a:endParaRPr>
          </a:p>
        </p:txBody>
      </p:sp>
      <p:sp>
        <p:nvSpPr>
          <p:cNvPr id="15" name="Freeform 32">
            <a:extLst>
              <a:ext uri="{FF2B5EF4-FFF2-40B4-BE49-F238E27FC236}">
                <a16:creationId xmlns:a16="http://schemas.microsoft.com/office/drawing/2014/main" id="{DB479FA3-08C6-83B6-57B9-C47CCA73CBA6}"/>
              </a:ext>
            </a:extLst>
          </p:cNvPr>
          <p:cNvSpPr/>
          <p:nvPr/>
        </p:nvSpPr>
        <p:spPr>
          <a:xfrm>
            <a:off x="2524933" y="2199940"/>
            <a:ext cx="822613" cy="822613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C00000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79" tIns="106379" rIns="106379" bIns="106379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4000" kern="1200" dirty="0">
              <a:cs typeface="+mn-ea"/>
              <a:sym typeface="+mn-lt"/>
            </a:endParaRPr>
          </a:p>
        </p:txBody>
      </p:sp>
      <p:sp>
        <p:nvSpPr>
          <p:cNvPr id="16" name="Freeform 33">
            <a:extLst>
              <a:ext uri="{FF2B5EF4-FFF2-40B4-BE49-F238E27FC236}">
                <a16:creationId xmlns:a16="http://schemas.microsoft.com/office/drawing/2014/main" id="{737C47A5-AF9D-6E97-E238-A212F676979C}"/>
              </a:ext>
            </a:extLst>
          </p:cNvPr>
          <p:cNvSpPr/>
          <p:nvPr/>
        </p:nvSpPr>
        <p:spPr>
          <a:xfrm>
            <a:off x="2812968" y="3255463"/>
            <a:ext cx="822613" cy="822613"/>
          </a:xfrm>
          <a:custGeom>
            <a:avLst/>
            <a:gdLst>
              <a:gd name="connsiteX0" fmla="*/ 0 w 661361"/>
              <a:gd name="connsiteY0" fmla="*/ 330681 h 661361"/>
              <a:gd name="connsiteX1" fmla="*/ 96855 w 661361"/>
              <a:gd name="connsiteY1" fmla="*/ 96854 h 661361"/>
              <a:gd name="connsiteX2" fmla="*/ 330682 w 661361"/>
              <a:gd name="connsiteY2" fmla="*/ 0 h 661361"/>
              <a:gd name="connsiteX3" fmla="*/ 564509 w 661361"/>
              <a:gd name="connsiteY3" fmla="*/ 96855 h 661361"/>
              <a:gd name="connsiteX4" fmla="*/ 661363 w 661361"/>
              <a:gd name="connsiteY4" fmla="*/ 330682 h 661361"/>
              <a:gd name="connsiteX5" fmla="*/ 564509 w 661361"/>
              <a:gd name="connsiteY5" fmla="*/ 564509 h 661361"/>
              <a:gd name="connsiteX6" fmla="*/ 330682 w 661361"/>
              <a:gd name="connsiteY6" fmla="*/ 661363 h 661361"/>
              <a:gd name="connsiteX7" fmla="*/ 96855 w 661361"/>
              <a:gd name="connsiteY7" fmla="*/ 564509 h 661361"/>
              <a:gd name="connsiteX8" fmla="*/ 1 w 661361"/>
              <a:gd name="connsiteY8" fmla="*/ 330682 h 661361"/>
              <a:gd name="connsiteX9" fmla="*/ 0 w 661361"/>
              <a:gd name="connsiteY9" fmla="*/ 330681 h 6613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61361" h="661361">
                <a:moveTo>
                  <a:pt x="0" y="330681"/>
                </a:moveTo>
                <a:cubicBezTo>
                  <a:pt x="0" y="242979"/>
                  <a:pt x="34840" y="158869"/>
                  <a:pt x="96855" y="96854"/>
                </a:cubicBezTo>
                <a:cubicBezTo>
                  <a:pt x="158870" y="34839"/>
                  <a:pt x="242980" y="0"/>
                  <a:pt x="330682" y="0"/>
                </a:cubicBezTo>
                <a:cubicBezTo>
                  <a:pt x="418384" y="0"/>
                  <a:pt x="502494" y="34840"/>
                  <a:pt x="564509" y="96855"/>
                </a:cubicBezTo>
                <a:cubicBezTo>
                  <a:pt x="626524" y="158870"/>
                  <a:pt x="661363" y="242980"/>
                  <a:pt x="661363" y="330682"/>
                </a:cubicBezTo>
                <a:cubicBezTo>
                  <a:pt x="661363" y="418384"/>
                  <a:pt x="626523" y="502494"/>
                  <a:pt x="564509" y="564509"/>
                </a:cubicBezTo>
                <a:cubicBezTo>
                  <a:pt x="502494" y="626524"/>
                  <a:pt x="418384" y="661363"/>
                  <a:pt x="330682" y="661363"/>
                </a:cubicBezTo>
                <a:cubicBezTo>
                  <a:pt x="242980" y="661363"/>
                  <a:pt x="158870" y="626523"/>
                  <a:pt x="96855" y="564509"/>
                </a:cubicBezTo>
                <a:cubicBezTo>
                  <a:pt x="34840" y="502494"/>
                  <a:pt x="1" y="418384"/>
                  <a:pt x="1" y="330682"/>
                </a:cubicBezTo>
                <a:lnTo>
                  <a:pt x="0" y="330681"/>
                </a:lnTo>
                <a:close/>
              </a:path>
            </a:pathLst>
          </a:custGeom>
          <a:solidFill>
            <a:srgbClr val="FFC000"/>
          </a:solidFill>
          <a:ln w="12700"/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06379" tIns="106379" rIns="106379" bIns="106379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kern="1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Freeform 62">
            <a:extLst>
              <a:ext uri="{FF2B5EF4-FFF2-40B4-BE49-F238E27FC236}">
                <a16:creationId xmlns:a16="http://schemas.microsoft.com/office/drawing/2014/main" id="{E70E9A91-E033-C989-BBD0-ED159A9E845A}"/>
              </a:ext>
            </a:extLst>
          </p:cNvPr>
          <p:cNvSpPr>
            <a:spLocks noEditPoints="1"/>
          </p:cNvSpPr>
          <p:nvPr/>
        </p:nvSpPr>
        <p:spPr bwMode="auto">
          <a:xfrm>
            <a:off x="3042951" y="1406878"/>
            <a:ext cx="330417" cy="333059"/>
          </a:xfrm>
          <a:custGeom>
            <a:avLst/>
            <a:gdLst/>
            <a:ahLst/>
            <a:cxnLst>
              <a:cxn ang="0">
                <a:pos x="58" y="33"/>
              </a:cxn>
              <a:cxn ang="0">
                <a:pos x="57" y="34"/>
              </a:cxn>
              <a:cxn ang="0">
                <a:pos x="50" y="35"/>
              </a:cxn>
              <a:cxn ang="0">
                <a:pos x="49" y="39"/>
              </a:cxn>
              <a:cxn ang="0">
                <a:pos x="53" y="44"/>
              </a:cxn>
              <a:cxn ang="0">
                <a:pos x="53" y="45"/>
              </a:cxn>
              <a:cxn ang="0">
                <a:pos x="53" y="46"/>
              </a:cxn>
              <a:cxn ang="0">
                <a:pos x="45" y="53"/>
              </a:cxn>
              <a:cxn ang="0">
                <a:pos x="44" y="52"/>
              </a:cxn>
              <a:cxn ang="0">
                <a:pos x="39" y="48"/>
              </a:cxn>
              <a:cxn ang="0">
                <a:pos x="36" y="50"/>
              </a:cxn>
              <a:cxn ang="0">
                <a:pos x="34" y="57"/>
              </a:cxn>
              <a:cxn ang="0">
                <a:pos x="33" y="58"/>
              </a:cxn>
              <a:cxn ang="0">
                <a:pos x="25" y="58"/>
              </a:cxn>
              <a:cxn ang="0">
                <a:pos x="23" y="57"/>
              </a:cxn>
              <a:cxn ang="0">
                <a:pos x="22" y="50"/>
              </a:cxn>
              <a:cxn ang="0">
                <a:pos x="19" y="48"/>
              </a:cxn>
              <a:cxn ang="0">
                <a:pos x="14" y="52"/>
              </a:cxn>
              <a:cxn ang="0">
                <a:pos x="13" y="53"/>
              </a:cxn>
              <a:cxn ang="0">
                <a:pos x="12" y="52"/>
              </a:cxn>
              <a:cxn ang="0">
                <a:pos x="5" y="46"/>
              </a:cxn>
              <a:cxn ang="0">
                <a:pos x="5" y="45"/>
              </a:cxn>
              <a:cxn ang="0">
                <a:pos x="5" y="44"/>
              </a:cxn>
              <a:cxn ang="0">
                <a:pos x="9" y="39"/>
              </a:cxn>
              <a:cxn ang="0">
                <a:pos x="8" y="35"/>
              </a:cxn>
              <a:cxn ang="0">
                <a:pos x="1" y="34"/>
              </a:cxn>
              <a:cxn ang="0">
                <a:pos x="0" y="33"/>
              </a:cxn>
              <a:cxn ang="0">
                <a:pos x="0" y="24"/>
              </a:cxn>
              <a:cxn ang="0">
                <a:pos x="1" y="23"/>
              </a:cxn>
              <a:cxn ang="0">
                <a:pos x="8" y="22"/>
              </a:cxn>
              <a:cxn ang="0">
                <a:pos x="9" y="18"/>
              </a:cxn>
              <a:cxn ang="0">
                <a:pos x="5" y="13"/>
              </a:cxn>
              <a:cxn ang="0">
                <a:pos x="5" y="12"/>
              </a:cxn>
              <a:cxn ang="0">
                <a:pos x="5" y="11"/>
              </a:cxn>
              <a:cxn ang="0">
                <a:pos x="13" y="5"/>
              </a:cxn>
              <a:cxn ang="0">
                <a:pos x="14" y="5"/>
              </a:cxn>
              <a:cxn ang="0">
                <a:pos x="19" y="9"/>
              </a:cxn>
              <a:cxn ang="0">
                <a:pos x="22" y="8"/>
              </a:cxn>
              <a:cxn ang="0">
                <a:pos x="23" y="1"/>
              </a:cxn>
              <a:cxn ang="0">
                <a:pos x="25" y="0"/>
              </a:cxn>
              <a:cxn ang="0">
                <a:pos x="33" y="0"/>
              </a:cxn>
              <a:cxn ang="0">
                <a:pos x="34" y="1"/>
              </a:cxn>
              <a:cxn ang="0">
                <a:pos x="36" y="8"/>
              </a:cxn>
              <a:cxn ang="0">
                <a:pos x="39" y="9"/>
              </a:cxn>
              <a:cxn ang="0">
                <a:pos x="44" y="5"/>
              </a:cxn>
              <a:cxn ang="0">
                <a:pos x="45" y="5"/>
              </a:cxn>
              <a:cxn ang="0">
                <a:pos x="46" y="5"/>
              </a:cxn>
              <a:cxn ang="0">
                <a:pos x="52" y="12"/>
              </a:cxn>
              <a:cxn ang="0">
                <a:pos x="53" y="12"/>
              </a:cxn>
              <a:cxn ang="0">
                <a:pos x="52" y="13"/>
              </a:cxn>
              <a:cxn ang="0">
                <a:pos x="48" y="18"/>
              </a:cxn>
              <a:cxn ang="0">
                <a:pos x="50" y="22"/>
              </a:cxn>
              <a:cxn ang="0">
                <a:pos x="57" y="23"/>
              </a:cxn>
              <a:cxn ang="0">
                <a:pos x="58" y="25"/>
              </a:cxn>
              <a:cxn ang="0">
                <a:pos x="58" y="33"/>
              </a:cxn>
              <a:cxn ang="0">
                <a:pos x="29" y="19"/>
              </a:cxn>
              <a:cxn ang="0">
                <a:pos x="19" y="29"/>
              </a:cxn>
              <a:cxn ang="0">
                <a:pos x="29" y="38"/>
              </a:cxn>
              <a:cxn ang="0">
                <a:pos x="39" y="29"/>
              </a:cxn>
              <a:cxn ang="0">
                <a:pos x="29" y="19"/>
              </a:cxn>
            </a:cxnLst>
            <a:rect l="0" t="0" r="r" b="b"/>
            <a:pathLst>
              <a:path w="58" h="58">
                <a:moveTo>
                  <a:pt x="58" y="33"/>
                </a:moveTo>
                <a:cubicBezTo>
                  <a:pt x="58" y="34"/>
                  <a:pt x="58" y="34"/>
                  <a:pt x="57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7"/>
                  <a:pt x="49" y="38"/>
                  <a:pt x="49" y="39"/>
                </a:cubicBezTo>
                <a:cubicBezTo>
                  <a:pt x="50" y="41"/>
                  <a:pt x="51" y="42"/>
                  <a:pt x="53" y="44"/>
                </a:cubicBezTo>
                <a:cubicBezTo>
                  <a:pt x="53" y="44"/>
                  <a:pt x="53" y="45"/>
                  <a:pt x="53" y="45"/>
                </a:cubicBezTo>
                <a:cubicBezTo>
                  <a:pt x="53" y="45"/>
                  <a:pt x="53" y="46"/>
                  <a:pt x="53" y="46"/>
                </a:cubicBezTo>
                <a:cubicBezTo>
                  <a:pt x="52" y="47"/>
                  <a:pt x="47" y="53"/>
                  <a:pt x="45" y="53"/>
                </a:cubicBezTo>
                <a:cubicBezTo>
                  <a:pt x="45" y="53"/>
                  <a:pt x="45" y="53"/>
                  <a:pt x="44" y="52"/>
                </a:cubicBezTo>
                <a:cubicBezTo>
                  <a:pt x="39" y="48"/>
                  <a:pt x="39" y="48"/>
                  <a:pt x="39" y="48"/>
                </a:cubicBezTo>
                <a:cubicBezTo>
                  <a:pt x="38" y="49"/>
                  <a:pt x="37" y="49"/>
                  <a:pt x="36" y="50"/>
                </a:cubicBezTo>
                <a:cubicBezTo>
                  <a:pt x="35" y="52"/>
                  <a:pt x="35" y="55"/>
                  <a:pt x="34" y="57"/>
                </a:cubicBezTo>
                <a:cubicBezTo>
                  <a:pt x="34" y="57"/>
                  <a:pt x="34" y="58"/>
                  <a:pt x="33" y="58"/>
                </a:cubicBez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3" y="57"/>
                  <a:pt x="23" y="57"/>
                </a:cubicBezTo>
                <a:cubicBezTo>
                  <a:pt x="22" y="50"/>
                  <a:pt x="22" y="50"/>
                  <a:pt x="22" y="50"/>
                </a:cubicBezTo>
                <a:cubicBezTo>
                  <a:pt x="21" y="49"/>
                  <a:pt x="20" y="49"/>
                  <a:pt x="19" y="48"/>
                </a:cubicBezTo>
                <a:cubicBezTo>
                  <a:pt x="14" y="52"/>
                  <a:pt x="14" y="52"/>
                  <a:pt x="14" y="52"/>
                </a:cubicBezTo>
                <a:cubicBezTo>
                  <a:pt x="13" y="53"/>
                  <a:pt x="13" y="53"/>
                  <a:pt x="13" y="53"/>
                </a:cubicBezTo>
                <a:cubicBezTo>
                  <a:pt x="12" y="53"/>
                  <a:pt x="12" y="53"/>
                  <a:pt x="12" y="52"/>
                </a:cubicBezTo>
                <a:cubicBezTo>
                  <a:pt x="10" y="50"/>
                  <a:pt x="7" y="48"/>
                  <a:pt x="5" y="46"/>
                </a:cubicBezTo>
                <a:cubicBezTo>
                  <a:pt x="5" y="46"/>
                  <a:pt x="5" y="45"/>
                  <a:pt x="5" y="45"/>
                </a:cubicBezTo>
                <a:cubicBezTo>
                  <a:pt x="5" y="45"/>
                  <a:pt x="5" y="44"/>
                  <a:pt x="5" y="44"/>
                </a:cubicBezTo>
                <a:cubicBezTo>
                  <a:pt x="7" y="42"/>
                  <a:pt x="8" y="41"/>
                  <a:pt x="9" y="39"/>
                </a:cubicBezTo>
                <a:cubicBezTo>
                  <a:pt x="9" y="38"/>
                  <a:pt x="8" y="37"/>
                  <a:pt x="8" y="35"/>
                </a:cubicBezTo>
                <a:cubicBezTo>
                  <a:pt x="1" y="34"/>
                  <a:pt x="1" y="34"/>
                  <a:pt x="1" y="34"/>
                </a:cubicBezTo>
                <a:cubicBezTo>
                  <a:pt x="0" y="34"/>
                  <a:pt x="0" y="33"/>
                  <a:pt x="0" y="33"/>
                </a:cubicBezTo>
                <a:cubicBezTo>
                  <a:pt x="0" y="24"/>
                  <a:pt x="0" y="24"/>
                  <a:pt x="0" y="24"/>
                </a:cubicBezTo>
                <a:cubicBezTo>
                  <a:pt x="0" y="24"/>
                  <a:pt x="0" y="23"/>
                  <a:pt x="1" y="23"/>
                </a:cubicBezTo>
                <a:cubicBezTo>
                  <a:pt x="8" y="22"/>
                  <a:pt x="8" y="22"/>
                  <a:pt x="8" y="22"/>
                </a:cubicBezTo>
                <a:cubicBezTo>
                  <a:pt x="8" y="21"/>
                  <a:pt x="9" y="20"/>
                  <a:pt x="9" y="18"/>
                </a:cubicBezTo>
                <a:cubicBezTo>
                  <a:pt x="8" y="17"/>
                  <a:pt x="7" y="15"/>
                  <a:pt x="5" y="13"/>
                </a:cubicBezTo>
                <a:cubicBezTo>
                  <a:pt x="5" y="13"/>
                  <a:pt x="5" y="13"/>
                  <a:pt x="5" y="12"/>
                </a:cubicBezTo>
                <a:cubicBezTo>
                  <a:pt x="5" y="12"/>
                  <a:pt x="5" y="12"/>
                  <a:pt x="5" y="11"/>
                </a:cubicBezTo>
                <a:cubicBezTo>
                  <a:pt x="6" y="10"/>
                  <a:pt x="11" y="5"/>
                  <a:pt x="13" y="5"/>
                </a:cubicBezTo>
                <a:cubicBezTo>
                  <a:pt x="13" y="5"/>
                  <a:pt x="13" y="5"/>
                  <a:pt x="14" y="5"/>
                </a:cubicBezTo>
                <a:cubicBezTo>
                  <a:pt x="19" y="9"/>
                  <a:pt x="19" y="9"/>
                  <a:pt x="19" y="9"/>
                </a:cubicBezTo>
                <a:cubicBezTo>
                  <a:pt x="20" y="9"/>
                  <a:pt x="21" y="8"/>
                  <a:pt x="22" y="8"/>
                </a:cubicBezTo>
                <a:cubicBezTo>
                  <a:pt x="22" y="5"/>
                  <a:pt x="23" y="3"/>
                  <a:pt x="23" y="1"/>
                </a:cubicBezTo>
                <a:cubicBezTo>
                  <a:pt x="23" y="0"/>
                  <a:pt x="24" y="0"/>
                  <a:pt x="25" y="0"/>
                </a:cubicBezTo>
                <a:cubicBezTo>
                  <a:pt x="33" y="0"/>
                  <a:pt x="33" y="0"/>
                  <a:pt x="33" y="0"/>
                </a:cubicBezTo>
                <a:cubicBezTo>
                  <a:pt x="34" y="0"/>
                  <a:pt x="34" y="0"/>
                  <a:pt x="34" y="1"/>
                </a:cubicBezTo>
                <a:cubicBezTo>
                  <a:pt x="36" y="8"/>
                  <a:pt x="36" y="8"/>
                  <a:pt x="36" y="8"/>
                </a:cubicBezTo>
                <a:cubicBezTo>
                  <a:pt x="37" y="8"/>
                  <a:pt x="38" y="9"/>
                  <a:pt x="39" y="9"/>
                </a:cubicBezTo>
                <a:cubicBezTo>
                  <a:pt x="44" y="5"/>
                  <a:pt x="44" y="5"/>
                  <a:pt x="44" y="5"/>
                </a:cubicBezTo>
                <a:cubicBezTo>
                  <a:pt x="45" y="5"/>
                  <a:pt x="45" y="5"/>
                  <a:pt x="45" y="5"/>
                </a:cubicBezTo>
                <a:cubicBezTo>
                  <a:pt x="46" y="5"/>
                  <a:pt x="46" y="5"/>
                  <a:pt x="46" y="5"/>
                </a:cubicBezTo>
                <a:cubicBezTo>
                  <a:pt x="48" y="7"/>
                  <a:pt x="51" y="9"/>
                  <a:pt x="52" y="12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3"/>
                  <a:pt x="53" y="13"/>
                  <a:pt x="52" y="13"/>
                </a:cubicBezTo>
                <a:cubicBezTo>
                  <a:pt x="51" y="15"/>
                  <a:pt x="50" y="17"/>
                  <a:pt x="48" y="18"/>
                </a:cubicBezTo>
                <a:cubicBezTo>
                  <a:pt x="49" y="20"/>
                  <a:pt x="50" y="21"/>
                  <a:pt x="50" y="22"/>
                </a:cubicBezTo>
                <a:cubicBezTo>
                  <a:pt x="57" y="23"/>
                  <a:pt x="57" y="23"/>
                  <a:pt x="57" y="23"/>
                </a:cubicBezTo>
                <a:cubicBezTo>
                  <a:pt x="58" y="23"/>
                  <a:pt x="58" y="24"/>
                  <a:pt x="58" y="25"/>
                </a:cubicBezTo>
                <a:lnTo>
                  <a:pt x="58" y="33"/>
                </a:lnTo>
                <a:close/>
                <a:moveTo>
                  <a:pt x="29" y="19"/>
                </a:moveTo>
                <a:cubicBezTo>
                  <a:pt x="24" y="19"/>
                  <a:pt x="19" y="23"/>
                  <a:pt x="19" y="29"/>
                </a:cubicBezTo>
                <a:cubicBezTo>
                  <a:pt x="19" y="34"/>
                  <a:pt x="24" y="38"/>
                  <a:pt x="29" y="38"/>
                </a:cubicBezTo>
                <a:cubicBezTo>
                  <a:pt x="34" y="38"/>
                  <a:pt x="39" y="34"/>
                  <a:pt x="39" y="29"/>
                </a:cubicBezTo>
                <a:cubicBezTo>
                  <a:pt x="39" y="23"/>
                  <a:pt x="34" y="19"/>
                  <a:pt x="29" y="1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8" name="Freeform 66">
            <a:extLst>
              <a:ext uri="{FF2B5EF4-FFF2-40B4-BE49-F238E27FC236}">
                <a16:creationId xmlns:a16="http://schemas.microsoft.com/office/drawing/2014/main" id="{5E0CFED9-E86A-3E3F-4944-0C29532F1692}"/>
              </a:ext>
            </a:extLst>
          </p:cNvPr>
          <p:cNvSpPr>
            <a:spLocks noEditPoints="1"/>
          </p:cNvSpPr>
          <p:nvPr/>
        </p:nvSpPr>
        <p:spPr bwMode="auto">
          <a:xfrm>
            <a:off x="2728576" y="2436165"/>
            <a:ext cx="422299" cy="327553"/>
          </a:xfrm>
          <a:custGeom>
            <a:avLst/>
            <a:gdLst/>
            <a:ahLst/>
            <a:cxnLst>
              <a:cxn ang="0">
                <a:pos x="29" y="41"/>
              </a:cxn>
              <a:cxn ang="0">
                <a:pos x="22" y="40"/>
              </a:cxn>
              <a:cxn ang="0">
                <a:pos x="11" y="45"/>
              </a:cxn>
              <a:cxn ang="0">
                <a:pos x="7" y="46"/>
              </a:cxn>
              <a:cxn ang="0">
                <a:pos x="7" y="46"/>
              </a:cxn>
              <a:cxn ang="0">
                <a:pos x="6" y="45"/>
              </a:cxn>
              <a:cxn ang="0">
                <a:pos x="6" y="43"/>
              </a:cxn>
              <a:cxn ang="0">
                <a:pos x="11" y="36"/>
              </a:cxn>
              <a:cxn ang="0">
                <a:pos x="0" y="20"/>
              </a:cxn>
              <a:cxn ang="0">
                <a:pos x="29" y="0"/>
              </a:cxn>
              <a:cxn ang="0">
                <a:pos x="57" y="20"/>
              </a:cxn>
              <a:cxn ang="0">
                <a:pos x="29" y="41"/>
              </a:cxn>
              <a:cxn ang="0">
                <a:pos x="62" y="47"/>
              </a:cxn>
              <a:cxn ang="0">
                <a:pos x="66" y="53"/>
              </a:cxn>
              <a:cxn ang="0">
                <a:pos x="67" y="55"/>
              </a:cxn>
              <a:cxn ang="0">
                <a:pos x="66" y="56"/>
              </a:cxn>
              <a:cxn ang="0">
                <a:pos x="62" y="55"/>
              </a:cxn>
              <a:cxn ang="0">
                <a:pos x="51" y="50"/>
              </a:cxn>
              <a:cxn ang="0">
                <a:pos x="44" y="51"/>
              </a:cxn>
              <a:cxn ang="0">
                <a:pos x="25" y="46"/>
              </a:cxn>
              <a:cxn ang="0">
                <a:pos x="29" y="46"/>
              </a:cxn>
              <a:cxn ang="0">
                <a:pos x="52" y="39"/>
              </a:cxn>
              <a:cxn ang="0">
                <a:pos x="62" y="20"/>
              </a:cxn>
              <a:cxn ang="0">
                <a:pos x="61" y="14"/>
              </a:cxn>
              <a:cxn ang="0">
                <a:pos x="72" y="30"/>
              </a:cxn>
              <a:cxn ang="0">
                <a:pos x="62" y="47"/>
              </a:cxn>
            </a:cxnLst>
            <a:rect l="0" t="0" r="r" b="b"/>
            <a:pathLst>
              <a:path w="72" h="56">
                <a:moveTo>
                  <a:pt x="29" y="41"/>
                </a:moveTo>
                <a:cubicBezTo>
                  <a:pt x="26" y="41"/>
                  <a:pt x="24" y="40"/>
                  <a:pt x="22" y="40"/>
                </a:cubicBezTo>
                <a:cubicBezTo>
                  <a:pt x="18" y="42"/>
                  <a:pt x="15" y="44"/>
                  <a:pt x="11" y="45"/>
                </a:cubicBezTo>
                <a:cubicBezTo>
                  <a:pt x="9" y="45"/>
                  <a:pt x="8" y="46"/>
                  <a:pt x="7" y="46"/>
                </a:cubicBezTo>
                <a:cubicBezTo>
                  <a:pt x="7" y="46"/>
                  <a:pt x="7" y="46"/>
                  <a:pt x="7" y="46"/>
                </a:cubicBezTo>
                <a:cubicBezTo>
                  <a:pt x="6" y="46"/>
                  <a:pt x="6" y="45"/>
                  <a:pt x="6" y="45"/>
                </a:cubicBezTo>
                <a:cubicBezTo>
                  <a:pt x="5" y="44"/>
                  <a:pt x="6" y="43"/>
                  <a:pt x="6" y="43"/>
                </a:cubicBezTo>
                <a:cubicBezTo>
                  <a:pt x="8" y="41"/>
                  <a:pt x="10" y="40"/>
                  <a:pt x="11" y="36"/>
                </a:cubicBezTo>
                <a:cubicBezTo>
                  <a:pt x="5" y="32"/>
                  <a:pt x="0" y="27"/>
                  <a:pt x="0" y="20"/>
                </a:cubicBezTo>
                <a:cubicBezTo>
                  <a:pt x="0" y="9"/>
                  <a:pt x="13" y="0"/>
                  <a:pt x="29" y="0"/>
                </a:cubicBezTo>
                <a:cubicBezTo>
                  <a:pt x="44" y="0"/>
                  <a:pt x="57" y="9"/>
                  <a:pt x="57" y="20"/>
                </a:cubicBezTo>
                <a:cubicBezTo>
                  <a:pt x="57" y="32"/>
                  <a:pt x="44" y="41"/>
                  <a:pt x="29" y="41"/>
                </a:cubicBezTo>
                <a:close/>
                <a:moveTo>
                  <a:pt x="62" y="47"/>
                </a:moveTo>
                <a:cubicBezTo>
                  <a:pt x="63" y="50"/>
                  <a:pt x="65" y="51"/>
                  <a:pt x="66" y="53"/>
                </a:cubicBezTo>
                <a:cubicBezTo>
                  <a:pt x="67" y="54"/>
                  <a:pt x="67" y="54"/>
                  <a:pt x="67" y="55"/>
                </a:cubicBezTo>
                <a:cubicBezTo>
                  <a:pt x="67" y="56"/>
                  <a:pt x="67" y="56"/>
                  <a:pt x="66" y="56"/>
                </a:cubicBezTo>
                <a:cubicBezTo>
                  <a:pt x="65" y="56"/>
                  <a:pt x="63" y="56"/>
                  <a:pt x="62" y="55"/>
                </a:cubicBezTo>
                <a:cubicBezTo>
                  <a:pt x="58" y="54"/>
                  <a:pt x="55" y="53"/>
                  <a:pt x="51" y="50"/>
                </a:cubicBezTo>
                <a:cubicBezTo>
                  <a:pt x="49" y="51"/>
                  <a:pt x="47" y="51"/>
                  <a:pt x="44" y="51"/>
                </a:cubicBezTo>
                <a:cubicBezTo>
                  <a:pt x="37" y="51"/>
                  <a:pt x="30" y="49"/>
                  <a:pt x="25" y="46"/>
                </a:cubicBezTo>
                <a:cubicBezTo>
                  <a:pt x="26" y="46"/>
                  <a:pt x="28" y="46"/>
                  <a:pt x="29" y="46"/>
                </a:cubicBezTo>
                <a:cubicBezTo>
                  <a:pt x="37" y="46"/>
                  <a:pt x="46" y="43"/>
                  <a:pt x="52" y="39"/>
                </a:cubicBezTo>
                <a:cubicBezTo>
                  <a:pt x="58" y="34"/>
                  <a:pt x="62" y="27"/>
                  <a:pt x="62" y="20"/>
                </a:cubicBezTo>
                <a:cubicBezTo>
                  <a:pt x="62" y="18"/>
                  <a:pt x="62" y="16"/>
                  <a:pt x="61" y="14"/>
                </a:cubicBezTo>
                <a:cubicBezTo>
                  <a:pt x="68" y="18"/>
                  <a:pt x="72" y="24"/>
                  <a:pt x="72" y="30"/>
                </a:cubicBezTo>
                <a:cubicBezTo>
                  <a:pt x="72" y="37"/>
                  <a:pt x="68" y="43"/>
                  <a:pt x="62" y="47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19" name="Freeform 6">
            <a:extLst>
              <a:ext uri="{FF2B5EF4-FFF2-40B4-BE49-F238E27FC236}">
                <a16:creationId xmlns:a16="http://schemas.microsoft.com/office/drawing/2014/main" id="{13882CC1-F526-7A04-1043-D9A22D35EC17}"/>
              </a:ext>
            </a:extLst>
          </p:cNvPr>
          <p:cNvSpPr>
            <a:spLocks noEditPoints="1"/>
          </p:cNvSpPr>
          <p:nvPr/>
        </p:nvSpPr>
        <p:spPr bwMode="auto">
          <a:xfrm>
            <a:off x="3041503" y="3523731"/>
            <a:ext cx="365543" cy="286077"/>
          </a:xfrm>
          <a:custGeom>
            <a:avLst/>
            <a:gdLst/>
            <a:ahLst/>
            <a:cxnLst>
              <a:cxn ang="0">
                <a:pos x="64" y="48"/>
              </a:cxn>
              <a:cxn ang="0">
                <a:pos x="61" y="50"/>
              </a:cxn>
              <a:cxn ang="0">
                <a:pos x="2" y="50"/>
              </a:cxn>
              <a:cxn ang="0">
                <a:pos x="0" y="48"/>
              </a:cxn>
              <a:cxn ang="0">
                <a:pos x="0" y="43"/>
              </a:cxn>
              <a:cxn ang="0">
                <a:pos x="2" y="41"/>
              </a:cxn>
              <a:cxn ang="0">
                <a:pos x="61" y="41"/>
              </a:cxn>
              <a:cxn ang="0">
                <a:pos x="64" y="43"/>
              </a:cxn>
              <a:cxn ang="0">
                <a:pos x="64" y="48"/>
              </a:cxn>
              <a:cxn ang="0">
                <a:pos x="59" y="20"/>
              </a:cxn>
              <a:cxn ang="0">
                <a:pos x="57" y="23"/>
              </a:cxn>
              <a:cxn ang="0">
                <a:pos x="7" y="23"/>
              </a:cxn>
              <a:cxn ang="0">
                <a:pos x="4" y="20"/>
              </a:cxn>
              <a:cxn ang="0">
                <a:pos x="4" y="16"/>
              </a:cxn>
              <a:cxn ang="0">
                <a:pos x="7" y="13"/>
              </a:cxn>
              <a:cxn ang="0">
                <a:pos x="57" y="13"/>
              </a:cxn>
              <a:cxn ang="0">
                <a:pos x="59" y="16"/>
              </a:cxn>
              <a:cxn ang="0">
                <a:pos x="59" y="20"/>
              </a:cxn>
              <a:cxn ang="0">
                <a:pos x="50" y="34"/>
              </a:cxn>
              <a:cxn ang="0">
                <a:pos x="48" y="36"/>
              </a:cxn>
              <a:cxn ang="0">
                <a:pos x="16" y="36"/>
              </a:cxn>
              <a:cxn ang="0">
                <a:pos x="13" y="34"/>
              </a:cxn>
              <a:cxn ang="0">
                <a:pos x="13" y="29"/>
              </a:cxn>
              <a:cxn ang="0">
                <a:pos x="16" y="27"/>
              </a:cxn>
              <a:cxn ang="0">
                <a:pos x="48" y="27"/>
              </a:cxn>
              <a:cxn ang="0">
                <a:pos x="50" y="29"/>
              </a:cxn>
              <a:cxn ang="0">
                <a:pos x="50" y="34"/>
              </a:cxn>
              <a:cxn ang="0">
                <a:pos x="45" y="7"/>
              </a:cxn>
              <a:cxn ang="0">
                <a:pos x="43" y="9"/>
              </a:cxn>
              <a:cxn ang="0">
                <a:pos x="20" y="9"/>
              </a:cxn>
              <a:cxn ang="0">
                <a:pos x="18" y="7"/>
              </a:cxn>
              <a:cxn ang="0">
                <a:pos x="18" y="2"/>
              </a:cxn>
              <a:cxn ang="0">
                <a:pos x="20" y="0"/>
              </a:cxn>
              <a:cxn ang="0">
                <a:pos x="43" y="0"/>
              </a:cxn>
              <a:cxn ang="0">
                <a:pos x="45" y="2"/>
              </a:cxn>
              <a:cxn ang="0">
                <a:pos x="45" y="7"/>
              </a:cxn>
            </a:cxnLst>
            <a:rect l="0" t="0" r="r" b="b"/>
            <a:pathLst>
              <a:path w="64" h="50">
                <a:moveTo>
                  <a:pt x="64" y="48"/>
                </a:moveTo>
                <a:cubicBezTo>
                  <a:pt x="64" y="49"/>
                  <a:pt x="63" y="50"/>
                  <a:pt x="61" y="50"/>
                </a:cubicBezTo>
                <a:cubicBezTo>
                  <a:pt x="2" y="50"/>
                  <a:pt x="2" y="50"/>
                  <a:pt x="2" y="50"/>
                </a:cubicBezTo>
                <a:cubicBezTo>
                  <a:pt x="1" y="50"/>
                  <a:pt x="0" y="49"/>
                  <a:pt x="0" y="48"/>
                </a:cubicBezTo>
                <a:cubicBezTo>
                  <a:pt x="0" y="43"/>
                  <a:pt x="0" y="43"/>
                  <a:pt x="0" y="43"/>
                </a:cubicBezTo>
                <a:cubicBezTo>
                  <a:pt x="0" y="42"/>
                  <a:pt x="1" y="41"/>
                  <a:pt x="2" y="41"/>
                </a:cubicBezTo>
                <a:cubicBezTo>
                  <a:pt x="61" y="41"/>
                  <a:pt x="61" y="41"/>
                  <a:pt x="61" y="41"/>
                </a:cubicBezTo>
                <a:cubicBezTo>
                  <a:pt x="63" y="41"/>
                  <a:pt x="64" y="42"/>
                  <a:pt x="64" y="43"/>
                </a:cubicBezTo>
                <a:lnTo>
                  <a:pt x="64" y="48"/>
                </a:lnTo>
                <a:close/>
                <a:moveTo>
                  <a:pt x="59" y="20"/>
                </a:moveTo>
                <a:cubicBezTo>
                  <a:pt x="59" y="22"/>
                  <a:pt x="58" y="23"/>
                  <a:pt x="57" y="23"/>
                </a:cubicBezTo>
                <a:cubicBezTo>
                  <a:pt x="7" y="23"/>
                  <a:pt x="7" y="23"/>
                  <a:pt x="7" y="23"/>
                </a:cubicBezTo>
                <a:cubicBezTo>
                  <a:pt x="5" y="23"/>
                  <a:pt x="4" y="22"/>
                  <a:pt x="4" y="20"/>
                </a:cubicBezTo>
                <a:cubicBezTo>
                  <a:pt x="4" y="16"/>
                  <a:pt x="4" y="16"/>
                  <a:pt x="4" y="16"/>
                </a:cubicBezTo>
                <a:cubicBezTo>
                  <a:pt x="4" y="14"/>
                  <a:pt x="5" y="13"/>
                  <a:pt x="7" y="13"/>
                </a:cubicBezTo>
                <a:cubicBezTo>
                  <a:pt x="57" y="13"/>
                  <a:pt x="57" y="13"/>
                  <a:pt x="57" y="13"/>
                </a:cubicBezTo>
                <a:cubicBezTo>
                  <a:pt x="58" y="13"/>
                  <a:pt x="59" y="14"/>
                  <a:pt x="59" y="16"/>
                </a:cubicBezTo>
                <a:lnTo>
                  <a:pt x="59" y="20"/>
                </a:lnTo>
                <a:close/>
                <a:moveTo>
                  <a:pt x="50" y="34"/>
                </a:moveTo>
                <a:cubicBezTo>
                  <a:pt x="50" y="35"/>
                  <a:pt x="49" y="36"/>
                  <a:pt x="48" y="36"/>
                </a:cubicBezTo>
                <a:cubicBezTo>
                  <a:pt x="16" y="36"/>
                  <a:pt x="16" y="36"/>
                  <a:pt x="16" y="36"/>
                </a:cubicBezTo>
                <a:cubicBezTo>
                  <a:pt x="15" y="36"/>
                  <a:pt x="13" y="35"/>
                  <a:pt x="13" y="34"/>
                </a:cubicBezTo>
                <a:cubicBezTo>
                  <a:pt x="13" y="29"/>
                  <a:pt x="13" y="29"/>
                  <a:pt x="13" y="29"/>
                </a:cubicBezTo>
                <a:cubicBezTo>
                  <a:pt x="13" y="28"/>
                  <a:pt x="15" y="27"/>
                  <a:pt x="16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50" y="28"/>
                  <a:pt x="50" y="29"/>
                </a:cubicBezTo>
                <a:lnTo>
                  <a:pt x="50" y="34"/>
                </a:lnTo>
                <a:close/>
                <a:moveTo>
                  <a:pt x="45" y="7"/>
                </a:moveTo>
                <a:cubicBezTo>
                  <a:pt x="45" y="8"/>
                  <a:pt x="44" y="9"/>
                  <a:pt x="43" y="9"/>
                </a:cubicBezTo>
                <a:cubicBezTo>
                  <a:pt x="20" y="9"/>
                  <a:pt x="20" y="9"/>
                  <a:pt x="20" y="9"/>
                </a:cubicBezTo>
                <a:cubicBezTo>
                  <a:pt x="19" y="9"/>
                  <a:pt x="18" y="8"/>
                  <a:pt x="18" y="7"/>
                </a:cubicBezTo>
                <a:cubicBezTo>
                  <a:pt x="18" y="2"/>
                  <a:pt x="18" y="2"/>
                  <a:pt x="18" y="2"/>
                </a:cubicBezTo>
                <a:cubicBezTo>
                  <a:pt x="18" y="1"/>
                  <a:pt x="19" y="0"/>
                  <a:pt x="20" y="0"/>
                </a:cubicBezTo>
                <a:cubicBezTo>
                  <a:pt x="43" y="0"/>
                  <a:pt x="43" y="0"/>
                  <a:pt x="43" y="0"/>
                </a:cubicBezTo>
                <a:cubicBezTo>
                  <a:pt x="44" y="0"/>
                  <a:pt x="45" y="1"/>
                  <a:pt x="45" y="2"/>
                </a:cubicBezTo>
                <a:lnTo>
                  <a:pt x="45" y="7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0" name="Freeform 57">
            <a:extLst>
              <a:ext uri="{FF2B5EF4-FFF2-40B4-BE49-F238E27FC236}">
                <a16:creationId xmlns:a16="http://schemas.microsoft.com/office/drawing/2014/main" id="{EA04DC1E-EDF6-E3D3-686A-6A6CF2CCA96B}"/>
              </a:ext>
            </a:extLst>
          </p:cNvPr>
          <p:cNvSpPr>
            <a:spLocks noEditPoints="1"/>
          </p:cNvSpPr>
          <p:nvPr/>
        </p:nvSpPr>
        <p:spPr bwMode="auto">
          <a:xfrm>
            <a:off x="5690841" y="1449745"/>
            <a:ext cx="283922" cy="251704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1" name="Freeform 131">
            <a:extLst>
              <a:ext uri="{FF2B5EF4-FFF2-40B4-BE49-F238E27FC236}">
                <a16:creationId xmlns:a16="http://schemas.microsoft.com/office/drawing/2014/main" id="{B6B59E6E-69C9-F574-4D90-4AE5D650D80A}"/>
              </a:ext>
            </a:extLst>
          </p:cNvPr>
          <p:cNvSpPr>
            <a:spLocks/>
          </p:cNvSpPr>
          <p:nvPr/>
        </p:nvSpPr>
        <p:spPr bwMode="auto">
          <a:xfrm>
            <a:off x="5949433" y="2460761"/>
            <a:ext cx="321341" cy="326210"/>
          </a:xfrm>
          <a:custGeom>
            <a:avLst/>
            <a:gdLst/>
            <a:ahLst/>
            <a:cxnLst>
              <a:cxn ang="0">
                <a:pos x="61" y="49"/>
              </a:cxn>
              <a:cxn ang="0">
                <a:pos x="49" y="62"/>
              </a:cxn>
              <a:cxn ang="0">
                <a:pos x="36" y="49"/>
              </a:cxn>
              <a:cxn ang="0">
                <a:pos x="36" y="48"/>
              </a:cxn>
              <a:cxn ang="0">
                <a:pos x="21" y="41"/>
              </a:cxn>
              <a:cxn ang="0">
                <a:pos x="13" y="44"/>
              </a:cxn>
              <a:cxn ang="0">
                <a:pos x="0" y="31"/>
              </a:cxn>
              <a:cxn ang="0">
                <a:pos x="13" y="18"/>
              </a:cxn>
              <a:cxn ang="0">
                <a:pos x="21" y="22"/>
              </a:cxn>
              <a:cxn ang="0">
                <a:pos x="36" y="15"/>
              </a:cxn>
              <a:cxn ang="0">
                <a:pos x="36" y="13"/>
              </a:cxn>
              <a:cxn ang="0">
                <a:pos x="49" y="0"/>
              </a:cxn>
              <a:cxn ang="0">
                <a:pos x="61" y="13"/>
              </a:cxn>
              <a:cxn ang="0">
                <a:pos x="49" y="26"/>
              </a:cxn>
              <a:cxn ang="0">
                <a:pos x="40" y="23"/>
              </a:cxn>
              <a:cxn ang="0">
                <a:pos x="25" y="30"/>
              </a:cxn>
              <a:cxn ang="0">
                <a:pos x="25" y="31"/>
              </a:cxn>
              <a:cxn ang="0">
                <a:pos x="25" y="33"/>
              </a:cxn>
              <a:cxn ang="0">
                <a:pos x="40" y="40"/>
              </a:cxn>
              <a:cxn ang="0">
                <a:pos x="49" y="36"/>
              </a:cxn>
              <a:cxn ang="0">
                <a:pos x="61" y="49"/>
              </a:cxn>
            </a:cxnLst>
            <a:rect l="0" t="0" r="r" b="b"/>
            <a:pathLst>
              <a:path w="61" h="62">
                <a:moveTo>
                  <a:pt x="61" y="49"/>
                </a:moveTo>
                <a:cubicBezTo>
                  <a:pt x="61" y="56"/>
                  <a:pt x="56" y="62"/>
                  <a:pt x="49" y="62"/>
                </a:cubicBezTo>
                <a:cubicBezTo>
                  <a:pt x="41" y="62"/>
                  <a:pt x="36" y="56"/>
                  <a:pt x="36" y="49"/>
                </a:cubicBezTo>
                <a:cubicBezTo>
                  <a:pt x="36" y="49"/>
                  <a:pt x="36" y="48"/>
                  <a:pt x="36" y="48"/>
                </a:cubicBezTo>
                <a:cubicBezTo>
                  <a:pt x="21" y="41"/>
                  <a:pt x="21" y="41"/>
                  <a:pt x="21" y="41"/>
                </a:cubicBezTo>
                <a:cubicBezTo>
                  <a:pt x="19" y="43"/>
                  <a:pt x="16" y="44"/>
                  <a:pt x="13" y="44"/>
                </a:cubicBezTo>
                <a:cubicBezTo>
                  <a:pt x="6" y="44"/>
                  <a:pt x="0" y="38"/>
                  <a:pt x="0" y="31"/>
                </a:cubicBezTo>
                <a:cubicBezTo>
                  <a:pt x="0" y="24"/>
                  <a:pt x="6" y="18"/>
                  <a:pt x="13" y="18"/>
                </a:cubicBezTo>
                <a:cubicBezTo>
                  <a:pt x="16" y="18"/>
                  <a:pt x="19" y="20"/>
                  <a:pt x="21" y="22"/>
                </a:cubicBezTo>
                <a:cubicBezTo>
                  <a:pt x="36" y="15"/>
                  <a:pt x="36" y="15"/>
                  <a:pt x="36" y="15"/>
                </a:cubicBezTo>
                <a:cubicBezTo>
                  <a:pt x="36" y="14"/>
                  <a:pt x="36" y="14"/>
                  <a:pt x="36" y="13"/>
                </a:cubicBezTo>
                <a:cubicBezTo>
                  <a:pt x="36" y="6"/>
                  <a:pt x="41" y="0"/>
                  <a:pt x="49" y="0"/>
                </a:cubicBezTo>
                <a:cubicBezTo>
                  <a:pt x="56" y="0"/>
                  <a:pt x="61" y="6"/>
                  <a:pt x="61" y="13"/>
                </a:cubicBezTo>
                <a:cubicBezTo>
                  <a:pt x="61" y="20"/>
                  <a:pt x="56" y="26"/>
                  <a:pt x="49" y="26"/>
                </a:cubicBezTo>
                <a:cubicBezTo>
                  <a:pt x="45" y="26"/>
                  <a:pt x="42" y="25"/>
                  <a:pt x="40" y="23"/>
                </a:cubicBezTo>
                <a:cubicBezTo>
                  <a:pt x="25" y="30"/>
                  <a:pt x="25" y="30"/>
                  <a:pt x="25" y="30"/>
                </a:cubicBezTo>
                <a:cubicBezTo>
                  <a:pt x="25" y="30"/>
                  <a:pt x="25" y="31"/>
                  <a:pt x="25" y="31"/>
                </a:cubicBezTo>
                <a:cubicBezTo>
                  <a:pt x="25" y="32"/>
                  <a:pt x="25" y="32"/>
                  <a:pt x="25" y="33"/>
                </a:cubicBezTo>
                <a:cubicBezTo>
                  <a:pt x="40" y="40"/>
                  <a:pt x="40" y="40"/>
                  <a:pt x="40" y="40"/>
                </a:cubicBezTo>
                <a:cubicBezTo>
                  <a:pt x="42" y="38"/>
                  <a:pt x="45" y="36"/>
                  <a:pt x="49" y="36"/>
                </a:cubicBezTo>
                <a:cubicBezTo>
                  <a:pt x="56" y="36"/>
                  <a:pt x="61" y="42"/>
                  <a:pt x="61" y="49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2" name="Freeform 5">
            <a:extLst>
              <a:ext uri="{FF2B5EF4-FFF2-40B4-BE49-F238E27FC236}">
                <a16:creationId xmlns:a16="http://schemas.microsoft.com/office/drawing/2014/main" id="{A36CB383-5716-BECB-8C6E-406F08F3D9B1}"/>
              </a:ext>
            </a:extLst>
          </p:cNvPr>
          <p:cNvSpPr>
            <a:spLocks noEditPoints="1"/>
          </p:cNvSpPr>
          <p:nvPr/>
        </p:nvSpPr>
        <p:spPr bwMode="auto">
          <a:xfrm>
            <a:off x="5632727" y="3482907"/>
            <a:ext cx="367725" cy="367725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sp>
        <p:nvSpPr>
          <p:cNvPr id="23" name="Freeform 42">
            <a:extLst>
              <a:ext uri="{FF2B5EF4-FFF2-40B4-BE49-F238E27FC236}">
                <a16:creationId xmlns:a16="http://schemas.microsoft.com/office/drawing/2014/main" id="{4FB26057-02B0-8D25-993E-5E00E0A16343}"/>
              </a:ext>
            </a:extLst>
          </p:cNvPr>
          <p:cNvSpPr>
            <a:spLocks noEditPoints="1"/>
          </p:cNvSpPr>
          <p:nvPr/>
        </p:nvSpPr>
        <p:spPr bwMode="auto">
          <a:xfrm>
            <a:off x="4262931" y="2372017"/>
            <a:ext cx="564873" cy="486220"/>
          </a:xfrm>
          <a:custGeom>
            <a:avLst/>
            <a:gdLst/>
            <a:ahLst/>
            <a:cxnLst>
              <a:cxn ang="0">
                <a:pos x="73" y="47"/>
              </a:cxn>
              <a:cxn ang="0">
                <a:pos x="67" y="53"/>
              </a:cxn>
              <a:cxn ang="0">
                <a:pos x="46" y="53"/>
              </a:cxn>
              <a:cxn ang="0">
                <a:pos x="48" y="60"/>
              </a:cxn>
              <a:cxn ang="0">
                <a:pos x="46" y="63"/>
              </a:cxn>
              <a:cxn ang="0">
                <a:pos x="26" y="63"/>
              </a:cxn>
              <a:cxn ang="0">
                <a:pos x="24" y="60"/>
              </a:cxn>
              <a:cxn ang="0">
                <a:pos x="26" y="53"/>
              </a:cxn>
              <a:cxn ang="0">
                <a:pos x="6" y="53"/>
              </a:cxn>
              <a:cxn ang="0">
                <a:pos x="0" y="47"/>
              </a:cxn>
              <a:cxn ang="0">
                <a:pos x="0" y="6"/>
              </a:cxn>
              <a:cxn ang="0">
                <a:pos x="6" y="0"/>
              </a:cxn>
              <a:cxn ang="0">
                <a:pos x="67" y="0"/>
              </a:cxn>
              <a:cxn ang="0">
                <a:pos x="73" y="6"/>
              </a:cxn>
              <a:cxn ang="0">
                <a:pos x="73" y="47"/>
              </a:cxn>
              <a:cxn ang="0">
                <a:pos x="68" y="6"/>
              </a:cxn>
              <a:cxn ang="0">
                <a:pos x="67" y="5"/>
              </a:cxn>
              <a:cxn ang="0">
                <a:pos x="6" y="5"/>
              </a:cxn>
              <a:cxn ang="0">
                <a:pos x="5" y="6"/>
              </a:cxn>
              <a:cxn ang="0">
                <a:pos x="5" y="37"/>
              </a:cxn>
              <a:cxn ang="0">
                <a:pos x="6" y="39"/>
              </a:cxn>
              <a:cxn ang="0">
                <a:pos x="67" y="39"/>
              </a:cxn>
              <a:cxn ang="0">
                <a:pos x="68" y="37"/>
              </a:cxn>
              <a:cxn ang="0">
                <a:pos x="68" y="6"/>
              </a:cxn>
            </a:cxnLst>
            <a:rect l="0" t="0" r="r" b="b"/>
            <a:pathLst>
              <a:path w="73" h="63">
                <a:moveTo>
                  <a:pt x="73" y="47"/>
                </a:moveTo>
                <a:cubicBezTo>
                  <a:pt x="73" y="50"/>
                  <a:pt x="70" y="53"/>
                  <a:pt x="67" y="53"/>
                </a:cubicBezTo>
                <a:cubicBezTo>
                  <a:pt x="46" y="53"/>
                  <a:pt x="46" y="53"/>
                  <a:pt x="46" y="53"/>
                </a:cubicBezTo>
                <a:cubicBezTo>
                  <a:pt x="46" y="56"/>
                  <a:pt x="48" y="59"/>
                  <a:pt x="48" y="60"/>
                </a:cubicBezTo>
                <a:cubicBezTo>
                  <a:pt x="48" y="62"/>
                  <a:pt x="47" y="63"/>
                  <a:pt x="46" y="63"/>
                </a:cubicBezTo>
                <a:cubicBezTo>
                  <a:pt x="26" y="63"/>
                  <a:pt x="26" y="63"/>
                  <a:pt x="26" y="63"/>
                </a:cubicBezTo>
                <a:cubicBezTo>
                  <a:pt x="25" y="63"/>
                  <a:pt x="24" y="62"/>
                  <a:pt x="24" y="60"/>
                </a:cubicBezTo>
                <a:cubicBezTo>
                  <a:pt x="24" y="59"/>
                  <a:pt x="26" y="56"/>
                  <a:pt x="26" y="53"/>
                </a:cubicBezTo>
                <a:cubicBezTo>
                  <a:pt x="6" y="53"/>
                  <a:pt x="6" y="53"/>
                  <a:pt x="6" y="53"/>
                </a:cubicBezTo>
                <a:cubicBezTo>
                  <a:pt x="2" y="53"/>
                  <a:pt x="0" y="50"/>
                  <a:pt x="0" y="47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2" y="0"/>
                  <a:pt x="6" y="0"/>
                </a:cubicBezTo>
                <a:cubicBezTo>
                  <a:pt x="67" y="0"/>
                  <a:pt x="67" y="0"/>
                  <a:pt x="67" y="0"/>
                </a:cubicBezTo>
                <a:cubicBezTo>
                  <a:pt x="70" y="0"/>
                  <a:pt x="73" y="2"/>
                  <a:pt x="73" y="6"/>
                </a:cubicBezTo>
                <a:lnTo>
                  <a:pt x="73" y="47"/>
                </a:lnTo>
                <a:close/>
                <a:moveTo>
                  <a:pt x="68" y="6"/>
                </a:moveTo>
                <a:cubicBezTo>
                  <a:pt x="68" y="5"/>
                  <a:pt x="67" y="5"/>
                  <a:pt x="67" y="5"/>
                </a:cubicBezTo>
                <a:cubicBezTo>
                  <a:pt x="6" y="5"/>
                  <a:pt x="6" y="5"/>
                  <a:pt x="6" y="5"/>
                </a:cubicBezTo>
                <a:cubicBezTo>
                  <a:pt x="5" y="5"/>
                  <a:pt x="5" y="5"/>
                  <a:pt x="5" y="6"/>
                </a:cubicBezTo>
                <a:cubicBezTo>
                  <a:pt x="5" y="37"/>
                  <a:pt x="5" y="37"/>
                  <a:pt x="5" y="37"/>
                </a:cubicBezTo>
                <a:cubicBezTo>
                  <a:pt x="5" y="38"/>
                  <a:pt x="5" y="39"/>
                  <a:pt x="6" y="39"/>
                </a:cubicBezTo>
                <a:cubicBezTo>
                  <a:pt x="67" y="39"/>
                  <a:pt x="67" y="39"/>
                  <a:pt x="67" y="39"/>
                </a:cubicBezTo>
                <a:cubicBezTo>
                  <a:pt x="67" y="39"/>
                  <a:pt x="68" y="38"/>
                  <a:pt x="68" y="37"/>
                </a:cubicBezTo>
                <a:lnTo>
                  <a:pt x="68" y="6"/>
                </a:ln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cs typeface="+mn-ea"/>
              <a:sym typeface="+mn-lt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3A5F10AB-8FD9-B7EF-514E-168EE7FF7FEF}"/>
              </a:ext>
            </a:extLst>
          </p:cNvPr>
          <p:cNvGrpSpPr/>
          <p:nvPr/>
        </p:nvGrpSpPr>
        <p:grpSpPr>
          <a:xfrm>
            <a:off x="6227896" y="1165203"/>
            <a:ext cx="2423475" cy="682808"/>
            <a:chOff x="451762" y="1856096"/>
            <a:chExt cx="2423475" cy="68280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C24EBD3D-FFEC-73AF-8B1B-540B922110C8}"/>
                </a:ext>
              </a:extLst>
            </p:cNvPr>
            <p:cNvSpPr txBox="1"/>
            <p:nvPr/>
          </p:nvSpPr>
          <p:spPr>
            <a:xfrm>
              <a:off x="454027" y="2050501"/>
              <a:ext cx="242121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C6AC844D-D4B6-58A3-9B13-C66DBDEE0790}"/>
                </a:ext>
              </a:extLst>
            </p:cNvPr>
            <p:cNvSpPr txBox="1"/>
            <p:nvPr/>
          </p:nvSpPr>
          <p:spPr>
            <a:xfrm>
              <a:off x="451762" y="1856096"/>
              <a:ext cx="144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4136F4C-C0A6-6ABA-8283-448F2F1507E7}"/>
              </a:ext>
            </a:extLst>
          </p:cNvPr>
          <p:cNvGrpSpPr/>
          <p:nvPr/>
        </p:nvGrpSpPr>
        <p:grpSpPr>
          <a:xfrm>
            <a:off x="367820" y="1199388"/>
            <a:ext cx="2421998" cy="685189"/>
            <a:chOff x="-255832" y="1853715"/>
            <a:chExt cx="2421998" cy="68518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97BC70CF-7D85-9D2B-109E-4EF65098651D}"/>
                </a:ext>
              </a:extLst>
            </p:cNvPr>
            <p:cNvSpPr txBox="1"/>
            <p:nvPr/>
          </p:nvSpPr>
          <p:spPr>
            <a:xfrm>
              <a:off x="-255832" y="2050501"/>
              <a:ext cx="242199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53864BE-D5A0-1CAD-7DED-72F91E25FD81}"/>
                </a:ext>
              </a:extLst>
            </p:cNvPr>
            <p:cNvSpPr txBox="1"/>
            <p:nvPr/>
          </p:nvSpPr>
          <p:spPr>
            <a:xfrm>
              <a:off x="1049062" y="1853715"/>
              <a:ext cx="11171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88EB4BB2-9A45-A1CD-197C-9CF716244EEA}"/>
              </a:ext>
            </a:extLst>
          </p:cNvPr>
          <p:cNvGrpSpPr/>
          <p:nvPr/>
        </p:nvGrpSpPr>
        <p:grpSpPr>
          <a:xfrm>
            <a:off x="6534981" y="2258035"/>
            <a:ext cx="2423475" cy="682808"/>
            <a:chOff x="451762" y="1856096"/>
            <a:chExt cx="2423475" cy="682808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8A56029-4F4B-CC9A-4191-1CE1B4CC5DCE}"/>
                </a:ext>
              </a:extLst>
            </p:cNvPr>
            <p:cNvSpPr txBox="1"/>
            <p:nvPr/>
          </p:nvSpPr>
          <p:spPr>
            <a:xfrm>
              <a:off x="454027" y="2050501"/>
              <a:ext cx="242121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1194C80B-3CE1-C12D-B911-8A7F6F95A117}"/>
                </a:ext>
              </a:extLst>
            </p:cNvPr>
            <p:cNvSpPr txBox="1"/>
            <p:nvPr/>
          </p:nvSpPr>
          <p:spPr>
            <a:xfrm>
              <a:off x="451762" y="1856096"/>
              <a:ext cx="144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1BAE2BF7-6C9C-C9F7-5BDF-21EF28F8236D}"/>
              </a:ext>
            </a:extLst>
          </p:cNvPr>
          <p:cNvGrpSpPr/>
          <p:nvPr/>
        </p:nvGrpSpPr>
        <p:grpSpPr>
          <a:xfrm>
            <a:off x="122739" y="2292220"/>
            <a:ext cx="2421998" cy="685189"/>
            <a:chOff x="-255832" y="1853715"/>
            <a:chExt cx="2421998" cy="68518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8221B3A-88A2-41F6-53A5-145D36BFCD36}"/>
                </a:ext>
              </a:extLst>
            </p:cNvPr>
            <p:cNvSpPr txBox="1"/>
            <p:nvPr/>
          </p:nvSpPr>
          <p:spPr>
            <a:xfrm>
              <a:off x="-255832" y="2050501"/>
              <a:ext cx="242199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E7456579-9A7A-7E4A-E3E2-6E0FA92BCCC2}"/>
                </a:ext>
              </a:extLst>
            </p:cNvPr>
            <p:cNvSpPr txBox="1"/>
            <p:nvPr/>
          </p:nvSpPr>
          <p:spPr>
            <a:xfrm>
              <a:off x="1049062" y="1853715"/>
              <a:ext cx="11171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F5C0D615-5D7F-D3F5-3B56-ECEF0A3B753B}"/>
              </a:ext>
            </a:extLst>
          </p:cNvPr>
          <p:cNvGrpSpPr/>
          <p:nvPr/>
        </p:nvGrpSpPr>
        <p:grpSpPr>
          <a:xfrm>
            <a:off x="6227896" y="3350867"/>
            <a:ext cx="2423475" cy="682808"/>
            <a:chOff x="451762" y="1856096"/>
            <a:chExt cx="2423475" cy="682808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F44C6A7-774F-C9CA-1A1D-9D2C858C6F06}"/>
                </a:ext>
              </a:extLst>
            </p:cNvPr>
            <p:cNvSpPr txBox="1"/>
            <p:nvPr/>
          </p:nvSpPr>
          <p:spPr>
            <a:xfrm>
              <a:off x="454027" y="2050501"/>
              <a:ext cx="2421210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3BFABE5-9C19-2C5B-0A0E-0E16F1180A8F}"/>
                </a:ext>
              </a:extLst>
            </p:cNvPr>
            <p:cNvSpPr txBox="1"/>
            <p:nvPr/>
          </p:nvSpPr>
          <p:spPr>
            <a:xfrm>
              <a:off x="451762" y="1856096"/>
              <a:ext cx="144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6977074-48CD-139E-B6DB-484E0B7979E3}"/>
              </a:ext>
            </a:extLst>
          </p:cNvPr>
          <p:cNvGrpSpPr/>
          <p:nvPr/>
        </p:nvGrpSpPr>
        <p:grpSpPr>
          <a:xfrm>
            <a:off x="367820" y="3385052"/>
            <a:ext cx="2421998" cy="685189"/>
            <a:chOff x="-255832" y="1853715"/>
            <a:chExt cx="2421998" cy="685189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5E49B051-F13E-8EEC-BF0F-A9139795EDCB}"/>
                </a:ext>
              </a:extLst>
            </p:cNvPr>
            <p:cNvSpPr txBox="1"/>
            <p:nvPr/>
          </p:nvSpPr>
          <p:spPr>
            <a:xfrm>
              <a:off x="-255832" y="2050501"/>
              <a:ext cx="2421998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7DA65DFD-C23A-F8C7-1549-2223BF138E96}"/>
                </a:ext>
              </a:extLst>
            </p:cNvPr>
            <p:cNvSpPr txBox="1"/>
            <p:nvPr/>
          </p:nvSpPr>
          <p:spPr>
            <a:xfrm>
              <a:off x="1049062" y="1853715"/>
              <a:ext cx="111710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003841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32128" y="1600084"/>
              <a:ext cx="58702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04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3" name="Group 1294">
            <a:extLst>
              <a:ext uri="{FF2B5EF4-FFF2-40B4-BE49-F238E27FC236}">
                <a16:creationId xmlns:a16="http://schemas.microsoft.com/office/drawing/2014/main" id="{F1692549-4C7D-60EA-619D-A4B515F7E269}"/>
              </a:ext>
            </a:extLst>
          </p:cNvPr>
          <p:cNvGrpSpPr/>
          <p:nvPr/>
        </p:nvGrpSpPr>
        <p:grpSpPr>
          <a:xfrm>
            <a:off x="1633069" y="1051433"/>
            <a:ext cx="398195" cy="398195"/>
            <a:chOff x="0" y="0"/>
            <a:chExt cx="1243363" cy="1243363"/>
          </a:xfrm>
        </p:grpSpPr>
        <p:sp>
          <p:nvSpPr>
            <p:cNvPr id="4" name="Shape 1290">
              <a:extLst>
                <a:ext uri="{FF2B5EF4-FFF2-40B4-BE49-F238E27FC236}">
                  <a16:creationId xmlns:a16="http://schemas.microsoft.com/office/drawing/2014/main" id="{AF056D6A-1B6C-476D-C09F-7243863FEE75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5" name="Group 1293">
              <a:extLst>
                <a:ext uri="{FF2B5EF4-FFF2-40B4-BE49-F238E27FC236}">
                  <a16:creationId xmlns:a16="http://schemas.microsoft.com/office/drawing/2014/main" id="{04D46FB4-3450-DFC4-F464-287A15C3EC06}"/>
                </a:ext>
              </a:extLst>
            </p:cNvPr>
            <p:cNvGrpSpPr/>
            <p:nvPr/>
          </p:nvGrpSpPr>
          <p:grpSpPr>
            <a:xfrm>
              <a:off x="374055" y="351222"/>
              <a:ext cx="495253" cy="540919"/>
              <a:chOff x="0" y="0"/>
              <a:chExt cx="495252" cy="540918"/>
            </a:xfrm>
          </p:grpSpPr>
          <p:sp>
            <p:nvSpPr>
              <p:cNvPr id="6" name="Shape 1291">
                <a:extLst>
                  <a:ext uri="{FF2B5EF4-FFF2-40B4-BE49-F238E27FC236}">
                    <a16:creationId xmlns:a16="http://schemas.microsoft.com/office/drawing/2014/main" id="{DE437A17-CF28-C823-CA8A-EFDB57451E3F}"/>
                  </a:ext>
                </a:extLst>
              </p:cNvPr>
              <p:cNvSpPr/>
              <p:nvPr/>
            </p:nvSpPr>
            <p:spPr>
              <a:xfrm>
                <a:off x="107933" y="0"/>
                <a:ext cx="270131" cy="2701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164" y="18436"/>
                    </a:moveTo>
                    <a:cubicBezTo>
                      <a:pt x="5273" y="20546"/>
                      <a:pt x="7818" y="21600"/>
                      <a:pt x="10800" y="21600"/>
                    </a:cubicBezTo>
                    <a:cubicBezTo>
                      <a:pt x="13782" y="21600"/>
                      <a:pt x="16327" y="20546"/>
                      <a:pt x="18436" y="18436"/>
                    </a:cubicBezTo>
                    <a:cubicBezTo>
                      <a:pt x="20546" y="16327"/>
                      <a:pt x="21600" y="13782"/>
                      <a:pt x="21600" y="10800"/>
                    </a:cubicBezTo>
                    <a:cubicBezTo>
                      <a:pt x="21600" y="7818"/>
                      <a:pt x="20546" y="5273"/>
                      <a:pt x="18436" y="3164"/>
                    </a:cubicBezTo>
                    <a:cubicBezTo>
                      <a:pt x="16327" y="1054"/>
                      <a:pt x="13782" y="0"/>
                      <a:pt x="10800" y="0"/>
                    </a:cubicBezTo>
                    <a:cubicBezTo>
                      <a:pt x="7818" y="0"/>
                      <a:pt x="5273" y="1055"/>
                      <a:pt x="3164" y="3164"/>
                    </a:cubicBezTo>
                    <a:cubicBezTo>
                      <a:pt x="1055" y="5273"/>
                      <a:pt x="0" y="7818"/>
                      <a:pt x="0" y="10800"/>
                    </a:cubicBezTo>
                    <a:cubicBezTo>
                      <a:pt x="0" y="13782"/>
                      <a:pt x="1055" y="16327"/>
                      <a:pt x="3164" y="18436"/>
                    </a:cubicBezTo>
                    <a:cubicBezTo>
                      <a:pt x="3164" y="18436"/>
                      <a:pt x="3164" y="18436"/>
                      <a:pt x="3164" y="18436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7" name="Shape 1292">
                <a:extLst>
                  <a:ext uri="{FF2B5EF4-FFF2-40B4-BE49-F238E27FC236}">
                    <a16:creationId xmlns:a16="http://schemas.microsoft.com/office/drawing/2014/main" id="{031DAE25-3F27-0CD6-433D-B30AE0624519}"/>
                  </a:ext>
                </a:extLst>
              </p:cNvPr>
              <p:cNvSpPr/>
              <p:nvPr/>
            </p:nvSpPr>
            <p:spPr>
              <a:xfrm>
                <a:off x="0" y="248248"/>
                <a:ext cx="495253" cy="29267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1332" y="9360"/>
                    </a:moveTo>
                    <a:cubicBezTo>
                      <a:pt x="21225" y="8347"/>
                      <a:pt x="21089" y="7408"/>
                      <a:pt x="20925" y="6543"/>
                    </a:cubicBezTo>
                    <a:cubicBezTo>
                      <a:pt x="20761" y="5678"/>
                      <a:pt x="20542" y="4834"/>
                      <a:pt x="20266" y="4011"/>
                    </a:cubicBezTo>
                    <a:cubicBezTo>
                      <a:pt x="19989" y="3190"/>
                      <a:pt x="19673" y="2489"/>
                      <a:pt x="19314" y="1909"/>
                    </a:cubicBezTo>
                    <a:cubicBezTo>
                      <a:pt x="18957" y="1329"/>
                      <a:pt x="18519" y="867"/>
                      <a:pt x="18002" y="520"/>
                    </a:cubicBezTo>
                    <a:cubicBezTo>
                      <a:pt x="17487" y="175"/>
                      <a:pt x="16916" y="0"/>
                      <a:pt x="16292" y="0"/>
                    </a:cubicBezTo>
                    <a:cubicBezTo>
                      <a:pt x="16190" y="0"/>
                      <a:pt x="15970" y="187"/>
                      <a:pt x="15632" y="559"/>
                    </a:cubicBezTo>
                    <a:cubicBezTo>
                      <a:pt x="15295" y="931"/>
                      <a:pt x="14922" y="1348"/>
                      <a:pt x="14512" y="1805"/>
                    </a:cubicBezTo>
                    <a:cubicBezTo>
                      <a:pt x="14103" y="2264"/>
                      <a:pt x="13557" y="2680"/>
                      <a:pt x="12871" y="3051"/>
                    </a:cubicBezTo>
                    <a:cubicBezTo>
                      <a:pt x="12185" y="3423"/>
                      <a:pt x="11496" y="3610"/>
                      <a:pt x="10800" y="3610"/>
                    </a:cubicBezTo>
                    <a:cubicBezTo>
                      <a:pt x="10104" y="3610"/>
                      <a:pt x="9414" y="3423"/>
                      <a:pt x="8729" y="3051"/>
                    </a:cubicBezTo>
                    <a:cubicBezTo>
                      <a:pt x="8043" y="2680"/>
                      <a:pt x="7496" y="2264"/>
                      <a:pt x="7087" y="1805"/>
                    </a:cubicBezTo>
                    <a:cubicBezTo>
                      <a:pt x="6678" y="1348"/>
                      <a:pt x="6304" y="931"/>
                      <a:pt x="5967" y="559"/>
                    </a:cubicBezTo>
                    <a:cubicBezTo>
                      <a:pt x="5630" y="187"/>
                      <a:pt x="5410" y="0"/>
                      <a:pt x="5308" y="0"/>
                    </a:cubicBezTo>
                    <a:cubicBezTo>
                      <a:pt x="4684" y="0"/>
                      <a:pt x="4113" y="175"/>
                      <a:pt x="3597" y="520"/>
                    </a:cubicBezTo>
                    <a:cubicBezTo>
                      <a:pt x="3081" y="867"/>
                      <a:pt x="2643" y="1329"/>
                      <a:pt x="2286" y="1909"/>
                    </a:cubicBezTo>
                    <a:cubicBezTo>
                      <a:pt x="1927" y="2488"/>
                      <a:pt x="1611" y="3190"/>
                      <a:pt x="1334" y="4011"/>
                    </a:cubicBezTo>
                    <a:cubicBezTo>
                      <a:pt x="1058" y="4834"/>
                      <a:pt x="839" y="5678"/>
                      <a:pt x="675" y="6543"/>
                    </a:cubicBezTo>
                    <a:cubicBezTo>
                      <a:pt x="511" y="7408"/>
                      <a:pt x="375" y="8347"/>
                      <a:pt x="268" y="9360"/>
                    </a:cubicBezTo>
                    <a:cubicBezTo>
                      <a:pt x="161" y="10371"/>
                      <a:pt x="89" y="11314"/>
                      <a:pt x="53" y="12189"/>
                    </a:cubicBezTo>
                    <a:cubicBezTo>
                      <a:pt x="17" y="13063"/>
                      <a:pt x="0" y="13959"/>
                      <a:pt x="0" y="14877"/>
                    </a:cubicBezTo>
                    <a:cubicBezTo>
                      <a:pt x="0" y="16953"/>
                      <a:pt x="372" y="18593"/>
                      <a:pt x="1119" y="19795"/>
                    </a:cubicBezTo>
                    <a:cubicBezTo>
                      <a:pt x="1866" y="20998"/>
                      <a:pt x="2858" y="21600"/>
                      <a:pt x="4096" y="21600"/>
                    </a:cubicBezTo>
                    <a:lnTo>
                      <a:pt x="17504" y="21600"/>
                    </a:lnTo>
                    <a:cubicBezTo>
                      <a:pt x="18741" y="21600"/>
                      <a:pt x="19734" y="20998"/>
                      <a:pt x="20480" y="19795"/>
                    </a:cubicBezTo>
                    <a:cubicBezTo>
                      <a:pt x="21227" y="18593"/>
                      <a:pt x="21600" y="16953"/>
                      <a:pt x="21600" y="14877"/>
                    </a:cubicBezTo>
                    <a:cubicBezTo>
                      <a:pt x="21600" y="13959"/>
                      <a:pt x="21582" y="13063"/>
                      <a:pt x="21547" y="12189"/>
                    </a:cubicBezTo>
                    <a:cubicBezTo>
                      <a:pt x="21511" y="11314"/>
                      <a:pt x="21439" y="10371"/>
                      <a:pt x="21332" y="9360"/>
                    </a:cubicBezTo>
                    <a:cubicBezTo>
                      <a:pt x="21332" y="9360"/>
                      <a:pt x="21332" y="9360"/>
                      <a:pt x="21332" y="936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dirty="0">
                  <a:cs typeface="+mn-ea"/>
                  <a:sym typeface="+mn-lt"/>
                </a:endParaRPr>
              </a:p>
            </p:txBody>
          </p:sp>
        </p:grpSp>
      </p:grpSp>
      <p:sp>
        <p:nvSpPr>
          <p:cNvPr id="8" name="Shape 1319">
            <a:extLst>
              <a:ext uri="{FF2B5EF4-FFF2-40B4-BE49-F238E27FC236}">
                <a16:creationId xmlns:a16="http://schemas.microsoft.com/office/drawing/2014/main" id="{17E4F366-8065-2E34-7566-F5958A01E885}"/>
              </a:ext>
            </a:extLst>
          </p:cNvPr>
          <p:cNvSpPr/>
          <p:nvPr/>
        </p:nvSpPr>
        <p:spPr>
          <a:xfrm flipV="1">
            <a:off x="2030086" y="1249818"/>
            <a:ext cx="983342" cy="0"/>
          </a:xfrm>
          <a:prstGeom prst="line">
            <a:avLst/>
          </a:prstGeom>
          <a:ln w="12700">
            <a:solidFill>
              <a:schemeClr val="tx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9" name="Shape 1320">
            <a:extLst>
              <a:ext uri="{FF2B5EF4-FFF2-40B4-BE49-F238E27FC236}">
                <a16:creationId xmlns:a16="http://schemas.microsoft.com/office/drawing/2014/main" id="{0455CB1D-4C47-E9F6-F13F-E4656F3999B9}"/>
              </a:ext>
            </a:extLst>
          </p:cNvPr>
          <p:cNvSpPr/>
          <p:nvPr/>
        </p:nvSpPr>
        <p:spPr>
          <a:xfrm flipV="1">
            <a:off x="3608012" y="1249818"/>
            <a:ext cx="983342" cy="0"/>
          </a:xfrm>
          <a:prstGeom prst="line">
            <a:avLst/>
          </a:prstGeom>
          <a:ln w="12700">
            <a:solidFill>
              <a:schemeClr val="tx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10" name="Shape 1321">
            <a:extLst>
              <a:ext uri="{FF2B5EF4-FFF2-40B4-BE49-F238E27FC236}">
                <a16:creationId xmlns:a16="http://schemas.microsoft.com/office/drawing/2014/main" id="{7969BD3A-5EBF-ABF8-B716-C18DBA2CE741}"/>
              </a:ext>
            </a:extLst>
          </p:cNvPr>
          <p:cNvSpPr/>
          <p:nvPr/>
        </p:nvSpPr>
        <p:spPr>
          <a:xfrm flipV="1">
            <a:off x="5185939" y="1249818"/>
            <a:ext cx="983342" cy="0"/>
          </a:xfrm>
          <a:prstGeom prst="line">
            <a:avLst/>
          </a:prstGeom>
          <a:ln w="12700">
            <a:solidFill>
              <a:schemeClr val="tx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11" name="Shape 1322">
            <a:extLst>
              <a:ext uri="{FF2B5EF4-FFF2-40B4-BE49-F238E27FC236}">
                <a16:creationId xmlns:a16="http://schemas.microsoft.com/office/drawing/2014/main" id="{3A6389D3-E62E-B1E0-ABE0-7C5C684D30C7}"/>
              </a:ext>
            </a:extLst>
          </p:cNvPr>
          <p:cNvSpPr/>
          <p:nvPr/>
        </p:nvSpPr>
        <p:spPr>
          <a:xfrm flipH="1">
            <a:off x="2228830" y="2961652"/>
            <a:ext cx="983342" cy="0"/>
          </a:xfrm>
          <a:prstGeom prst="line">
            <a:avLst/>
          </a:prstGeom>
          <a:ln w="12700">
            <a:solidFill>
              <a:schemeClr val="tx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12" name="Shape 1323">
            <a:extLst>
              <a:ext uri="{FF2B5EF4-FFF2-40B4-BE49-F238E27FC236}">
                <a16:creationId xmlns:a16="http://schemas.microsoft.com/office/drawing/2014/main" id="{1E1CBFAE-4B39-5741-FFEE-1CDEBB877446}"/>
              </a:ext>
            </a:extLst>
          </p:cNvPr>
          <p:cNvSpPr/>
          <p:nvPr/>
        </p:nvSpPr>
        <p:spPr>
          <a:xfrm flipH="1">
            <a:off x="3806756" y="2961652"/>
            <a:ext cx="983342" cy="0"/>
          </a:xfrm>
          <a:prstGeom prst="line">
            <a:avLst/>
          </a:prstGeom>
          <a:ln w="12700">
            <a:solidFill>
              <a:schemeClr val="tx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14" name="Shape 1324">
            <a:extLst>
              <a:ext uri="{FF2B5EF4-FFF2-40B4-BE49-F238E27FC236}">
                <a16:creationId xmlns:a16="http://schemas.microsoft.com/office/drawing/2014/main" id="{3CC47089-BA93-81B7-AFF4-1A600DD4EC75}"/>
              </a:ext>
            </a:extLst>
          </p:cNvPr>
          <p:cNvSpPr/>
          <p:nvPr/>
        </p:nvSpPr>
        <p:spPr>
          <a:xfrm flipH="1">
            <a:off x="5384683" y="2961652"/>
            <a:ext cx="982165" cy="0"/>
          </a:xfrm>
          <a:prstGeom prst="line">
            <a:avLst/>
          </a:prstGeom>
          <a:ln w="12700">
            <a:solidFill>
              <a:schemeClr val="tx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15" name="Shape 1325">
            <a:extLst>
              <a:ext uri="{FF2B5EF4-FFF2-40B4-BE49-F238E27FC236}">
                <a16:creationId xmlns:a16="http://schemas.microsoft.com/office/drawing/2014/main" id="{00D3BDDE-E8C9-A8DB-F3C0-A004FC11D6EC}"/>
              </a:ext>
            </a:extLst>
          </p:cNvPr>
          <p:cNvSpPr/>
          <p:nvPr/>
        </p:nvSpPr>
        <p:spPr>
          <a:xfrm flipV="1">
            <a:off x="6763308" y="1249818"/>
            <a:ext cx="1206785" cy="0"/>
          </a:xfrm>
          <a:prstGeom prst="line">
            <a:avLst/>
          </a:prstGeom>
          <a:ln w="12700">
            <a:solidFill>
              <a:schemeClr val="tx1"/>
            </a:solidFill>
            <a:miter lim="400000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16" name="Shape 1326">
            <a:extLst>
              <a:ext uri="{FF2B5EF4-FFF2-40B4-BE49-F238E27FC236}">
                <a16:creationId xmlns:a16="http://schemas.microsoft.com/office/drawing/2014/main" id="{F62449DB-2F93-C72F-E4D5-C8A7FA6ECE98}"/>
              </a:ext>
            </a:extLst>
          </p:cNvPr>
          <p:cNvSpPr/>
          <p:nvPr/>
        </p:nvSpPr>
        <p:spPr>
          <a:xfrm>
            <a:off x="7969253" y="1257325"/>
            <a:ext cx="0" cy="1708395"/>
          </a:xfrm>
          <a:prstGeom prst="line">
            <a:avLst/>
          </a:prstGeom>
          <a:ln w="12700">
            <a:solidFill>
              <a:schemeClr val="tx1"/>
            </a:solidFill>
            <a:miter lim="400000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17" name="Shape 1327">
            <a:extLst>
              <a:ext uri="{FF2B5EF4-FFF2-40B4-BE49-F238E27FC236}">
                <a16:creationId xmlns:a16="http://schemas.microsoft.com/office/drawing/2014/main" id="{A6D0C91C-025E-720D-D615-E4329FC92295}"/>
              </a:ext>
            </a:extLst>
          </p:cNvPr>
          <p:cNvSpPr/>
          <p:nvPr/>
        </p:nvSpPr>
        <p:spPr>
          <a:xfrm flipH="1">
            <a:off x="6962609" y="2961652"/>
            <a:ext cx="1006809" cy="0"/>
          </a:xfrm>
          <a:prstGeom prst="line">
            <a:avLst/>
          </a:prstGeom>
          <a:ln w="12700">
            <a:solidFill>
              <a:schemeClr val="tx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18" name="Shape 1328">
            <a:extLst>
              <a:ext uri="{FF2B5EF4-FFF2-40B4-BE49-F238E27FC236}">
                <a16:creationId xmlns:a16="http://schemas.microsoft.com/office/drawing/2014/main" id="{449BB841-4BB4-1BD0-C551-16F9268835BE}"/>
              </a:ext>
            </a:extLst>
          </p:cNvPr>
          <p:cNvSpPr/>
          <p:nvPr/>
        </p:nvSpPr>
        <p:spPr>
          <a:xfrm flipH="1">
            <a:off x="1137760" y="2961652"/>
            <a:ext cx="499406" cy="0"/>
          </a:xfrm>
          <a:prstGeom prst="line">
            <a:avLst/>
          </a:prstGeom>
          <a:ln w="12700">
            <a:solidFill>
              <a:schemeClr val="tx1"/>
            </a:solidFill>
            <a:miter lim="400000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19" name="Shape 1329">
            <a:extLst>
              <a:ext uri="{FF2B5EF4-FFF2-40B4-BE49-F238E27FC236}">
                <a16:creationId xmlns:a16="http://schemas.microsoft.com/office/drawing/2014/main" id="{37AA403A-736E-20DB-2CBD-04C3F271ED11}"/>
              </a:ext>
            </a:extLst>
          </p:cNvPr>
          <p:cNvSpPr/>
          <p:nvPr/>
        </p:nvSpPr>
        <p:spPr>
          <a:xfrm flipV="1">
            <a:off x="1139530" y="1249818"/>
            <a:ext cx="0" cy="1715902"/>
          </a:xfrm>
          <a:prstGeom prst="line">
            <a:avLst/>
          </a:prstGeom>
          <a:ln w="12700">
            <a:solidFill>
              <a:schemeClr val="tx1"/>
            </a:solidFill>
            <a:miter lim="400000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sp>
        <p:nvSpPr>
          <p:cNvPr id="20" name="Shape 1330">
            <a:extLst>
              <a:ext uri="{FF2B5EF4-FFF2-40B4-BE49-F238E27FC236}">
                <a16:creationId xmlns:a16="http://schemas.microsoft.com/office/drawing/2014/main" id="{5079F60E-D299-6AF4-4061-3EA6C0A4F29E}"/>
              </a:ext>
            </a:extLst>
          </p:cNvPr>
          <p:cNvSpPr/>
          <p:nvPr/>
        </p:nvSpPr>
        <p:spPr>
          <a:xfrm>
            <a:off x="1135256" y="1249818"/>
            <a:ext cx="300246" cy="0"/>
          </a:xfrm>
          <a:prstGeom prst="line">
            <a:avLst/>
          </a:prstGeom>
          <a:ln w="12700">
            <a:solidFill>
              <a:schemeClr val="tx1"/>
            </a:solidFill>
            <a:miter lim="400000"/>
            <a:tailEnd type="triangle"/>
          </a:ln>
        </p:spPr>
        <p:txBody>
          <a:bodyPr lIns="38100" tIns="38100" rIns="38100" bIns="38100" anchor="ctr"/>
          <a:lstStyle/>
          <a:p>
            <a:pPr lvl="0">
              <a:defRPr sz="3200">
                <a:solidFill>
                  <a:srgbClr val="000000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dirty="0">
              <a:cs typeface="+mn-ea"/>
              <a:sym typeface="+mn-lt"/>
            </a:endParaRPr>
          </a:p>
        </p:txBody>
      </p:sp>
      <p:grpSp>
        <p:nvGrpSpPr>
          <p:cNvPr id="21" name="Group 1335">
            <a:extLst>
              <a:ext uri="{FF2B5EF4-FFF2-40B4-BE49-F238E27FC236}">
                <a16:creationId xmlns:a16="http://schemas.microsoft.com/office/drawing/2014/main" id="{06B2BB39-4DE5-5AD4-2051-FEE0BACA503B}"/>
              </a:ext>
            </a:extLst>
          </p:cNvPr>
          <p:cNvGrpSpPr/>
          <p:nvPr/>
        </p:nvGrpSpPr>
        <p:grpSpPr>
          <a:xfrm>
            <a:off x="3210994" y="1051433"/>
            <a:ext cx="398195" cy="398195"/>
            <a:chOff x="0" y="0"/>
            <a:chExt cx="1243363" cy="1243363"/>
          </a:xfrm>
        </p:grpSpPr>
        <p:sp>
          <p:nvSpPr>
            <p:cNvPr id="22" name="Shape 1331">
              <a:extLst>
                <a:ext uri="{FF2B5EF4-FFF2-40B4-BE49-F238E27FC236}">
                  <a16:creationId xmlns:a16="http://schemas.microsoft.com/office/drawing/2014/main" id="{B92BF89C-34DD-F840-C478-1912D67D247F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23" name="Group 1334">
              <a:extLst>
                <a:ext uri="{FF2B5EF4-FFF2-40B4-BE49-F238E27FC236}">
                  <a16:creationId xmlns:a16="http://schemas.microsoft.com/office/drawing/2014/main" id="{1A699713-C6C0-6033-30E0-2C70EE6F5494}"/>
                </a:ext>
              </a:extLst>
            </p:cNvPr>
            <p:cNvGrpSpPr/>
            <p:nvPr/>
          </p:nvGrpSpPr>
          <p:grpSpPr>
            <a:xfrm>
              <a:off x="452618" y="384509"/>
              <a:ext cx="335923" cy="474346"/>
              <a:chOff x="0" y="0"/>
              <a:chExt cx="335921" cy="474344"/>
            </a:xfrm>
          </p:grpSpPr>
          <p:sp>
            <p:nvSpPr>
              <p:cNvPr id="24" name="Shape 1332">
                <a:extLst>
                  <a:ext uri="{FF2B5EF4-FFF2-40B4-BE49-F238E27FC236}">
                    <a16:creationId xmlns:a16="http://schemas.microsoft.com/office/drawing/2014/main" id="{1004C2D6-B8C7-C0CD-78BE-1660AB3E0CED}"/>
                  </a:ext>
                </a:extLst>
              </p:cNvPr>
              <p:cNvSpPr/>
              <p:nvPr/>
            </p:nvSpPr>
            <p:spPr>
              <a:xfrm>
                <a:off x="0" y="42435"/>
                <a:ext cx="335922" cy="4319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0"/>
                    </a:moveTo>
                    <a:lnTo>
                      <a:pt x="17589" y="3600"/>
                    </a:lnTo>
                    <a:lnTo>
                      <a:pt x="4011" y="3600"/>
                    </a:lnTo>
                    <a:lnTo>
                      <a:pt x="2159" y="0"/>
                    </a:lnTo>
                    <a:cubicBezTo>
                      <a:pt x="972" y="0"/>
                      <a:pt x="0" y="756"/>
                      <a:pt x="0" y="1679"/>
                    </a:cubicBezTo>
                    <a:lnTo>
                      <a:pt x="0" y="19921"/>
                    </a:lnTo>
                    <a:cubicBezTo>
                      <a:pt x="0" y="20844"/>
                      <a:pt x="972" y="21600"/>
                      <a:pt x="2159" y="21600"/>
                    </a:cubicBezTo>
                    <a:lnTo>
                      <a:pt x="19441" y="21600"/>
                    </a:lnTo>
                    <a:cubicBezTo>
                      <a:pt x="20628" y="21600"/>
                      <a:pt x="21600" y="20844"/>
                      <a:pt x="21600" y="19921"/>
                    </a:cubicBezTo>
                    <a:lnTo>
                      <a:pt x="21600" y="1679"/>
                    </a:lnTo>
                    <a:cubicBezTo>
                      <a:pt x="21600" y="756"/>
                      <a:pt x="20628" y="0"/>
                      <a:pt x="1944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25" name="Shape 1333">
                <a:extLst>
                  <a:ext uri="{FF2B5EF4-FFF2-40B4-BE49-F238E27FC236}">
                    <a16:creationId xmlns:a16="http://schemas.microsoft.com/office/drawing/2014/main" id="{204B900D-F9FA-3FB2-DE72-07D72C101243}"/>
                  </a:ext>
                </a:extLst>
              </p:cNvPr>
              <p:cNvSpPr/>
              <p:nvPr/>
            </p:nvSpPr>
            <p:spPr>
              <a:xfrm>
                <a:off x="59175" y="0"/>
                <a:ext cx="215954" cy="9598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441" y="21600"/>
                    </a:moveTo>
                    <a:lnTo>
                      <a:pt x="21600" y="10800"/>
                    </a:lnTo>
                    <a:lnTo>
                      <a:pt x="16369" y="10800"/>
                    </a:lnTo>
                    <a:lnTo>
                      <a:pt x="14641" y="0"/>
                    </a:lnTo>
                    <a:lnTo>
                      <a:pt x="6959" y="0"/>
                    </a:lnTo>
                    <a:lnTo>
                      <a:pt x="5231" y="10800"/>
                    </a:lnTo>
                    <a:lnTo>
                      <a:pt x="0" y="10800"/>
                    </a:lnTo>
                    <a:lnTo>
                      <a:pt x="2159" y="21600"/>
                    </a:lnTo>
                    <a:cubicBezTo>
                      <a:pt x="2159" y="21600"/>
                      <a:pt x="19441" y="21600"/>
                      <a:pt x="19441" y="2160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Group 1338">
            <a:extLst>
              <a:ext uri="{FF2B5EF4-FFF2-40B4-BE49-F238E27FC236}">
                <a16:creationId xmlns:a16="http://schemas.microsoft.com/office/drawing/2014/main" id="{A1E26BBA-E5B1-8265-1448-2CBB8E19B679}"/>
              </a:ext>
            </a:extLst>
          </p:cNvPr>
          <p:cNvGrpSpPr/>
          <p:nvPr/>
        </p:nvGrpSpPr>
        <p:grpSpPr>
          <a:xfrm>
            <a:off x="4788921" y="1051433"/>
            <a:ext cx="398195" cy="398195"/>
            <a:chOff x="0" y="0"/>
            <a:chExt cx="1243363" cy="1243363"/>
          </a:xfrm>
        </p:grpSpPr>
        <p:sp>
          <p:nvSpPr>
            <p:cNvPr id="27" name="Shape 1336">
              <a:extLst>
                <a:ext uri="{FF2B5EF4-FFF2-40B4-BE49-F238E27FC236}">
                  <a16:creationId xmlns:a16="http://schemas.microsoft.com/office/drawing/2014/main" id="{FB101A97-BF38-E7FB-FDAF-98AF7117F3AD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28" name="Shape 1337">
              <a:extLst>
                <a:ext uri="{FF2B5EF4-FFF2-40B4-BE49-F238E27FC236}">
                  <a16:creationId xmlns:a16="http://schemas.microsoft.com/office/drawing/2014/main" id="{83C813E0-CB35-30F8-6738-1C30447F0D3F}"/>
                </a:ext>
              </a:extLst>
            </p:cNvPr>
            <p:cNvSpPr/>
            <p:nvPr/>
          </p:nvSpPr>
          <p:spPr>
            <a:xfrm>
              <a:off x="384508" y="384509"/>
              <a:ext cx="474347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814" h="20814" extrusionOk="0">
                  <a:moveTo>
                    <a:pt x="16063" y="4751"/>
                  </a:moveTo>
                  <a:cubicBezTo>
                    <a:pt x="14562" y="3251"/>
                    <a:pt x="14186" y="1270"/>
                    <a:pt x="14318" y="1137"/>
                  </a:cubicBezTo>
                  <a:cubicBezTo>
                    <a:pt x="14452" y="1003"/>
                    <a:pt x="16354" y="1458"/>
                    <a:pt x="17856" y="2959"/>
                  </a:cubicBezTo>
                  <a:cubicBezTo>
                    <a:pt x="19356" y="4460"/>
                    <a:pt x="19807" y="6366"/>
                    <a:pt x="19677" y="6496"/>
                  </a:cubicBezTo>
                  <a:cubicBezTo>
                    <a:pt x="19548" y="6625"/>
                    <a:pt x="17564" y="6252"/>
                    <a:pt x="16063" y="4751"/>
                  </a:cubicBezTo>
                  <a:close/>
                  <a:moveTo>
                    <a:pt x="8257" y="11610"/>
                  </a:moveTo>
                  <a:cubicBezTo>
                    <a:pt x="7827" y="11179"/>
                    <a:pt x="7967" y="10342"/>
                    <a:pt x="8569" y="9739"/>
                  </a:cubicBezTo>
                  <a:cubicBezTo>
                    <a:pt x="9172" y="9137"/>
                    <a:pt x="10009" y="8997"/>
                    <a:pt x="10440" y="9428"/>
                  </a:cubicBezTo>
                  <a:cubicBezTo>
                    <a:pt x="10869" y="9858"/>
                    <a:pt x="10730" y="10696"/>
                    <a:pt x="10128" y="11298"/>
                  </a:cubicBezTo>
                  <a:cubicBezTo>
                    <a:pt x="9526" y="11900"/>
                    <a:pt x="8687" y="12040"/>
                    <a:pt x="8257" y="11610"/>
                  </a:cubicBezTo>
                  <a:close/>
                  <a:moveTo>
                    <a:pt x="18634" y="2180"/>
                  </a:moveTo>
                  <a:cubicBezTo>
                    <a:pt x="16698" y="243"/>
                    <a:pt x="14265" y="-466"/>
                    <a:pt x="13491" y="308"/>
                  </a:cubicBezTo>
                  <a:lnTo>
                    <a:pt x="10372" y="3426"/>
                  </a:lnTo>
                  <a:cubicBezTo>
                    <a:pt x="9900" y="3899"/>
                    <a:pt x="9488" y="5482"/>
                    <a:pt x="9676" y="7085"/>
                  </a:cubicBezTo>
                  <a:lnTo>
                    <a:pt x="240" y="16521"/>
                  </a:lnTo>
                  <a:cubicBezTo>
                    <a:pt x="-320" y="17081"/>
                    <a:pt x="134" y="18442"/>
                    <a:pt x="1253" y="19561"/>
                  </a:cubicBezTo>
                  <a:cubicBezTo>
                    <a:pt x="2373" y="20681"/>
                    <a:pt x="3733" y="21134"/>
                    <a:pt x="4293" y="20574"/>
                  </a:cubicBezTo>
                  <a:lnTo>
                    <a:pt x="13729" y="11138"/>
                  </a:lnTo>
                  <a:cubicBezTo>
                    <a:pt x="15332" y="11327"/>
                    <a:pt x="16915" y="10914"/>
                    <a:pt x="17388" y="10442"/>
                  </a:cubicBezTo>
                  <a:lnTo>
                    <a:pt x="20506" y="7324"/>
                  </a:lnTo>
                  <a:cubicBezTo>
                    <a:pt x="21280" y="6549"/>
                    <a:pt x="20573" y="4116"/>
                    <a:pt x="18634" y="2180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29" name="Group 1341">
            <a:extLst>
              <a:ext uri="{FF2B5EF4-FFF2-40B4-BE49-F238E27FC236}">
                <a16:creationId xmlns:a16="http://schemas.microsoft.com/office/drawing/2014/main" id="{CDFEDF07-3B6A-9A34-3059-98FAF61B11E1}"/>
              </a:ext>
            </a:extLst>
          </p:cNvPr>
          <p:cNvGrpSpPr/>
          <p:nvPr/>
        </p:nvGrpSpPr>
        <p:grpSpPr>
          <a:xfrm>
            <a:off x="6366847" y="1051433"/>
            <a:ext cx="398195" cy="398195"/>
            <a:chOff x="0" y="0"/>
            <a:chExt cx="1243363" cy="1243363"/>
          </a:xfrm>
        </p:grpSpPr>
        <p:sp>
          <p:nvSpPr>
            <p:cNvPr id="30" name="Shape 1339">
              <a:extLst>
                <a:ext uri="{FF2B5EF4-FFF2-40B4-BE49-F238E27FC236}">
                  <a16:creationId xmlns:a16="http://schemas.microsoft.com/office/drawing/2014/main" id="{FBD613B6-922C-B0EF-387E-A96FD4C1BFCE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31" name="Shape 1340">
              <a:extLst>
                <a:ext uri="{FF2B5EF4-FFF2-40B4-BE49-F238E27FC236}">
                  <a16:creationId xmlns:a16="http://schemas.microsoft.com/office/drawing/2014/main" id="{DB974379-E482-7F3A-A09C-A09FF587FCA0}"/>
                </a:ext>
              </a:extLst>
            </p:cNvPr>
            <p:cNvSpPr/>
            <p:nvPr/>
          </p:nvSpPr>
          <p:spPr>
            <a:xfrm>
              <a:off x="383421" y="384509"/>
              <a:ext cx="474315" cy="4743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8" h="21320" extrusionOk="0">
                  <a:moveTo>
                    <a:pt x="6122" y="19157"/>
                  </a:moveTo>
                  <a:lnTo>
                    <a:pt x="3902" y="19634"/>
                  </a:lnTo>
                  <a:cubicBezTo>
                    <a:pt x="3688" y="19233"/>
                    <a:pt x="3431" y="18833"/>
                    <a:pt x="2957" y="18361"/>
                  </a:cubicBezTo>
                  <a:cubicBezTo>
                    <a:pt x="2486" y="17889"/>
                    <a:pt x="2085" y="17631"/>
                    <a:pt x="1685" y="17417"/>
                  </a:cubicBezTo>
                  <a:lnTo>
                    <a:pt x="2162" y="15198"/>
                  </a:lnTo>
                  <a:lnTo>
                    <a:pt x="2804" y="14556"/>
                  </a:lnTo>
                  <a:cubicBezTo>
                    <a:pt x="2804" y="14556"/>
                    <a:pt x="4012" y="14580"/>
                    <a:pt x="5374" y="15944"/>
                  </a:cubicBezTo>
                  <a:cubicBezTo>
                    <a:pt x="6737" y="17307"/>
                    <a:pt x="6762" y="18516"/>
                    <a:pt x="6762" y="18516"/>
                  </a:cubicBezTo>
                  <a:cubicBezTo>
                    <a:pt x="6762" y="18516"/>
                    <a:pt x="6122" y="19157"/>
                    <a:pt x="6122" y="19157"/>
                  </a:cubicBezTo>
                  <a:close/>
                  <a:moveTo>
                    <a:pt x="19625" y="1692"/>
                  </a:moveTo>
                  <a:cubicBezTo>
                    <a:pt x="17654" y="-280"/>
                    <a:pt x="16174" y="15"/>
                    <a:pt x="16174" y="15"/>
                  </a:cubicBezTo>
                  <a:lnTo>
                    <a:pt x="9270" y="6920"/>
                  </a:lnTo>
                  <a:lnTo>
                    <a:pt x="1379" y="14810"/>
                  </a:lnTo>
                  <a:lnTo>
                    <a:pt x="0" y="21320"/>
                  </a:lnTo>
                  <a:lnTo>
                    <a:pt x="6508" y="19939"/>
                  </a:lnTo>
                  <a:lnTo>
                    <a:pt x="14399" y="12048"/>
                  </a:lnTo>
                  <a:lnTo>
                    <a:pt x="21302" y="5145"/>
                  </a:lnTo>
                  <a:cubicBezTo>
                    <a:pt x="21302" y="5145"/>
                    <a:pt x="21600" y="3665"/>
                    <a:pt x="19625" y="169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2" name="Group 1344">
            <a:extLst>
              <a:ext uri="{FF2B5EF4-FFF2-40B4-BE49-F238E27FC236}">
                <a16:creationId xmlns:a16="http://schemas.microsoft.com/office/drawing/2014/main" id="{94C12189-F18A-46AC-33F3-5B3705183C06}"/>
              </a:ext>
            </a:extLst>
          </p:cNvPr>
          <p:cNvGrpSpPr/>
          <p:nvPr/>
        </p:nvGrpSpPr>
        <p:grpSpPr>
          <a:xfrm>
            <a:off x="6366847" y="2762378"/>
            <a:ext cx="398195" cy="398195"/>
            <a:chOff x="0" y="0"/>
            <a:chExt cx="1243363" cy="1243363"/>
          </a:xfrm>
        </p:grpSpPr>
        <p:sp>
          <p:nvSpPr>
            <p:cNvPr id="33" name="Shape 1342">
              <a:extLst>
                <a:ext uri="{FF2B5EF4-FFF2-40B4-BE49-F238E27FC236}">
                  <a16:creationId xmlns:a16="http://schemas.microsoft.com/office/drawing/2014/main" id="{B2F58AC6-D070-5A30-AE7C-A5CF97E4A74A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34" name="Shape 1343">
              <a:extLst>
                <a:ext uri="{FF2B5EF4-FFF2-40B4-BE49-F238E27FC236}">
                  <a16:creationId xmlns:a16="http://schemas.microsoft.com/office/drawing/2014/main" id="{EC084A10-D712-3DA2-E1F1-F29076C85A16}"/>
                </a:ext>
              </a:extLst>
            </p:cNvPr>
            <p:cNvSpPr/>
            <p:nvPr/>
          </p:nvSpPr>
          <p:spPr>
            <a:xfrm>
              <a:off x="431257" y="349682"/>
              <a:ext cx="378644" cy="54091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957" h="21276" extrusionOk="0">
                  <a:moveTo>
                    <a:pt x="1877" y="21023"/>
                  </a:moveTo>
                  <a:cubicBezTo>
                    <a:pt x="2335" y="19958"/>
                    <a:pt x="3030" y="18458"/>
                    <a:pt x="3960" y="16288"/>
                  </a:cubicBezTo>
                  <a:cubicBezTo>
                    <a:pt x="8011" y="15823"/>
                    <a:pt x="9689" y="16658"/>
                    <a:pt x="12261" y="13325"/>
                  </a:cubicBezTo>
                  <a:cubicBezTo>
                    <a:pt x="10172" y="13789"/>
                    <a:pt x="7654" y="12465"/>
                    <a:pt x="7789" y="11892"/>
                  </a:cubicBezTo>
                  <a:cubicBezTo>
                    <a:pt x="7924" y="11318"/>
                    <a:pt x="13647" y="12306"/>
                    <a:pt x="17393" y="8447"/>
                  </a:cubicBezTo>
                  <a:cubicBezTo>
                    <a:pt x="12670" y="9202"/>
                    <a:pt x="11160" y="7540"/>
                    <a:pt x="11769" y="7289"/>
                  </a:cubicBezTo>
                  <a:cubicBezTo>
                    <a:pt x="13175" y="6708"/>
                    <a:pt x="17348" y="7048"/>
                    <a:pt x="19572" y="5477"/>
                  </a:cubicBezTo>
                  <a:cubicBezTo>
                    <a:pt x="20719" y="4669"/>
                    <a:pt x="21256" y="2702"/>
                    <a:pt x="20789" y="2000"/>
                  </a:cubicBezTo>
                  <a:cubicBezTo>
                    <a:pt x="20229" y="1153"/>
                    <a:pt x="16813" y="-111"/>
                    <a:pt x="14931" y="7"/>
                  </a:cubicBezTo>
                  <a:cubicBezTo>
                    <a:pt x="13047" y="126"/>
                    <a:pt x="10093" y="5208"/>
                    <a:pt x="9217" y="5168"/>
                  </a:cubicBezTo>
                  <a:cubicBezTo>
                    <a:pt x="8341" y="5128"/>
                    <a:pt x="8166" y="2892"/>
                    <a:pt x="9694" y="813"/>
                  </a:cubicBezTo>
                  <a:cubicBezTo>
                    <a:pt x="8081" y="1330"/>
                    <a:pt x="5127" y="2940"/>
                    <a:pt x="4200" y="4315"/>
                  </a:cubicBezTo>
                  <a:cubicBezTo>
                    <a:pt x="2475" y="6874"/>
                    <a:pt x="4362" y="12744"/>
                    <a:pt x="3757" y="12953"/>
                  </a:cubicBezTo>
                  <a:cubicBezTo>
                    <a:pt x="3151" y="13163"/>
                    <a:pt x="1114" y="10259"/>
                    <a:pt x="505" y="8944"/>
                  </a:cubicBezTo>
                  <a:cubicBezTo>
                    <a:pt x="-324" y="10961"/>
                    <a:pt x="-344" y="12982"/>
                    <a:pt x="2082" y="15667"/>
                  </a:cubicBezTo>
                  <a:cubicBezTo>
                    <a:pt x="1167" y="17429"/>
                    <a:pt x="667" y="19457"/>
                    <a:pt x="592" y="20487"/>
                  </a:cubicBezTo>
                  <a:cubicBezTo>
                    <a:pt x="557" y="21312"/>
                    <a:pt x="1675" y="21489"/>
                    <a:pt x="1877" y="21023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35" name="Group 1347">
            <a:extLst>
              <a:ext uri="{FF2B5EF4-FFF2-40B4-BE49-F238E27FC236}">
                <a16:creationId xmlns:a16="http://schemas.microsoft.com/office/drawing/2014/main" id="{326FFA86-96B5-B330-69D6-40629F8AFF1E}"/>
              </a:ext>
            </a:extLst>
          </p:cNvPr>
          <p:cNvGrpSpPr/>
          <p:nvPr/>
        </p:nvGrpSpPr>
        <p:grpSpPr>
          <a:xfrm>
            <a:off x="4788921" y="2762378"/>
            <a:ext cx="398195" cy="398195"/>
            <a:chOff x="0" y="0"/>
            <a:chExt cx="1243363" cy="1243363"/>
          </a:xfrm>
        </p:grpSpPr>
        <p:sp>
          <p:nvSpPr>
            <p:cNvPr id="43" name="Shape 1345">
              <a:extLst>
                <a:ext uri="{FF2B5EF4-FFF2-40B4-BE49-F238E27FC236}">
                  <a16:creationId xmlns:a16="http://schemas.microsoft.com/office/drawing/2014/main" id="{76E030AC-8974-6790-093B-3696991CDBAF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44" name="Shape 1346">
              <a:extLst>
                <a:ext uri="{FF2B5EF4-FFF2-40B4-BE49-F238E27FC236}">
                  <a16:creationId xmlns:a16="http://schemas.microsoft.com/office/drawing/2014/main" id="{5A4E6513-E0F2-D192-B613-06A052D34771}"/>
                </a:ext>
              </a:extLst>
            </p:cNvPr>
            <p:cNvSpPr/>
            <p:nvPr/>
          </p:nvSpPr>
          <p:spPr>
            <a:xfrm>
              <a:off x="351222" y="372464"/>
              <a:ext cx="540919" cy="5409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95" h="21474" extrusionOk="0">
                  <a:moveTo>
                    <a:pt x="2578" y="8409"/>
                  </a:moveTo>
                  <a:cubicBezTo>
                    <a:pt x="2578" y="5193"/>
                    <a:pt x="5174" y="2587"/>
                    <a:pt x="8376" y="2587"/>
                  </a:cubicBezTo>
                  <a:cubicBezTo>
                    <a:pt x="11580" y="2587"/>
                    <a:pt x="14435" y="5451"/>
                    <a:pt x="14435" y="8666"/>
                  </a:cubicBezTo>
                  <a:cubicBezTo>
                    <a:pt x="14435" y="11882"/>
                    <a:pt x="11838" y="14488"/>
                    <a:pt x="8635" y="14488"/>
                  </a:cubicBezTo>
                  <a:cubicBezTo>
                    <a:pt x="5431" y="14488"/>
                    <a:pt x="2578" y="11624"/>
                    <a:pt x="2578" y="8409"/>
                  </a:cubicBezTo>
                  <a:close/>
                  <a:moveTo>
                    <a:pt x="20914" y="18167"/>
                  </a:moveTo>
                  <a:lnTo>
                    <a:pt x="15797" y="13032"/>
                  </a:lnTo>
                  <a:cubicBezTo>
                    <a:pt x="16568" y="11759"/>
                    <a:pt x="17013" y="10265"/>
                    <a:pt x="17013" y="8666"/>
                  </a:cubicBezTo>
                  <a:cubicBezTo>
                    <a:pt x="17013" y="4023"/>
                    <a:pt x="13004" y="0"/>
                    <a:pt x="8376" y="0"/>
                  </a:cubicBezTo>
                  <a:cubicBezTo>
                    <a:pt x="3750" y="0"/>
                    <a:pt x="0" y="3765"/>
                    <a:pt x="0" y="8409"/>
                  </a:cubicBezTo>
                  <a:cubicBezTo>
                    <a:pt x="0" y="13052"/>
                    <a:pt x="4008" y="17075"/>
                    <a:pt x="8635" y="17075"/>
                  </a:cubicBezTo>
                  <a:cubicBezTo>
                    <a:pt x="10173" y="17075"/>
                    <a:pt x="11614" y="16657"/>
                    <a:pt x="12852" y="15931"/>
                  </a:cubicBezTo>
                  <a:lnTo>
                    <a:pt x="17996" y="21094"/>
                  </a:lnTo>
                  <a:cubicBezTo>
                    <a:pt x="18500" y="21600"/>
                    <a:pt x="19317" y="21600"/>
                    <a:pt x="19819" y="21094"/>
                  </a:cubicBezTo>
                  <a:lnTo>
                    <a:pt x="21096" y="19815"/>
                  </a:lnTo>
                  <a:cubicBezTo>
                    <a:pt x="21600" y="19309"/>
                    <a:pt x="21417" y="18672"/>
                    <a:pt x="20914" y="18167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45" name="Group 1350">
            <a:extLst>
              <a:ext uri="{FF2B5EF4-FFF2-40B4-BE49-F238E27FC236}">
                <a16:creationId xmlns:a16="http://schemas.microsoft.com/office/drawing/2014/main" id="{1C19DDF7-9078-0D83-A041-CD0053059C3D}"/>
              </a:ext>
            </a:extLst>
          </p:cNvPr>
          <p:cNvGrpSpPr/>
          <p:nvPr/>
        </p:nvGrpSpPr>
        <p:grpSpPr>
          <a:xfrm>
            <a:off x="3210995" y="2762378"/>
            <a:ext cx="398195" cy="398195"/>
            <a:chOff x="0" y="0"/>
            <a:chExt cx="1243363" cy="1243363"/>
          </a:xfrm>
        </p:grpSpPr>
        <p:sp>
          <p:nvSpPr>
            <p:cNvPr id="46" name="Shape 1348">
              <a:extLst>
                <a:ext uri="{FF2B5EF4-FFF2-40B4-BE49-F238E27FC236}">
                  <a16:creationId xmlns:a16="http://schemas.microsoft.com/office/drawing/2014/main" id="{194693D0-06A3-8E63-53DB-D8CE2DFEA4FA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C00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cs typeface="+mn-ea"/>
                <a:sym typeface="+mn-lt"/>
              </a:endParaRPr>
            </a:p>
          </p:txBody>
        </p:sp>
        <p:sp>
          <p:nvSpPr>
            <p:cNvPr id="47" name="Shape 1349">
              <a:extLst>
                <a:ext uri="{FF2B5EF4-FFF2-40B4-BE49-F238E27FC236}">
                  <a16:creationId xmlns:a16="http://schemas.microsoft.com/office/drawing/2014/main" id="{EF252555-AA10-17D9-0513-65D6BD8C6B73}"/>
                </a:ext>
              </a:extLst>
            </p:cNvPr>
            <p:cNvSpPr/>
            <p:nvPr/>
          </p:nvSpPr>
          <p:spPr>
            <a:xfrm>
              <a:off x="351222" y="393269"/>
              <a:ext cx="540919" cy="49931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9692" y="12333"/>
                  </a:moveTo>
                  <a:cubicBezTo>
                    <a:pt x="19528" y="12511"/>
                    <a:pt x="19333" y="12600"/>
                    <a:pt x="19107" y="12600"/>
                  </a:cubicBezTo>
                  <a:cubicBezTo>
                    <a:pt x="18882" y="12600"/>
                    <a:pt x="18688" y="12511"/>
                    <a:pt x="18524" y="12333"/>
                  </a:cubicBezTo>
                  <a:cubicBezTo>
                    <a:pt x="18360" y="12155"/>
                    <a:pt x="18277" y="11944"/>
                    <a:pt x="18277" y="11700"/>
                  </a:cubicBezTo>
                  <a:cubicBezTo>
                    <a:pt x="18277" y="11456"/>
                    <a:pt x="18360" y="11245"/>
                    <a:pt x="18524" y="11067"/>
                  </a:cubicBezTo>
                  <a:cubicBezTo>
                    <a:pt x="18688" y="10889"/>
                    <a:pt x="18882" y="10800"/>
                    <a:pt x="19107" y="10800"/>
                  </a:cubicBezTo>
                  <a:cubicBezTo>
                    <a:pt x="19333" y="10800"/>
                    <a:pt x="19528" y="10889"/>
                    <a:pt x="19692" y="11067"/>
                  </a:cubicBezTo>
                  <a:cubicBezTo>
                    <a:pt x="19857" y="11245"/>
                    <a:pt x="19938" y="11456"/>
                    <a:pt x="19938" y="11700"/>
                  </a:cubicBezTo>
                  <a:cubicBezTo>
                    <a:pt x="19938" y="11944"/>
                    <a:pt x="19857" y="12155"/>
                    <a:pt x="19692" y="12333"/>
                  </a:cubicBezTo>
                  <a:cubicBezTo>
                    <a:pt x="19692" y="12333"/>
                    <a:pt x="19692" y="12333"/>
                    <a:pt x="19692" y="12333"/>
                  </a:cubicBezTo>
                  <a:close/>
                  <a:moveTo>
                    <a:pt x="16616" y="10800"/>
                  </a:moveTo>
                  <a:lnTo>
                    <a:pt x="4984" y="10800"/>
                  </a:lnTo>
                  <a:lnTo>
                    <a:pt x="4984" y="1800"/>
                  </a:lnTo>
                  <a:lnTo>
                    <a:pt x="13292" y="1800"/>
                  </a:lnTo>
                  <a:lnTo>
                    <a:pt x="13292" y="4050"/>
                  </a:lnTo>
                  <a:cubicBezTo>
                    <a:pt x="13292" y="4425"/>
                    <a:pt x="13414" y="4744"/>
                    <a:pt x="13655" y="5006"/>
                  </a:cubicBezTo>
                  <a:cubicBezTo>
                    <a:pt x="13898" y="5269"/>
                    <a:pt x="14192" y="5400"/>
                    <a:pt x="14538" y="5400"/>
                  </a:cubicBezTo>
                  <a:lnTo>
                    <a:pt x="16616" y="5400"/>
                  </a:lnTo>
                  <a:cubicBezTo>
                    <a:pt x="16616" y="5400"/>
                    <a:pt x="16616" y="10800"/>
                    <a:pt x="16616" y="10800"/>
                  </a:cubicBezTo>
                  <a:close/>
                  <a:moveTo>
                    <a:pt x="16616" y="19800"/>
                  </a:moveTo>
                  <a:lnTo>
                    <a:pt x="4984" y="19800"/>
                  </a:lnTo>
                  <a:lnTo>
                    <a:pt x="4984" y="16200"/>
                  </a:lnTo>
                  <a:lnTo>
                    <a:pt x="16616" y="16200"/>
                  </a:lnTo>
                  <a:cubicBezTo>
                    <a:pt x="16616" y="16200"/>
                    <a:pt x="16616" y="19800"/>
                    <a:pt x="16616" y="19800"/>
                  </a:cubicBezTo>
                  <a:close/>
                  <a:moveTo>
                    <a:pt x="20867" y="9795"/>
                  </a:moveTo>
                  <a:cubicBezTo>
                    <a:pt x="20378" y="9265"/>
                    <a:pt x="19791" y="9000"/>
                    <a:pt x="19107" y="9000"/>
                  </a:cubicBezTo>
                  <a:lnTo>
                    <a:pt x="18277" y="9000"/>
                  </a:lnTo>
                  <a:lnTo>
                    <a:pt x="18277" y="5400"/>
                  </a:lnTo>
                  <a:cubicBezTo>
                    <a:pt x="18277" y="5025"/>
                    <a:pt x="18190" y="4613"/>
                    <a:pt x="18018" y="4163"/>
                  </a:cubicBezTo>
                  <a:cubicBezTo>
                    <a:pt x="17844" y="3712"/>
                    <a:pt x="17637" y="3356"/>
                    <a:pt x="17394" y="3094"/>
                  </a:cubicBezTo>
                  <a:lnTo>
                    <a:pt x="15421" y="957"/>
                  </a:lnTo>
                  <a:cubicBezTo>
                    <a:pt x="15179" y="694"/>
                    <a:pt x="14850" y="469"/>
                    <a:pt x="14435" y="281"/>
                  </a:cubicBezTo>
                  <a:cubicBezTo>
                    <a:pt x="14020" y="94"/>
                    <a:pt x="13638" y="0"/>
                    <a:pt x="13292" y="0"/>
                  </a:cubicBezTo>
                  <a:lnTo>
                    <a:pt x="4569" y="0"/>
                  </a:lnTo>
                  <a:cubicBezTo>
                    <a:pt x="4223" y="0"/>
                    <a:pt x="3929" y="132"/>
                    <a:pt x="3687" y="394"/>
                  </a:cubicBezTo>
                  <a:cubicBezTo>
                    <a:pt x="3444" y="656"/>
                    <a:pt x="3323" y="975"/>
                    <a:pt x="3323" y="1350"/>
                  </a:cubicBezTo>
                  <a:lnTo>
                    <a:pt x="3323" y="9000"/>
                  </a:lnTo>
                  <a:lnTo>
                    <a:pt x="2493" y="9000"/>
                  </a:lnTo>
                  <a:cubicBezTo>
                    <a:pt x="1809" y="9000"/>
                    <a:pt x="1222" y="9265"/>
                    <a:pt x="734" y="9795"/>
                  </a:cubicBezTo>
                  <a:cubicBezTo>
                    <a:pt x="244" y="10324"/>
                    <a:pt x="0" y="10960"/>
                    <a:pt x="0" y="11700"/>
                  </a:cubicBezTo>
                  <a:lnTo>
                    <a:pt x="0" y="17550"/>
                  </a:lnTo>
                  <a:cubicBezTo>
                    <a:pt x="0" y="17673"/>
                    <a:pt x="41" y="17777"/>
                    <a:pt x="124" y="17866"/>
                  </a:cubicBezTo>
                  <a:cubicBezTo>
                    <a:pt x="205" y="17956"/>
                    <a:pt x="303" y="18000"/>
                    <a:pt x="415" y="18000"/>
                  </a:cubicBezTo>
                  <a:lnTo>
                    <a:pt x="3323" y="18000"/>
                  </a:lnTo>
                  <a:lnTo>
                    <a:pt x="3323" y="20250"/>
                  </a:lnTo>
                  <a:cubicBezTo>
                    <a:pt x="3323" y="20625"/>
                    <a:pt x="3444" y="20944"/>
                    <a:pt x="3687" y="21206"/>
                  </a:cubicBezTo>
                  <a:cubicBezTo>
                    <a:pt x="3929" y="21468"/>
                    <a:pt x="4223" y="21600"/>
                    <a:pt x="4569" y="21600"/>
                  </a:cubicBezTo>
                  <a:lnTo>
                    <a:pt x="17031" y="21600"/>
                  </a:lnTo>
                  <a:cubicBezTo>
                    <a:pt x="17377" y="21600"/>
                    <a:pt x="17671" y="21468"/>
                    <a:pt x="17913" y="21206"/>
                  </a:cubicBezTo>
                  <a:cubicBezTo>
                    <a:pt x="18156" y="20943"/>
                    <a:pt x="18277" y="20625"/>
                    <a:pt x="18277" y="20250"/>
                  </a:cubicBezTo>
                  <a:lnTo>
                    <a:pt x="18277" y="18000"/>
                  </a:lnTo>
                  <a:lnTo>
                    <a:pt x="21185" y="18000"/>
                  </a:lnTo>
                  <a:cubicBezTo>
                    <a:pt x="21297" y="18000"/>
                    <a:pt x="21395" y="17956"/>
                    <a:pt x="21476" y="17866"/>
                  </a:cubicBezTo>
                  <a:cubicBezTo>
                    <a:pt x="21559" y="17777"/>
                    <a:pt x="21600" y="17673"/>
                    <a:pt x="21600" y="17550"/>
                  </a:cubicBezTo>
                  <a:lnTo>
                    <a:pt x="21600" y="11700"/>
                  </a:lnTo>
                  <a:cubicBezTo>
                    <a:pt x="21600" y="10960"/>
                    <a:pt x="21356" y="10324"/>
                    <a:pt x="20867" y="9795"/>
                  </a:cubicBezTo>
                  <a:cubicBezTo>
                    <a:pt x="20867" y="9795"/>
                    <a:pt x="20867" y="9795"/>
                    <a:pt x="20867" y="9795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38100" tIns="38100" rIns="38100" bIns="381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cs typeface="+mn-ea"/>
                <a:sym typeface="+mn-lt"/>
              </a:endParaRPr>
            </a:p>
          </p:txBody>
        </p:sp>
      </p:grpSp>
      <p:grpSp>
        <p:nvGrpSpPr>
          <p:cNvPr id="48" name="Group 1356">
            <a:extLst>
              <a:ext uri="{FF2B5EF4-FFF2-40B4-BE49-F238E27FC236}">
                <a16:creationId xmlns:a16="http://schemas.microsoft.com/office/drawing/2014/main" id="{3500FB9C-C4AB-76DD-AD75-3E13C9A01380}"/>
              </a:ext>
            </a:extLst>
          </p:cNvPr>
          <p:cNvGrpSpPr/>
          <p:nvPr/>
        </p:nvGrpSpPr>
        <p:grpSpPr>
          <a:xfrm>
            <a:off x="1633069" y="2762378"/>
            <a:ext cx="398195" cy="398195"/>
            <a:chOff x="0" y="0"/>
            <a:chExt cx="1243363" cy="1243363"/>
          </a:xfrm>
        </p:grpSpPr>
        <p:sp>
          <p:nvSpPr>
            <p:cNvPr id="49" name="Shape 1351">
              <a:extLst>
                <a:ext uri="{FF2B5EF4-FFF2-40B4-BE49-F238E27FC236}">
                  <a16:creationId xmlns:a16="http://schemas.microsoft.com/office/drawing/2014/main" id="{6A0D0FD5-5F12-65FA-968B-C354DBF0787A}"/>
                </a:ext>
              </a:extLst>
            </p:cNvPr>
            <p:cNvSpPr/>
            <p:nvPr/>
          </p:nvSpPr>
          <p:spPr>
            <a:xfrm>
              <a:off x="0" y="0"/>
              <a:ext cx="1243364" cy="1243364"/>
            </a:xfrm>
            <a:prstGeom prst="rect">
              <a:avLst/>
            </a:prstGeom>
            <a:solidFill>
              <a:srgbClr val="FFC000"/>
            </a:solidFill>
            <a:ln w="12700" cap="flat">
              <a:noFill/>
              <a:miter lim="400000"/>
            </a:ln>
            <a:effectLst/>
          </p:spPr>
          <p:txBody>
            <a:bodyPr wrap="square" lIns="50800" tIns="50800" rIns="50800" bIns="50800" numCol="1" anchor="ctr">
              <a:noAutofit/>
            </a:bodyPr>
            <a:lstStyle/>
            <a:p>
              <a:pPr lvl="0">
                <a:defRPr sz="320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Light"/>
                </a:defRPr>
              </a:pPr>
              <a:endParaRPr dirty="0">
                <a:cs typeface="+mn-ea"/>
                <a:sym typeface="+mn-lt"/>
              </a:endParaRPr>
            </a:p>
          </p:txBody>
        </p:sp>
        <p:grpSp>
          <p:nvGrpSpPr>
            <p:cNvPr id="50" name="Group 1355">
              <a:extLst>
                <a:ext uri="{FF2B5EF4-FFF2-40B4-BE49-F238E27FC236}">
                  <a16:creationId xmlns:a16="http://schemas.microsoft.com/office/drawing/2014/main" id="{DAE1DDD8-D050-2BDE-691B-F827F840987A}"/>
                </a:ext>
              </a:extLst>
            </p:cNvPr>
            <p:cNvGrpSpPr/>
            <p:nvPr/>
          </p:nvGrpSpPr>
          <p:grpSpPr>
            <a:xfrm>
              <a:off x="356142" y="391541"/>
              <a:ext cx="533285" cy="457201"/>
              <a:chOff x="0" y="0"/>
              <a:chExt cx="533283" cy="457200"/>
            </a:xfrm>
          </p:grpSpPr>
          <p:sp>
            <p:nvSpPr>
              <p:cNvPr id="51" name="Shape 1352">
                <a:extLst>
                  <a:ext uri="{FF2B5EF4-FFF2-40B4-BE49-F238E27FC236}">
                    <a16:creationId xmlns:a16="http://schemas.microsoft.com/office/drawing/2014/main" id="{F6A4DD1C-6A68-2EDF-8E7D-BE83637071F0}"/>
                  </a:ext>
                </a:extLst>
              </p:cNvPr>
              <p:cNvSpPr/>
              <p:nvPr/>
            </p:nvSpPr>
            <p:spPr>
              <a:xfrm>
                <a:off x="0" y="76178"/>
                <a:ext cx="85718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949" y="1114"/>
                    </a:moveTo>
                    <a:cubicBezTo>
                      <a:pt x="1650" y="1857"/>
                      <a:pt x="0" y="2746"/>
                      <a:pt x="0" y="3780"/>
                    </a:cubicBezTo>
                    <a:lnTo>
                      <a:pt x="0" y="17820"/>
                    </a:lnTo>
                    <a:cubicBezTo>
                      <a:pt x="0" y="18855"/>
                      <a:pt x="1650" y="19744"/>
                      <a:pt x="4949" y="20487"/>
                    </a:cubicBezTo>
                    <a:cubicBezTo>
                      <a:pt x="8249" y="21229"/>
                      <a:pt x="12200" y="21600"/>
                      <a:pt x="16803" y="21600"/>
                    </a:cubicBezTo>
                    <a:lnTo>
                      <a:pt x="21600" y="21600"/>
                    </a:lnTo>
                    <a:lnTo>
                      <a:pt x="21600" y="0"/>
                    </a:lnTo>
                    <a:lnTo>
                      <a:pt x="16803" y="0"/>
                    </a:lnTo>
                    <a:cubicBezTo>
                      <a:pt x="12200" y="0"/>
                      <a:pt x="8249" y="372"/>
                      <a:pt x="4949" y="1114"/>
                    </a:cubicBezTo>
                    <a:cubicBezTo>
                      <a:pt x="4949" y="1114"/>
                      <a:pt x="4949" y="1114"/>
                      <a:pt x="4949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2" name="Shape 1353">
                <a:extLst>
                  <a:ext uri="{FF2B5EF4-FFF2-40B4-BE49-F238E27FC236}">
                    <a16:creationId xmlns:a16="http://schemas.microsoft.com/office/drawing/2014/main" id="{D2AE1CB0-2E2F-C1B1-ED90-BA87E7360382}"/>
                  </a:ext>
                </a:extLst>
              </p:cNvPr>
              <p:cNvSpPr/>
              <p:nvPr/>
            </p:nvSpPr>
            <p:spPr>
              <a:xfrm>
                <a:off x="113393" y="0"/>
                <a:ext cx="304819" cy="4572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200" y="3600"/>
                    </a:moveTo>
                    <a:lnTo>
                      <a:pt x="5400" y="3600"/>
                    </a:lnTo>
                    <a:lnTo>
                      <a:pt x="5400" y="1800"/>
                    </a:lnTo>
                    <a:lnTo>
                      <a:pt x="16200" y="1800"/>
                    </a:lnTo>
                    <a:cubicBezTo>
                      <a:pt x="16200" y="1800"/>
                      <a:pt x="16200" y="3600"/>
                      <a:pt x="16200" y="3600"/>
                    </a:cubicBezTo>
                    <a:close/>
                    <a:moveTo>
                      <a:pt x="18900" y="1350"/>
                    </a:moveTo>
                    <a:cubicBezTo>
                      <a:pt x="18900" y="975"/>
                      <a:pt x="18703" y="657"/>
                      <a:pt x="18308" y="394"/>
                    </a:cubicBezTo>
                    <a:cubicBezTo>
                      <a:pt x="17915" y="131"/>
                      <a:pt x="17437" y="0"/>
                      <a:pt x="16875" y="0"/>
                    </a:cubicBezTo>
                    <a:lnTo>
                      <a:pt x="4725" y="0"/>
                    </a:lnTo>
                    <a:cubicBezTo>
                      <a:pt x="4163" y="0"/>
                      <a:pt x="3685" y="131"/>
                      <a:pt x="3291" y="394"/>
                    </a:cubicBezTo>
                    <a:cubicBezTo>
                      <a:pt x="2897" y="656"/>
                      <a:pt x="2700" y="975"/>
                      <a:pt x="2700" y="1350"/>
                    </a:cubicBezTo>
                    <a:lnTo>
                      <a:pt x="2700" y="3600"/>
                    </a:lnTo>
                    <a:lnTo>
                      <a:pt x="0" y="3600"/>
                    </a:lnTo>
                    <a:lnTo>
                      <a:pt x="0" y="21600"/>
                    </a:lnTo>
                    <a:lnTo>
                      <a:pt x="21600" y="21600"/>
                    </a:lnTo>
                    <a:lnTo>
                      <a:pt x="21600" y="3600"/>
                    </a:lnTo>
                    <a:lnTo>
                      <a:pt x="18900" y="3600"/>
                    </a:lnTo>
                    <a:cubicBezTo>
                      <a:pt x="18900" y="3600"/>
                      <a:pt x="18900" y="1350"/>
                      <a:pt x="18900" y="1350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dirty="0">
                  <a:cs typeface="+mn-ea"/>
                  <a:sym typeface="+mn-lt"/>
                </a:endParaRPr>
              </a:p>
            </p:txBody>
          </p:sp>
          <p:sp>
            <p:nvSpPr>
              <p:cNvPr id="53" name="Shape 1354">
                <a:extLst>
                  <a:ext uri="{FF2B5EF4-FFF2-40B4-BE49-F238E27FC236}">
                    <a16:creationId xmlns:a16="http://schemas.microsoft.com/office/drawing/2014/main" id="{E574FA33-AB3E-C2D5-FE1C-594B93D6BC02}"/>
                  </a:ext>
                </a:extLst>
              </p:cNvPr>
              <p:cNvSpPr/>
              <p:nvPr/>
            </p:nvSpPr>
            <p:spPr>
              <a:xfrm>
                <a:off x="447548" y="76178"/>
                <a:ext cx="85736" cy="38101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52" y="1114"/>
                    </a:moveTo>
                    <a:cubicBezTo>
                      <a:pt x="13348" y="372"/>
                      <a:pt x="9402" y="0"/>
                      <a:pt x="4800" y="0"/>
                    </a:cubicBezTo>
                    <a:lnTo>
                      <a:pt x="0" y="0"/>
                    </a:lnTo>
                    <a:lnTo>
                      <a:pt x="0" y="21600"/>
                    </a:lnTo>
                    <a:lnTo>
                      <a:pt x="4800" y="21600"/>
                    </a:lnTo>
                    <a:cubicBezTo>
                      <a:pt x="9402" y="21600"/>
                      <a:pt x="13348" y="21229"/>
                      <a:pt x="16652" y="20487"/>
                    </a:cubicBezTo>
                    <a:cubicBezTo>
                      <a:pt x="19951" y="19744"/>
                      <a:pt x="21600" y="18855"/>
                      <a:pt x="21600" y="17820"/>
                    </a:cubicBezTo>
                    <a:lnTo>
                      <a:pt x="21600" y="3780"/>
                    </a:lnTo>
                    <a:cubicBezTo>
                      <a:pt x="21600" y="2746"/>
                      <a:pt x="19951" y="1857"/>
                      <a:pt x="16652" y="1114"/>
                    </a:cubicBezTo>
                    <a:cubicBezTo>
                      <a:pt x="16652" y="1114"/>
                      <a:pt x="16652" y="1114"/>
                      <a:pt x="16652" y="1114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38100" tIns="38100" rIns="38100" bIns="38100" numCol="1" anchor="ctr">
                <a:noAutofit/>
              </a:bodyPr>
              <a:lstStyle/>
              <a:p>
                <a:pPr lvl="0">
                  <a:defRPr sz="3200">
                    <a:solidFill>
                      <a:srgbClr val="FFFFFF"/>
                    </a:solidFill>
                    <a:latin typeface="+mn-lt"/>
                    <a:ea typeface="+mn-ea"/>
                    <a:cs typeface="+mn-cs"/>
                    <a:sym typeface="Helvetica Light"/>
                  </a:defRPr>
                </a:pPr>
                <a:endParaRPr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0599770-8950-1380-D432-599469CC52A0}"/>
              </a:ext>
            </a:extLst>
          </p:cNvPr>
          <p:cNvGrpSpPr/>
          <p:nvPr/>
        </p:nvGrpSpPr>
        <p:grpSpPr>
          <a:xfrm>
            <a:off x="1508764" y="1518218"/>
            <a:ext cx="1504664" cy="1098307"/>
            <a:chOff x="451762" y="1856096"/>
            <a:chExt cx="1504664" cy="1098307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F9CBD4A7-DBA7-1416-F275-EC6EC9D84C3D}"/>
                </a:ext>
              </a:extLst>
            </p:cNvPr>
            <p:cNvSpPr txBox="1"/>
            <p:nvPr/>
          </p:nvSpPr>
          <p:spPr>
            <a:xfrm>
              <a:off x="454027" y="2050501"/>
              <a:ext cx="150239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72E9C946-135E-A170-D543-B3DA7040DF05}"/>
                </a:ext>
              </a:extLst>
            </p:cNvPr>
            <p:cNvSpPr txBox="1"/>
            <p:nvPr/>
          </p:nvSpPr>
          <p:spPr>
            <a:xfrm>
              <a:off x="451762" y="1856096"/>
              <a:ext cx="144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F3057B2A-6E23-BE4C-9C8B-757D7391A313}"/>
              </a:ext>
            </a:extLst>
          </p:cNvPr>
          <p:cNvGrpSpPr/>
          <p:nvPr/>
        </p:nvGrpSpPr>
        <p:grpSpPr>
          <a:xfrm>
            <a:off x="3101930" y="1518218"/>
            <a:ext cx="1504664" cy="1098307"/>
            <a:chOff x="451762" y="1856096"/>
            <a:chExt cx="1504664" cy="1098307"/>
          </a:xfrm>
        </p:grpSpPr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9C2DF78F-6506-49E2-7A9C-38C5D5250C4A}"/>
                </a:ext>
              </a:extLst>
            </p:cNvPr>
            <p:cNvSpPr txBox="1"/>
            <p:nvPr/>
          </p:nvSpPr>
          <p:spPr>
            <a:xfrm>
              <a:off x="454027" y="2050501"/>
              <a:ext cx="150239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9F199224-5E6A-4365-0CC4-6C4B0F6F46E1}"/>
                </a:ext>
              </a:extLst>
            </p:cNvPr>
            <p:cNvSpPr txBox="1"/>
            <p:nvPr/>
          </p:nvSpPr>
          <p:spPr>
            <a:xfrm>
              <a:off x="451762" y="1856096"/>
              <a:ext cx="144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64E4AC86-0C17-D1DC-B265-0FDA6ACC7C1D}"/>
              </a:ext>
            </a:extLst>
          </p:cNvPr>
          <p:cNvGrpSpPr/>
          <p:nvPr/>
        </p:nvGrpSpPr>
        <p:grpSpPr>
          <a:xfrm>
            <a:off x="4664617" y="1518218"/>
            <a:ext cx="1504664" cy="1098307"/>
            <a:chOff x="451762" y="1856096"/>
            <a:chExt cx="1504664" cy="1098307"/>
          </a:xfrm>
        </p:grpSpPr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0BB6704E-2B63-635A-24D6-EF7994621072}"/>
                </a:ext>
              </a:extLst>
            </p:cNvPr>
            <p:cNvSpPr txBox="1"/>
            <p:nvPr/>
          </p:nvSpPr>
          <p:spPr>
            <a:xfrm>
              <a:off x="454027" y="2050501"/>
              <a:ext cx="150239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65CDDBD7-EB3A-21CD-D685-8F2C5EDC3CC5}"/>
                </a:ext>
              </a:extLst>
            </p:cNvPr>
            <p:cNvSpPr txBox="1"/>
            <p:nvPr/>
          </p:nvSpPr>
          <p:spPr>
            <a:xfrm>
              <a:off x="451762" y="1856096"/>
              <a:ext cx="144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52F25423-95E6-9791-2FBF-C29482326771}"/>
              </a:ext>
            </a:extLst>
          </p:cNvPr>
          <p:cNvGrpSpPr/>
          <p:nvPr/>
        </p:nvGrpSpPr>
        <p:grpSpPr>
          <a:xfrm>
            <a:off x="6254584" y="1518218"/>
            <a:ext cx="1504664" cy="1098307"/>
            <a:chOff x="451762" y="1856096"/>
            <a:chExt cx="1504664" cy="1098307"/>
          </a:xfrm>
        </p:grpSpPr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6B674A64-C1A5-B185-CB9C-79ECFDBE8233}"/>
                </a:ext>
              </a:extLst>
            </p:cNvPr>
            <p:cNvSpPr txBox="1"/>
            <p:nvPr/>
          </p:nvSpPr>
          <p:spPr>
            <a:xfrm>
              <a:off x="454027" y="2050501"/>
              <a:ext cx="150239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3AFBBDF7-D79B-40B2-74A0-6F564954BEE7}"/>
                </a:ext>
              </a:extLst>
            </p:cNvPr>
            <p:cNvSpPr txBox="1"/>
            <p:nvPr/>
          </p:nvSpPr>
          <p:spPr>
            <a:xfrm>
              <a:off x="451762" y="1856096"/>
              <a:ext cx="144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2" name="组合 81">
            <a:extLst>
              <a:ext uri="{FF2B5EF4-FFF2-40B4-BE49-F238E27FC236}">
                <a16:creationId xmlns:a16="http://schemas.microsoft.com/office/drawing/2014/main" id="{F9178A21-44E4-5506-E0E5-25609BC02E89}"/>
              </a:ext>
            </a:extLst>
          </p:cNvPr>
          <p:cNvGrpSpPr/>
          <p:nvPr/>
        </p:nvGrpSpPr>
        <p:grpSpPr>
          <a:xfrm>
            <a:off x="1530621" y="3233465"/>
            <a:ext cx="1504664" cy="1098307"/>
            <a:chOff x="451762" y="1856096"/>
            <a:chExt cx="1504664" cy="1098307"/>
          </a:xfrm>
        </p:grpSpPr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2CC7CEA1-9A92-81DB-C568-45AED6D6F12D}"/>
                </a:ext>
              </a:extLst>
            </p:cNvPr>
            <p:cNvSpPr txBox="1"/>
            <p:nvPr/>
          </p:nvSpPr>
          <p:spPr>
            <a:xfrm>
              <a:off x="454027" y="2050501"/>
              <a:ext cx="150239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2C9AFC2F-7FDA-1668-45F7-82D08A2E3BEE}"/>
                </a:ext>
              </a:extLst>
            </p:cNvPr>
            <p:cNvSpPr txBox="1"/>
            <p:nvPr/>
          </p:nvSpPr>
          <p:spPr>
            <a:xfrm>
              <a:off x="451762" y="1856096"/>
              <a:ext cx="144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2DAC4657-8D77-9FC6-937C-5ADFACE1A1F3}"/>
              </a:ext>
            </a:extLst>
          </p:cNvPr>
          <p:cNvGrpSpPr/>
          <p:nvPr/>
        </p:nvGrpSpPr>
        <p:grpSpPr>
          <a:xfrm>
            <a:off x="3101930" y="3235854"/>
            <a:ext cx="1504664" cy="1098307"/>
            <a:chOff x="451762" y="1856096"/>
            <a:chExt cx="1504664" cy="1098307"/>
          </a:xfrm>
        </p:grpSpPr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455555BC-9F5F-DEF6-D9C2-DAE12418F593}"/>
                </a:ext>
              </a:extLst>
            </p:cNvPr>
            <p:cNvSpPr txBox="1"/>
            <p:nvPr/>
          </p:nvSpPr>
          <p:spPr>
            <a:xfrm>
              <a:off x="454027" y="2050501"/>
              <a:ext cx="150239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2332C121-EA79-5722-43E5-1B44C4BB0565}"/>
                </a:ext>
              </a:extLst>
            </p:cNvPr>
            <p:cNvSpPr txBox="1"/>
            <p:nvPr/>
          </p:nvSpPr>
          <p:spPr>
            <a:xfrm>
              <a:off x="451762" y="1856096"/>
              <a:ext cx="144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35D0028B-AB05-FF8A-25CD-D3E8062830DD}"/>
              </a:ext>
            </a:extLst>
          </p:cNvPr>
          <p:cNvGrpSpPr/>
          <p:nvPr/>
        </p:nvGrpSpPr>
        <p:grpSpPr>
          <a:xfrm>
            <a:off x="4664617" y="3235854"/>
            <a:ext cx="1504664" cy="1098307"/>
            <a:chOff x="451762" y="1856096"/>
            <a:chExt cx="1504664" cy="1098307"/>
          </a:xfrm>
        </p:grpSpPr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30A8A934-0424-82BF-B294-DA7E696DF0BC}"/>
                </a:ext>
              </a:extLst>
            </p:cNvPr>
            <p:cNvSpPr txBox="1"/>
            <p:nvPr/>
          </p:nvSpPr>
          <p:spPr>
            <a:xfrm>
              <a:off x="454027" y="2050501"/>
              <a:ext cx="150239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7EA804FB-068F-CB33-738E-F1FBDAB314CA}"/>
                </a:ext>
              </a:extLst>
            </p:cNvPr>
            <p:cNvSpPr txBox="1"/>
            <p:nvPr/>
          </p:nvSpPr>
          <p:spPr>
            <a:xfrm>
              <a:off x="451762" y="1856096"/>
              <a:ext cx="144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1" name="组合 90">
            <a:extLst>
              <a:ext uri="{FF2B5EF4-FFF2-40B4-BE49-F238E27FC236}">
                <a16:creationId xmlns:a16="http://schemas.microsoft.com/office/drawing/2014/main" id="{B373E102-3590-57E2-CDE9-56C15AB730EC}"/>
              </a:ext>
            </a:extLst>
          </p:cNvPr>
          <p:cNvGrpSpPr/>
          <p:nvPr/>
        </p:nvGrpSpPr>
        <p:grpSpPr>
          <a:xfrm>
            <a:off x="6254584" y="3235854"/>
            <a:ext cx="1504664" cy="1098307"/>
            <a:chOff x="451762" y="1856096"/>
            <a:chExt cx="1504664" cy="1098307"/>
          </a:xfrm>
        </p:grpSpPr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12C230E1-38E5-C5A4-02D5-F3E5F6C822E5}"/>
                </a:ext>
              </a:extLst>
            </p:cNvPr>
            <p:cNvSpPr txBox="1"/>
            <p:nvPr/>
          </p:nvSpPr>
          <p:spPr>
            <a:xfrm>
              <a:off x="454027" y="2050501"/>
              <a:ext cx="1502399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3" name="文本框 92">
              <a:extLst>
                <a:ext uri="{FF2B5EF4-FFF2-40B4-BE49-F238E27FC236}">
                  <a16:creationId xmlns:a16="http://schemas.microsoft.com/office/drawing/2014/main" id="{04AC7B95-7BE7-13E5-8857-A72B7ADDF516}"/>
                </a:ext>
              </a:extLst>
            </p:cNvPr>
            <p:cNvSpPr txBox="1"/>
            <p:nvPr/>
          </p:nvSpPr>
          <p:spPr>
            <a:xfrm>
              <a:off x="451762" y="1856096"/>
              <a:ext cx="144231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765367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>
            <a:extLst>
              <a:ext uri="{FF2B5EF4-FFF2-40B4-BE49-F238E27FC236}">
                <a16:creationId xmlns:a16="http://schemas.microsoft.com/office/drawing/2014/main" id="{462C19FE-61EE-D469-90D9-B4EF5560A3A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3" name="图片 32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1FC31137-6D7B-EAE0-96B8-D9A8B84FA60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43304" y="1828206"/>
            <a:ext cx="1545046" cy="1694314"/>
          </a:xfrm>
          <a:prstGeom prst="rect">
            <a:avLst/>
          </a:prstGeom>
        </p:spPr>
      </p:pic>
      <p:sp>
        <p:nvSpPr>
          <p:cNvPr id="34" name="文本框 33">
            <a:extLst>
              <a:ext uri="{FF2B5EF4-FFF2-40B4-BE49-F238E27FC236}">
                <a16:creationId xmlns:a16="http://schemas.microsoft.com/office/drawing/2014/main" id="{3356F3A8-10C6-CE60-063F-61FC71D26BBB}"/>
              </a:ext>
            </a:extLst>
          </p:cNvPr>
          <p:cNvSpPr txBox="1"/>
          <p:nvPr/>
        </p:nvSpPr>
        <p:spPr>
          <a:xfrm>
            <a:off x="588949" y="720210"/>
            <a:ext cx="526297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弘扬长征精神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D4E7CA8A-08C7-6E79-51E3-9918145F1E56}"/>
              </a:ext>
            </a:extLst>
          </p:cNvPr>
          <p:cNvSpPr txBox="1"/>
          <p:nvPr/>
        </p:nvSpPr>
        <p:spPr>
          <a:xfrm>
            <a:off x="519626" y="1566954"/>
            <a:ext cx="187743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目录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CA15F34-D9DF-7241-193E-9F5344D039DB}"/>
              </a:ext>
            </a:extLst>
          </p:cNvPr>
          <p:cNvSpPr txBox="1"/>
          <p:nvPr/>
        </p:nvSpPr>
        <p:spPr>
          <a:xfrm>
            <a:off x="519626" y="2761297"/>
            <a:ext cx="35702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600" dirty="0">
                <a:latin typeface="三极行楷简体-粗" panose="00000500000000000000" pitchFamily="2" charset="-122"/>
                <a:ea typeface="三极行楷简体-粗" panose="00000500000000000000" pitchFamily="2" charset="-122"/>
              </a:rPr>
              <a:t>谢谢观看</a:t>
            </a:r>
          </a:p>
        </p:txBody>
      </p:sp>
    </p:spTree>
    <p:extLst>
      <p:ext uri="{BB962C8B-B14F-4D97-AF65-F5344CB8AC3E}">
        <p14:creationId xmlns:p14="http://schemas.microsoft.com/office/powerpoint/2010/main" val="13038009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DC2546A6-03B4-B4A9-0FCF-ABA076415249}"/>
              </a:ext>
            </a:extLst>
          </p:cNvPr>
          <p:cNvSpPr txBox="1"/>
          <p:nvPr/>
        </p:nvSpPr>
        <p:spPr>
          <a:xfrm>
            <a:off x="737696" y="787480"/>
            <a:ext cx="7183377" cy="10152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7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sz="17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17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799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sz="17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799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仅供学习参考之用！禁止</a:t>
            </a:r>
            <a:r>
              <a:rPr lang="en-US" altLang="zh-CN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399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平台盗用贩卖！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737695" y="3673342"/>
            <a:ext cx="7460189" cy="9551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97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17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1799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图形 9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05718E25-E4AC-4F0B-31E3-4B75A722F765}"/>
              </a:ext>
            </a:extLst>
          </p:cNvPr>
          <p:cNvSpPr/>
          <p:nvPr/>
        </p:nvSpPr>
        <p:spPr>
          <a:xfrm>
            <a:off x="472623" y="2157156"/>
            <a:ext cx="3315606" cy="2986344"/>
          </a:xfrm>
          <a:custGeom>
            <a:avLst/>
            <a:gdLst>
              <a:gd name="connsiteX0" fmla="*/ 1357313 w 2812039"/>
              <a:gd name="connsiteY0" fmla="*/ 1805420 h 2532784"/>
              <a:gd name="connsiteX1" fmla="*/ 1409267 w 2812039"/>
              <a:gd name="connsiteY1" fmla="*/ 1863869 h 2532784"/>
              <a:gd name="connsiteX2" fmla="*/ 1435244 w 2812039"/>
              <a:gd name="connsiteY2" fmla="*/ 1902835 h 2532784"/>
              <a:gd name="connsiteX3" fmla="*/ 1428750 w 2812039"/>
              <a:gd name="connsiteY3" fmla="*/ 1922318 h 2532784"/>
              <a:gd name="connsiteX4" fmla="*/ 1344324 w 2812039"/>
              <a:gd name="connsiteY4" fmla="*/ 1896341 h 2532784"/>
              <a:gd name="connsiteX5" fmla="*/ 1227426 w 2812039"/>
              <a:gd name="connsiteY5" fmla="*/ 1922318 h 2532784"/>
              <a:gd name="connsiteX6" fmla="*/ 1201449 w 2812039"/>
              <a:gd name="connsiteY6" fmla="*/ 1915824 h 2532784"/>
              <a:gd name="connsiteX7" fmla="*/ 1104034 w 2812039"/>
              <a:gd name="connsiteY7" fmla="*/ 1863869 h 2532784"/>
              <a:gd name="connsiteX8" fmla="*/ 1071563 w 2812039"/>
              <a:gd name="connsiteY8" fmla="*/ 1779443 h 2532784"/>
              <a:gd name="connsiteX9" fmla="*/ 1130012 w 2812039"/>
              <a:gd name="connsiteY9" fmla="*/ 1733983 h 2532784"/>
              <a:gd name="connsiteX10" fmla="*/ 1285875 w 2812039"/>
              <a:gd name="connsiteY10" fmla="*/ 1701511 h 2532784"/>
              <a:gd name="connsiteX11" fmla="*/ 1357313 w 2812039"/>
              <a:gd name="connsiteY11" fmla="*/ 1805420 h 2532784"/>
              <a:gd name="connsiteX12" fmla="*/ 974148 w 2812039"/>
              <a:gd name="connsiteY12" fmla="*/ 1915824 h 2532784"/>
              <a:gd name="connsiteX13" fmla="*/ 876733 w 2812039"/>
              <a:gd name="connsiteY13" fmla="*/ 1915824 h 2532784"/>
              <a:gd name="connsiteX14" fmla="*/ 850756 w 2812039"/>
              <a:gd name="connsiteY14" fmla="*/ 1688523 h 2532784"/>
              <a:gd name="connsiteX15" fmla="*/ 850756 w 2812039"/>
              <a:gd name="connsiteY15" fmla="*/ 1689735 h 2532784"/>
              <a:gd name="connsiteX16" fmla="*/ 863744 w 2812039"/>
              <a:gd name="connsiteY16" fmla="*/ 1727489 h 2532784"/>
              <a:gd name="connsiteX17" fmla="*/ 902710 w 2812039"/>
              <a:gd name="connsiteY17" fmla="*/ 1759960 h 2532784"/>
              <a:gd name="connsiteX18" fmla="*/ 974148 w 2812039"/>
              <a:gd name="connsiteY18" fmla="*/ 1896341 h 2532784"/>
              <a:gd name="connsiteX19" fmla="*/ 974148 w 2812039"/>
              <a:gd name="connsiteY19" fmla="*/ 1915824 h 2532784"/>
              <a:gd name="connsiteX20" fmla="*/ 668915 w 2812039"/>
              <a:gd name="connsiteY20" fmla="*/ 1623580 h 2532784"/>
              <a:gd name="connsiteX21" fmla="*/ 714375 w 2812039"/>
              <a:gd name="connsiteY21" fmla="*/ 1746972 h 2532784"/>
              <a:gd name="connsiteX22" fmla="*/ 798801 w 2812039"/>
              <a:gd name="connsiteY22" fmla="*/ 2013239 h 2532784"/>
              <a:gd name="connsiteX23" fmla="*/ 694892 w 2812039"/>
              <a:gd name="connsiteY23" fmla="*/ 2019733 h 2532784"/>
              <a:gd name="connsiteX24" fmla="*/ 642938 w 2812039"/>
              <a:gd name="connsiteY24" fmla="*/ 1922318 h 2532784"/>
              <a:gd name="connsiteX25" fmla="*/ 552017 w 2812039"/>
              <a:gd name="connsiteY25" fmla="*/ 1727489 h 2532784"/>
              <a:gd name="connsiteX26" fmla="*/ 655926 w 2812039"/>
              <a:gd name="connsiteY26" fmla="*/ 1617085 h 2532784"/>
              <a:gd name="connsiteX27" fmla="*/ 668915 w 2812039"/>
              <a:gd name="connsiteY27" fmla="*/ 1623580 h 2532784"/>
              <a:gd name="connsiteX28" fmla="*/ 2136631 w 2812039"/>
              <a:gd name="connsiteY28" fmla="*/ 1643062 h 2532784"/>
              <a:gd name="connsiteX29" fmla="*/ 2123642 w 2812039"/>
              <a:gd name="connsiteY29" fmla="*/ 1662545 h 2532784"/>
              <a:gd name="connsiteX30" fmla="*/ 2234046 w 2812039"/>
              <a:gd name="connsiteY30" fmla="*/ 1798926 h 2532784"/>
              <a:gd name="connsiteX31" fmla="*/ 2227551 w 2812039"/>
              <a:gd name="connsiteY31" fmla="*/ 1818409 h 2532784"/>
              <a:gd name="connsiteX32" fmla="*/ 2208068 w 2812039"/>
              <a:gd name="connsiteY32" fmla="*/ 1818409 h 2532784"/>
              <a:gd name="connsiteX33" fmla="*/ 2084676 w 2812039"/>
              <a:gd name="connsiteY33" fmla="*/ 1675534 h 2532784"/>
              <a:gd name="connsiteX34" fmla="*/ 2084676 w 2812039"/>
              <a:gd name="connsiteY34" fmla="*/ 1610591 h 2532784"/>
              <a:gd name="connsiteX35" fmla="*/ 2136631 w 2812039"/>
              <a:gd name="connsiteY35" fmla="*/ 1643062 h 2532784"/>
              <a:gd name="connsiteX36" fmla="*/ 1740477 w 2812039"/>
              <a:gd name="connsiteY36" fmla="*/ 1610591 h 2532784"/>
              <a:gd name="connsiteX37" fmla="*/ 1818409 w 2812039"/>
              <a:gd name="connsiteY37" fmla="*/ 1675534 h 2532784"/>
              <a:gd name="connsiteX38" fmla="*/ 1818409 w 2812039"/>
              <a:gd name="connsiteY38" fmla="*/ 1695017 h 2532784"/>
              <a:gd name="connsiteX39" fmla="*/ 1753466 w 2812039"/>
              <a:gd name="connsiteY39" fmla="*/ 1708006 h 2532784"/>
              <a:gd name="connsiteX40" fmla="*/ 1714500 w 2812039"/>
              <a:gd name="connsiteY40" fmla="*/ 1675534 h 2532784"/>
              <a:gd name="connsiteX41" fmla="*/ 1714500 w 2812039"/>
              <a:gd name="connsiteY41" fmla="*/ 1610591 h 2532784"/>
              <a:gd name="connsiteX42" fmla="*/ 1740477 w 2812039"/>
              <a:gd name="connsiteY42" fmla="*/ 1610591 h 2532784"/>
              <a:gd name="connsiteX43" fmla="*/ 1539154 w 2812039"/>
              <a:gd name="connsiteY43" fmla="*/ 1480705 h 2532784"/>
              <a:gd name="connsiteX44" fmla="*/ 1539154 w 2812039"/>
              <a:gd name="connsiteY44" fmla="*/ 1500187 h 2532784"/>
              <a:gd name="connsiteX45" fmla="*/ 1526165 w 2812039"/>
              <a:gd name="connsiteY45" fmla="*/ 1506682 h 2532784"/>
              <a:gd name="connsiteX46" fmla="*/ 1415762 w 2812039"/>
              <a:gd name="connsiteY46" fmla="*/ 1435244 h 2532784"/>
              <a:gd name="connsiteX47" fmla="*/ 1415762 w 2812039"/>
              <a:gd name="connsiteY47" fmla="*/ 1415761 h 2532784"/>
              <a:gd name="connsiteX48" fmla="*/ 1448233 w 2812039"/>
              <a:gd name="connsiteY48" fmla="*/ 1402773 h 2532784"/>
              <a:gd name="connsiteX49" fmla="*/ 1539154 w 2812039"/>
              <a:gd name="connsiteY49" fmla="*/ 1480705 h 2532784"/>
              <a:gd name="connsiteX50" fmla="*/ 759835 w 2812039"/>
              <a:gd name="connsiteY50" fmla="*/ 675409 h 2532784"/>
              <a:gd name="connsiteX51" fmla="*/ 785813 w 2812039"/>
              <a:gd name="connsiteY51" fmla="*/ 772824 h 2532784"/>
              <a:gd name="connsiteX52" fmla="*/ 766330 w 2812039"/>
              <a:gd name="connsiteY52" fmla="*/ 805295 h 2532784"/>
              <a:gd name="connsiteX53" fmla="*/ 922193 w 2812039"/>
              <a:gd name="connsiteY53" fmla="*/ 1091045 h 2532784"/>
              <a:gd name="connsiteX54" fmla="*/ 902710 w 2812039"/>
              <a:gd name="connsiteY54" fmla="*/ 1130011 h 2532784"/>
              <a:gd name="connsiteX55" fmla="*/ 922193 w 2812039"/>
              <a:gd name="connsiteY55" fmla="*/ 1155989 h 2532784"/>
              <a:gd name="connsiteX56" fmla="*/ 941676 w 2812039"/>
              <a:gd name="connsiteY56" fmla="*/ 1227426 h 2532784"/>
              <a:gd name="connsiteX57" fmla="*/ 889722 w 2812039"/>
              <a:gd name="connsiteY57" fmla="*/ 1279381 h 2532784"/>
              <a:gd name="connsiteX58" fmla="*/ 863744 w 2812039"/>
              <a:gd name="connsiteY58" fmla="*/ 1272886 h 2532784"/>
              <a:gd name="connsiteX59" fmla="*/ 707881 w 2812039"/>
              <a:gd name="connsiteY59" fmla="*/ 1026102 h 2532784"/>
              <a:gd name="connsiteX60" fmla="*/ 766330 w 2812039"/>
              <a:gd name="connsiteY60" fmla="*/ 935182 h 2532784"/>
              <a:gd name="connsiteX61" fmla="*/ 629949 w 2812039"/>
              <a:gd name="connsiteY61" fmla="*/ 824778 h 2532784"/>
              <a:gd name="connsiteX62" fmla="*/ 603972 w 2812039"/>
              <a:gd name="connsiteY62" fmla="*/ 857250 h 2532784"/>
              <a:gd name="connsiteX63" fmla="*/ 571500 w 2812039"/>
              <a:gd name="connsiteY63" fmla="*/ 883227 h 2532784"/>
              <a:gd name="connsiteX64" fmla="*/ 584489 w 2812039"/>
              <a:gd name="connsiteY64" fmla="*/ 902710 h 2532784"/>
              <a:gd name="connsiteX65" fmla="*/ 584489 w 2812039"/>
              <a:gd name="connsiteY65" fmla="*/ 1032597 h 2532784"/>
              <a:gd name="connsiteX66" fmla="*/ 558511 w 2812039"/>
              <a:gd name="connsiteY66" fmla="*/ 1032597 h 2532784"/>
              <a:gd name="connsiteX67" fmla="*/ 519546 w 2812039"/>
              <a:gd name="connsiteY67" fmla="*/ 928687 h 2532784"/>
              <a:gd name="connsiteX68" fmla="*/ 746847 w 2812039"/>
              <a:gd name="connsiteY68" fmla="*/ 668915 h 2532784"/>
              <a:gd name="connsiteX69" fmla="*/ 759835 w 2812039"/>
              <a:gd name="connsiteY69" fmla="*/ 675409 h 2532784"/>
              <a:gd name="connsiteX70" fmla="*/ 214313 w 2812039"/>
              <a:gd name="connsiteY70" fmla="*/ 12989 h 2532784"/>
              <a:gd name="connsiteX71" fmla="*/ 266267 w 2812039"/>
              <a:gd name="connsiteY71" fmla="*/ 38966 h 2532784"/>
              <a:gd name="connsiteX72" fmla="*/ 350693 w 2812039"/>
              <a:gd name="connsiteY72" fmla="*/ 12989 h 2532784"/>
              <a:gd name="connsiteX73" fmla="*/ 448108 w 2812039"/>
              <a:gd name="connsiteY73" fmla="*/ 58449 h 2532784"/>
              <a:gd name="connsiteX74" fmla="*/ 616960 w 2812039"/>
              <a:gd name="connsiteY74" fmla="*/ 84426 h 2532784"/>
              <a:gd name="connsiteX75" fmla="*/ 811790 w 2812039"/>
              <a:gd name="connsiteY75" fmla="*/ 25977 h 2532784"/>
              <a:gd name="connsiteX76" fmla="*/ 1052080 w 2812039"/>
              <a:gd name="connsiteY76" fmla="*/ 12989 h 2532784"/>
              <a:gd name="connsiteX77" fmla="*/ 1240415 w 2812039"/>
              <a:gd name="connsiteY77" fmla="*/ 45460 h 2532784"/>
              <a:gd name="connsiteX78" fmla="*/ 1396279 w 2812039"/>
              <a:gd name="connsiteY78" fmla="*/ 168852 h 2532784"/>
              <a:gd name="connsiteX79" fmla="*/ 1389784 w 2812039"/>
              <a:gd name="connsiteY79" fmla="*/ 188335 h 2532784"/>
              <a:gd name="connsiteX80" fmla="*/ 1370301 w 2812039"/>
              <a:gd name="connsiteY80" fmla="*/ 175347 h 2532784"/>
              <a:gd name="connsiteX81" fmla="*/ 1279381 w 2812039"/>
              <a:gd name="connsiteY81" fmla="*/ 292244 h 2532784"/>
              <a:gd name="connsiteX82" fmla="*/ 1318347 w 2812039"/>
              <a:gd name="connsiteY82" fmla="*/ 357188 h 2532784"/>
              <a:gd name="connsiteX83" fmla="*/ 1318347 w 2812039"/>
              <a:gd name="connsiteY83" fmla="*/ 376670 h 2532784"/>
              <a:gd name="connsiteX84" fmla="*/ 1259898 w 2812039"/>
              <a:gd name="connsiteY84" fmla="*/ 415636 h 2532784"/>
              <a:gd name="connsiteX85" fmla="*/ 1285875 w 2812039"/>
              <a:gd name="connsiteY85" fmla="*/ 435119 h 2532784"/>
              <a:gd name="connsiteX86" fmla="*/ 1130012 w 2812039"/>
              <a:gd name="connsiteY86" fmla="*/ 565006 h 2532784"/>
              <a:gd name="connsiteX87" fmla="*/ 1019608 w 2812039"/>
              <a:gd name="connsiteY87" fmla="*/ 513051 h 2532784"/>
              <a:gd name="connsiteX88" fmla="*/ 857250 w 2812039"/>
              <a:gd name="connsiteY88" fmla="*/ 603972 h 2532784"/>
              <a:gd name="connsiteX89" fmla="*/ 844261 w 2812039"/>
              <a:gd name="connsiteY89" fmla="*/ 623455 h 2532784"/>
              <a:gd name="connsiteX90" fmla="*/ 967654 w 2812039"/>
              <a:gd name="connsiteY90" fmla="*/ 889722 h 2532784"/>
              <a:gd name="connsiteX91" fmla="*/ 1000125 w 2812039"/>
              <a:gd name="connsiteY91" fmla="*/ 883227 h 2532784"/>
              <a:gd name="connsiteX92" fmla="*/ 974148 w 2812039"/>
              <a:gd name="connsiteY92" fmla="*/ 857250 h 2532784"/>
              <a:gd name="connsiteX93" fmla="*/ 954665 w 2812039"/>
              <a:gd name="connsiteY93" fmla="*/ 746847 h 2532784"/>
              <a:gd name="connsiteX94" fmla="*/ 935182 w 2812039"/>
              <a:gd name="connsiteY94" fmla="*/ 694892 h 2532784"/>
              <a:gd name="connsiteX95" fmla="*/ 987136 w 2812039"/>
              <a:gd name="connsiteY95" fmla="*/ 629949 h 2532784"/>
              <a:gd name="connsiteX96" fmla="*/ 990687 w 2812039"/>
              <a:gd name="connsiteY96" fmla="*/ 632893 h 2532784"/>
              <a:gd name="connsiteX97" fmla="*/ 1006619 w 2812039"/>
              <a:gd name="connsiteY97" fmla="*/ 629949 h 2532784"/>
              <a:gd name="connsiteX98" fmla="*/ 1078057 w 2812039"/>
              <a:gd name="connsiteY98" fmla="*/ 642937 h 2532784"/>
              <a:gd name="connsiteX99" fmla="*/ 1123517 w 2812039"/>
              <a:gd name="connsiteY99" fmla="*/ 727364 h 2532784"/>
              <a:gd name="connsiteX100" fmla="*/ 1104034 w 2812039"/>
              <a:gd name="connsiteY100" fmla="*/ 792307 h 2532784"/>
              <a:gd name="connsiteX101" fmla="*/ 1117023 w 2812039"/>
              <a:gd name="connsiteY101" fmla="*/ 818284 h 2532784"/>
              <a:gd name="connsiteX102" fmla="*/ 1175472 w 2812039"/>
              <a:gd name="connsiteY102" fmla="*/ 850756 h 2532784"/>
              <a:gd name="connsiteX103" fmla="*/ 1220932 w 2812039"/>
              <a:gd name="connsiteY103" fmla="*/ 863744 h 2532784"/>
              <a:gd name="connsiteX104" fmla="*/ 1240415 w 2812039"/>
              <a:gd name="connsiteY104" fmla="*/ 844261 h 2532784"/>
              <a:gd name="connsiteX105" fmla="*/ 1363807 w 2812039"/>
              <a:gd name="connsiteY105" fmla="*/ 844261 h 2532784"/>
              <a:gd name="connsiteX106" fmla="*/ 1396279 w 2812039"/>
              <a:gd name="connsiteY106" fmla="*/ 831273 h 2532784"/>
              <a:gd name="connsiteX107" fmla="*/ 1409267 w 2812039"/>
              <a:gd name="connsiteY107" fmla="*/ 792307 h 2532784"/>
              <a:gd name="connsiteX108" fmla="*/ 1441739 w 2812039"/>
              <a:gd name="connsiteY108" fmla="*/ 792307 h 2532784"/>
              <a:gd name="connsiteX109" fmla="*/ 1448233 w 2812039"/>
              <a:gd name="connsiteY109" fmla="*/ 824778 h 2532784"/>
              <a:gd name="connsiteX110" fmla="*/ 1461222 w 2812039"/>
              <a:gd name="connsiteY110" fmla="*/ 831273 h 2532784"/>
              <a:gd name="connsiteX111" fmla="*/ 1649557 w 2812039"/>
              <a:gd name="connsiteY111" fmla="*/ 766330 h 2532784"/>
              <a:gd name="connsiteX112" fmla="*/ 1720994 w 2812039"/>
              <a:gd name="connsiteY112" fmla="*/ 694892 h 2532784"/>
              <a:gd name="connsiteX113" fmla="*/ 1714500 w 2812039"/>
              <a:gd name="connsiteY113" fmla="*/ 720869 h 2532784"/>
              <a:gd name="connsiteX114" fmla="*/ 1733983 w 2812039"/>
              <a:gd name="connsiteY114" fmla="*/ 746847 h 2532784"/>
              <a:gd name="connsiteX115" fmla="*/ 1805421 w 2812039"/>
              <a:gd name="connsiteY115" fmla="*/ 733858 h 2532784"/>
              <a:gd name="connsiteX116" fmla="*/ 1805421 w 2812039"/>
              <a:gd name="connsiteY116" fmla="*/ 753341 h 2532784"/>
              <a:gd name="connsiteX117" fmla="*/ 1649557 w 2812039"/>
              <a:gd name="connsiteY117" fmla="*/ 818284 h 2532784"/>
              <a:gd name="connsiteX118" fmla="*/ 1532659 w 2812039"/>
              <a:gd name="connsiteY118" fmla="*/ 902710 h 2532784"/>
              <a:gd name="connsiteX119" fmla="*/ 1474210 w 2812039"/>
              <a:gd name="connsiteY119" fmla="*/ 922193 h 2532784"/>
              <a:gd name="connsiteX120" fmla="*/ 1448233 w 2812039"/>
              <a:gd name="connsiteY120" fmla="*/ 974148 h 2532784"/>
              <a:gd name="connsiteX121" fmla="*/ 1422256 w 2812039"/>
              <a:gd name="connsiteY121" fmla="*/ 961159 h 2532784"/>
              <a:gd name="connsiteX122" fmla="*/ 1305358 w 2812039"/>
              <a:gd name="connsiteY122" fmla="*/ 1032597 h 2532784"/>
              <a:gd name="connsiteX123" fmla="*/ 1266392 w 2812039"/>
              <a:gd name="connsiteY123" fmla="*/ 1110528 h 2532784"/>
              <a:gd name="connsiteX124" fmla="*/ 1266392 w 2812039"/>
              <a:gd name="connsiteY124" fmla="*/ 1136506 h 2532784"/>
              <a:gd name="connsiteX125" fmla="*/ 1311852 w 2812039"/>
              <a:gd name="connsiteY125" fmla="*/ 1136506 h 2532784"/>
              <a:gd name="connsiteX126" fmla="*/ 1552142 w 2812039"/>
              <a:gd name="connsiteY126" fmla="*/ 1298864 h 2532784"/>
              <a:gd name="connsiteX127" fmla="*/ 1571625 w 2812039"/>
              <a:gd name="connsiteY127" fmla="*/ 1363807 h 2532784"/>
              <a:gd name="connsiteX128" fmla="*/ 1656051 w 2812039"/>
              <a:gd name="connsiteY128" fmla="*/ 1487199 h 2532784"/>
              <a:gd name="connsiteX129" fmla="*/ 1695017 w 2812039"/>
              <a:gd name="connsiteY129" fmla="*/ 1454727 h 2532784"/>
              <a:gd name="connsiteX130" fmla="*/ 1746972 w 2812039"/>
              <a:gd name="connsiteY130" fmla="*/ 1441739 h 2532784"/>
              <a:gd name="connsiteX131" fmla="*/ 1753466 w 2812039"/>
              <a:gd name="connsiteY131" fmla="*/ 1428750 h 2532784"/>
              <a:gd name="connsiteX132" fmla="*/ 1714500 w 2812039"/>
              <a:gd name="connsiteY132" fmla="*/ 1311852 h 2532784"/>
              <a:gd name="connsiteX133" fmla="*/ 1746972 w 2812039"/>
              <a:gd name="connsiteY133" fmla="*/ 1246909 h 2532784"/>
              <a:gd name="connsiteX134" fmla="*/ 1811915 w 2812039"/>
              <a:gd name="connsiteY134" fmla="*/ 1227426 h 2532784"/>
              <a:gd name="connsiteX135" fmla="*/ 1889847 w 2812039"/>
              <a:gd name="connsiteY135" fmla="*/ 1292369 h 2532784"/>
              <a:gd name="connsiteX136" fmla="*/ 1889847 w 2812039"/>
              <a:gd name="connsiteY136" fmla="*/ 1357312 h 2532784"/>
              <a:gd name="connsiteX137" fmla="*/ 2071688 w 2812039"/>
              <a:gd name="connsiteY137" fmla="*/ 1415761 h 2532784"/>
              <a:gd name="connsiteX138" fmla="*/ 2162608 w 2812039"/>
              <a:gd name="connsiteY138" fmla="*/ 1519670 h 2532784"/>
              <a:gd name="connsiteX139" fmla="*/ 2208068 w 2812039"/>
              <a:gd name="connsiteY139" fmla="*/ 1571625 h 2532784"/>
              <a:gd name="connsiteX140" fmla="*/ 2234046 w 2812039"/>
              <a:gd name="connsiteY140" fmla="*/ 1591108 h 2532784"/>
              <a:gd name="connsiteX141" fmla="*/ 2247034 w 2812039"/>
              <a:gd name="connsiteY141" fmla="*/ 1669040 h 2532784"/>
              <a:gd name="connsiteX142" fmla="*/ 2318472 w 2812039"/>
              <a:gd name="connsiteY142" fmla="*/ 1870364 h 2532784"/>
              <a:gd name="connsiteX143" fmla="*/ 2383415 w 2812039"/>
              <a:gd name="connsiteY143" fmla="*/ 1909330 h 2532784"/>
              <a:gd name="connsiteX144" fmla="*/ 2428875 w 2812039"/>
              <a:gd name="connsiteY144" fmla="*/ 1876858 h 2532784"/>
              <a:gd name="connsiteX145" fmla="*/ 2506807 w 2812039"/>
              <a:gd name="connsiteY145" fmla="*/ 1883352 h 2532784"/>
              <a:gd name="connsiteX146" fmla="*/ 2526290 w 2812039"/>
              <a:gd name="connsiteY146" fmla="*/ 1896341 h 2532784"/>
              <a:gd name="connsiteX147" fmla="*/ 2649682 w 2812039"/>
              <a:gd name="connsiteY147" fmla="*/ 1941801 h 2532784"/>
              <a:gd name="connsiteX148" fmla="*/ 2812040 w 2812039"/>
              <a:gd name="connsiteY148" fmla="*/ 2493818 h 2532784"/>
              <a:gd name="connsiteX149" fmla="*/ 2805546 w 2812039"/>
              <a:gd name="connsiteY149" fmla="*/ 2532784 h 2532784"/>
              <a:gd name="connsiteX150" fmla="*/ 0 w 2812039"/>
              <a:gd name="connsiteY150" fmla="*/ 2532784 h 2532784"/>
              <a:gd name="connsiteX151" fmla="*/ 0 w 2812039"/>
              <a:gd name="connsiteY151" fmla="*/ 2487324 h 2532784"/>
              <a:gd name="connsiteX152" fmla="*/ 19483 w 2812039"/>
              <a:gd name="connsiteY152" fmla="*/ 2428875 h 2532784"/>
              <a:gd name="connsiteX153" fmla="*/ 38966 w 2812039"/>
              <a:gd name="connsiteY153" fmla="*/ 2260023 h 2532784"/>
              <a:gd name="connsiteX154" fmla="*/ 116898 w 2812039"/>
              <a:gd name="connsiteY154" fmla="*/ 2052205 h 2532784"/>
              <a:gd name="connsiteX155" fmla="*/ 194830 w 2812039"/>
              <a:gd name="connsiteY155" fmla="*/ 1928812 h 2532784"/>
              <a:gd name="connsiteX156" fmla="*/ 292244 w 2812039"/>
              <a:gd name="connsiteY156" fmla="*/ 1948295 h 2532784"/>
              <a:gd name="connsiteX157" fmla="*/ 357188 w 2812039"/>
              <a:gd name="connsiteY157" fmla="*/ 1915824 h 2532784"/>
              <a:gd name="connsiteX158" fmla="*/ 448108 w 2812039"/>
              <a:gd name="connsiteY158" fmla="*/ 1967778 h 2532784"/>
              <a:gd name="connsiteX159" fmla="*/ 571500 w 2812039"/>
              <a:gd name="connsiteY159" fmla="*/ 1967778 h 2532784"/>
              <a:gd name="connsiteX160" fmla="*/ 577994 w 2812039"/>
              <a:gd name="connsiteY160" fmla="*/ 1948295 h 2532784"/>
              <a:gd name="connsiteX161" fmla="*/ 409142 w 2812039"/>
              <a:gd name="connsiteY161" fmla="*/ 1746972 h 2532784"/>
              <a:gd name="connsiteX162" fmla="*/ 396153 w 2812039"/>
              <a:gd name="connsiteY162" fmla="*/ 1688523 h 2532784"/>
              <a:gd name="connsiteX163" fmla="*/ 467591 w 2812039"/>
              <a:gd name="connsiteY163" fmla="*/ 1545648 h 2532784"/>
              <a:gd name="connsiteX164" fmla="*/ 571500 w 2812039"/>
              <a:gd name="connsiteY164" fmla="*/ 1357312 h 2532784"/>
              <a:gd name="connsiteX165" fmla="*/ 409142 w 2812039"/>
              <a:gd name="connsiteY165" fmla="*/ 1220932 h 2532784"/>
              <a:gd name="connsiteX166" fmla="*/ 402648 w 2812039"/>
              <a:gd name="connsiteY166" fmla="*/ 1188460 h 2532784"/>
              <a:gd name="connsiteX167" fmla="*/ 344199 w 2812039"/>
              <a:gd name="connsiteY167" fmla="*/ 1130011 h 2532784"/>
              <a:gd name="connsiteX168" fmla="*/ 519546 w 2812039"/>
              <a:gd name="connsiteY168" fmla="*/ 1013114 h 2532784"/>
              <a:gd name="connsiteX169" fmla="*/ 201324 w 2812039"/>
              <a:gd name="connsiteY169" fmla="*/ 12989 h 2532784"/>
              <a:gd name="connsiteX170" fmla="*/ 207818 w 2812039"/>
              <a:gd name="connsiteY170" fmla="*/ 0 h 2532784"/>
              <a:gd name="connsiteX171" fmla="*/ 214313 w 2812039"/>
              <a:gd name="connsiteY171" fmla="*/ 12989 h 253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2812039" h="2532784">
                <a:moveTo>
                  <a:pt x="1357313" y="1805420"/>
                </a:moveTo>
                <a:cubicBezTo>
                  <a:pt x="1363807" y="1818409"/>
                  <a:pt x="1389784" y="1837892"/>
                  <a:pt x="1409267" y="1863869"/>
                </a:cubicBezTo>
                <a:cubicBezTo>
                  <a:pt x="1422256" y="1870364"/>
                  <a:pt x="1435244" y="1883352"/>
                  <a:pt x="1435244" y="1902835"/>
                </a:cubicBezTo>
                <a:cubicBezTo>
                  <a:pt x="1435244" y="1915824"/>
                  <a:pt x="1435244" y="1915824"/>
                  <a:pt x="1428750" y="1922318"/>
                </a:cubicBezTo>
                <a:cubicBezTo>
                  <a:pt x="1402773" y="1915824"/>
                  <a:pt x="1357313" y="1896341"/>
                  <a:pt x="1344324" y="1896341"/>
                </a:cubicBezTo>
                <a:cubicBezTo>
                  <a:pt x="1324841" y="1896341"/>
                  <a:pt x="1240415" y="1922318"/>
                  <a:pt x="1227426" y="1922318"/>
                </a:cubicBezTo>
                <a:cubicBezTo>
                  <a:pt x="1207943" y="1922318"/>
                  <a:pt x="1207943" y="1922318"/>
                  <a:pt x="1201449" y="1915824"/>
                </a:cubicBezTo>
                <a:cubicBezTo>
                  <a:pt x="1181966" y="1896341"/>
                  <a:pt x="1104034" y="1902835"/>
                  <a:pt x="1104034" y="1863869"/>
                </a:cubicBezTo>
                <a:cubicBezTo>
                  <a:pt x="1104034" y="1844386"/>
                  <a:pt x="1084551" y="1805420"/>
                  <a:pt x="1071563" y="1779443"/>
                </a:cubicBezTo>
                <a:cubicBezTo>
                  <a:pt x="1084551" y="1766455"/>
                  <a:pt x="1104034" y="1740477"/>
                  <a:pt x="1130012" y="1733983"/>
                </a:cubicBezTo>
                <a:cubicBezTo>
                  <a:pt x="1175472" y="1714500"/>
                  <a:pt x="1266392" y="1701511"/>
                  <a:pt x="1285875" y="1701511"/>
                </a:cubicBezTo>
                <a:cubicBezTo>
                  <a:pt x="1311852" y="1701511"/>
                  <a:pt x="1357313" y="1798926"/>
                  <a:pt x="1357313" y="1805420"/>
                </a:cubicBezTo>
                <a:close/>
                <a:moveTo>
                  <a:pt x="974148" y="1915824"/>
                </a:moveTo>
                <a:lnTo>
                  <a:pt x="876733" y="1915824"/>
                </a:lnTo>
                <a:cubicBezTo>
                  <a:pt x="863744" y="1850881"/>
                  <a:pt x="857250" y="1785937"/>
                  <a:pt x="850756" y="1688523"/>
                </a:cubicBezTo>
                <a:cubicBezTo>
                  <a:pt x="850756" y="1689389"/>
                  <a:pt x="850756" y="1689735"/>
                  <a:pt x="850756" y="1689735"/>
                </a:cubicBezTo>
                <a:cubicBezTo>
                  <a:pt x="850929" y="1689735"/>
                  <a:pt x="852401" y="1676660"/>
                  <a:pt x="863744" y="1727489"/>
                </a:cubicBezTo>
                <a:cubicBezTo>
                  <a:pt x="870239" y="1740477"/>
                  <a:pt x="896216" y="1746972"/>
                  <a:pt x="902710" y="1759960"/>
                </a:cubicBezTo>
                <a:cubicBezTo>
                  <a:pt x="935182" y="1798926"/>
                  <a:pt x="948171" y="1850881"/>
                  <a:pt x="974148" y="1896341"/>
                </a:cubicBezTo>
                <a:lnTo>
                  <a:pt x="974148" y="1915824"/>
                </a:lnTo>
                <a:close/>
                <a:moveTo>
                  <a:pt x="668915" y="1623580"/>
                </a:moveTo>
                <a:cubicBezTo>
                  <a:pt x="681903" y="1662545"/>
                  <a:pt x="714375" y="1727489"/>
                  <a:pt x="714375" y="1746972"/>
                </a:cubicBezTo>
                <a:cubicBezTo>
                  <a:pt x="714375" y="1759960"/>
                  <a:pt x="766330" y="1915824"/>
                  <a:pt x="798801" y="2013239"/>
                </a:cubicBezTo>
                <a:cubicBezTo>
                  <a:pt x="792307" y="2013239"/>
                  <a:pt x="785813" y="2019733"/>
                  <a:pt x="694892" y="2019733"/>
                </a:cubicBezTo>
                <a:cubicBezTo>
                  <a:pt x="688398" y="1987261"/>
                  <a:pt x="655926" y="1954790"/>
                  <a:pt x="642938" y="1922318"/>
                </a:cubicBezTo>
                <a:cubicBezTo>
                  <a:pt x="623455" y="1863869"/>
                  <a:pt x="629949" y="1772949"/>
                  <a:pt x="552017" y="1727489"/>
                </a:cubicBezTo>
                <a:cubicBezTo>
                  <a:pt x="584489" y="1695017"/>
                  <a:pt x="623455" y="1656051"/>
                  <a:pt x="655926" y="1617085"/>
                </a:cubicBezTo>
                <a:cubicBezTo>
                  <a:pt x="662421" y="1617085"/>
                  <a:pt x="668915" y="1617085"/>
                  <a:pt x="668915" y="1623580"/>
                </a:cubicBezTo>
                <a:close/>
                <a:moveTo>
                  <a:pt x="2136631" y="1643062"/>
                </a:moveTo>
                <a:cubicBezTo>
                  <a:pt x="2136631" y="1656051"/>
                  <a:pt x="2123642" y="1643062"/>
                  <a:pt x="2123642" y="1662545"/>
                </a:cubicBezTo>
                <a:cubicBezTo>
                  <a:pt x="2123642" y="1662545"/>
                  <a:pt x="2234046" y="1759960"/>
                  <a:pt x="2234046" y="1798926"/>
                </a:cubicBezTo>
                <a:cubicBezTo>
                  <a:pt x="2234046" y="1811915"/>
                  <a:pt x="2227551" y="1811915"/>
                  <a:pt x="2227551" y="1818409"/>
                </a:cubicBezTo>
                <a:lnTo>
                  <a:pt x="2208068" y="1818409"/>
                </a:lnTo>
                <a:cubicBezTo>
                  <a:pt x="2169103" y="1772949"/>
                  <a:pt x="2130137" y="1720994"/>
                  <a:pt x="2084676" y="1675534"/>
                </a:cubicBezTo>
                <a:lnTo>
                  <a:pt x="2084676" y="1610591"/>
                </a:lnTo>
                <a:cubicBezTo>
                  <a:pt x="2097665" y="1610591"/>
                  <a:pt x="2136631" y="1623580"/>
                  <a:pt x="2136631" y="1643062"/>
                </a:cubicBezTo>
                <a:close/>
                <a:moveTo>
                  <a:pt x="1740477" y="1610591"/>
                </a:moveTo>
                <a:cubicBezTo>
                  <a:pt x="1772949" y="1630074"/>
                  <a:pt x="1798926" y="1649557"/>
                  <a:pt x="1818409" y="1675534"/>
                </a:cubicBezTo>
                <a:lnTo>
                  <a:pt x="1818409" y="1695017"/>
                </a:lnTo>
                <a:cubicBezTo>
                  <a:pt x="1772949" y="1675534"/>
                  <a:pt x="1759960" y="1708006"/>
                  <a:pt x="1753466" y="1708006"/>
                </a:cubicBezTo>
                <a:cubicBezTo>
                  <a:pt x="1733983" y="1708006"/>
                  <a:pt x="1727489" y="1688523"/>
                  <a:pt x="1714500" y="1675534"/>
                </a:cubicBezTo>
                <a:lnTo>
                  <a:pt x="1714500" y="1610591"/>
                </a:lnTo>
                <a:lnTo>
                  <a:pt x="1740477" y="1610591"/>
                </a:lnTo>
                <a:close/>
                <a:moveTo>
                  <a:pt x="1539154" y="1480705"/>
                </a:moveTo>
                <a:lnTo>
                  <a:pt x="1539154" y="1500187"/>
                </a:lnTo>
                <a:cubicBezTo>
                  <a:pt x="1539154" y="1500187"/>
                  <a:pt x="1539154" y="1506682"/>
                  <a:pt x="1526165" y="1506682"/>
                </a:cubicBezTo>
                <a:cubicBezTo>
                  <a:pt x="1506682" y="1506682"/>
                  <a:pt x="1454727" y="1461222"/>
                  <a:pt x="1415762" y="1435244"/>
                </a:cubicBezTo>
                <a:lnTo>
                  <a:pt x="1415762" y="1415761"/>
                </a:lnTo>
                <a:cubicBezTo>
                  <a:pt x="1422256" y="1409267"/>
                  <a:pt x="1428750" y="1402773"/>
                  <a:pt x="1448233" y="1402773"/>
                </a:cubicBezTo>
                <a:cubicBezTo>
                  <a:pt x="1461222" y="1402773"/>
                  <a:pt x="1513176" y="1448233"/>
                  <a:pt x="1539154" y="1480705"/>
                </a:cubicBezTo>
                <a:close/>
                <a:moveTo>
                  <a:pt x="759835" y="675409"/>
                </a:moveTo>
                <a:cubicBezTo>
                  <a:pt x="766330" y="707881"/>
                  <a:pt x="785813" y="759835"/>
                  <a:pt x="785813" y="772824"/>
                </a:cubicBezTo>
                <a:cubicBezTo>
                  <a:pt x="785813" y="792307"/>
                  <a:pt x="766330" y="792307"/>
                  <a:pt x="766330" y="805295"/>
                </a:cubicBezTo>
                <a:cubicBezTo>
                  <a:pt x="766330" y="863744"/>
                  <a:pt x="922193" y="1065068"/>
                  <a:pt x="922193" y="1091045"/>
                </a:cubicBezTo>
                <a:cubicBezTo>
                  <a:pt x="922193" y="1104034"/>
                  <a:pt x="902710" y="1117023"/>
                  <a:pt x="902710" y="1130011"/>
                </a:cubicBezTo>
                <a:cubicBezTo>
                  <a:pt x="902710" y="1149494"/>
                  <a:pt x="922193" y="1155989"/>
                  <a:pt x="922193" y="1155989"/>
                </a:cubicBezTo>
                <a:cubicBezTo>
                  <a:pt x="928688" y="1175472"/>
                  <a:pt x="941676" y="1207943"/>
                  <a:pt x="941676" y="1227426"/>
                </a:cubicBezTo>
                <a:cubicBezTo>
                  <a:pt x="941676" y="1240415"/>
                  <a:pt x="902710" y="1279381"/>
                  <a:pt x="889722" y="1279381"/>
                </a:cubicBezTo>
                <a:cubicBezTo>
                  <a:pt x="870239" y="1279381"/>
                  <a:pt x="876733" y="1272886"/>
                  <a:pt x="863744" y="1272886"/>
                </a:cubicBezTo>
                <a:cubicBezTo>
                  <a:pt x="863744" y="1117023"/>
                  <a:pt x="707881" y="1071562"/>
                  <a:pt x="707881" y="1026102"/>
                </a:cubicBezTo>
                <a:cubicBezTo>
                  <a:pt x="707881" y="1006619"/>
                  <a:pt x="766330" y="948170"/>
                  <a:pt x="766330" y="935182"/>
                </a:cubicBezTo>
                <a:cubicBezTo>
                  <a:pt x="766330" y="857250"/>
                  <a:pt x="688398" y="824778"/>
                  <a:pt x="629949" y="824778"/>
                </a:cubicBezTo>
                <a:cubicBezTo>
                  <a:pt x="616960" y="824778"/>
                  <a:pt x="610466" y="850756"/>
                  <a:pt x="603972" y="857250"/>
                </a:cubicBezTo>
                <a:cubicBezTo>
                  <a:pt x="597477" y="863744"/>
                  <a:pt x="584489" y="870239"/>
                  <a:pt x="571500" y="883227"/>
                </a:cubicBezTo>
                <a:cubicBezTo>
                  <a:pt x="571500" y="889722"/>
                  <a:pt x="577994" y="896216"/>
                  <a:pt x="584489" y="902710"/>
                </a:cubicBezTo>
                <a:lnTo>
                  <a:pt x="584489" y="1032597"/>
                </a:lnTo>
                <a:lnTo>
                  <a:pt x="558511" y="1032597"/>
                </a:lnTo>
                <a:cubicBezTo>
                  <a:pt x="526040" y="1013114"/>
                  <a:pt x="519546" y="954665"/>
                  <a:pt x="519546" y="928687"/>
                </a:cubicBezTo>
                <a:cubicBezTo>
                  <a:pt x="519546" y="857250"/>
                  <a:pt x="642938" y="668915"/>
                  <a:pt x="746847" y="668915"/>
                </a:cubicBezTo>
                <a:cubicBezTo>
                  <a:pt x="759835" y="668915"/>
                  <a:pt x="759835" y="675409"/>
                  <a:pt x="759835" y="675409"/>
                </a:cubicBezTo>
                <a:close/>
                <a:moveTo>
                  <a:pt x="214313" y="12989"/>
                </a:moveTo>
                <a:cubicBezTo>
                  <a:pt x="233795" y="25977"/>
                  <a:pt x="253278" y="38966"/>
                  <a:pt x="266267" y="38966"/>
                </a:cubicBezTo>
                <a:cubicBezTo>
                  <a:pt x="285750" y="38966"/>
                  <a:pt x="331210" y="12989"/>
                  <a:pt x="350693" y="12989"/>
                </a:cubicBezTo>
                <a:cubicBezTo>
                  <a:pt x="363682" y="12989"/>
                  <a:pt x="409142" y="51955"/>
                  <a:pt x="448108" y="58449"/>
                </a:cubicBezTo>
                <a:cubicBezTo>
                  <a:pt x="493568" y="64943"/>
                  <a:pt x="597477" y="84426"/>
                  <a:pt x="616960" y="84426"/>
                </a:cubicBezTo>
                <a:cubicBezTo>
                  <a:pt x="629949" y="84426"/>
                  <a:pt x="740352" y="32472"/>
                  <a:pt x="811790" y="25977"/>
                </a:cubicBezTo>
                <a:cubicBezTo>
                  <a:pt x="954665" y="6494"/>
                  <a:pt x="1039091" y="12989"/>
                  <a:pt x="1052080" y="12989"/>
                </a:cubicBezTo>
                <a:cubicBezTo>
                  <a:pt x="1071563" y="12989"/>
                  <a:pt x="1181966" y="32472"/>
                  <a:pt x="1240415" y="45460"/>
                </a:cubicBezTo>
                <a:cubicBezTo>
                  <a:pt x="1253404" y="110403"/>
                  <a:pt x="1396279" y="90920"/>
                  <a:pt x="1396279" y="168852"/>
                </a:cubicBezTo>
                <a:cubicBezTo>
                  <a:pt x="1396279" y="188335"/>
                  <a:pt x="1396279" y="181841"/>
                  <a:pt x="1389784" y="188335"/>
                </a:cubicBezTo>
                <a:cubicBezTo>
                  <a:pt x="1383290" y="181841"/>
                  <a:pt x="1383290" y="175347"/>
                  <a:pt x="1370301" y="175347"/>
                </a:cubicBezTo>
                <a:cubicBezTo>
                  <a:pt x="1331335" y="175347"/>
                  <a:pt x="1279381" y="285750"/>
                  <a:pt x="1279381" y="292244"/>
                </a:cubicBezTo>
                <a:cubicBezTo>
                  <a:pt x="1279381" y="305233"/>
                  <a:pt x="1305358" y="331210"/>
                  <a:pt x="1318347" y="357188"/>
                </a:cubicBezTo>
                <a:lnTo>
                  <a:pt x="1318347" y="376670"/>
                </a:lnTo>
                <a:cubicBezTo>
                  <a:pt x="1298864" y="376670"/>
                  <a:pt x="1266392" y="402648"/>
                  <a:pt x="1259898" y="415636"/>
                </a:cubicBezTo>
                <a:cubicBezTo>
                  <a:pt x="1266392" y="422131"/>
                  <a:pt x="1279381" y="428625"/>
                  <a:pt x="1285875" y="435119"/>
                </a:cubicBezTo>
                <a:cubicBezTo>
                  <a:pt x="1259898" y="467591"/>
                  <a:pt x="1149494" y="565006"/>
                  <a:pt x="1130012" y="565006"/>
                </a:cubicBezTo>
                <a:cubicBezTo>
                  <a:pt x="1110529" y="565006"/>
                  <a:pt x="1032597" y="513051"/>
                  <a:pt x="1019608" y="513051"/>
                </a:cubicBezTo>
                <a:cubicBezTo>
                  <a:pt x="954665" y="513051"/>
                  <a:pt x="941676" y="616960"/>
                  <a:pt x="857250" y="603972"/>
                </a:cubicBezTo>
                <a:cubicBezTo>
                  <a:pt x="850756" y="610466"/>
                  <a:pt x="844261" y="603972"/>
                  <a:pt x="844261" y="623455"/>
                </a:cubicBezTo>
                <a:cubicBezTo>
                  <a:pt x="844261" y="668915"/>
                  <a:pt x="948171" y="863744"/>
                  <a:pt x="967654" y="889722"/>
                </a:cubicBezTo>
                <a:lnTo>
                  <a:pt x="1000125" y="883227"/>
                </a:lnTo>
                <a:cubicBezTo>
                  <a:pt x="1000125" y="876733"/>
                  <a:pt x="987136" y="870239"/>
                  <a:pt x="974148" y="857250"/>
                </a:cubicBezTo>
                <a:cubicBezTo>
                  <a:pt x="967654" y="824778"/>
                  <a:pt x="961159" y="785812"/>
                  <a:pt x="954665" y="746847"/>
                </a:cubicBezTo>
                <a:cubicBezTo>
                  <a:pt x="954665" y="733858"/>
                  <a:pt x="935182" y="714375"/>
                  <a:pt x="935182" y="694892"/>
                </a:cubicBezTo>
                <a:cubicBezTo>
                  <a:pt x="935182" y="681903"/>
                  <a:pt x="967654" y="655926"/>
                  <a:pt x="987136" y="629949"/>
                </a:cubicBezTo>
                <a:cubicBezTo>
                  <a:pt x="989301" y="632200"/>
                  <a:pt x="989994" y="632893"/>
                  <a:pt x="990687" y="632893"/>
                </a:cubicBezTo>
                <a:cubicBezTo>
                  <a:pt x="992159" y="632893"/>
                  <a:pt x="993631" y="629949"/>
                  <a:pt x="1006619" y="629949"/>
                </a:cubicBezTo>
                <a:cubicBezTo>
                  <a:pt x="1019608" y="629949"/>
                  <a:pt x="1052080" y="642937"/>
                  <a:pt x="1078057" y="642937"/>
                </a:cubicBezTo>
                <a:cubicBezTo>
                  <a:pt x="1097540" y="668915"/>
                  <a:pt x="1123517" y="688398"/>
                  <a:pt x="1123517" y="727364"/>
                </a:cubicBezTo>
                <a:cubicBezTo>
                  <a:pt x="1123517" y="740352"/>
                  <a:pt x="1104034" y="779318"/>
                  <a:pt x="1104034" y="792307"/>
                </a:cubicBezTo>
                <a:cubicBezTo>
                  <a:pt x="1104034" y="811790"/>
                  <a:pt x="1117023" y="811790"/>
                  <a:pt x="1117023" y="818284"/>
                </a:cubicBezTo>
                <a:cubicBezTo>
                  <a:pt x="1136506" y="824778"/>
                  <a:pt x="1149494" y="837767"/>
                  <a:pt x="1175472" y="850756"/>
                </a:cubicBezTo>
                <a:cubicBezTo>
                  <a:pt x="1181966" y="850756"/>
                  <a:pt x="1201449" y="863744"/>
                  <a:pt x="1220932" y="863744"/>
                </a:cubicBezTo>
                <a:cubicBezTo>
                  <a:pt x="1233921" y="863744"/>
                  <a:pt x="1220932" y="844261"/>
                  <a:pt x="1240415" y="844261"/>
                </a:cubicBezTo>
                <a:lnTo>
                  <a:pt x="1363807" y="844261"/>
                </a:lnTo>
                <a:cubicBezTo>
                  <a:pt x="1376796" y="837767"/>
                  <a:pt x="1389784" y="837767"/>
                  <a:pt x="1396279" y="831273"/>
                </a:cubicBezTo>
                <a:cubicBezTo>
                  <a:pt x="1409267" y="824778"/>
                  <a:pt x="1409267" y="811790"/>
                  <a:pt x="1409267" y="792307"/>
                </a:cubicBezTo>
                <a:lnTo>
                  <a:pt x="1441739" y="792307"/>
                </a:lnTo>
                <a:cubicBezTo>
                  <a:pt x="1448233" y="798801"/>
                  <a:pt x="1454727" y="811790"/>
                  <a:pt x="1448233" y="824778"/>
                </a:cubicBezTo>
                <a:cubicBezTo>
                  <a:pt x="1454727" y="824778"/>
                  <a:pt x="1448233" y="831273"/>
                  <a:pt x="1461222" y="831273"/>
                </a:cubicBezTo>
                <a:cubicBezTo>
                  <a:pt x="1480705" y="831273"/>
                  <a:pt x="1591108" y="798801"/>
                  <a:pt x="1649557" y="766330"/>
                </a:cubicBezTo>
                <a:cubicBezTo>
                  <a:pt x="1675534" y="753341"/>
                  <a:pt x="1701512" y="714375"/>
                  <a:pt x="1720994" y="694892"/>
                </a:cubicBezTo>
                <a:cubicBezTo>
                  <a:pt x="1720994" y="701386"/>
                  <a:pt x="1714500" y="701386"/>
                  <a:pt x="1714500" y="720869"/>
                </a:cubicBezTo>
                <a:cubicBezTo>
                  <a:pt x="1714500" y="733858"/>
                  <a:pt x="1720994" y="746847"/>
                  <a:pt x="1733983" y="746847"/>
                </a:cubicBezTo>
                <a:cubicBezTo>
                  <a:pt x="1753466" y="746847"/>
                  <a:pt x="1766455" y="740352"/>
                  <a:pt x="1805421" y="733858"/>
                </a:cubicBezTo>
                <a:lnTo>
                  <a:pt x="1805421" y="753341"/>
                </a:lnTo>
                <a:cubicBezTo>
                  <a:pt x="1753466" y="798801"/>
                  <a:pt x="1701512" y="792307"/>
                  <a:pt x="1649557" y="818284"/>
                </a:cubicBezTo>
                <a:cubicBezTo>
                  <a:pt x="1604097" y="837767"/>
                  <a:pt x="1571625" y="883227"/>
                  <a:pt x="1532659" y="902710"/>
                </a:cubicBezTo>
                <a:cubicBezTo>
                  <a:pt x="1513176" y="915699"/>
                  <a:pt x="1493693" y="915699"/>
                  <a:pt x="1474210" y="922193"/>
                </a:cubicBezTo>
                <a:cubicBezTo>
                  <a:pt x="1448233" y="948170"/>
                  <a:pt x="1487199" y="974148"/>
                  <a:pt x="1448233" y="974148"/>
                </a:cubicBezTo>
                <a:cubicBezTo>
                  <a:pt x="1428750" y="974148"/>
                  <a:pt x="1435244" y="961159"/>
                  <a:pt x="1422256" y="961159"/>
                </a:cubicBezTo>
                <a:cubicBezTo>
                  <a:pt x="1409267" y="961159"/>
                  <a:pt x="1318347" y="1013114"/>
                  <a:pt x="1305358" y="1032597"/>
                </a:cubicBezTo>
                <a:cubicBezTo>
                  <a:pt x="1285875" y="1052080"/>
                  <a:pt x="1279381" y="1084551"/>
                  <a:pt x="1266392" y="1110528"/>
                </a:cubicBezTo>
                <a:lnTo>
                  <a:pt x="1266392" y="1136506"/>
                </a:lnTo>
                <a:cubicBezTo>
                  <a:pt x="1279381" y="1143000"/>
                  <a:pt x="1298864" y="1136506"/>
                  <a:pt x="1311852" y="1136506"/>
                </a:cubicBezTo>
                <a:cubicBezTo>
                  <a:pt x="1357313" y="1136506"/>
                  <a:pt x="1545648" y="1285875"/>
                  <a:pt x="1552142" y="1298864"/>
                </a:cubicBezTo>
                <a:cubicBezTo>
                  <a:pt x="1565131" y="1318347"/>
                  <a:pt x="1571625" y="1350818"/>
                  <a:pt x="1571625" y="1363807"/>
                </a:cubicBezTo>
                <a:cubicBezTo>
                  <a:pt x="1604097" y="1396278"/>
                  <a:pt x="1630074" y="1441739"/>
                  <a:pt x="1656051" y="1487199"/>
                </a:cubicBezTo>
                <a:cubicBezTo>
                  <a:pt x="1669040" y="1487199"/>
                  <a:pt x="1682029" y="1467716"/>
                  <a:pt x="1695017" y="1454727"/>
                </a:cubicBezTo>
                <a:cubicBezTo>
                  <a:pt x="1708006" y="1454727"/>
                  <a:pt x="1727489" y="1454727"/>
                  <a:pt x="1746972" y="1441739"/>
                </a:cubicBezTo>
                <a:cubicBezTo>
                  <a:pt x="1753466" y="1441739"/>
                  <a:pt x="1753466" y="1441739"/>
                  <a:pt x="1753466" y="1428750"/>
                </a:cubicBezTo>
                <a:cubicBezTo>
                  <a:pt x="1753466" y="1409267"/>
                  <a:pt x="1714500" y="1331335"/>
                  <a:pt x="1714500" y="1311852"/>
                </a:cubicBezTo>
                <a:cubicBezTo>
                  <a:pt x="1714500" y="1298864"/>
                  <a:pt x="1746972" y="1259898"/>
                  <a:pt x="1746972" y="1246909"/>
                </a:cubicBezTo>
                <a:cubicBezTo>
                  <a:pt x="1746972" y="1227426"/>
                  <a:pt x="1798926" y="1227426"/>
                  <a:pt x="1811915" y="1227426"/>
                </a:cubicBezTo>
                <a:cubicBezTo>
                  <a:pt x="1844387" y="1227426"/>
                  <a:pt x="1876858" y="1240415"/>
                  <a:pt x="1889847" y="1292369"/>
                </a:cubicBezTo>
                <a:cubicBezTo>
                  <a:pt x="1896341" y="1305358"/>
                  <a:pt x="1876858" y="1337830"/>
                  <a:pt x="1889847" y="1357312"/>
                </a:cubicBezTo>
                <a:cubicBezTo>
                  <a:pt x="1928813" y="1435244"/>
                  <a:pt x="2013239" y="1389784"/>
                  <a:pt x="2071688" y="1415761"/>
                </a:cubicBezTo>
                <a:cubicBezTo>
                  <a:pt x="2104159" y="1461222"/>
                  <a:pt x="2117148" y="1474210"/>
                  <a:pt x="2162608" y="1519670"/>
                </a:cubicBezTo>
                <a:cubicBezTo>
                  <a:pt x="2175597" y="1532659"/>
                  <a:pt x="2188586" y="1558636"/>
                  <a:pt x="2208068" y="1571625"/>
                </a:cubicBezTo>
                <a:cubicBezTo>
                  <a:pt x="2208068" y="1578119"/>
                  <a:pt x="2227551" y="1571625"/>
                  <a:pt x="2234046" y="1591108"/>
                </a:cubicBezTo>
                <a:cubicBezTo>
                  <a:pt x="2247034" y="1610591"/>
                  <a:pt x="2234046" y="1643062"/>
                  <a:pt x="2247034" y="1669040"/>
                </a:cubicBezTo>
                <a:cubicBezTo>
                  <a:pt x="2273012" y="1727489"/>
                  <a:pt x="2311978" y="1811915"/>
                  <a:pt x="2318472" y="1870364"/>
                </a:cubicBezTo>
                <a:cubicBezTo>
                  <a:pt x="2337955" y="1889847"/>
                  <a:pt x="2370426" y="1909330"/>
                  <a:pt x="2383415" y="1909330"/>
                </a:cubicBezTo>
                <a:cubicBezTo>
                  <a:pt x="2402898" y="1909330"/>
                  <a:pt x="2409392" y="1876858"/>
                  <a:pt x="2428875" y="1876858"/>
                </a:cubicBezTo>
                <a:cubicBezTo>
                  <a:pt x="2441864" y="1876858"/>
                  <a:pt x="2480830" y="1883352"/>
                  <a:pt x="2506807" y="1883352"/>
                </a:cubicBezTo>
                <a:cubicBezTo>
                  <a:pt x="2513301" y="1889847"/>
                  <a:pt x="2519796" y="1896341"/>
                  <a:pt x="2526290" y="1896341"/>
                </a:cubicBezTo>
                <a:cubicBezTo>
                  <a:pt x="2565256" y="1909330"/>
                  <a:pt x="2610716" y="1928812"/>
                  <a:pt x="2649682" y="1941801"/>
                </a:cubicBezTo>
                <a:cubicBezTo>
                  <a:pt x="2636693" y="2188585"/>
                  <a:pt x="2812040" y="2279506"/>
                  <a:pt x="2812040" y="2493818"/>
                </a:cubicBezTo>
                <a:cubicBezTo>
                  <a:pt x="2812040" y="2506807"/>
                  <a:pt x="2805546" y="2526290"/>
                  <a:pt x="2805546" y="2532784"/>
                </a:cubicBezTo>
                <a:lnTo>
                  <a:pt x="0" y="2532784"/>
                </a:lnTo>
                <a:lnTo>
                  <a:pt x="0" y="2487324"/>
                </a:lnTo>
                <a:cubicBezTo>
                  <a:pt x="12989" y="2467841"/>
                  <a:pt x="19483" y="2448358"/>
                  <a:pt x="19483" y="2428875"/>
                </a:cubicBezTo>
                <a:cubicBezTo>
                  <a:pt x="25977" y="2376921"/>
                  <a:pt x="32472" y="2318472"/>
                  <a:pt x="38966" y="2260023"/>
                </a:cubicBezTo>
                <a:cubicBezTo>
                  <a:pt x="32472" y="2195080"/>
                  <a:pt x="123392" y="2117148"/>
                  <a:pt x="116898" y="2052205"/>
                </a:cubicBezTo>
                <a:cubicBezTo>
                  <a:pt x="129886" y="1993756"/>
                  <a:pt x="123392" y="1928812"/>
                  <a:pt x="194830" y="1928812"/>
                </a:cubicBezTo>
                <a:cubicBezTo>
                  <a:pt x="214313" y="1928812"/>
                  <a:pt x="272761" y="1948295"/>
                  <a:pt x="292244" y="1948295"/>
                </a:cubicBezTo>
                <a:cubicBezTo>
                  <a:pt x="305233" y="1948295"/>
                  <a:pt x="344199" y="1915824"/>
                  <a:pt x="357188" y="1915824"/>
                </a:cubicBezTo>
                <a:cubicBezTo>
                  <a:pt x="376670" y="1915824"/>
                  <a:pt x="428625" y="1967778"/>
                  <a:pt x="448108" y="1967778"/>
                </a:cubicBezTo>
                <a:lnTo>
                  <a:pt x="571500" y="1967778"/>
                </a:lnTo>
                <a:cubicBezTo>
                  <a:pt x="571500" y="1961284"/>
                  <a:pt x="577994" y="1967778"/>
                  <a:pt x="577994" y="1948295"/>
                </a:cubicBezTo>
                <a:cubicBezTo>
                  <a:pt x="577994" y="1935307"/>
                  <a:pt x="461097" y="1811915"/>
                  <a:pt x="409142" y="1746972"/>
                </a:cubicBezTo>
                <a:cubicBezTo>
                  <a:pt x="396153" y="1727489"/>
                  <a:pt x="396153" y="1701511"/>
                  <a:pt x="396153" y="1688523"/>
                </a:cubicBezTo>
                <a:cubicBezTo>
                  <a:pt x="396153" y="1636568"/>
                  <a:pt x="448108" y="1578119"/>
                  <a:pt x="467591" y="1545648"/>
                </a:cubicBezTo>
                <a:cubicBezTo>
                  <a:pt x="506557" y="1487199"/>
                  <a:pt x="571500" y="1370301"/>
                  <a:pt x="571500" y="1357312"/>
                </a:cubicBezTo>
                <a:cubicBezTo>
                  <a:pt x="571500" y="1337830"/>
                  <a:pt x="435119" y="1246909"/>
                  <a:pt x="409142" y="1220932"/>
                </a:cubicBezTo>
                <a:cubicBezTo>
                  <a:pt x="409142" y="1214437"/>
                  <a:pt x="409142" y="1194955"/>
                  <a:pt x="402648" y="1188460"/>
                </a:cubicBezTo>
                <a:cubicBezTo>
                  <a:pt x="389659" y="1162483"/>
                  <a:pt x="344199" y="1149494"/>
                  <a:pt x="344199" y="1130011"/>
                </a:cubicBezTo>
                <a:cubicBezTo>
                  <a:pt x="344199" y="1019608"/>
                  <a:pt x="519546" y="1097540"/>
                  <a:pt x="519546" y="1013114"/>
                </a:cubicBezTo>
                <a:lnTo>
                  <a:pt x="201324" y="12989"/>
                </a:lnTo>
                <a:cubicBezTo>
                  <a:pt x="201324" y="12989"/>
                  <a:pt x="201324" y="6494"/>
                  <a:pt x="207818" y="0"/>
                </a:cubicBezTo>
                <a:cubicBezTo>
                  <a:pt x="214313" y="0"/>
                  <a:pt x="214313" y="6494"/>
                  <a:pt x="214313" y="12989"/>
                </a:cubicBezTo>
                <a:close/>
              </a:path>
            </a:pathLst>
          </a:cu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628DA969-791E-3293-915B-AA3F6E9E6A5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556000"/>
            <a:ext cx="9144000" cy="1587500"/>
          </a:xfrm>
          <a:prstGeom prst="rect">
            <a:avLst/>
          </a:prstGeom>
        </p:spPr>
      </p:pic>
      <p:pic>
        <p:nvPicPr>
          <p:cNvPr id="82" name="图片 81">
            <a:extLst>
              <a:ext uri="{FF2B5EF4-FFF2-40B4-BE49-F238E27FC236}">
                <a16:creationId xmlns:a16="http://schemas.microsoft.com/office/drawing/2014/main" id="{BD340142-AA1F-F274-12F6-37B291301D8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9624" y="482385"/>
            <a:ext cx="1199475" cy="677481"/>
          </a:xfrm>
          <a:prstGeom prst="rect">
            <a:avLst/>
          </a:prstGeom>
        </p:spPr>
      </p:pic>
      <p:pic>
        <p:nvPicPr>
          <p:cNvPr id="86" name="图片 85">
            <a:extLst>
              <a:ext uri="{FF2B5EF4-FFF2-40B4-BE49-F238E27FC236}">
                <a16:creationId xmlns:a16="http://schemas.microsoft.com/office/drawing/2014/main" id="{DE9C5E10-1492-E641-52C6-110BFAE65079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2979973" y="1759941"/>
            <a:ext cx="3184054" cy="706548"/>
          </a:xfrm>
          <a:prstGeom prst="rect">
            <a:avLst/>
          </a:prstGeom>
        </p:spPr>
      </p:pic>
      <p:grpSp>
        <p:nvGrpSpPr>
          <p:cNvPr id="123" name="组合 122">
            <a:extLst>
              <a:ext uri="{FF2B5EF4-FFF2-40B4-BE49-F238E27FC236}">
                <a16:creationId xmlns:a16="http://schemas.microsoft.com/office/drawing/2014/main" id="{2F2A6331-64AB-707B-3414-185E0C9331F6}"/>
              </a:ext>
            </a:extLst>
          </p:cNvPr>
          <p:cNvGrpSpPr/>
          <p:nvPr/>
        </p:nvGrpSpPr>
        <p:grpSpPr>
          <a:xfrm>
            <a:off x="2602126" y="2538251"/>
            <a:ext cx="3924700" cy="338554"/>
            <a:chOff x="2602126" y="2636181"/>
            <a:chExt cx="3924700" cy="338554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A1649AB2-A671-9323-EDAE-F6B9A81B020A}"/>
                </a:ext>
              </a:extLst>
            </p:cNvPr>
            <p:cNvSpPr txBox="1"/>
            <p:nvPr/>
          </p:nvSpPr>
          <p:spPr>
            <a:xfrm>
              <a:off x="2892694" y="2636181"/>
              <a:ext cx="3358612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600" b="1" dirty="0">
                  <a:gradFill>
                    <a:gsLst>
                      <a:gs pos="100000">
                        <a:srgbClr val="C00000"/>
                      </a:gs>
                      <a:gs pos="1000">
                        <a:srgbClr val="DC707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学习弘扬长征精神党建主题</a:t>
              </a:r>
              <a:r>
                <a:rPr lang="en-US" altLang="zh-CN" sz="1600" b="1" dirty="0">
                  <a:gradFill>
                    <a:gsLst>
                      <a:gs pos="100000">
                        <a:srgbClr val="C00000"/>
                      </a:gs>
                      <a:gs pos="1000">
                        <a:srgbClr val="DC707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PPT</a:t>
              </a:r>
              <a:r>
                <a:rPr lang="zh-CN" altLang="en-US" sz="1600" b="1" dirty="0">
                  <a:gradFill>
                    <a:gsLst>
                      <a:gs pos="100000">
                        <a:srgbClr val="C00000"/>
                      </a:gs>
                      <a:gs pos="1000">
                        <a:srgbClr val="DC707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模板</a:t>
              </a:r>
            </a:p>
          </p:txBody>
        </p:sp>
        <p:grpSp>
          <p:nvGrpSpPr>
            <p:cNvPr id="96" name="组合 95">
              <a:extLst>
                <a:ext uri="{FF2B5EF4-FFF2-40B4-BE49-F238E27FC236}">
                  <a16:creationId xmlns:a16="http://schemas.microsoft.com/office/drawing/2014/main" id="{7861E3A8-6BE2-DA0B-2800-EC5DCA6CF925}"/>
                </a:ext>
              </a:extLst>
            </p:cNvPr>
            <p:cNvGrpSpPr/>
            <p:nvPr/>
          </p:nvGrpSpPr>
          <p:grpSpPr>
            <a:xfrm>
              <a:off x="2602126" y="2730078"/>
              <a:ext cx="3924700" cy="157114"/>
              <a:chOff x="2609650" y="2668814"/>
              <a:chExt cx="3924700" cy="157114"/>
            </a:xfrm>
          </p:grpSpPr>
          <p:sp>
            <p:nvSpPr>
              <p:cNvPr id="94" name="菱形 93">
                <a:extLst>
                  <a:ext uri="{FF2B5EF4-FFF2-40B4-BE49-F238E27FC236}">
                    <a16:creationId xmlns:a16="http://schemas.microsoft.com/office/drawing/2014/main" id="{07672654-BEEC-4F48-0547-2DD032CB7629}"/>
                  </a:ext>
                </a:extLst>
              </p:cNvPr>
              <p:cNvSpPr/>
              <p:nvPr/>
            </p:nvSpPr>
            <p:spPr>
              <a:xfrm>
                <a:off x="2609650" y="2668814"/>
                <a:ext cx="157114" cy="157114"/>
              </a:xfrm>
              <a:prstGeom prst="diamond">
                <a:avLst/>
              </a:prstGeom>
              <a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菱形 94">
                <a:extLst>
                  <a:ext uri="{FF2B5EF4-FFF2-40B4-BE49-F238E27FC236}">
                    <a16:creationId xmlns:a16="http://schemas.microsoft.com/office/drawing/2014/main" id="{524DF4E3-9EF1-5E43-71DB-94DCDA1FB95A}"/>
                  </a:ext>
                </a:extLst>
              </p:cNvPr>
              <p:cNvSpPr/>
              <p:nvPr/>
            </p:nvSpPr>
            <p:spPr>
              <a:xfrm>
                <a:off x="6377236" y="2668814"/>
                <a:ext cx="157114" cy="157114"/>
              </a:xfrm>
              <a:prstGeom prst="diamond">
                <a:avLst/>
              </a:prstGeom>
              <a:blipFill>
                <a:blip r:embed="rId8" cstate="screen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22" name="组合 121">
            <a:extLst>
              <a:ext uri="{FF2B5EF4-FFF2-40B4-BE49-F238E27FC236}">
                <a16:creationId xmlns:a16="http://schemas.microsoft.com/office/drawing/2014/main" id="{C4835298-9383-3ABA-9DBC-EAF3AD2AE279}"/>
              </a:ext>
            </a:extLst>
          </p:cNvPr>
          <p:cNvGrpSpPr/>
          <p:nvPr/>
        </p:nvGrpSpPr>
        <p:grpSpPr>
          <a:xfrm>
            <a:off x="2944160" y="3369742"/>
            <a:ext cx="3272948" cy="287680"/>
            <a:chOff x="3026256" y="3369742"/>
            <a:chExt cx="3272948" cy="287680"/>
          </a:xfrm>
        </p:grpSpPr>
        <p:sp>
          <p:nvSpPr>
            <p:cNvPr id="99" name="矩形: 圆角 98">
              <a:extLst>
                <a:ext uri="{FF2B5EF4-FFF2-40B4-BE49-F238E27FC236}">
                  <a16:creationId xmlns:a16="http://schemas.microsoft.com/office/drawing/2014/main" id="{DCDFDAB3-F12E-D1A1-424F-BC0C95B04F36}"/>
                </a:ext>
              </a:extLst>
            </p:cNvPr>
            <p:cNvSpPr/>
            <p:nvPr/>
          </p:nvSpPr>
          <p:spPr bwMode="auto">
            <a:xfrm>
              <a:off x="3026256" y="3369742"/>
              <a:ext cx="1573509" cy="28768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solidFill>
                <a:srgbClr val="E1000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endParaRPr>
            </a:p>
          </p:txBody>
        </p:sp>
        <p:grpSp>
          <p:nvGrpSpPr>
            <p:cNvPr id="100" name="组合 99">
              <a:extLst>
                <a:ext uri="{FF2B5EF4-FFF2-40B4-BE49-F238E27FC236}">
                  <a16:creationId xmlns:a16="http://schemas.microsoft.com/office/drawing/2014/main" id="{4943E219-1F59-59FD-5082-6C1CE85424A1}"/>
                </a:ext>
              </a:extLst>
            </p:cNvPr>
            <p:cNvGrpSpPr/>
            <p:nvPr/>
          </p:nvGrpSpPr>
          <p:grpSpPr>
            <a:xfrm>
              <a:off x="3197194" y="3418780"/>
              <a:ext cx="160546" cy="178129"/>
              <a:chOff x="3456450" y="5160133"/>
              <a:chExt cx="361514" cy="401105"/>
            </a:xfrm>
            <a:blipFill>
              <a:blip r:embed="rId9"/>
              <a:stretch>
                <a:fillRect/>
              </a:stretch>
            </a:blipFill>
            <a:effectLst/>
          </p:grpSpPr>
          <p:sp>
            <p:nvSpPr>
              <p:cNvPr id="110" name="任意多边形: 形状 109">
                <a:extLst>
                  <a:ext uri="{FF2B5EF4-FFF2-40B4-BE49-F238E27FC236}">
                    <a16:creationId xmlns:a16="http://schemas.microsoft.com/office/drawing/2014/main" id="{3283A3A5-B44B-3BD9-DF72-D8C53B870FF5}"/>
                  </a:ext>
                </a:extLst>
              </p:cNvPr>
              <p:cNvSpPr/>
              <p:nvPr/>
            </p:nvSpPr>
            <p:spPr>
              <a:xfrm>
                <a:off x="3456450" y="5380481"/>
                <a:ext cx="361514" cy="180757"/>
              </a:xfrm>
              <a:custGeom>
                <a:avLst/>
                <a:gdLst>
                  <a:gd name="connsiteX0" fmla="*/ 361515 w 361514"/>
                  <a:gd name="connsiteY0" fmla="*/ 90379 h 180757"/>
                  <a:gd name="connsiteX1" fmla="*/ 343439 w 361514"/>
                  <a:gd name="connsiteY1" fmla="*/ 54227 h 180757"/>
                  <a:gd name="connsiteX2" fmla="*/ 255320 w 361514"/>
                  <a:gd name="connsiteY2" fmla="*/ 11297 h 180757"/>
                  <a:gd name="connsiteX3" fmla="*/ 180757 w 361514"/>
                  <a:gd name="connsiteY3" fmla="*/ 0 h 180757"/>
                  <a:gd name="connsiteX4" fmla="*/ 106195 w 361514"/>
                  <a:gd name="connsiteY4" fmla="*/ 11297 h 180757"/>
                  <a:gd name="connsiteX5" fmla="*/ 18076 w 361514"/>
                  <a:gd name="connsiteY5" fmla="*/ 54227 h 180757"/>
                  <a:gd name="connsiteX6" fmla="*/ 0 w 361514"/>
                  <a:gd name="connsiteY6" fmla="*/ 90379 h 180757"/>
                  <a:gd name="connsiteX7" fmla="*/ 0 w 361514"/>
                  <a:gd name="connsiteY7" fmla="*/ 180757 h 180757"/>
                  <a:gd name="connsiteX8" fmla="*/ 361515 w 361514"/>
                  <a:gd name="connsiteY8" fmla="*/ 180757 h 18075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61514" h="180757">
                    <a:moveTo>
                      <a:pt x="361515" y="90379"/>
                    </a:moveTo>
                    <a:cubicBezTo>
                      <a:pt x="361220" y="76226"/>
                      <a:pt x="354584" y="62955"/>
                      <a:pt x="343439" y="54227"/>
                    </a:cubicBezTo>
                    <a:cubicBezTo>
                      <a:pt x="318585" y="33892"/>
                      <a:pt x="286952" y="20335"/>
                      <a:pt x="255320" y="11297"/>
                    </a:cubicBezTo>
                    <a:cubicBezTo>
                      <a:pt x="231153" y="3899"/>
                      <a:pt x="206031" y="93"/>
                      <a:pt x="180757" y="0"/>
                    </a:cubicBezTo>
                    <a:cubicBezTo>
                      <a:pt x="155512" y="436"/>
                      <a:pt x="130437" y="4235"/>
                      <a:pt x="106195" y="11297"/>
                    </a:cubicBezTo>
                    <a:cubicBezTo>
                      <a:pt x="74604" y="20516"/>
                      <a:pt x="44807" y="35032"/>
                      <a:pt x="18076" y="54227"/>
                    </a:cubicBezTo>
                    <a:cubicBezTo>
                      <a:pt x="6931" y="62955"/>
                      <a:pt x="295" y="76226"/>
                      <a:pt x="0" y="90379"/>
                    </a:cubicBezTo>
                    <a:lnTo>
                      <a:pt x="0" y="180757"/>
                    </a:lnTo>
                    <a:lnTo>
                      <a:pt x="361515" y="180757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11" name="任意多边形: 形状 110">
                <a:extLst>
                  <a:ext uri="{FF2B5EF4-FFF2-40B4-BE49-F238E27FC236}">
                    <a16:creationId xmlns:a16="http://schemas.microsoft.com/office/drawing/2014/main" id="{EBFE7B24-761E-14B7-5676-B869298ECBC7}"/>
                  </a:ext>
                </a:extLst>
              </p:cNvPr>
              <p:cNvSpPr/>
              <p:nvPr/>
            </p:nvSpPr>
            <p:spPr>
              <a:xfrm>
                <a:off x="3536405" y="5160133"/>
                <a:ext cx="193356" cy="101725"/>
              </a:xfrm>
              <a:custGeom>
                <a:avLst/>
                <a:gdLst>
                  <a:gd name="connsiteX0" fmla="*/ 83856 w 193356"/>
                  <a:gd name="connsiteY0" fmla="*/ 83367 h 101725"/>
                  <a:gd name="connsiteX1" fmla="*/ 134694 w 193356"/>
                  <a:gd name="connsiteY1" fmla="*/ 46821 h 101725"/>
                  <a:gd name="connsiteX2" fmla="*/ 134694 w 193356"/>
                  <a:gd name="connsiteY2" fmla="*/ 46821 h 101725"/>
                  <a:gd name="connsiteX3" fmla="*/ 150284 w 193356"/>
                  <a:gd name="connsiteY3" fmla="*/ 53091 h 101725"/>
                  <a:gd name="connsiteX4" fmla="*/ 177285 w 193356"/>
                  <a:gd name="connsiteY4" fmla="*/ 81729 h 101725"/>
                  <a:gd name="connsiteX5" fmla="*/ 190559 w 193356"/>
                  <a:gd name="connsiteY5" fmla="*/ 100935 h 101725"/>
                  <a:gd name="connsiteX6" fmla="*/ 190559 w 193356"/>
                  <a:gd name="connsiteY6" fmla="*/ 100935 h 101725"/>
                  <a:gd name="connsiteX7" fmla="*/ 191181 w 193356"/>
                  <a:gd name="connsiteY7" fmla="*/ 101726 h 101725"/>
                  <a:gd name="connsiteX8" fmla="*/ 191181 w 193356"/>
                  <a:gd name="connsiteY8" fmla="*/ 101726 h 101725"/>
                  <a:gd name="connsiteX9" fmla="*/ 191915 w 193356"/>
                  <a:gd name="connsiteY9" fmla="*/ 65970 h 101725"/>
                  <a:gd name="connsiteX10" fmla="*/ 174235 w 193356"/>
                  <a:gd name="connsiteY10" fmla="*/ 29705 h 101725"/>
                  <a:gd name="connsiteX11" fmla="*/ 144579 w 193356"/>
                  <a:gd name="connsiteY11" fmla="*/ 19820 h 101725"/>
                  <a:gd name="connsiteX12" fmla="*/ 93628 w 193356"/>
                  <a:gd name="connsiteY12" fmla="*/ 50 h 101725"/>
                  <a:gd name="connsiteX13" fmla="*/ 21438 w 193356"/>
                  <a:gd name="connsiteY13" fmla="*/ 31061 h 101725"/>
                  <a:gd name="connsiteX14" fmla="*/ 3815 w 193356"/>
                  <a:gd name="connsiteY14" fmla="*/ 80035 h 101725"/>
                  <a:gd name="connsiteX15" fmla="*/ 1725 w 193356"/>
                  <a:gd name="connsiteY15" fmla="*/ 96585 h 101725"/>
                  <a:gd name="connsiteX16" fmla="*/ 11158 w 193356"/>
                  <a:gd name="connsiteY16" fmla="*/ 96585 h 101725"/>
                  <a:gd name="connsiteX17" fmla="*/ 11158 w 193356"/>
                  <a:gd name="connsiteY17" fmla="*/ 96585 h 101725"/>
                  <a:gd name="connsiteX18" fmla="*/ 83856 w 193356"/>
                  <a:gd name="connsiteY18" fmla="*/ 83367 h 1017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93356" h="101725">
                    <a:moveTo>
                      <a:pt x="83856" y="83367"/>
                    </a:moveTo>
                    <a:cubicBezTo>
                      <a:pt x="98543" y="74725"/>
                      <a:pt x="134694" y="46821"/>
                      <a:pt x="134694" y="46821"/>
                    </a:cubicBezTo>
                    <a:lnTo>
                      <a:pt x="134694" y="46821"/>
                    </a:lnTo>
                    <a:cubicBezTo>
                      <a:pt x="140399" y="47315"/>
                      <a:pt x="145827" y="49498"/>
                      <a:pt x="150284" y="53091"/>
                    </a:cubicBezTo>
                    <a:cubicBezTo>
                      <a:pt x="161133" y="60708"/>
                      <a:pt x="170319" y="70452"/>
                      <a:pt x="177285" y="81729"/>
                    </a:cubicBezTo>
                    <a:cubicBezTo>
                      <a:pt x="183555" y="91106"/>
                      <a:pt x="188921" y="98675"/>
                      <a:pt x="190559" y="100935"/>
                    </a:cubicBezTo>
                    <a:lnTo>
                      <a:pt x="190559" y="100935"/>
                    </a:lnTo>
                    <a:lnTo>
                      <a:pt x="191181" y="101726"/>
                    </a:lnTo>
                    <a:lnTo>
                      <a:pt x="191181" y="101726"/>
                    </a:lnTo>
                    <a:cubicBezTo>
                      <a:pt x="194005" y="96077"/>
                      <a:pt x="193892" y="80317"/>
                      <a:pt x="191915" y="65970"/>
                    </a:cubicBezTo>
                    <a:cubicBezTo>
                      <a:pt x="189147" y="46199"/>
                      <a:pt x="186888" y="40325"/>
                      <a:pt x="174235" y="29705"/>
                    </a:cubicBezTo>
                    <a:cubicBezTo>
                      <a:pt x="166173" y="22399"/>
                      <a:pt x="155413" y="18812"/>
                      <a:pt x="144579" y="19820"/>
                    </a:cubicBezTo>
                    <a:cubicBezTo>
                      <a:pt x="129880" y="8414"/>
                      <a:pt x="112174" y="1543"/>
                      <a:pt x="93628" y="50"/>
                    </a:cubicBezTo>
                    <a:cubicBezTo>
                      <a:pt x="65385" y="-967"/>
                      <a:pt x="34543" y="13776"/>
                      <a:pt x="21438" y="31061"/>
                    </a:cubicBezTo>
                    <a:cubicBezTo>
                      <a:pt x="1612" y="57045"/>
                      <a:pt x="3815" y="73991"/>
                      <a:pt x="3815" y="80035"/>
                    </a:cubicBezTo>
                    <a:cubicBezTo>
                      <a:pt x="3815" y="86079"/>
                      <a:pt x="-3133" y="96585"/>
                      <a:pt x="1725" y="96585"/>
                    </a:cubicBezTo>
                    <a:cubicBezTo>
                      <a:pt x="4888" y="96585"/>
                      <a:pt x="7995" y="96585"/>
                      <a:pt x="11158" y="96585"/>
                    </a:cubicBezTo>
                    <a:lnTo>
                      <a:pt x="11158" y="96585"/>
                    </a:lnTo>
                    <a:cubicBezTo>
                      <a:pt x="29064" y="96077"/>
                      <a:pt x="65611" y="94100"/>
                      <a:pt x="83856" y="83367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12" name="任意多边形: 形状 111">
                <a:extLst>
                  <a:ext uri="{FF2B5EF4-FFF2-40B4-BE49-F238E27FC236}">
                    <a16:creationId xmlns:a16="http://schemas.microsoft.com/office/drawing/2014/main" id="{48202379-D7CF-61B5-7003-99038C7FCF96}"/>
                  </a:ext>
                </a:extLst>
              </p:cNvPr>
              <p:cNvSpPr/>
              <p:nvPr/>
            </p:nvSpPr>
            <p:spPr>
              <a:xfrm>
                <a:off x="3546885" y="5218929"/>
                <a:ext cx="179853" cy="138288"/>
              </a:xfrm>
              <a:custGeom>
                <a:avLst/>
                <a:gdLst>
                  <a:gd name="connsiteX0" fmla="*/ 171776 w 179853"/>
                  <a:gd name="connsiteY0" fmla="*/ 49539 h 138288"/>
                  <a:gd name="connsiteX1" fmla="*/ 157711 w 179853"/>
                  <a:gd name="connsiteY1" fmla="*/ 29260 h 138288"/>
                  <a:gd name="connsiteX2" fmla="*/ 133478 w 179853"/>
                  <a:gd name="connsiteY2" fmla="*/ 3389 h 138288"/>
                  <a:gd name="connsiteX3" fmla="*/ 127321 w 179853"/>
                  <a:gd name="connsiteY3" fmla="*/ 0 h 138288"/>
                  <a:gd name="connsiteX4" fmla="*/ 79081 w 179853"/>
                  <a:gd name="connsiteY4" fmla="*/ 34231 h 138288"/>
                  <a:gd name="connsiteX5" fmla="*/ 0 w 179853"/>
                  <a:gd name="connsiteY5" fmla="*/ 49030 h 138288"/>
                  <a:gd name="connsiteX6" fmla="*/ 91493 w 179853"/>
                  <a:gd name="connsiteY6" fmla="*/ 138281 h 138288"/>
                  <a:gd name="connsiteX7" fmla="*/ 179854 w 179853"/>
                  <a:gd name="connsiteY7" fmla="*/ 60610 h 13828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79853" h="138288">
                    <a:moveTo>
                      <a:pt x="171776" y="49539"/>
                    </a:moveTo>
                    <a:cubicBezTo>
                      <a:pt x="171494" y="49143"/>
                      <a:pt x="165280" y="40501"/>
                      <a:pt x="157711" y="29260"/>
                    </a:cubicBezTo>
                    <a:cubicBezTo>
                      <a:pt x="151494" y="19065"/>
                      <a:pt x="143246" y="10258"/>
                      <a:pt x="133478" y="3389"/>
                    </a:cubicBezTo>
                    <a:cubicBezTo>
                      <a:pt x="131577" y="2005"/>
                      <a:pt x="129508" y="866"/>
                      <a:pt x="127321" y="0"/>
                    </a:cubicBezTo>
                    <a:cubicBezTo>
                      <a:pt x="117266" y="7626"/>
                      <a:pt x="91395" y="27057"/>
                      <a:pt x="79081" y="34231"/>
                    </a:cubicBezTo>
                    <a:cubicBezTo>
                      <a:pt x="59537" y="45528"/>
                      <a:pt x="23894" y="48522"/>
                      <a:pt x="0" y="49030"/>
                    </a:cubicBezTo>
                    <a:cubicBezTo>
                      <a:pt x="619" y="98941"/>
                      <a:pt x="41582" y="138900"/>
                      <a:pt x="91493" y="138281"/>
                    </a:cubicBezTo>
                    <a:cubicBezTo>
                      <a:pt x="136072" y="137729"/>
                      <a:pt x="173589" y="104751"/>
                      <a:pt x="179854" y="6061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</p:grpSp>
        <p:sp>
          <p:nvSpPr>
            <p:cNvPr id="101" name="文本框 100">
              <a:extLst>
                <a:ext uri="{FF2B5EF4-FFF2-40B4-BE49-F238E27FC236}">
                  <a16:creationId xmlns:a16="http://schemas.microsoft.com/office/drawing/2014/main" id="{213CD311-451A-70F2-80E1-BD199B69F25F}"/>
                </a:ext>
              </a:extLst>
            </p:cNvPr>
            <p:cNvSpPr txBox="1"/>
            <p:nvPr/>
          </p:nvSpPr>
          <p:spPr>
            <a:xfrm>
              <a:off x="3360284" y="3405860"/>
              <a:ext cx="119776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1600" b="1">
                  <a:gradFill>
                    <a:gsLst>
                      <a:gs pos="100000">
                        <a:srgbClr val="C00000"/>
                      </a:gs>
                      <a:gs pos="1000">
                        <a:srgbClr val="DC707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800" dirty="0">
                  <a:sym typeface="+mn-lt"/>
                </a:rPr>
                <a:t>汇报</a:t>
              </a:r>
              <a:r>
                <a:rPr lang="zh-CN" altLang="en-US" sz="800">
                  <a:sym typeface="+mn-lt"/>
                </a:rPr>
                <a:t>人：</a:t>
              </a:r>
              <a:r>
                <a:rPr lang="en-US" altLang="zh-CN" sz="800" dirty="0">
                  <a:sym typeface="+mn-lt"/>
                </a:rPr>
                <a:t>51PPT</a:t>
              </a:r>
              <a:r>
                <a:rPr lang="zh-CN" altLang="en-US" sz="800" dirty="0">
                  <a:sym typeface="+mn-lt"/>
                </a:rPr>
                <a:t>模板网</a:t>
              </a:r>
            </a:p>
          </p:txBody>
        </p:sp>
        <p:sp>
          <p:nvSpPr>
            <p:cNvPr id="113" name="矩形: 圆角 112">
              <a:extLst>
                <a:ext uri="{FF2B5EF4-FFF2-40B4-BE49-F238E27FC236}">
                  <a16:creationId xmlns:a16="http://schemas.microsoft.com/office/drawing/2014/main" id="{2B2C4508-C497-6233-D1E6-9CC0646DBA77}"/>
                </a:ext>
              </a:extLst>
            </p:cNvPr>
            <p:cNvSpPr/>
            <p:nvPr/>
          </p:nvSpPr>
          <p:spPr bwMode="auto">
            <a:xfrm>
              <a:off x="4725695" y="3369742"/>
              <a:ext cx="1573509" cy="287680"/>
            </a:xfrm>
            <a:prstGeom prst="roundRect">
              <a:avLst>
                <a:gd name="adj" fmla="val 50000"/>
              </a:avLst>
            </a:prstGeom>
            <a:noFill/>
            <a:ln w="12700" cap="flat" cmpd="sng" algn="ctr">
              <a:solidFill>
                <a:srgbClr val="E1000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</a:pPr>
              <a:endParaRPr kumimoji="0" lang="zh-CN" altLang="en-US" sz="12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宋体" pitchFamily="2" charset="-122"/>
              </a:endParaRPr>
            </a:p>
          </p:txBody>
        </p:sp>
        <p:sp>
          <p:nvSpPr>
            <p:cNvPr id="114" name="文本框 113">
              <a:extLst>
                <a:ext uri="{FF2B5EF4-FFF2-40B4-BE49-F238E27FC236}">
                  <a16:creationId xmlns:a16="http://schemas.microsoft.com/office/drawing/2014/main" id="{4A042BD5-E932-57F1-D758-3D0C2F936E35}"/>
                </a:ext>
              </a:extLst>
            </p:cNvPr>
            <p:cNvSpPr txBox="1"/>
            <p:nvPr/>
          </p:nvSpPr>
          <p:spPr>
            <a:xfrm>
              <a:off x="5045295" y="3414436"/>
              <a:ext cx="1042273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algn="ctr">
                <a:defRPr sz="800" b="1">
                  <a:gradFill>
                    <a:gsLst>
                      <a:gs pos="100000">
                        <a:srgbClr val="C00000"/>
                      </a:gs>
                      <a:gs pos="1000">
                        <a:srgbClr val="DC7070"/>
                      </a:gs>
                    </a:gsLst>
                    <a:lin ang="54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+mn-lt"/>
                </a:rPr>
                <a:t>时间：</a:t>
              </a:r>
              <a:r>
                <a:rPr lang="en-US" altLang="zh-CN" dirty="0">
                  <a:sym typeface="+mn-lt"/>
                </a:rPr>
                <a:t>2023.05.04</a:t>
              </a:r>
              <a:endParaRPr lang="zh-CN" altLang="en-US" dirty="0">
                <a:sym typeface="+mn-lt"/>
              </a:endParaRPr>
            </a:p>
          </p:txBody>
        </p:sp>
        <p:grpSp>
          <p:nvGrpSpPr>
            <p:cNvPr id="115" name="组合 114">
              <a:extLst>
                <a:ext uri="{FF2B5EF4-FFF2-40B4-BE49-F238E27FC236}">
                  <a16:creationId xmlns:a16="http://schemas.microsoft.com/office/drawing/2014/main" id="{4C9812C3-B7CE-55EC-3412-75AD385FAC64}"/>
                </a:ext>
              </a:extLst>
            </p:cNvPr>
            <p:cNvGrpSpPr/>
            <p:nvPr/>
          </p:nvGrpSpPr>
          <p:grpSpPr>
            <a:xfrm>
              <a:off x="4819660" y="3419154"/>
              <a:ext cx="195709" cy="195709"/>
              <a:chOff x="6302832" y="5189791"/>
              <a:chExt cx="723900" cy="723900"/>
            </a:xfrm>
            <a:blipFill>
              <a:blip r:embed="rId9"/>
              <a:stretch>
                <a:fillRect/>
              </a:stretch>
            </a:blipFill>
            <a:effectLst/>
          </p:grpSpPr>
          <p:sp>
            <p:nvSpPr>
              <p:cNvPr id="116" name="任意多边形: 形状 115">
                <a:extLst>
                  <a:ext uri="{FF2B5EF4-FFF2-40B4-BE49-F238E27FC236}">
                    <a16:creationId xmlns:a16="http://schemas.microsoft.com/office/drawing/2014/main" id="{FE06626B-B24C-49DB-E264-ACCC0C47A5B8}"/>
                  </a:ext>
                </a:extLst>
              </p:cNvPr>
              <p:cNvSpPr/>
              <p:nvPr/>
            </p:nvSpPr>
            <p:spPr>
              <a:xfrm>
                <a:off x="6302832" y="5189791"/>
                <a:ext cx="723900" cy="723900"/>
              </a:xfrm>
              <a:custGeom>
                <a:avLst/>
                <a:gdLst>
                  <a:gd name="connsiteX0" fmla="*/ 361950 w 723900"/>
                  <a:gd name="connsiteY0" fmla="*/ 666750 h 723900"/>
                  <a:gd name="connsiteX1" fmla="*/ 57150 w 723900"/>
                  <a:gd name="connsiteY1" fmla="*/ 361950 h 723900"/>
                  <a:gd name="connsiteX2" fmla="*/ 361950 w 723900"/>
                  <a:gd name="connsiteY2" fmla="*/ 57150 h 723900"/>
                  <a:gd name="connsiteX3" fmla="*/ 666750 w 723900"/>
                  <a:gd name="connsiteY3" fmla="*/ 361950 h 723900"/>
                  <a:gd name="connsiteX4" fmla="*/ 361950 w 723900"/>
                  <a:gd name="connsiteY4" fmla="*/ 666750 h 723900"/>
                  <a:gd name="connsiteX5" fmla="*/ 361950 w 723900"/>
                  <a:gd name="connsiteY5" fmla="*/ 0 h 723900"/>
                  <a:gd name="connsiteX6" fmla="*/ 0 w 723900"/>
                  <a:gd name="connsiteY6" fmla="*/ 361950 h 723900"/>
                  <a:gd name="connsiteX7" fmla="*/ 361950 w 723900"/>
                  <a:gd name="connsiteY7" fmla="*/ 723900 h 723900"/>
                  <a:gd name="connsiteX8" fmla="*/ 723900 w 723900"/>
                  <a:gd name="connsiteY8" fmla="*/ 361950 h 723900"/>
                  <a:gd name="connsiteX9" fmla="*/ 361950 w 723900"/>
                  <a:gd name="connsiteY9" fmla="*/ 0 h 7239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23900" h="723900">
                    <a:moveTo>
                      <a:pt x="361950" y="666750"/>
                    </a:moveTo>
                    <a:cubicBezTo>
                      <a:pt x="194310" y="666750"/>
                      <a:pt x="57150" y="529590"/>
                      <a:pt x="57150" y="361950"/>
                    </a:cubicBezTo>
                    <a:cubicBezTo>
                      <a:pt x="57150" y="194310"/>
                      <a:pt x="194310" y="57150"/>
                      <a:pt x="361950" y="57150"/>
                    </a:cubicBezTo>
                    <a:cubicBezTo>
                      <a:pt x="529590" y="57150"/>
                      <a:pt x="666750" y="194310"/>
                      <a:pt x="666750" y="361950"/>
                    </a:cubicBezTo>
                    <a:cubicBezTo>
                      <a:pt x="666750" y="529590"/>
                      <a:pt x="529590" y="666750"/>
                      <a:pt x="361950" y="666750"/>
                    </a:cubicBezTo>
                    <a:close/>
                    <a:moveTo>
                      <a:pt x="361950" y="0"/>
                    </a:moveTo>
                    <a:cubicBezTo>
                      <a:pt x="161925" y="0"/>
                      <a:pt x="0" y="161925"/>
                      <a:pt x="0" y="361950"/>
                    </a:cubicBezTo>
                    <a:cubicBezTo>
                      <a:pt x="0" y="561975"/>
                      <a:pt x="161925" y="723900"/>
                      <a:pt x="361950" y="723900"/>
                    </a:cubicBezTo>
                    <a:cubicBezTo>
                      <a:pt x="561975" y="723900"/>
                      <a:pt x="723900" y="561975"/>
                      <a:pt x="723900" y="361950"/>
                    </a:cubicBezTo>
                    <a:cubicBezTo>
                      <a:pt x="723900" y="161925"/>
                      <a:pt x="561975" y="0"/>
                      <a:pt x="361950" y="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17" name="任意多边形: 形状 116">
                <a:extLst>
                  <a:ext uri="{FF2B5EF4-FFF2-40B4-BE49-F238E27FC236}">
                    <a16:creationId xmlns:a16="http://schemas.microsoft.com/office/drawing/2014/main" id="{B7A778B0-18C5-A26E-3DA9-91AB3A269CCF}"/>
                  </a:ext>
                </a:extLst>
              </p:cNvPr>
              <p:cNvSpPr/>
              <p:nvPr/>
            </p:nvSpPr>
            <p:spPr>
              <a:xfrm>
                <a:off x="6645732" y="5361241"/>
                <a:ext cx="166687" cy="338137"/>
              </a:xfrm>
              <a:custGeom>
                <a:avLst/>
                <a:gdLst>
                  <a:gd name="connsiteX0" fmla="*/ 38100 w 166687"/>
                  <a:gd name="connsiteY0" fmla="*/ 0 h 338137"/>
                  <a:gd name="connsiteX1" fmla="*/ 0 w 166687"/>
                  <a:gd name="connsiteY1" fmla="*/ 0 h 338137"/>
                  <a:gd name="connsiteX2" fmla="*/ 0 w 166687"/>
                  <a:gd name="connsiteY2" fmla="*/ 190500 h 338137"/>
                  <a:gd name="connsiteX3" fmla="*/ 5715 w 166687"/>
                  <a:gd name="connsiteY3" fmla="*/ 203835 h 338137"/>
                  <a:gd name="connsiteX4" fmla="*/ 140018 w 166687"/>
                  <a:gd name="connsiteY4" fmla="*/ 338138 h 338137"/>
                  <a:gd name="connsiteX5" fmla="*/ 166688 w 166687"/>
                  <a:gd name="connsiteY5" fmla="*/ 311468 h 338137"/>
                  <a:gd name="connsiteX6" fmla="*/ 38100 w 166687"/>
                  <a:gd name="connsiteY6" fmla="*/ 182880 h 338137"/>
                  <a:gd name="connsiteX7" fmla="*/ 38100 w 166687"/>
                  <a:gd name="connsiteY7" fmla="*/ 0 h 3381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66687" h="338137">
                    <a:moveTo>
                      <a:pt x="38100" y="0"/>
                    </a:moveTo>
                    <a:lnTo>
                      <a:pt x="0" y="0"/>
                    </a:lnTo>
                    <a:lnTo>
                      <a:pt x="0" y="190500"/>
                    </a:lnTo>
                    <a:cubicBezTo>
                      <a:pt x="0" y="196215"/>
                      <a:pt x="1905" y="200977"/>
                      <a:pt x="5715" y="203835"/>
                    </a:cubicBezTo>
                    <a:lnTo>
                      <a:pt x="140018" y="338138"/>
                    </a:lnTo>
                    <a:lnTo>
                      <a:pt x="166688" y="311468"/>
                    </a:lnTo>
                    <a:lnTo>
                      <a:pt x="38100" y="182880"/>
                    </a:lnTo>
                    <a:lnTo>
                      <a:pt x="38100" y="0"/>
                    </a:ln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18" name="任意多边形: 形状 117">
                <a:extLst>
                  <a:ext uri="{FF2B5EF4-FFF2-40B4-BE49-F238E27FC236}">
                    <a16:creationId xmlns:a16="http://schemas.microsoft.com/office/drawing/2014/main" id="{D352ED65-1B95-4E9E-DD2B-43915F4E7B28}"/>
                  </a:ext>
                </a:extLst>
              </p:cNvPr>
              <p:cNvSpPr/>
              <p:nvPr/>
            </p:nvSpPr>
            <p:spPr>
              <a:xfrm>
                <a:off x="6645732" y="528504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19" name="任意多边形: 形状 118">
                <a:extLst>
                  <a:ext uri="{FF2B5EF4-FFF2-40B4-BE49-F238E27FC236}">
                    <a16:creationId xmlns:a16="http://schemas.microsoft.com/office/drawing/2014/main" id="{E01C6F28-B0B0-A3D6-F29A-73A6F4B81CB7}"/>
                  </a:ext>
                </a:extLst>
              </p:cNvPr>
              <p:cNvSpPr/>
              <p:nvPr/>
            </p:nvSpPr>
            <p:spPr>
              <a:xfrm>
                <a:off x="6645732" y="578034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20" name="任意多边形: 形状 119">
                <a:extLst>
                  <a:ext uri="{FF2B5EF4-FFF2-40B4-BE49-F238E27FC236}">
                    <a16:creationId xmlns:a16="http://schemas.microsoft.com/office/drawing/2014/main" id="{5C965A73-FDAF-653B-5574-288C87148E79}"/>
                  </a:ext>
                </a:extLst>
              </p:cNvPr>
              <p:cNvSpPr/>
              <p:nvPr/>
            </p:nvSpPr>
            <p:spPr>
              <a:xfrm>
                <a:off x="6398082" y="553269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  <p:sp>
            <p:nvSpPr>
              <p:cNvPr id="121" name="任意多边形: 形状 120">
                <a:extLst>
                  <a:ext uri="{FF2B5EF4-FFF2-40B4-BE49-F238E27FC236}">
                    <a16:creationId xmlns:a16="http://schemas.microsoft.com/office/drawing/2014/main" id="{41D5518F-531E-142E-3C16-1A25FB393680}"/>
                  </a:ext>
                </a:extLst>
              </p:cNvPr>
              <p:cNvSpPr/>
              <p:nvPr/>
            </p:nvSpPr>
            <p:spPr>
              <a:xfrm>
                <a:off x="6893382" y="5532691"/>
                <a:ext cx="38100" cy="38100"/>
              </a:xfrm>
              <a:custGeom>
                <a:avLst/>
                <a:gdLst>
                  <a:gd name="connsiteX0" fmla="*/ 38100 w 38100"/>
                  <a:gd name="connsiteY0" fmla="*/ 19050 h 38100"/>
                  <a:gd name="connsiteX1" fmla="*/ 19050 w 38100"/>
                  <a:gd name="connsiteY1" fmla="*/ 38100 h 38100"/>
                  <a:gd name="connsiteX2" fmla="*/ 0 w 38100"/>
                  <a:gd name="connsiteY2" fmla="*/ 19050 h 38100"/>
                  <a:gd name="connsiteX3" fmla="*/ 19050 w 38100"/>
                  <a:gd name="connsiteY3" fmla="*/ 0 h 38100"/>
                  <a:gd name="connsiteX4" fmla="*/ 38100 w 38100"/>
                  <a:gd name="connsiteY4" fmla="*/ 19050 h 381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8100" h="38100">
                    <a:moveTo>
                      <a:pt x="38100" y="19050"/>
                    </a:moveTo>
                    <a:cubicBezTo>
                      <a:pt x="38100" y="29571"/>
                      <a:pt x="29571" y="38100"/>
                      <a:pt x="19050" y="38100"/>
                    </a:cubicBezTo>
                    <a:cubicBezTo>
                      <a:pt x="8529" y="38100"/>
                      <a:pt x="0" y="29571"/>
                      <a:pt x="0" y="19050"/>
                    </a:cubicBezTo>
                    <a:cubicBezTo>
                      <a:pt x="0" y="8529"/>
                      <a:pt x="8529" y="0"/>
                      <a:pt x="19050" y="0"/>
                    </a:cubicBezTo>
                    <a:cubicBezTo>
                      <a:pt x="29571" y="0"/>
                      <a:pt x="38100" y="8529"/>
                      <a:pt x="38100" y="19050"/>
                    </a:cubicBezTo>
                    <a:close/>
                  </a:path>
                </a:pathLst>
              </a:custGeom>
              <a:grpFill/>
              <a:ln w="9217" cap="flat">
                <a:noFill/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050"/>
              </a:p>
            </p:txBody>
          </p:sp>
        </p:grpSp>
      </p:grpSp>
      <p:sp>
        <p:nvSpPr>
          <p:cNvPr id="128" name="图形 4">
            <a:extLst>
              <a:ext uri="{FF2B5EF4-FFF2-40B4-BE49-F238E27FC236}">
                <a16:creationId xmlns:a16="http://schemas.microsoft.com/office/drawing/2014/main" id="{5C8D12EA-9AC6-5AAB-4CA7-27B3B984050C}"/>
              </a:ext>
            </a:extLst>
          </p:cNvPr>
          <p:cNvSpPr/>
          <p:nvPr/>
        </p:nvSpPr>
        <p:spPr>
          <a:xfrm>
            <a:off x="1710405" y="3851929"/>
            <a:ext cx="5866388" cy="884968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0000">
                  <a:alpha val="0"/>
                </a:srgbClr>
              </a:gs>
              <a:gs pos="100000">
                <a:srgbClr val="E10001">
                  <a:alpha val="28000"/>
                </a:srgbClr>
              </a:gs>
            </a:gsLst>
            <a:lin ang="16200000" scaled="1"/>
          </a:gradFill>
          <a:ln w="4846" cap="flat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10001"/>
                </a:gs>
              </a:gsLst>
              <a:lin ang="16200000" scaled="1"/>
              <a:tileRect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AE4DCC5-77A2-89C6-71CD-4F2893CAA8B9}"/>
              </a:ext>
            </a:extLst>
          </p:cNvPr>
          <p:cNvGrpSpPr/>
          <p:nvPr/>
        </p:nvGrpSpPr>
        <p:grpSpPr>
          <a:xfrm>
            <a:off x="2499338" y="770565"/>
            <a:ext cx="4145324" cy="1445804"/>
            <a:chOff x="1871668" y="-811962"/>
            <a:chExt cx="2572083" cy="897089"/>
          </a:xfrm>
          <a:solidFill>
            <a:schemeClr val="bg1">
              <a:lumMod val="50000"/>
              <a:alpha val="21000"/>
            </a:schemeClr>
          </a:solidFill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C7A4BB7B-6E8C-88CB-F8D9-2A6BE7D21A8C}"/>
                </a:ext>
              </a:extLst>
            </p:cNvPr>
            <p:cNvSpPr txBox="1"/>
            <p:nvPr/>
          </p:nvSpPr>
          <p:spPr>
            <a:xfrm>
              <a:off x="1871668" y="-811962"/>
              <a:ext cx="927092" cy="853497"/>
            </a:xfrm>
            <a:custGeom>
              <a:avLst/>
              <a:gdLst/>
              <a:ahLst/>
              <a:cxnLst/>
              <a:rect l="l" t="t" r="r" b="b"/>
              <a:pathLst>
                <a:path w="760247" h="699897">
                  <a:moveTo>
                    <a:pt x="428320" y="414071"/>
                  </a:moveTo>
                  <a:cubicBezTo>
                    <a:pt x="397027" y="443128"/>
                    <a:pt x="367970" y="480288"/>
                    <a:pt x="341147" y="525551"/>
                  </a:cubicBezTo>
                  <a:cubicBezTo>
                    <a:pt x="354558" y="547903"/>
                    <a:pt x="383057" y="565226"/>
                    <a:pt x="426644" y="577520"/>
                  </a:cubicBezTo>
                  <a:close/>
                  <a:moveTo>
                    <a:pt x="369646" y="313487"/>
                  </a:moveTo>
                  <a:lnTo>
                    <a:pt x="341986" y="315163"/>
                  </a:lnTo>
                  <a:lnTo>
                    <a:pt x="340309" y="341147"/>
                  </a:lnTo>
                  <a:cubicBezTo>
                    <a:pt x="352044" y="331648"/>
                    <a:pt x="361823" y="322427"/>
                    <a:pt x="369646" y="313487"/>
                  </a:cubicBezTo>
                  <a:close/>
                  <a:moveTo>
                    <a:pt x="611886" y="308457"/>
                  </a:moveTo>
                  <a:cubicBezTo>
                    <a:pt x="580593" y="316281"/>
                    <a:pt x="539242" y="336118"/>
                    <a:pt x="487832" y="367970"/>
                  </a:cubicBezTo>
                  <a:lnTo>
                    <a:pt x="487832" y="380543"/>
                  </a:lnTo>
                  <a:cubicBezTo>
                    <a:pt x="504596" y="377749"/>
                    <a:pt x="517449" y="376352"/>
                    <a:pt x="526390" y="376352"/>
                  </a:cubicBezTo>
                  <a:cubicBezTo>
                    <a:pt x="536448" y="376352"/>
                    <a:pt x="547903" y="378866"/>
                    <a:pt x="560756" y="383895"/>
                  </a:cubicBezTo>
                  <a:cubicBezTo>
                    <a:pt x="574726" y="391719"/>
                    <a:pt x="584924" y="401917"/>
                    <a:pt x="591350" y="414490"/>
                  </a:cubicBezTo>
                  <a:cubicBezTo>
                    <a:pt x="597776" y="427063"/>
                    <a:pt x="600989" y="442849"/>
                    <a:pt x="600989" y="461848"/>
                  </a:cubicBezTo>
                  <a:cubicBezTo>
                    <a:pt x="600989" y="481965"/>
                    <a:pt x="593725" y="492023"/>
                    <a:pt x="579196" y="492023"/>
                  </a:cubicBezTo>
                  <a:cubicBezTo>
                    <a:pt x="574726" y="492023"/>
                    <a:pt x="568858" y="489229"/>
                    <a:pt x="561594" y="483641"/>
                  </a:cubicBezTo>
                  <a:cubicBezTo>
                    <a:pt x="535889" y="483641"/>
                    <a:pt x="517449" y="482244"/>
                    <a:pt x="506273" y="479450"/>
                  </a:cubicBezTo>
                  <a:cubicBezTo>
                    <a:pt x="525831" y="468833"/>
                    <a:pt x="537845" y="457936"/>
                    <a:pt x="542315" y="446760"/>
                  </a:cubicBezTo>
                  <a:cubicBezTo>
                    <a:pt x="529463" y="429438"/>
                    <a:pt x="511861" y="416585"/>
                    <a:pt x="489509" y="408203"/>
                  </a:cubicBezTo>
                  <a:cubicBezTo>
                    <a:pt x="490626" y="450672"/>
                    <a:pt x="491744" y="483082"/>
                    <a:pt x="492862" y="505434"/>
                  </a:cubicBezTo>
                  <a:cubicBezTo>
                    <a:pt x="526948" y="545109"/>
                    <a:pt x="565785" y="569976"/>
                    <a:pt x="609371" y="580034"/>
                  </a:cubicBezTo>
                  <a:cubicBezTo>
                    <a:pt x="611048" y="489509"/>
                    <a:pt x="611886" y="398983"/>
                    <a:pt x="611886" y="308457"/>
                  </a:cubicBezTo>
                  <a:close/>
                  <a:moveTo>
                    <a:pt x="343662" y="248945"/>
                  </a:moveTo>
                  <a:lnTo>
                    <a:pt x="342824" y="280797"/>
                  </a:lnTo>
                  <a:cubicBezTo>
                    <a:pt x="355117" y="271856"/>
                    <a:pt x="364617" y="261239"/>
                    <a:pt x="371323" y="248945"/>
                  </a:cubicBezTo>
                  <a:close/>
                  <a:moveTo>
                    <a:pt x="153391" y="182727"/>
                  </a:moveTo>
                  <a:cubicBezTo>
                    <a:pt x="162331" y="182727"/>
                    <a:pt x="178537" y="189712"/>
                    <a:pt x="202006" y="203682"/>
                  </a:cubicBezTo>
                  <a:cubicBezTo>
                    <a:pt x="219888" y="213741"/>
                    <a:pt x="228829" y="227711"/>
                    <a:pt x="228829" y="245592"/>
                  </a:cubicBezTo>
                  <a:cubicBezTo>
                    <a:pt x="228829" y="248945"/>
                    <a:pt x="227851" y="252717"/>
                    <a:pt x="225895" y="256908"/>
                  </a:cubicBezTo>
                  <a:cubicBezTo>
                    <a:pt x="223939" y="261099"/>
                    <a:pt x="221564" y="265430"/>
                    <a:pt x="218770" y="269900"/>
                  </a:cubicBezTo>
                  <a:lnTo>
                    <a:pt x="208712" y="287502"/>
                  </a:lnTo>
                  <a:lnTo>
                    <a:pt x="195300" y="313487"/>
                  </a:lnTo>
                  <a:lnTo>
                    <a:pt x="185242" y="331089"/>
                  </a:lnTo>
                  <a:cubicBezTo>
                    <a:pt x="167919" y="371881"/>
                    <a:pt x="155346" y="436702"/>
                    <a:pt x="147523" y="525551"/>
                  </a:cubicBezTo>
                  <a:lnTo>
                    <a:pt x="182728" y="473583"/>
                  </a:lnTo>
                  <a:cubicBezTo>
                    <a:pt x="202286" y="445643"/>
                    <a:pt x="218211" y="421475"/>
                    <a:pt x="230505" y="401079"/>
                  </a:cubicBezTo>
                  <a:cubicBezTo>
                    <a:pt x="242799" y="380682"/>
                    <a:pt x="253975" y="358470"/>
                    <a:pt x="264033" y="334442"/>
                  </a:cubicBezTo>
                  <a:cubicBezTo>
                    <a:pt x="259004" y="370764"/>
                    <a:pt x="252717" y="403034"/>
                    <a:pt x="245173" y="431254"/>
                  </a:cubicBezTo>
                  <a:cubicBezTo>
                    <a:pt x="237630" y="459473"/>
                    <a:pt x="226873" y="494258"/>
                    <a:pt x="212903" y="535610"/>
                  </a:cubicBezTo>
                  <a:cubicBezTo>
                    <a:pt x="205079" y="557962"/>
                    <a:pt x="197536" y="580872"/>
                    <a:pt x="190271" y="604342"/>
                  </a:cubicBezTo>
                  <a:cubicBezTo>
                    <a:pt x="193065" y="636194"/>
                    <a:pt x="184683" y="652119"/>
                    <a:pt x="165125" y="652119"/>
                  </a:cubicBezTo>
                  <a:cubicBezTo>
                    <a:pt x="157302" y="652119"/>
                    <a:pt x="149758" y="650583"/>
                    <a:pt x="142494" y="647509"/>
                  </a:cubicBezTo>
                  <a:cubicBezTo>
                    <a:pt x="135230" y="644436"/>
                    <a:pt x="129642" y="639826"/>
                    <a:pt x="125730" y="633679"/>
                  </a:cubicBezTo>
                  <a:cubicBezTo>
                    <a:pt x="119583" y="623062"/>
                    <a:pt x="114694" y="613562"/>
                    <a:pt x="111061" y="605180"/>
                  </a:cubicBezTo>
                  <a:cubicBezTo>
                    <a:pt x="107429" y="596798"/>
                    <a:pt x="103937" y="587578"/>
                    <a:pt x="100584" y="577520"/>
                  </a:cubicBezTo>
                  <a:cubicBezTo>
                    <a:pt x="95555" y="559638"/>
                    <a:pt x="93040" y="538962"/>
                    <a:pt x="93040" y="515493"/>
                  </a:cubicBezTo>
                  <a:cubicBezTo>
                    <a:pt x="93040" y="475259"/>
                    <a:pt x="100863" y="425526"/>
                    <a:pt x="116510" y="366293"/>
                  </a:cubicBezTo>
                  <a:cubicBezTo>
                    <a:pt x="120421" y="351764"/>
                    <a:pt x="123634" y="335839"/>
                    <a:pt x="126149" y="318516"/>
                  </a:cubicBezTo>
                  <a:cubicBezTo>
                    <a:pt x="128664" y="301193"/>
                    <a:pt x="129921" y="286105"/>
                    <a:pt x="129921" y="273253"/>
                  </a:cubicBezTo>
                  <a:cubicBezTo>
                    <a:pt x="129921" y="258724"/>
                    <a:pt x="127406" y="251460"/>
                    <a:pt x="122377" y="251460"/>
                  </a:cubicBezTo>
                  <a:cubicBezTo>
                    <a:pt x="120142" y="251460"/>
                    <a:pt x="116789" y="252997"/>
                    <a:pt x="112319" y="256070"/>
                  </a:cubicBezTo>
                  <a:cubicBezTo>
                    <a:pt x="107848" y="259143"/>
                    <a:pt x="103099" y="262636"/>
                    <a:pt x="98069" y="266547"/>
                  </a:cubicBezTo>
                  <a:lnTo>
                    <a:pt x="77953" y="280797"/>
                  </a:lnTo>
                  <a:cubicBezTo>
                    <a:pt x="71247" y="286944"/>
                    <a:pt x="66218" y="291973"/>
                    <a:pt x="62865" y="295884"/>
                  </a:cubicBezTo>
                  <a:cubicBezTo>
                    <a:pt x="58953" y="299237"/>
                    <a:pt x="56020" y="301472"/>
                    <a:pt x="54064" y="302590"/>
                  </a:cubicBezTo>
                  <a:cubicBezTo>
                    <a:pt x="52108" y="303708"/>
                    <a:pt x="48336" y="304266"/>
                    <a:pt x="42748" y="304266"/>
                  </a:cubicBezTo>
                  <a:cubicBezTo>
                    <a:pt x="31572" y="304266"/>
                    <a:pt x="21653" y="300634"/>
                    <a:pt x="12992" y="293370"/>
                  </a:cubicBezTo>
                  <a:cubicBezTo>
                    <a:pt x="4331" y="286105"/>
                    <a:pt x="0" y="278282"/>
                    <a:pt x="0" y="269900"/>
                  </a:cubicBezTo>
                  <a:cubicBezTo>
                    <a:pt x="0" y="264312"/>
                    <a:pt x="2235" y="259562"/>
                    <a:pt x="6706" y="255651"/>
                  </a:cubicBezTo>
                  <a:cubicBezTo>
                    <a:pt x="15088" y="251180"/>
                    <a:pt x="27102" y="245592"/>
                    <a:pt x="42748" y="238887"/>
                  </a:cubicBezTo>
                  <a:cubicBezTo>
                    <a:pt x="66218" y="228828"/>
                    <a:pt x="91364" y="215417"/>
                    <a:pt x="118186" y="198653"/>
                  </a:cubicBezTo>
                  <a:cubicBezTo>
                    <a:pt x="124892" y="195300"/>
                    <a:pt x="130480" y="191948"/>
                    <a:pt x="134950" y="188595"/>
                  </a:cubicBezTo>
                  <a:cubicBezTo>
                    <a:pt x="136068" y="188036"/>
                    <a:pt x="138303" y="186918"/>
                    <a:pt x="141656" y="185242"/>
                  </a:cubicBezTo>
                  <a:cubicBezTo>
                    <a:pt x="145008" y="183566"/>
                    <a:pt x="148920" y="182727"/>
                    <a:pt x="153391" y="182727"/>
                  </a:cubicBezTo>
                  <a:close/>
                  <a:moveTo>
                    <a:pt x="344500" y="166802"/>
                  </a:moveTo>
                  <a:cubicBezTo>
                    <a:pt x="341147" y="168478"/>
                    <a:pt x="336677" y="170853"/>
                    <a:pt x="331089" y="173926"/>
                  </a:cubicBezTo>
                  <a:cubicBezTo>
                    <a:pt x="325501" y="177000"/>
                    <a:pt x="320472" y="179375"/>
                    <a:pt x="316001" y="181051"/>
                  </a:cubicBezTo>
                  <a:cubicBezTo>
                    <a:pt x="328295" y="191668"/>
                    <a:pt x="337794" y="202844"/>
                    <a:pt x="344500" y="214579"/>
                  </a:cubicBezTo>
                  <a:cubicBezTo>
                    <a:pt x="370205" y="205079"/>
                    <a:pt x="385851" y="200330"/>
                    <a:pt x="391439" y="200330"/>
                  </a:cubicBezTo>
                  <a:cubicBezTo>
                    <a:pt x="401498" y="202565"/>
                    <a:pt x="409181" y="205359"/>
                    <a:pt x="414490" y="208712"/>
                  </a:cubicBezTo>
                  <a:cubicBezTo>
                    <a:pt x="419798" y="212064"/>
                    <a:pt x="422453" y="215976"/>
                    <a:pt x="422453" y="220446"/>
                  </a:cubicBezTo>
                  <a:cubicBezTo>
                    <a:pt x="422453" y="228828"/>
                    <a:pt x="415188" y="237769"/>
                    <a:pt x="400660" y="247269"/>
                  </a:cubicBezTo>
                  <a:cubicBezTo>
                    <a:pt x="386690" y="256210"/>
                    <a:pt x="375793" y="266827"/>
                    <a:pt x="367970" y="279120"/>
                  </a:cubicBezTo>
                  <a:cubicBezTo>
                    <a:pt x="384175" y="274091"/>
                    <a:pt x="394233" y="271577"/>
                    <a:pt x="398145" y="271577"/>
                  </a:cubicBezTo>
                  <a:cubicBezTo>
                    <a:pt x="413233" y="273253"/>
                    <a:pt x="420776" y="281076"/>
                    <a:pt x="420776" y="295046"/>
                  </a:cubicBezTo>
                  <a:cubicBezTo>
                    <a:pt x="420776" y="300075"/>
                    <a:pt x="413791" y="306502"/>
                    <a:pt x="399821" y="314325"/>
                  </a:cubicBezTo>
                  <a:cubicBezTo>
                    <a:pt x="375234" y="329412"/>
                    <a:pt x="355397" y="344779"/>
                    <a:pt x="340309" y="360426"/>
                  </a:cubicBezTo>
                  <a:lnTo>
                    <a:pt x="339471" y="368808"/>
                  </a:lnTo>
                  <a:cubicBezTo>
                    <a:pt x="360146" y="362102"/>
                    <a:pt x="373278" y="357352"/>
                    <a:pt x="378866" y="354558"/>
                  </a:cubicBezTo>
                  <a:cubicBezTo>
                    <a:pt x="388366" y="342265"/>
                    <a:pt x="396189" y="336118"/>
                    <a:pt x="402336" y="336118"/>
                  </a:cubicBezTo>
                  <a:cubicBezTo>
                    <a:pt x="412394" y="336118"/>
                    <a:pt x="421615" y="337236"/>
                    <a:pt x="429997" y="339471"/>
                  </a:cubicBezTo>
                  <a:lnTo>
                    <a:pt x="432511" y="166802"/>
                  </a:lnTo>
                  <a:cubicBezTo>
                    <a:pt x="400660" y="176301"/>
                    <a:pt x="379705" y="181051"/>
                    <a:pt x="369646" y="181051"/>
                  </a:cubicBezTo>
                  <a:cubicBezTo>
                    <a:pt x="367411" y="181051"/>
                    <a:pt x="363918" y="179794"/>
                    <a:pt x="359169" y="177279"/>
                  </a:cubicBezTo>
                  <a:cubicBezTo>
                    <a:pt x="354419" y="174765"/>
                    <a:pt x="349529" y="171272"/>
                    <a:pt x="344500" y="166802"/>
                  </a:cubicBezTo>
                  <a:close/>
                  <a:moveTo>
                    <a:pt x="155067" y="6705"/>
                  </a:moveTo>
                  <a:cubicBezTo>
                    <a:pt x="171831" y="6705"/>
                    <a:pt x="191110" y="11455"/>
                    <a:pt x="212903" y="20955"/>
                  </a:cubicBezTo>
                  <a:cubicBezTo>
                    <a:pt x="247548" y="36601"/>
                    <a:pt x="264871" y="59512"/>
                    <a:pt x="264871" y="89687"/>
                  </a:cubicBezTo>
                  <a:cubicBezTo>
                    <a:pt x="264871" y="112598"/>
                    <a:pt x="250901" y="124053"/>
                    <a:pt x="222961" y="124053"/>
                  </a:cubicBezTo>
                  <a:cubicBezTo>
                    <a:pt x="217373" y="124053"/>
                    <a:pt x="209829" y="122936"/>
                    <a:pt x="200330" y="120701"/>
                  </a:cubicBezTo>
                  <a:cubicBezTo>
                    <a:pt x="169037" y="127965"/>
                    <a:pt x="132156" y="131597"/>
                    <a:pt x="89687" y="131597"/>
                  </a:cubicBezTo>
                  <a:cubicBezTo>
                    <a:pt x="120421" y="116510"/>
                    <a:pt x="146685" y="101422"/>
                    <a:pt x="168478" y="86334"/>
                  </a:cubicBezTo>
                  <a:cubicBezTo>
                    <a:pt x="156185" y="75717"/>
                    <a:pt x="142494" y="67335"/>
                    <a:pt x="127406" y="61188"/>
                  </a:cubicBezTo>
                  <a:cubicBezTo>
                    <a:pt x="115671" y="57836"/>
                    <a:pt x="109804" y="52806"/>
                    <a:pt x="109804" y="46101"/>
                  </a:cubicBezTo>
                  <a:cubicBezTo>
                    <a:pt x="109804" y="39954"/>
                    <a:pt x="113157" y="33248"/>
                    <a:pt x="119863" y="25984"/>
                  </a:cubicBezTo>
                  <a:cubicBezTo>
                    <a:pt x="132715" y="13132"/>
                    <a:pt x="144450" y="6705"/>
                    <a:pt x="155067" y="6705"/>
                  </a:cubicBezTo>
                  <a:close/>
                  <a:moveTo>
                    <a:pt x="387248" y="0"/>
                  </a:moveTo>
                  <a:cubicBezTo>
                    <a:pt x="401218" y="0"/>
                    <a:pt x="411835" y="2794"/>
                    <a:pt x="419100" y="8382"/>
                  </a:cubicBezTo>
                  <a:cubicBezTo>
                    <a:pt x="441452" y="29057"/>
                    <a:pt x="452628" y="47777"/>
                    <a:pt x="452628" y="64541"/>
                  </a:cubicBezTo>
                  <a:cubicBezTo>
                    <a:pt x="452628" y="75158"/>
                    <a:pt x="434746" y="96113"/>
                    <a:pt x="398983" y="127406"/>
                  </a:cubicBezTo>
                  <a:lnTo>
                    <a:pt x="424129" y="123215"/>
                  </a:lnTo>
                  <a:cubicBezTo>
                    <a:pt x="438658" y="113157"/>
                    <a:pt x="450113" y="108128"/>
                    <a:pt x="458495" y="108128"/>
                  </a:cubicBezTo>
                  <a:cubicBezTo>
                    <a:pt x="469671" y="108128"/>
                    <a:pt x="480568" y="113436"/>
                    <a:pt x="491185" y="124053"/>
                  </a:cubicBezTo>
                  <a:cubicBezTo>
                    <a:pt x="513537" y="146405"/>
                    <a:pt x="524713" y="164008"/>
                    <a:pt x="524713" y="176860"/>
                  </a:cubicBezTo>
                  <a:cubicBezTo>
                    <a:pt x="524713" y="184124"/>
                    <a:pt x="519963" y="193065"/>
                    <a:pt x="510464" y="203682"/>
                  </a:cubicBezTo>
                  <a:cubicBezTo>
                    <a:pt x="499288" y="252857"/>
                    <a:pt x="491744" y="292532"/>
                    <a:pt x="487832" y="322707"/>
                  </a:cubicBezTo>
                  <a:cubicBezTo>
                    <a:pt x="493979" y="319354"/>
                    <a:pt x="506273" y="311251"/>
                    <a:pt x="524713" y="298399"/>
                  </a:cubicBezTo>
                  <a:cubicBezTo>
                    <a:pt x="545389" y="282194"/>
                    <a:pt x="573608" y="263195"/>
                    <a:pt x="609371" y="241401"/>
                  </a:cubicBezTo>
                  <a:lnTo>
                    <a:pt x="608533" y="82143"/>
                  </a:lnTo>
                  <a:cubicBezTo>
                    <a:pt x="588975" y="60909"/>
                    <a:pt x="579196" y="46101"/>
                    <a:pt x="579196" y="37719"/>
                  </a:cubicBezTo>
                  <a:cubicBezTo>
                    <a:pt x="579196" y="25984"/>
                    <a:pt x="589813" y="17881"/>
                    <a:pt x="611048" y="13411"/>
                  </a:cubicBezTo>
                  <a:cubicBezTo>
                    <a:pt x="625577" y="13411"/>
                    <a:pt x="639826" y="19558"/>
                    <a:pt x="653796" y="31851"/>
                  </a:cubicBezTo>
                  <a:cubicBezTo>
                    <a:pt x="689000" y="58115"/>
                    <a:pt x="706603" y="80188"/>
                    <a:pt x="706603" y="98069"/>
                  </a:cubicBezTo>
                  <a:cubicBezTo>
                    <a:pt x="706603" y="109245"/>
                    <a:pt x="704367" y="121539"/>
                    <a:pt x="699897" y="134950"/>
                  </a:cubicBezTo>
                  <a:lnTo>
                    <a:pt x="688162" y="186918"/>
                  </a:lnTo>
                  <a:cubicBezTo>
                    <a:pt x="736219" y="199771"/>
                    <a:pt x="760247" y="216814"/>
                    <a:pt x="760247" y="238049"/>
                  </a:cubicBezTo>
                  <a:cubicBezTo>
                    <a:pt x="760247" y="260959"/>
                    <a:pt x="752424" y="273532"/>
                    <a:pt x="736778" y="275768"/>
                  </a:cubicBezTo>
                  <a:cubicBezTo>
                    <a:pt x="715543" y="279120"/>
                    <a:pt x="696544" y="283032"/>
                    <a:pt x="679780" y="287502"/>
                  </a:cubicBezTo>
                  <a:cubicBezTo>
                    <a:pt x="678663" y="324383"/>
                    <a:pt x="678104" y="353441"/>
                    <a:pt x="678104" y="374675"/>
                  </a:cubicBezTo>
                  <a:cubicBezTo>
                    <a:pt x="678104" y="400939"/>
                    <a:pt x="680059" y="468833"/>
                    <a:pt x="683971" y="578358"/>
                  </a:cubicBezTo>
                  <a:cubicBezTo>
                    <a:pt x="683971" y="618033"/>
                    <a:pt x="680059" y="645414"/>
                    <a:pt x="672236" y="660501"/>
                  </a:cubicBezTo>
                  <a:cubicBezTo>
                    <a:pt x="657708" y="686765"/>
                    <a:pt x="642061" y="699897"/>
                    <a:pt x="625297" y="699897"/>
                  </a:cubicBezTo>
                  <a:cubicBezTo>
                    <a:pt x="615239" y="699897"/>
                    <a:pt x="607136" y="690956"/>
                    <a:pt x="600989" y="673074"/>
                  </a:cubicBezTo>
                  <a:cubicBezTo>
                    <a:pt x="560197" y="641782"/>
                    <a:pt x="524993" y="595122"/>
                    <a:pt x="495376" y="533095"/>
                  </a:cubicBezTo>
                  <a:lnTo>
                    <a:pt x="495376" y="559079"/>
                  </a:lnTo>
                  <a:cubicBezTo>
                    <a:pt x="495935" y="571932"/>
                    <a:pt x="492582" y="597636"/>
                    <a:pt x="485318" y="636194"/>
                  </a:cubicBezTo>
                  <a:cubicBezTo>
                    <a:pt x="473583" y="666928"/>
                    <a:pt x="458775" y="682295"/>
                    <a:pt x="440893" y="682295"/>
                  </a:cubicBezTo>
                  <a:cubicBezTo>
                    <a:pt x="431394" y="682295"/>
                    <a:pt x="423850" y="671957"/>
                    <a:pt x="418262" y="651281"/>
                  </a:cubicBezTo>
                  <a:cubicBezTo>
                    <a:pt x="379705" y="612165"/>
                    <a:pt x="351206" y="573887"/>
                    <a:pt x="332765" y="536448"/>
                  </a:cubicBezTo>
                  <a:cubicBezTo>
                    <a:pt x="309854" y="570535"/>
                    <a:pt x="291973" y="587578"/>
                    <a:pt x="279120" y="587578"/>
                  </a:cubicBezTo>
                  <a:cubicBezTo>
                    <a:pt x="267386" y="587578"/>
                    <a:pt x="261518" y="580872"/>
                    <a:pt x="261518" y="567461"/>
                  </a:cubicBezTo>
                  <a:cubicBezTo>
                    <a:pt x="262636" y="547344"/>
                    <a:pt x="264592" y="531977"/>
                    <a:pt x="267386" y="521360"/>
                  </a:cubicBezTo>
                  <a:cubicBezTo>
                    <a:pt x="270180" y="510743"/>
                    <a:pt x="274091" y="504037"/>
                    <a:pt x="279120" y="501243"/>
                  </a:cubicBezTo>
                  <a:lnTo>
                    <a:pt x="305105" y="485318"/>
                  </a:lnTo>
                  <a:cubicBezTo>
                    <a:pt x="337515" y="436702"/>
                    <a:pt x="355397" y="408762"/>
                    <a:pt x="358749" y="401498"/>
                  </a:cubicBezTo>
                  <a:cubicBezTo>
                    <a:pt x="325221" y="419938"/>
                    <a:pt x="302031" y="433629"/>
                    <a:pt x="289179" y="442569"/>
                  </a:cubicBezTo>
                  <a:cubicBezTo>
                    <a:pt x="282473" y="446481"/>
                    <a:pt x="277724" y="448437"/>
                    <a:pt x="274930" y="448437"/>
                  </a:cubicBezTo>
                  <a:cubicBezTo>
                    <a:pt x="265430" y="448437"/>
                    <a:pt x="258724" y="438099"/>
                    <a:pt x="254813" y="417423"/>
                  </a:cubicBezTo>
                  <a:cubicBezTo>
                    <a:pt x="254813" y="404571"/>
                    <a:pt x="258724" y="396748"/>
                    <a:pt x="266548" y="393954"/>
                  </a:cubicBezTo>
                  <a:cubicBezTo>
                    <a:pt x="271018" y="391719"/>
                    <a:pt x="280238" y="386410"/>
                    <a:pt x="294208" y="378028"/>
                  </a:cubicBezTo>
                  <a:cubicBezTo>
                    <a:pt x="299796" y="333324"/>
                    <a:pt x="302590" y="284708"/>
                    <a:pt x="302590" y="232181"/>
                  </a:cubicBezTo>
                  <a:cubicBezTo>
                    <a:pt x="302590" y="226593"/>
                    <a:pt x="299237" y="218770"/>
                    <a:pt x="292532" y="208712"/>
                  </a:cubicBezTo>
                  <a:cubicBezTo>
                    <a:pt x="285826" y="198653"/>
                    <a:pt x="278562" y="189712"/>
                    <a:pt x="270738" y="181889"/>
                  </a:cubicBezTo>
                  <a:cubicBezTo>
                    <a:pt x="269062" y="180213"/>
                    <a:pt x="268224" y="177978"/>
                    <a:pt x="268224" y="175184"/>
                  </a:cubicBezTo>
                  <a:cubicBezTo>
                    <a:pt x="268224" y="169037"/>
                    <a:pt x="272135" y="164008"/>
                    <a:pt x="279959" y="160096"/>
                  </a:cubicBezTo>
                  <a:cubicBezTo>
                    <a:pt x="287782" y="160096"/>
                    <a:pt x="291973" y="161214"/>
                    <a:pt x="292532" y="163449"/>
                  </a:cubicBezTo>
                  <a:cubicBezTo>
                    <a:pt x="298120" y="161772"/>
                    <a:pt x="302450" y="159956"/>
                    <a:pt x="305524" y="158001"/>
                  </a:cubicBezTo>
                  <a:cubicBezTo>
                    <a:pt x="308597" y="156045"/>
                    <a:pt x="311810" y="153670"/>
                    <a:pt x="315163" y="150876"/>
                  </a:cubicBezTo>
                  <a:cubicBezTo>
                    <a:pt x="343662" y="110083"/>
                    <a:pt x="364337" y="74600"/>
                    <a:pt x="377190" y="44424"/>
                  </a:cubicBezTo>
                  <a:cubicBezTo>
                    <a:pt x="368249" y="33807"/>
                    <a:pt x="363779" y="23190"/>
                    <a:pt x="363779" y="12573"/>
                  </a:cubicBezTo>
                  <a:cubicBezTo>
                    <a:pt x="363779" y="8661"/>
                    <a:pt x="365595" y="5867"/>
                    <a:pt x="369227" y="4191"/>
                  </a:cubicBezTo>
                  <a:cubicBezTo>
                    <a:pt x="372859" y="2514"/>
                    <a:pt x="378866" y="1117"/>
                    <a:pt x="387248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tx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2C56DEBA-365E-F3AC-0ADA-492358742008}"/>
                </a:ext>
              </a:extLst>
            </p:cNvPr>
            <p:cNvSpPr txBox="1"/>
            <p:nvPr/>
          </p:nvSpPr>
          <p:spPr>
            <a:xfrm>
              <a:off x="2759240" y="-586432"/>
              <a:ext cx="577345" cy="531514"/>
            </a:xfrm>
            <a:custGeom>
              <a:avLst/>
              <a:gdLst/>
              <a:ahLst/>
              <a:cxnLst/>
              <a:rect l="l" t="t" r="r" b="b"/>
              <a:pathLst>
                <a:path w="760247" h="699897">
                  <a:moveTo>
                    <a:pt x="428320" y="414071"/>
                  </a:moveTo>
                  <a:cubicBezTo>
                    <a:pt x="397027" y="443128"/>
                    <a:pt x="367970" y="480288"/>
                    <a:pt x="341147" y="525551"/>
                  </a:cubicBezTo>
                  <a:cubicBezTo>
                    <a:pt x="354559" y="547903"/>
                    <a:pt x="383057" y="565226"/>
                    <a:pt x="426644" y="577520"/>
                  </a:cubicBezTo>
                  <a:close/>
                  <a:moveTo>
                    <a:pt x="369646" y="313487"/>
                  </a:moveTo>
                  <a:lnTo>
                    <a:pt x="341986" y="315163"/>
                  </a:lnTo>
                  <a:lnTo>
                    <a:pt x="340309" y="341147"/>
                  </a:lnTo>
                  <a:cubicBezTo>
                    <a:pt x="352044" y="331648"/>
                    <a:pt x="361823" y="322427"/>
                    <a:pt x="369646" y="313487"/>
                  </a:cubicBezTo>
                  <a:close/>
                  <a:moveTo>
                    <a:pt x="611886" y="308457"/>
                  </a:moveTo>
                  <a:cubicBezTo>
                    <a:pt x="580593" y="316281"/>
                    <a:pt x="539242" y="336118"/>
                    <a:pt x="487832" y="367970"/>
                  </a:cubicBezTo>
                  <a:lnTo>
                    <a:pt x="487832" y="380543"/>
                  </a:lnTo>
                  <a:cubicBezTo>
                    <a:pt x="504596" y="377749"/>
                    <a:pt x="517449" y="376352"/>
                    <a:pt x="526390" y="376352"/>
                  </a:cubicBezTo>
                  <a:cubicBezTo>
                    <a:pt x="536448" y="376352"/>
                    <a:pt x="547903" y="378866"/>
                    <a:pt x="560756" y="383895"/>
                  </a:cubicBezTo>
                  <a:cubicBezTo>
                    <a:pt x="574726" y="391719"/>
                    <a:pt x="584924" y="401917"/>
                    <a:pt x="591350" y="414490"/>
                  </a:cubicBezTo>
                  <a:cubicBezTo>
                    <a:pt x="597776" y="427063"/>
                    <a:pt x="600989" y="442849"/>
                    <a:pt x="600989" y="461848"/>
                  </a:cubicBezTo>
                  <a:cubicBezTo>
                    <a:pt x="600989" y="481965"/>
                    <a:pt x="593725" y="492023"/>
                    <a:pt x="579196" y="492023"/>
                  </a:cubicBezTo>
                  <a:cubicBezTo>
                    <a:pt x="574726" y="492023"/>
                    <a:pt x="568858" y="489229"/>
                    <a:pt x="561594" y="483641"/>
                  </a:cubicBezTo>
                  <a:cubicBezTo>
                    <a:pt x="535889" y="483641"/>
                    <a:pt x="517449" y="482244"/>
                    <a:pt x="506273" y="479450"/>
                  </a:cubicBezTo>
                  <a:cubicBezTo>
                    <a:pt x="525831" y="468833"/>
                    <a:pt x="537845" y="457936"/>
                    <a:pt x="542315" y="446760"/>
                  </a:cubicBezTo>
                  <a:cubicBezTo>
                    <a:pt x="529463" y="429438"/>
                    <a:pt x="511861" y="416585"/>
                    <a:pt x="489509" y="408203"/>
                  </a:cubicBezTo>
                  <a:cubicBezTo>
                    <a:pt x="490626" y="450672"/>
                    <a:pt x="491744" y="483082"/>
                    <a:pt x="492862" y="505434"/>
                  </a:cubicBezTo>
                  <a:cubicBezTo>
                    <a:pt x="526948" y="545109"/>
                    <a:pt x="565785" y="569976"/>
                    <a:pt x="609371" y="580034"/>
                  </a:cubicBezTo>
                  <a:cubicBezTo>
                    <a:pt x="611048" y="489509"/>
                    <a:pt x="611886" y="398983"/>
                    <a:pt x="611886" y="308457"/>
                  </a:cubicBezTo>
                  <a:close/>
                  <a:moveTo>
                    <a:pt x="343662" y="248945"/>
                  </a:moveTo>
                  <a:lnTo>
                    <a:pt x="342824" y="280797"/>
                  </a:lnTo>
                  <a:cubicBezTo>
                    <a:pt x="355117" y="271856"/>
                    <a:pt x="364617" y="261239"/>
                    <a:pt x="371323" y="248945"/>
                  </a:cubicBezTo>
                  <a:close/>
                  <a:moveTo>
                    <a:pt x="153391" y="182727"/>
                  </a:moveTo>
                  <a:cubicBezTo>
                    <a:pt x="162331" y="182727"/>
                    <a:pt x="178536" y="189712"/>
                    <a:pt x="202006" y="203682"/>
                  </a:cubicBezTo>
                  <a:cubicBezTo>
                    <a:pt x="219888" y="213741"/>
                    <a:pt x="228829" y="227711"/>
                    <a:pt x="228829" y="245592"/>
                  </a:cubicBezTo>
                  <a:cubicBezTo>
                    <a:pt x="228829" y="248945"/>
                    <a:pt x="227851" y="252717"/>
                    <a:pt x="225895" y="256908"/>
                  </a:cubicBezTo>
                  <a:cubicBezTo>
                    <a:pt x="223939" y="261099"/>
                    <a:pt x="221564" y="265430"/>
                    <a:pt x="218770" y="269900"/>
                  </a:cubicBezTo>
                  <a:lnTo>
                    <a:pt x="208712" y="287502"/>
                  </a:lnTo>
                  <a:lnTo>
                    <a:pt x="195300" y="313487"/>
                  </a:lnTo>
                  <a:lnTo>
                    <a:pt x="185242" y="331089"/>
                  </a:lnTo>
                  <a:cubicBezTo>
                    <a:pt x="167920" y="371881"/>
                    <a:pt x="155346" y="436702"/>
                    <a:pt x="147523" y="525551"/>
                  </a:cubicBezTo>
                  <a:lnTo>
                    <a:pt x="182728" y="473583"/>
                  </a:lnTo>
                  <a:cubicBezTo>
                    <a:pt x="202286" y="445643"/>
                    <a:pt x="218211" y="421475"/>
                    <a:pt x="230505" y="401079"/>
                  </a:cubicBezTo>
                  <a:cubicBezTo>
                    <a:pt x="242798" y="380682"/>
                    <a:pt x="253975" y="358470"/>
                    <a:pt x="264033" y="334442"/>
                  </a:cubicBezTo>
                  <a:cubicBezTo>
                    <a:pt x="259004" y="370764"/>
                    <a:pt x="252717" y="403034"/>
                    <a:pt x="245173" y="431254"/>
                  </a:cubicBezTo>
                  <a:cubicBezTo>
                    <a:pt x="237630" y="459473"/>
                    <a:pt x="226873" y="494258"/>
                    <a:pt x="212903" y="535610"/>
                  </a:cubicBezTo>
                  <a:cubicBezTo>
                    <a:pt x="205079" y="557962"/>
                    <a:pt x="197536" y="580872"/>
                    <a:pt x="190271" y="604342"/>
                  </a:cubicBezTo>
                  <a:cubicBezTo>
                    <a:pt x="193065" y="636194"/>
                    <a:pt x="184683" y="652119"/>
                    <a:pt x="165125" y="652119"/>
                  </a:cubicBezTo>
                  <a:cubicBezTo>
                    <a:pt x="157302" y="652119"/>
                    <a:pt x="149758" y="650583"/>
                    <a:pt x="142494" y="647509"/>
                  </a:cubicBezTo>
                  <a:cubicBezTo>
                    <a:pt x="135230" y="644436"/>
                    <a:pt x="129641" y="639826"/>
                    <a:pt x="125730" y="633679"/>
                  </a:cubicBezTo>
                  <a:cubicBezTo>
                    <a:pt x="119583" y="623062"/>
                    <a:pt x="114694" y="613562"/>
                    <a:pt x="111061" y="605180"/>
                  </a:cubicBezTo>
                  <a:cubicBezTo>
                    <a:pt x="107429" y="596798"/>
                    <a:pt x="103937" y="587578"/>
                    <a:pt x="100584" y="577520"/>
                  </a:cubicBezTo>
                  <a:cubicBezTo>
                    <a:pt x="95555" y="559638"/>
                    <a:pt x="93040" y="538962"/>
                    <a:pt x="93040" y="515493"/>
                  </a:cubicBezTo>
                  <a:cubicBezTo>
                    <a:pt x="93040" y="475259"/>
                    <a:pt x="100863" y="425526"/>
                    <a:pt x="116510" y="366293"/>
                  </a:cubicBezTo>
                  <a:cubicBezTo>
                    <a:pt x="120421" y="351764"/>
                    <a:pt x="123634" y="335839"/>
                    <a:pt x="126149" y="318516"/>
                  </a:cubicBezTo>
                  <a:cubicBezTo>
                    <a:pt x="128664" y="301193"/>
                    <a:pt x="129921" y="286105"/>
                    <a:pt x="129921" y="273253"/>
                  </a:cubicBezTo>
                  <a:cubicBezTo>
                    <a:pt x="129921" y="258724"/>
                    <a:pt x="127406" y="251460"/>
                    <a:pt x="122377" y="251460"/>
                  </a:cubicBezTo>
                  <a:cubicBezTo>
                    <a:pt x="120142" y="251460"/>
                    <a:pt x="116789" y="252997"/>
                    <a:pt x="112319" y="256070"/>
                  </a:cubicBezTo>
                  <a:cubicBezTo>
                    <a:pt x="107848" y="259143"/>
                    <a:pt x="103098" y="262636"/>
                    <a:pt x="98069" y="266547"/>
                  </a:cubicBezTo>
                  <a:lnTo>
                    <a:pt x="77952" y="280797"/>
                  </a:lnTo>
                  <a:cubicBezTo>
                    <a:pt x="71247" y="286944"/>
                    <a:pt x="66218" y="291973"/>
                    <a:pt x="62865" y="295884"/>
                  </a:cubicBezTo>
                  <a:cubicBezTo>
                    <a:pt x="58953" y="299237"/>
                    <a:pt x="56020" y="301472"/>
                    <a:pt x="54064" y="302590"/>
                  </a:cubicBezTo>
                  <a:cubicBezTo>
                    <a:pt x="52108" y="303708"/>
                    <a:pt x="48336" y="304266"/>
                    <a:pt x="42748" y="304266"/>
                  </a:cubicBezTo>
                  <a:cubicBezTo>
                    <a:pt x="31572" y="304266"/>
                    <a:pt x="21653" y="300634"/>
                    <a:pt x="12992" y="293370"/>
                  </a:cubicBezTo>
                  <a:cubicBezTo>
                    <a:pt x="4331" y="286105"/>
                    <a:pt x="0" y="278282"/>
                    <a:pt x="0" y="269900"/>
                  </a:cubicBezTo>
                  <a:cubicBezTo>
                    <a:pt x="0" y="264312"/>
                    <a:pt x="2235" y="259562"/>
                    <a:pt x="6705" y="255651"/>
                  </a:cubicBezTo>
                  <a:cubicBezTo>
                    <a:pt x="15087" y="251180"/>
                    <a:pt x="27102" y="245592"/>
                    <a:pt x="42748" y="238887"/>
                  </a:cubicBezTo>
                  <a:cubicBezTo>
                    <a:pt x="66218" y="228828"/>
                    <a:pt x="91364" y="215417"/>
                    <a:pt x="118186" y="198653"/>
                  </a:cubicBezTo>
                  <a:cubicBezTo>
                    <a:pt x="124892" y="195300"/>
                    <a:pt x="130480" y="191948"/>
                    <a:pt x="134950" y="188595"/>
                  </a:cubicBezTo>
                  <a:cubicBezTo>
                    <a:pt x="136068" y="188036"/>
                    <a:pt x="138303" y="186918"/>
                    <a:pt x="141656" y="185242"/>
                  </a:cubicBezTo>
                  <a:cubicBezTo>
                    <a:pt x="145009" y="183566"/>
                    <a:pt x="148920" y="182727"/>
                    <a:pt x="153391" y="182727"/>
                  </a:cubicBezTo>
                  <a:close/>
                  <a:moveTo>
                    <a:pt x="344500" y="166802"/>
                  </a:moveTo>
                  <a:cubicBezTo>
                    <a:pt x="341147" y="168478"/>
                    <a:pt x="336677" y="170853"/>
                    <a:pt x="331089" y="173926"/>
                  </a:cubicBezTo>
                  <a:cubicBezTo>
                    <a:pt x="325501" y="177000"/>
                    <a:pt x="320472" y="179375"/>
                    <a:pt x="316002" y="181051"/>
                  </a:cubicBezTo>
                  <a:cubicBezTo>
                    <a:pt x="328295" y="191668"/>
                    <a:pt x="337795" y="202844"/>
                    <a:pt x="344500" y="214579"/>
                  </a:cubicBezTo>
                  <a:cubicBezTo>
                    <a:pt x="370205" y="205079"/>
                    <a:pt x="385851" y="200330"/>
                    <a:pt x="391439" y="200330"/>
                  </a:cubicBezTo>
                  <a:cubicBezTo>
                    <a:pt x="401498" y="202565"/>
                    <a:pt x="409181" y="205359"/>
                    <a:pt x="414490" y="208712"/>
                  </a:cubicBezTo>
                  <a:cubicBezTo>
                    <a:pt x="419798" y="212064"/>
                    <a:pt x="422453" y="215976"/>
                    <a:pt x="422453" y="220446"/>
                  </a:cubicBezTo>
                  <a:cubicBezTo>
                    <a:pt x="422453" y="228828"/>
                    <a:pt x="415188" y="237769"/>
                    <a:pt x="400659" y="247269"/>
                  </a:cubicBezTo>
                  <a:cubicBezTo>
                    <a:pt x="386690" y="256210"/>
                    <a:pt x="375793" y="266827"/>
                    <a:pt x="367970" y="279120"/>
                  </a:cubicBezTo>
                  <a:cubicBezTo>
                    <a:pt x="384175" y="274091"/>
                    <a:pt x="394233" y="271577"/>
                    <a:pt x="398145" y="271577"/>
                  </a:cubicBezTo>
                  <a:cubicBezTo>
                    <a:pt x="413233" y="273253"/>
                    <a:pt x="420776" y="281076"/>
                    <a:pt x="420776" y="295046"/>
                  </a:cubicBezTo>
                  <a:cubicBezTo>
                    <a:pt x="420776" y="300075"/>
                    <a:pt x="413791" y="306502"/>
                    <a:pt x="399821" y="314325"/>
                  </a:cubicBezTo>
                  <a:cubicBezTo>
                    <a:pt x="375234" y="329412"/>
                    <a:pt x="355397" y="344779"/>
                    <a:pt x="340309" y="360426"/>
                  </a:cubicBezTo>
                  <a:lnTo>
                    <a:pt x="339471" y="368808"/>
                  </a:lnTo>
                  <a:cubicBezTo>
                    <a:pt x="360147" y="362102"/>
                    <a:pt x="373278" y="357352"/>
                    <a:pt x="378866" y="354558"/>
                  </a:cubicBezTo>
                  <a:cubicBezTo>
                    <a:pt x="388366" y="342265"/>
                    <a:pt x="396189" y="336118"/>
                    <a:pt x="402336" y="336118"/>
                  </a:cubicBezTo>
                  <a:cubicBezTo>
                    <a:pt x="412394" y="336118"/>
                    <a:pt x="421615" y="337236"/>
                    <a:pt x="429996" y="339471"/>
                  </a:cubicBezTo>
                  <a:lnTo>
                    <a:pt x="432511" y="166802"/>
                  </a:lnTo>
                  <a:cubicBezTo>
                    <a:pt x="400659" y="176301"/>
                    <a:pt x="379704" y="181051"/>
                    <a:pt x="369646" y="181051"/>
                  </a:cubicBezTo>
                  <a:cubicBezTo>
                    <a:pt x="367411" y="181051"/>
                    <a:pt x="363918" y="179794"/>
                    <a:pt x="359169" y="177279"/>
                  </a:cubicBezTo>
                  <a:cubicBezTo>
                    <a:pt x="354419" y="174765"/>
                    <a:pt x="349529" y="171272"/>
                    <a:pt x="344500" y="166802"/>
                  </a:cubicBezTo>
                  <a:close/>
                  <a:moveTo>
                    <a:pt x="155067" y="6705"/>
                  </a:moveTo>
                  <a:cubicBezTo>
                    <a:pt x="171831" y="6705"/>
                    <a:pt x="191110" y="11455"/>
                    <a:pt x="212903" y="20955"/>
                  </a:cubicBezTo>
                  <a:cubicBezTo>
                    <a:pt x="247548" y="36601"/>
                    <a:pt x="264871" y="59512"/>
                    <a:pt x="264871" y="89687"/>
                  </a:cubicBezTo>
                  <a:cubicBezTo>
                    <a:pt x="264871" y="112598"/>
                    <a:pt x="250901" y="124053"/>
                    <a:pt x="222961" y="124053"/>
                  </a:cubicBezTo>
                  <a:cubicBezTo>
                    <a:pt x="217373" y="124053"/>
                    <a:pt x="209829" y="122936"/>
                    <a:pt x="200330" y="120701"/>
                  </a:cubicBezTo>
                  <a:cubicBezTo>
                    <a:pt x="169037" y="127965"/>
                    <a:pt x="132156" y="131597"/>
                    <a:pt x="89687" y="131597"/>
                  </a:cubicBezTo>
                  <a:cubicBezTo>
                    <a:pt x="120421" y="116510"/>
                    <a:pt x="146685" y="101422"/>
                    <a:pt x="168478" y="86334"/>
                  </a:cubicBezTo>
                  <a:cubicBezTo>
                    <a:pt x="156185" y="75717"/>
                    <a:pt x="142494" y="67335"/>
                    <a:pt x="127406" y="61188"/>
                  </a:cubicBezTo>
                  <a:cubicBezTo>
                    <a:pt x="115672" y="57836"/>
                    <a:pt x="109804" y="52806"/>
                    <a:pt x="109804" y="46101"/>
                  </a:cubicBezTo>
                  <a:cubicBezTo>
                    <a:pt x="109804" y="39954"/>
                    <a:pt x="113157" y="33248"/>
                    <a:pt x="119862" y="25984"/>
                  </a:cubicBezTo>
                  <a:cubicBezTo>
                    <a:pt x="132715" y="13132"/>
                    <a:pt x="144450" y="6705"/>
                    <a:pt x="155067" y="6705"/>
                  </a:cubicBezTo>
                  <a:close/>
                  <a:moveTo>
                    <a:pt x="387248" y="0"/>
                  </a:moveTo>
                  <a:cubicBezTo>
                    <a:pt x="401218" y="0"/>
                    <a:pt x="411836" y="2794"/>
                    <a:pt x="419100" y="8382"/>
                  </a:cubicBezTo>
                  <a:cubicBezTo>
                    <a:pt x="441452" y="29057"/>
                    <a:pt x="452628" y="47777"/>
                    <a:pt x="452628" y="64541"/>
                  </a:cubicBezTo>
                  <a:cubicBezTo>
                    <a:pt x="452628" y="75158"/>
                    <a:pt x="434746" y="96113"/>
                    <a:pt x="398983" y="127406"/>
                  </a:cubicBezTo>
                  <a:lnTo>
                    <a:pt x="424129" y="123215"/>
                  </a:lnTo>
                  <a:cubicBezTo>
                    <a:pt x="438658" y="113157"/>
                    <a:pt x="450113" y="108128"/>
                    <a:pt x="458495" y="108128"/>
                  </a:cubicBezTo>
                  <a:cubicBezTo>
                    <a:pt x="469671" y="108128"/>
                    <a:pt x="480568" y="113436"/>
                    <a:pt x="491185" y="124053"/>
                  </a:cubicBezTo>
                  <a:cubicBezTo>
                    <a:pt x="513537" y="146405"/>
                    <a:pt x="524713" y="164008"/>
                    <a:pt x="524713" y="176860"/>
                  </a:cubicBezTo>
                  <a:cubicBezTo>
                    <a:pt x="524713" y="184124"/>
                    <a:pt x="519963" y="193065"/>
                    <a:pt x="510464" y="203682"/>
                  </a:cubicBezTo>
                  <a:cubicBezTo>
                    <a:pt x="499288" y="252857"/>
                    <a:pt x="491744" y="292532"/>
                    <a:pt x="487832" y="322707"/>
                  </a:cubicBezTo>
                  <a:cubicBezTo>
                    <a:pt x="493979" y="319354"/>
                    <a:pt x="506273" y="311251"/>
                    <a:pt x="524713" y="298399"/>
                  </a:cubicBezTo>
                  <a:cubicBezTo>
                    <a:pt x="545389" y="282194"/>
                    <a:pt x="573608" y="263195"/>
                    <a:pt x="609371" y="241401"/>
                  </a:cubicBezTo>
                  <a:lnTo>
                    <a:pt x="608533" y="82143"/>
                  </a:lnTo>
                  <a:cubicBezTo>
                    <a:pt x="588975" y="60909"/>
                    <a:pt x="579196" y="46101"/>
                    <a:pt x="579196" y="37719"/>
                  </a:cubicBezTo>
                  <a:cubicBezTo>
                    <a:pt x="579196" y="25984"/>
                    <a:pt x="589813" y="17881"/>
                    <a:pt x="611048" y="13411"/>
                  </a:cubicBezTo>
                  <a:cubicBezTo>
                    <a:pt x="625577" y="13411"/>
                    <a:pt x="639826" y="19558"/>
                    <a:pt x="653796" y="31851"/>
                  </a:cubicBezTo>
                  <a:cubicBezTo>
                    <a:pt x="689000" y="58115"/>
                    <a:pt x="706603" y="80188"/>
                    <a:pt x="706603" y="98069"/>
                  </a:cubicBezTo>
                  <a:cubicBezTo>
                    <a:pt x="706603" y="109245"/>
                    <a:pt x="704368" y="121539"/>
                    <a:pt x="699897" y="134950"/>
                  </a:cubicBezTo>
                  <a:lnTo>
                    <a:pt x="688162" y="186918"/>
                  </a:lnTo>
                  <a:cubicBezTo>
                    <a:pt x="736219" y="199771"/>
                    <a:pt x="760247" y="216814"/>
                    <a:pt x="760247" y="238049"/>
                  </a:cubicBezTo>
                  <a:cubicBezTo>
                    <a:pt x="760247" y="260959"/>
                    <a:pt x="752424" y="273532"/>
                    <a:pt x="736778" y="275768"/>
                  </a:cubicBezTo>
                  <a:cubicBezTo>
                    <a:pt x="715543" y="279120"/>
                    <a:pt x="696544" y="283032"/>
                    <a:pt x="679780" y="287502"/>
                  </a:cubicBezTo>
                  <a:cubicBezTo>
                    <a:pt x="678663" y="324383"/>
                    <a:pt x="678104" y="353441"/>
                    <a:pt x="678104" y="374675"/>
                  </a:cubicBezTo>
                  <a:cubicBezTo>
                    <a:pt x="678104" y="400939"/>
                    <a:pt x="680060" y="468833"/>
                    <a:pt x="683971" y="578358"/>
                  </a:cubicBezTo>
                  <a:cubicBezTo>
                    <a:pt x="683971" y="618033"/>
                    <a:pt x="680060" y="645414"/>
                    <a:pt x="672236" y="660501"/>
                  </a:cubicBezTo>
                  <a:cubicBezTo>
                    <a:pt x="657708" y="686765"/>
                    <a:pt x="642061" y="699897"/>
                    <a:pt x="625297" y="699897"/>
                  </a:cubicBezTo>
                  <a:cubicBezTo>
                    <a:pt x="615239" y="699897"/>
                    <a:pt x="607136" y="690956"/>
                    <a:pt x="600989" y="673074"/>
                  </a:cubicBezTo>
                  <a:cubicBezTo>
                    <a:pt x="560197" y="641782"/>
                    <a:pt x="524993" y="595122"/>
                    <a:pt x="495376" y="533095"/>
                  </a:cubicBezTo>
                  <a:lnTo>
                    <a:pt x="495376" y="559079"/>
                  </a:lnTo>
                  <a:cubicBezTo>
                    <a:pt x="495935" y="571932"/>
                    <a:pt x="492582" y="597636"/>
                    <a:pt x="485318" y="636194"/>
                  </a:cubicBezTo>
                  <a:cubicBezTo>
                    <a:pt x="473583" y="666928"/>
                    <a:pt x="458775" y="682295"/>
                    <a:pt x="440893" y="682295"/>
                  </a:cubicBezTo>
                  <a:cubicBezTo>
                    <a:pt x="431393" y="682295"/>
                    <a:pt x="423850" y="671957"/>
                    <a:pt x="418262" y="651281"/>
                  </a:cubicBezTo>
                  <a:cubicBezTo>
                    <a:pt x="379704" y="612165"/>
                    <a:pt x="351206" y="573887"/>
                    <a:pt x="332765" y="536448"/>
                  </a:cubicBezTo>
                  <a:cubicBezTo>
                    <a:pt x="309855" y="570535"/>
                    <a:pt x="291973" y="587578"/>
                    <a:pt x="279121" y="587578"/>
                  </a:cubicBezTo>
                  <a:cubicBezTo>
                    <a:pt x="267386" y="587578"/>
                    <a:pt x="261518" y="580872"/>
                    <a:pt x="261518" y="567461"/>
                  </a:cubicBezTo>
                  <a:cubicBezTo>
                    <a:pt x="262636" y="547344"/>
                    <a:pt x="264592" y="531977"/>
                    <a:pt x="267386" y="521360"/>
                  </a:cubicBezTo>
                  <a:cubicBezTo>
                    <a:pt x="270180" y="510743"/>
                    <a:pt x="274091" y="504037"/>
                    <a:pt x="279121" y="501243"/>
                  </a:cubicBezTo>
                  <a:lnTo>
                    <a:pt x="305105" y="485318"/>
                  </a:lnTo>
                  <a:cubicBezTo>
                    <a:pt x="337515" y="436702"/>
                    <a:pt x="355397" y="408762"/>
                    <a:pt x="358750" y="401498"/>
                  </a:cubicBezTo>
                  <a:cubicBezTo>
                    <a:pt x="325222" y="419938"/>
                    <a:pt x="302031" y="433629"/>
                    <a:pt x="289179" y="442569"/>
                  </a:cubicBezTo>
                  <a:cubicBezTo>
                    <a:pt x="282473" y="446481"/>
                    <a:pt x="277724" y="448437"/>
                    <a:pt x="274929" y="448437"/>
                  </a:cubicBezTo>
                  <a:cubicBezTo>
                    <a:pt x="265430" y="448437"/>
                    <a:pt x="258724" y="438099"/>
                    <a:pt x="254813" y="417423"/>
                  </a:cubicBezTo>
                  <a:cubicBezTo>
                    <a:pt x="254813" y="404571"/>
                    <a:pt x="258724" y="396748"/>
                    <a:pt x="266548" y="393954"/>
                  </a:cubicBezTo>
                  <a:cubicBezTo>
                    <a:pt x="271018" y="391719"/>
                    <a:pt x="280238" y="386410"/>
                    <a:pt x="294208" y="378028"/>
                  </a:cubicBezTo>
                  <a:cubicBezTo>
                    <a:pt x="299796" y="333324"/>
                    <a:pt x="302590" y="284708"/>
                    <a:pt x="302590" y="232181"/>
                  </a:cubicBezTo>
                  <a:cubicBezTo>
                    <a:pt x="302590" y="226593"/>
                    <a:pt x="299237" y="218770"/>
                    <a:pt x="292532" y="208712"/>
                  </a:cubicBezTo>
                  <a:cubicBezTo>
                    <a:pt x="285826" y="198653"/>
                    <a:pt x="278562" y="189712"/>
                    <a:pt x="270739" y="181889"/>
                  </a:cubicBezTo>
                  <a:cubicBezTo>
                    <a:pt x="269062" y="180213"/>
                    <a:pt x="268224" y="177978"/>
                    <a:pt x="268224" y="175184"/>
                  </a:cubicBezTo>
                  <a:cubicBezTo>
                    <a:pt x="268224" y="169037"/>
                    <a:pt x="272135" y="164008"/>
                    <a:pt x="279959" y="160096"/>
                  </a:cubicBezTo>
                  <a:cubicBezTo>
                    <a:pt x="287782" y="160096"/>
                    <a:pt x="291973" y="161214"/>
                    <a:pt x="292532" y="163449"/>
                  </a:cubicBezTo>
                  <a:cubicBezTo>
                    <a:pt x="298120" y="161772"/>
                    <a:pt x="302451" y="159956"/>
                    <a:pt x="305524" y="158001"/>
                  </a:cubicBezTo>
                  <a:cubicBezTo>
                    <a:pt x="308597" y="156045"/>
                    <a:pt x="311810" y="153670"/>
                    <a:pt x="315163" y="150876"/>
                  </a:cubicBezTo>
                  <a:cubicBezTo>
                    <a:pt x="343662" y="110083"/>
                    <a:pt x="364338" y="74600"/>
                    <a:pt x="377190" y="44424"/>
                  </a:cubicBezTo>
                  <a:cubicBezTo>
                    <a:pt x="368249" y="33807"/>
                    <a:pt x="363779" y="23190"/>
                    <a:pt x="363779" y="12573"/>
                  </a:cubicBezTo>
                  <a:cubicBezTo>
                    <a:pt x="363779" y="8661"/>
                    <a:pt x="365595" y="5867"/>
                    <a:pt x="369227" y="4191"/>
                  </a:cubicBezTo>
                  <a:cubicBezTo>
                    <a:pt x="372859" y="2514"/>
                    <a:pt x="378866" y="1117"/>
                    <a:pt x="387248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tx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6CD227AE-1644-30F7-332B-FBAFB7982F69}"/>
                </a:ext>
              </a:extLst>
            </p:cNvPr>
            <p:cNvSpPr txBox="1"/>
            <p:nvPr/>
          </p:nvSpPr>
          <p:spPr>
            <a:xfrm>
              <a:off x="3327780" y="-606183"/>
              <a:ext cx="521128" cy="462721"/>
            </a:xfrm>
            <a:custGeom>
              <a:avLst/>
              <a:gdLst/>
              <a:ahLst/>
              <a:cxnLst/>
              <a:rect l="l" t="t" r="r" b="b"/>
              <a:pathLst>
                <a:path w="770306" h="683971">
                  <a:moveTo>
                    <a:pt x="467716" y="125730"/>
                  </a:moveTo>
                  <a:cubicBezTo>
                    <a:pt x="473304" y="124612"/>
                    <a:pt x="480987" y="126009"/>
                    <a:pt x="490767" y="129921"/>
                  </a:cubicBezTo>
                  <a:cubicBezTo>
                    <a:pt x="500546" y="133833"/>
                    <a:pt x="509207" y="140678"/>
                    <a:pt x="516751" y="150457"/>
                  </a:cubicBezTo>
                  <a:cubicBezTo>
                    <a:pt x="524294" y="160236"/>
                    <a:pt x="528066" y="172669"/>
                    <a:pt x="528066" y="187757"/>
                  </a:cubicBezTo>
                  <a:cubicBezTo>
                    <a:pt x="526949" y="196698"/>
                    <a:pt x="524993" y="214859"/>
                    <a:pt x="522199" y="242240"/>
                  </a:cubicBezTo>
                  <a:cubicBezTo>
                    <a:pt x="519405" y="273533"/>
                    <a:pt x="516332" y="300355"/>
                    <a:pt x="512979" y="322707"/>
                  </a:cubicBezTo>
                  <a:cubicBezTo>
                    <a:pt x="509626" y="345059"/>
                    <a:pt x="503759" y="369646"/>
                    <a:pt x="495377" y="396469"/>
                  </a:cubicBezTo>
                  <a:lnTo>
                    <a:pt x="492024" y="409042"/>
                  </a:lnTo>
                  <a:cubicBezTo>
                    <a:pt x="492583" y="408483"/>
                    <a:pt x="493980" y="408203"/>
                    <a:pt x="496215" y="408203"/>
                  </a:cubicBezTo>
                  <a:cubicBezTo>
                    <a:pt x="499568" y="408203"/>
                    <a:pt x="503200" y="409321"/>
                    <a:pt x="507111" y="411556"/>
                  </a:cubicBezTo>
                  <a:cubicBezTo>
                    <a:pt x="531140" y="422732"/>
                    <a:pt x="543154" y="434746"/>
                    <a:pt x="543154" y="447599"/>
                  </a:cubicBezTo>
                  <a:cubicBezTo>
                    <a:pt x="543154" y="462686"/>
                    <a:pt x="538125" y="485597"/>
                    <a:pt x="528066" y="516331"/>
                  </a:cubicBezTo>
                  <a:cubicBezTo>
                    <a:pt x="518008" y="548183"/>
                    <a:pt x="512979" y="570814"/>
                    <a:pt x="512979" y="584225"/>
                  </a:cubicBezTo>
                  <a:cubicBezTo>
                    <a:pt x="512979" y="599313"/>
                    <a:pt x="527787" y="606857"/>
                    <a:pt x="557403" y="606857"/>
                  </a:cubicBezTo>
                  <a:cubicBezTo>
                    <a:pt x="593167" y="606857"/>
                    <a:pt x="631724" y="598195"/>
                    <a:pt x="673075" y="580873"/>
                  </a:cubicBezTo>
                  <a:cubicBezTo>
                    <a:pt x="681457" y="522757"/>
                    <a:pt x="685648" y="485038"/>
                    <a:pt x="685648" y="467716"/>
                  </a:cubicBezTo>
                  <a:cubicBezTo>
                    <a:pt x="685648" y="454863"/>
                    <a:pt x="684251" y="434467"/>
                    <a:pt x="681457" y="406527"/>
                  </a:cubicBezTo>
                  <a:cubicBezTo>
                    <a:pt x="723367" y="479171"/>
                    <a:pt x="746837" y="536727"/>
                    <a:pt x="751866" y="579196"/>
                  </a:cubicBezTo>
                  <a:cubicBezTo>
                    <a:pt x="764160" y="591490"/>
                    <a:pt x="770306" y="606298"/>
                    <a:pt x="770306" y="623621"/>
                  </a:cubicBezTo>
                  <a:cubicBezTo>
                    <a:pt x="770306" y="663854"/>
                    <a:pt x="732308" y="683971"/>
                    <a:pt x="656311" y="683971"/>
                  </a:cubicBezTo>
                  <a:cubicBezTo>
                    <a:pt x="618313" y="683971"/>
                    <a:pt x="579755" y="677824"/>
                    <a:pt x="540639" y="665531"/>
                  </a:cubicBezTo>
                  <a:cubicBezTo>
                    <a:pt x="494259" y="650443"/>
                    <a:pt x="471069" y="621944"/>
                    <a:pt x="471069" y="580034"/>
                  </a:cubicBezTo>
                  <a:cubicBezTo>
                    <a:pt x="471069" y="541477"/>
                    <a:pt x="475819" y="496494"/>
                    <a:pt x="485318" y="445084"/>
                  </a:cubicBezTo>
                  <a:cubicBezTo>
                    <a:pt x="484759" y="442290"/>
                    <a:pt x="484480" y="438658"/>
                    <a:pt x="484480" y="434188"/>
                  </a:cubicBezTo>
                  <a:cubicBezTo>
                    <a:pt x="459334" y="507390"/>
                    <a:pt x="418541" y="563829"/>
                    <a:pt x="362103" y="603504"/>
                  </a:cubicBezTo>
                  <a:cubicBezTo>
                    <a:pt x="353162" y="613562"/>
                    <a:pt x="338913" y="623621"/>
                    <a:pt x="319355" y="633679"/>
                  </a:cubicBezTo>
                  <a:cubicBezTo>
                    <a:pt x="299797" y="643738"/>
                    <a:pt x="275489" y="655193"/>
                    <a:pt x="246431" y="668045"/>
                  </a:cubicBezTo>
                  <a:lnTo>
                    <a:pt x="236373" y="661340"/>
                  </a:lnTo>
                  <a:cubicBezTo>
                    <a:pt x="291135" y="620547"/>
                    <a:pt x="337655" y="574307"/>
                    <a:pt x="375933" y="522618"/>
                  </a:cubicBezTo>
                  <a:cubicBezTo>
                    <a:pt x="414211" y="470929"/>
                    <a:pt x="437541" y="416306"/>
                    <a:pt x="445923" y="358750"/>
                  </a:cubicBezTo>
                  <a:cubicBezTo>
                    <a:pt x="452628" y="288900"/>
                    <a:pt x="455981" y="237769"/>
                    <a:pt x="455981" y="205359"/>
                  </a:cubicBezTo>
                  <a:cubicBezTo>
                    <a:pt x="455981" y="183007"/>
                    <a:pt x="454305" y="169316"/>
                    <a:pt x="450952" y="164287"/>
                  </a:cubicBezTo>
                  <a:cubicBezTo>
                    <a:pt x="450393" y="162052"/>
                    <a:pt x="450114" y="159258"/>
                    <a:pt x="450114" y="155905"/>
                  </a:cubicBezTo>
                  <a:cubicBezTo>
                    <a:pt x="450114" y="148082"/>
                    <a:pt x="452069" y="141376"/>
                    <a:pt x="455981" y="135788"/>
                  </a:cubicBezTo>
                  <a:cubicBezTo>
                    <a:pt x="459893" y="130200"/>
                    <a:pt x="463804" y="126848"/>
                    <a:pt x="467716" y="125730"/>
                  </a:cubicBezTo>
                  <a:close/>
                  <a:moveTo>
                    <a:pt x="278283" y="72923"/>
                  </a:moveTo>
                  <a:cubicBezTo>
                    <a:pt x="311252" y="72923"/>
                    <a:pt x="337236" y="95834"/>
                    <a:pt x="356235" y="141656"/>
                  </a:cubicBezTo>
                  <a:lnTo>
                    <a:pt x="321031" y="195301"/>
                  </a:lnTo>
                  <a:lnTo>
                    <a:pt x="248946" y="355397"/>
                  </a:lnTo>
                  <a:cubicBezTo>
                    <a:pt x="260681" y="364338"/>
                    <a:pt x="270460" y="372999"/>
                    <a:pt x="278283" y="381381"/>
                  </a:cubicBezTo>
                  <a:cubicBezTo>
                    <a:pt x="288900" y="360147"/>
                    <a:pt x="300076" y="333324"/>
                    <a:pt x="311811" y="300914"/>
                  </a:cubicBezTo>
                  <a:cubicBezTo>
                    <a:pt x="312370" y="324942"/>
                    <a:pt x="312649" y="359308"/>
                    <a:pt x="312649" y="404012"/>
                  </a:cubicBezTo>
                  <a:cubicBezTo>
                    <a:pt x="318796" y="435864"/>
                    <a:pt x="321869" y="456819"/>
                    <a:pt x="321869" y="466877"/>
                  </a:cubicBezTo>
                  <a:cubicBezTo>
                    <a:pt x="321869" y="491465"/>
                    <a:pt x="311252" y="503758"/>
                    <a:pt x="290018" y="503758"/>
                  </a:cubicBezTo>
                  <a:cubicBezTo>
                    <a:pt x="272136" y="503758"/>
                    <a:pt x="254254" y="494817"/>
                    <a:pt x="236373" y="476936"/>
                  </a:cubicBezTo>
                  <a:cubicBezTo>
                    <a:pt x="227991" y="466319"/>
                    <a:pt x="216815" y="454584"/>
                    <a:pt x="202845" y="441731"/>
                  </a:cubicBezTo>
                  <a:cubicBezTo>
                    <a:pt x="176581" y="492582"/>
                    <a:pt x="149200" y="538963"/>
                    <a:pt x="120701" y="580873"/>
                  </a:cubicBezTo>
                  <a:cubicBezTo>
                    <a:pt x="83262" y="625018"/>
                    <a:pt x="49734" y="647090"/>
                    <a:pt x="20117" y="647090"/>
                  </a:cubicBezTo>
                  <a:cubicBezTo>
                    <a:pt x="6706" y="647090"/>
                    <a:pt x="0" y="639547"/>
                    <a:pt x="0" y="624459"/>
                  </a:cubicBezTo>
                  <a:cubicBezTo>
                    <a:pt x="0" y="613283"/>
                    <a:pt x="3353" y="602666"/>
                    <a:pt x="10059" y="592607"/>
                  </a:cubicBezTo>
                  <a:cubicBezTo>
                    <a:pt x="11735" y="504876"/>
                    <a:pt x="18441" y="441452"/>
                    <a:pt x="30176" y="402336"/>
                  </a:cubicBezTo>
                  <a:cubicBezTo>
                    <a:pt x="36881" y="454863"/>
                    <a:pt x="49175" y="497891"/>
                    <a:pt x="67056" y="531419"/>
                  </a:cubicBezTo>
                  <a:cubicBezTo>
                    <a:pt x="94438" y="502920"/>
                    <a:pt x="122937" y="457937"/>
                    <a:pt x="152553" y="396469"/>
                  </a:cubicBezTo>
                  <a:cubicBezTo>
                    <a:pt x="133554" y="380263"/>
                    <a:pt x="111760" y="369367"/>
                    <a:pt x="87173" y="363779"/>
                  </a:cubicBezTo>
                  <a:cubicBezTo>
                    <a:pt x="65939" y="358750"/>
                    <a:pt x="55322" y="351206"/>
                    <a:pt x="55322" y="341147"/>
                  </a:cubicBezTo>
                  <a:cubicBezTo>
                    <a:pt x="55322" y="329413"/>
                    <a:pt x="74321" y="320472"/>
                    <a:pt x="112319" y="314325"/>
                  </a:cubicBezTo>
                  <a:cubicBezTo>
                    <a:pt x="138024" y="314325"/>
                    <a:pt x="162332" y="317678"/>
                    <a:pt x="185243" y="324383"/>
                  </a:cubicBezTo>
                  <a:cubicBezTo>
                    <a:pt x="205359" y="280797"/>
                    <a:pt x="222682" y="232461"/>
                    <a:pt x="237211" y="179375"/>
                  </a:cubicBezTo>
                  <a:cubicBezTo>
                    <a:pt x="185801" y="215697"/>
                    <a:pt x="152553" y="233858"/>
                    <a:pt x="137465" y="233858"/>
                  </a:cubicBezTo>
                  <a:cubicBezTo>
                    <a:pt x="119025" y="233858"/>
                    <a:pt x="99187" y="225476"/>
                    <a:pt x="77953" y="208712"/>
                  </a:cubicBezTo>
                  <a:cubicBezTo>
                    <a:pt x="60630" y="196418"/>
                    <a:pt x="51969" y="181889"/>
                    <a:pt x="51969" y="165125"/>
                  </a:cubicBezTo>
                  <a:cubicBezTo>
                    <a:pt x="51969" y="146126"/>
                    <a:pt x="58395" y="136627"/>
                    <a:pt x="71247" y="136627"/>
                  </a:cubicBezTo>
                  <a:cubicBezTo>
                    <a:pt x="76835" y="136627"/>
                    <a:pt x="88850" y="140538"/>
                    <a:pt x="107290" y="148361"/>
                  </a:cubicBezTo>
                  <a:lnTo>
                    <a:pt x="235535" y="98908"/>
                  </a:lnTo>
                  <a:cubicBezTo>
                    <a:pt x="256210" y="81585"/>
                    <a:pt x="270460" y="72923"/>
                    <a:pt x="278283" y="72923"/>
                  </a:cubicBezTo>
                  <a:close/>
                  <a:moveTo>
                    <a:pt x="573329" y="0"/>
                  </a:moveTo>
                  <a:cubicBezTo>
                    <a:pt x="587299" y="559"/>
                    <a:pt x="598475" y="6706"/>
                    <a:pt x="606857" y="18440"/>
                  </a:cubicBezTo>
                  <a:cubicBezTo>
                    <a:pt x="627533" y="37440"/>
                    <a:pt x="637870" y="52807"/>
                    <a:pt x="637870" y="64541"/>
                  </a:cubicBezTo>
                  <a:cubicBezTo>
                    <a:pt x="637870" y="77394"/>
                    <a:pt x="633120" y="91923"/>
                    <a:pt x="623621" y="108128"/>
                  </a:cubicBezTo>
                  <a:lnTo>
                    <a:pt x="624459" y="142494"/>
                  </a:lnTo>
                  <a:cubicBezTo>
                    <a:pt x="624459" y="165964"/>
                    <a:pt x="623342" y="200609"/>
                    <a:pt x="621107" y="246431"/>
                  </a:cubicBezTo>
                  <a:cubicBezTo>
                    <a:pt x="620548" y="257607"/>
                    <a:pt x="619989" y="271577"/>
                    <a:pt x="619430" y="288341"/>
                  </a:cubicBezTo>
                  <a:cubicBezTo>
                    <a:pt x="618871" y="305105"/>
                    <a:pt x="618592" y="324104"/>
                    <a:pt x="618592" y="345338"/>
                  </a:cubicBezTo>
                  <a:cubicBezTo>
                    <a:pt x="618592" y="365455"/>
                    <a:pt x="614960" y="384454"/>
                    <a:pt x="607695" y="402336"/>
                  </a:cubicBezTo>
                  <a:cubicBezTo>
                    <a:pt x="599313" y="415188"/>
                    <a:pt x="591211" y="424828"/>
                    <a:pt x="583388" y="431254"/>
                  </a:cubicBezTo>
                  <a:cubicBezTo>
                    <a:pt x="575564" y="437680"/>
                    <a:pt x="567183" y="440893"/>
                    <a:pt x="558242" y="440893"/>
                  </a:cubicBezTo>
                  <a:cubicBezTo>
                    <a:pt x="552095" y="440893"/>
                    <a:pt x="547066" y="437401"/>
                    <a:pt x="543154" y="430416"/>
                  </a:cubicBezTo>
                  <a:cubicBezTo>
                    <a:pt x="539242" y="423431"/>
                    <a:pt x="535610" y="414630"/>
                    <a:pt x="532257" y="404012"/>
                  </a:cubicBezTo>
                  <a:cubicBezTo>
                    <a:pt x="530581" y="393954"/>
                    <a:pt x="529743" y="385572"/>
                    <a:pt x="529743" y="378866"/>
                  </a:cubicBezTo>
                  <a:cubicBezTo>
                    <a:pt x="529743" y="369926"/>
                    <a:pt x="531140" y="362522"/>
                    <a:pt x="533934" y="356654"/>
                  </a:cubicBezTo>
                  <a:cubicBezTo>
                    <a:pt x="536728" y="350787"/>
                    <a:pt x="538684" y="346456"/>
                    <a:pt x="539801" y="343662"/>
                  </a:cubicBezTo>
                  <a:cubicBezTo>
                    <a:pt x="545389" y="279400"/>
                    <a:pt x="548183" y="224358"/>
                    <a:pt x="548183" y="178537"/>
                  </a:cubicBezTo>
                  <a:cubicBezTo>
                    <a:pt x="548183" y="132715"/>
                    <a:pt x="545389" y="92202"/>
                    <a:pt x="539801" y="56998"/>
                  </a:cubicBezTo>
                  <a:cubicBezTo>
                    <a:pt x="501244" y="67615"/>
                    <a:pt x="462687" y="79350"/>
                    <a:pt x="424130" y="92202"/>
                  </a:cubicBezTo>
                  <a:lnTo>
                    <a:pt x="428321" y="306781"/>
                  </a:lnTo>
                  <a:cubicBezTo>
                    <a:pt x="429438" y="323545"/>
                    <a:pt x="429997" y="335001"/>
                    <a:pt x="429997" y="341147"/>
                  </a:cubicBezTo>
                  <a:cubicBezTo>
                    <a:pt x="429997" y="362941"/>
                    <a:pt x="427482" y="379705"/>
                    <a:pt x="422453" y="391439"/>
                  </a:cubicBezTo>
                  <a:cubicBezTo>
                    <a:pt x="419100" y="398145"/>
                    <a:pt x="414351" y="401498"/>
                    <a:pt x="408204" y="401498"/>
                  </a:cubicBezTo>
                  <a:cubicBezTo>
                    <a:pt x="401498" y="401498"/>
                    <a:pt x="394094" y="397586"/>
                    <a:pt x="385992" y="389763"/>
                  </a:cubicBezTo>
                  <a:cubicBezTo>
                    <a:pt x="377889" y="381940"/>
                    <a:pt x="370485" y="371323"/>
                    <a:pt x="363779" y="357911"/>
                  </a:cubicBezTo>
                  <a:lnTo>
                    <a:pt x="371323" y="303428"/>
                  </a:lnTo>
                  <a:cubicBezTo>
                    <a:pt x="371323" y="279400"/>
                    <a:pt x="373558" y="210668"/>
                    <a:pt x="378029" y="97231"/>
                  </a:cubicBezTo>
                  <a:cubicBezTo>
                    <a:pt x="373558" y="81026"/>
                    <a:pt x="371323" y="67894"/>
                    <a:pt x="371323" y="57836"/>
                  </a:cubicBezTo>
                  <a:cubicBezTo>
                    <a:pt x="371323" y="51130"/>
                    <a:pt x="374396" y="47777"/>
                    <a:pt x="380543" y="47777"/>
                  </a:cubicBezTo>
                  <a:cubicBezTo>
                    <a:pt x="387249" y="47777"/>
                    <a:pt x="398425" y="56439"/>
                    <a:pt x="414071" y="73762"/>
                  </a:cubicBezTo>
                  <a:cubicBezTo>
                    <a:pt x="435306" y="45263"/>
                    <a:pt x="473863" y="24587"/>
                    <a:pt x="529743" y="11735"/>
                  </a:cubicBezTo>
                  <a:cubicBezTo>
                    <a:pt x="551536" y="3912"/>
                    <a:pt x="566065" y="0"/>
                    <a:pt x="573329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tx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F0BB92CD-9D0F-57DC-501C-D9A9C4ED0D51}"/>
                </a:ext>
              </a:extLst>
            </p:cNvPr>
            <p:cNvSpPr txBox="1"/>
            <p:nvPr/>
          </p:nvSpPr>
          <p:spPr>
            <a:xfrm>
              <a:off x="3799749" y="-768369"/>
              <a:ext cx="644002" cy="853496"/>
            </a:xfrm>
            <a:custGeom>
              <a:avLst/>
              <a:gdLst/>
              <a:ahLst/>
              <a:cxnLst/>
              <a:rect l="l" t="t" r="r" b="b"/>
              <a:pathLst>
                <a:path w="556565" h="737616">
                  <a:moveTo>
                    <a:pt x="254813" y="591769"/>
                  </a:moveTo>
                  <a:lnTo>
                    <a:pt x="252298" y="642061"/>
                  </a:lnTo>
                  <a:cubicBezTo>
                    <a:pt x="270180" y="629208"/>
                    <a:pt x="286665" y="613003"/>
                    <a:pt x="301752" y="593445"/>
                  </a:cubicBezTo>
                  <a:cubicBezTo>
                    <a:pt x="286665" y="595122"/>
                    <a:pt x="276327" y="595960"/>
                    <a:pt x="270739" y="595960"/>
                  </a:cubicBezTo>
                  <a:cubicBezTo>
                    <a:pt x="266827" y="595960"/>
                    <a:pt x="261519" y="594563"/>
                    <a:pt x="254813" y="591769"/>
                  </a:cubicBezTo>
                  <a:close/>
                  <a:moveTo>
                    <a:pt x="257328" y="501243"/>
                  </a:moveTo>
                  <a:lnTo>
                    <a:pt x="256489" y="543153"/>
                  </a:lnTo>
                  <a:cubicBezTo>
                    <a:pt x="274371" y="529742"/>
                    <a:pt x="286665" y="517169"/>
                    <a:pt x="293370" y="505434"/>
                  </a:cubicBezTo>
                  <a:cubicBezTo>
                    <a:pt x="278282" y="504317"/>
                    <a:pt x="266268" y="502920"/>
                    <a:pt x="257328" y="501243"/>
                  </a:cubicBezTo>
                  <a:close/>
                  <a:moveTo>
                    <a:pt x="400660" y="405688"/>
                  </a:moveTo>
                  <a:cubicBezTo>
                    <a:pt x="379984" y="406247"/>
                    <a:pt x="352324" y="410997"/>
                    <a:pt x="317678" y="419938"/>
                  </a:cubicBezTo>
                  <a:cubicBezTo>
                    <a:pt x="299797" y="425526"/>
                    <a:pt x="287782" y="428320"/>
                    <a:pt x="281635" y="428320"/>
                  </a:cubicBezTo>
                  <a:cubicBezTo>
                    <a:pt x="275489" y="428320"/>
                    <a:pt x="259004" y="426085"/>
                    <a:pt x="232182" y="421614"/>
                  </a:cubicBezTo>
                  <a:cubicBezTo>
                    <a:pt x="240564" y="433349"/>
                    <a:pt x="248666" y="450392"/>
                    <a:pt x="256489" y="472744"/>
                  </a:cubicBezTo>
                  <a:cubicBezTo>
                    <a:pt x="277724" y="468274"/>
                    <a:pt x="298399" y="462127"/>
                    <a:pt x="318516" y="454304"/>
                  </a:cubicBezTo>
                  <a:cubicBezTo>
                    <a:pt x="333604" y="447040"/>
                    <a:pt x="344780" y="443407"/>
                    <a:pt x="352044" y="443407"/>
                  </a:cubicBezTo>
                  <a:cubicBezTo>
                    <a:pt x="374396" y="446760"/>
                    <a:pt x="385572" y="455701"/>
                    <a:pt x="385572" y="470230"/>
                  </a:cubicBezTo>
                  <a:cubicBezTo>
                    <a:pt x="385572" y="478612"/>
                    <a:pt x="373278" y="487553"/>
                    <a:pt x="348691" y="497052"/>
                  </a:cubicBezTo>
                  <a:cubicBezTo>
                    <a:pt x="314046" y="516051"/>
                    <a:pt x="283591" y="536168"/>
                    <a:pt x="257328" y="557403"/>
                  </a:cubicBezTo>
                  <a:cubicBezTo>
                    <a:pt x="276327" y="556285"/>
                    <a:pt x="298120" y="551815"/>
                    <a:pt x="322707" y="543991"/>
                  </a:cubicBezTo>
                  <a:cubicBezTo>
                    <a:pt x="335560" y="539521"/>
                    <a:pt x="344500" y="537286"/>
                    <a:pt x="349530" y="537286"/>
                  </a:cubicBezTo>
                  <a:cubicBezTo>
                    <a:pt x="372999" y="542315"/>
                    <a:pt x="384734" y="552653"/>
                    <a:pt x="384734" y="568299"/>
                  </a:cubicBezTo>
                  <a:cubicBezTo>
                    <a:pt x="384734" y="575564"/>
                    <a:pt x="372720" y="582549"/>
                    <a:pt x="348691" y="589254"/>
                  </a:cubicBezTo>
                  <a:cubicBezTo>
                    <a:pt x="312369" y="611606"/>
                    <a:pt x="282474" y="634238"/>
                    <a:pt x="259004" y="657148"/>
                  </a:cubicBezTo>
                  <a:cubicBezTo>
                    <a:pt x="282474" y="656031"/>
                    <a:pt x="308178" y="650722"/>
                    <a:pt x="336118" y="641223"/>
                  </a:cubicBezTo>
                  <a:cubicBezTo>
                    <a:pt x="348971" y="633399"/>
                    <a:pt x="360706" y="629488"/>
                    <a:pt x="371323" y="629488"/>
                  </a:cubicBezTo>
                  <a:cubicBezTo>
                    <a:pt x="379146" y="629488"/>
                    <a:pt x="388087" y="633958"/>
                    <a:pt x="398145" y="642899"/>
                  </a:cubicBezTo>
                  <a:cubicBezTo>
                    <a:pt x="399822" y="617194"/>
                    <a:pt x="400660" y="538124"/>
                    <a:pt x="400660" y="405688"/>
                  </a:cubicBezTo>
                  <a:close/>
                  <a:moveTo>
                    <a:pt x="396469" y="205359"/>
                  </a:moveTo>
                  <a:cubicBezTo>
                    <a:pt x="371882" y="210947"/>
                    <a:pt x="344221" y="219608"/>
                    <a:pt x="313487" y="231343"/>
                  </a:cubicBezTo>
                  <a:cubicBezTo>
                    <a:pt x="303987" y="250901"/>
                    <a:pt x="294488" y="272415"/>
                    <a:pt x="284988" y="295884"/>
                  </a:cubicBezTo>
                  <a:cubicBezTo>
                    <a:pt x="338633" y="280797"/>
                    <a:pt x="390602" y="266547"/>
                    <a:pt x="440893" y="253136"/>
                  </a:cubicBezTo>
                  <a:cubicBezTo>
                    <a:pt x="429158" y="238048"/>
                    <a:pt x="414350" y="222123"/>
                    <a:pt x="396469" y="205359"/>
                  </a:cubicBezTo>
                  <a:close/>
                  <a:moveTo>
                    <a:pt x="336118" y="0"/>
                  </a:moveTo>
                  <a:cubicBezTo>
                    <a:pt x="355676" y="0"/>
                    <a:pt x="373837" y="4191"/>
                    <a:pt x="390602" y="12573"/>
                  </a:cubicBezTo>
                  <a:cubicBezTo>
                    <a:pt x="413512" y="36042"/>
                    <a:pt x="424968" y="56438"/>
                    <a:pt x="424968" y="73761"/>
                  </a:cubicBezTo>
                  <a:cubicBezTo>
                    <a:pt x="424968" y="88849"/>
                    <a:pt x="390043" y="106451"/>
                    <a:pt x="320193" y="126568"/>
                  </a:cubicBezTo>
                  <a:lnTo>
                    <a:pt x="332765" y="152552"/>
                  </a:lnTo>
                  <a:cubicBezTo>
                    <a:pt x="365176" y="143611"/>
                    <a:pt x="384175" y="139141"/>
                    <a:pt x="389763" y="139141"/>
                  </a:cubicBezTo>
                  <a:cubicBezTo>
                    <a:pt x="416027" y="145846"/>
                    <a:pt x="429158" y="159258"/>
                    <a:pt x="429158" y="179374"/>
                  </a:cubicBezTo>
                  <a:cubicBezTo>
                    <a:pt x="429158" y="187198"/>
                    <a:pt x="424129" y="193903"/>
                    <a:pt x="414071" y="199491"/>
                  </a:cubicBezTo>
                  <a:cubicBezTo>
                    <a:pt x="435305" y="219049"/>
                    <a:pt x="473024" y="232740"/>
                    <a:pt x="527228" y="240563"/>
                  </a:cubicBezTo>
                  <a:cubicBezTo>
                    <a:pt x="546786" y="250063"/>
                    <a:pt x="556565" y="262636"/>
                    <a:pt x="556565" y="278282"/>
                  </a:cubicBezTo>
                  <a:cubicBezTo>
                    <a:pt x="556565" y="302310"/>
                    <a:pt x="523596" y="315442"/>
                    <a:pt x="457657" y="317677"/>
                  </a:cubicBezTo>
                  <a:cubicBezTo>
                    <a:pt x="397307" y="319913"/>
                    <a:pt x="331089" y="333044"/>
                    <a:pt x="259004" y="357073"/>
                  </a:cubicBezTo>
                  <a:lnTo>
                    <a:pt x="236373" y="404850"/>
                  </a:lnTo>
                  <a:cubicBezTo>
                    <a:pt x="265989" y="390880"/>
                    <a:pt x="316002" y="377190"/>
                    <a:pt x="386410" y="363778"/>
                  </a:cubicBezTo>
                  <a:cubicBezTo>
                    <a:pt x="403174" y="355955"/>
                    <a:pt x="414071" y="352044"/>
                    <a:pt x="419100" y="352044"/>
                  </a:cubicBezTo>
                  <a:cubicBezTo>
                    <a:pt x="431394" y="352044"/>
                    <a:pt x="445364" y="361543"/>
                    <a:pt x="461010" y="380542"/>
                  </a:cubicBezTo>
                  <a:cubicBezTo>
                    <a:pt x="476657" y="399542"/>
                    <a:pt x="484480" y="415467"/>
                    <a:pt x="484480" y="428320"/>
                  </a:cubicBezTo>
                  <a:cubicBezTo>
                    <a:pt x="484480" y="437819"/>
                    <a:pt x="481127" y="445922"/>
                    <a:pt x="474421" y="452628"/>
                  </a:cubicBezTo>
                  <a:cubicBezTo>
                    <a:pt x="477215" y="533095"/>
                    <a:pt x="478612" y="585901"/>
                    <a:pt x="478612" y="611047"/>
                  </a:cubicBezTo>
                  <a:cubicBezTo>
                    <a:pt x="478612" y="648487"/>
                    <a:pt x="474980" y="676986"/>
                    <a:pt x="467716" y="696544"/>
                  </a:cubicBezTo>
                  <a:cubicBezTo>
                    <a:pt x="453746" y="723925"/>
                    <a:pt x="439217" y="737616"/>
                    <a:pt x="424129" y="737616"/>
                  </a:cubicBezTo>
                  <a:cubicBezTo>
                    <a:pt x="409042" y="737616"/>
                    <a:pt x="396469" y="722528"/>
                    <a:pt x="386410" y="692353"/>
                  </a:cubicBezTo>
                  <a:cubicBezTo>
                    <a:pt x="356794" y="692353"/>
                    <a:pt x="332765" y="694029"/>
                    <a:pt x="314325" y="697382"/>
                  </a:cubicBezTo>
                  <a:cubicBezTo>
                    <a:pt x="300355" y="700176"/>
                    <a:pt x="289179" y="701573"/>
                    <a:pt x="280797" y="701573"/>
                  </a:cubicBezTo>
                  <a:cubicBezTo>
                    <a:pt x="272974" y="701573"/>
                    <a:pt x="263474" y="699338"/>
                    <a:pt x="252298" y="694867"/>
                  </a:cubicBezTo>
                  <a:cubicBezTo>
                    <a:pt x="250622" y="711631"/>
                    <a:pt x="243916" y="720293"/>
                    <a:pt x="232182" y="720852"/>
                  </a:cubicBezTo>
                  <a:cubicBezTo>
                    <a:pt x="219329" y="720852"/>
                    <a:pt x="210388" y="714705"/>
                    <a:pt x="205359" y="702411"/>
                  </a:cubicBezTo>
                  <a:cubicBezTo>
                    <a:pt x="194742" y="680059"/>
                    <a:pt x="189433" y="662736"/>
                    <a:pt x="189433" y="650443"/>
                  </a:cubicBezTo>
                  <a:cubicBezTo>
                    <a:pt x="189433" y="644296"/>
                    <a:pt x="193345" y="633120"/>
                    <a:pt x="201168" y="616915"/>
                  </a:cubicBezTo>
                  <a:cubicBezTo>
                    <a:pt x="207315" y="571093"/>
                    <a:pt x="210388" y="537565"/>
                    <a:pt x="210388" y="516331"/>
                  </a:cubicBezTo>
                  <a:cubicBezTo>
                    <a:pt x="210388" y="502920"/>
                    <a:pt x="210109" y="488391"/>
                    <a:pt x="209550" y="472744"/>
                  </a:cubicBezTo>
                  <a:cubicBezTo>
                    <a:pt x="174346" y="531418"/>
                    <a:pt x="141097" y="573887"/>
                    <a:pt x="109804" y="600151"/>
                  </a:cubicBezTo>
                  <a:cubicBezTo>
                    <a:pt x="63983" y="625856"/>
                    <a:pt x="31014" y="638708"/>
                    <a:pt x="10897" y="638708"/>
                  </a:cubicBezTo>
                  <a:cubicBezTo>
                    <a:pt x="3632" y="638708"/>
                    <a:pt x="0" y="635914"/>
                    <a:pt x="0" y="630326"/>
                  </a:cubicBezTo>
                  <a:cubicBezTo>
                    <a:pt x="0" y="625856"/>
                    <a:pt x="4750" y="621665"/>
                    <a:pt x="14249" y="617753"/>
                  </a:cubicBezTo>
                  <a:cubicBezTo>
                    <a:pt x="73482" y="578637"/>
                    <a:pt x="130760" y="501243"/>
                    <a:pt x="186081" y="385572"/>
                  </a:cubicBezTo>
                  <a:cubicBezTo>
                    <a:pt x="157023" y="397865"/>
                    <a:pt x="131318" y="410438"/>
                    <a:pt x="108966" y="423291"/>
                  </a:cubicBezTo>
                  <a:cubicBezTo>
                    <a:pt x="92761" y="433349"/>
                    <a:pt x="80747" y="438378"/>
                    <a:pt x="72924" y="438378"/>
                  </a:cubicBezTo>
                  <a:cubicBezTo>
                    <a:pt x="61748" y="438378"/>
                    <a:pt x="49175" y="430555"/>
                    <a:pt x="35205" y="414909"/>
                  </a:cubicBezTo>
                  <a:cubicBezTo>
                    <a:pt x="21793" y="397027"/>
                    <a:pt x="15088" y="383057"/>
                    <a:pt x="15088" y="372999"/>
                  </a:cubicBezTo>
                  <a:cubicBezTo>
                    <a:pt x="17882" y="353999"/>
                    <a:pt x="24029" y="344500"/>
                    <a:pt x="33528" y="344500"/>
                  </a:cubicBezTo>
                  <a:cubicBezTo>
                    <a:pt x="38557" y="344500"/>
                    <a:pt x="44984" y="350926"/>
                    <a:pt x="52807" y="363778"/>
                  </a:cubicBezTo>
                  <a:cubicBezTo>
                    <a:pt x="101981" y="350367"/>
                    <a:pt x="157023" y="333324"/>
                    <a:pt x="217932" y="312648"/>
                  </a:cubicBezTo>
                  <a:cubicBezTo>
                    <a:pt x="226873" y="297002"/>
                    <a:pt x="234976" y="279958"/>
                    <a:pt x="242240" y="261518"/>
                  </a:cubicBezTo>
                  <a:cubicBezTo>
                    <a:pt x="202006" y="279400"/>
                    <a:pt x="164846" y="290576"/>
                    <a:pt x="130760" y="295046"/>
                  </a:cubicBezTo>
                  <a:cubicBezTo>
                    <a:pt x="158699" y="283311"/>
                    <a:pt x="183287" y="269062"/>
                    <a:pt x="204521" y="252298"/>
                  </a:cubicBezTo>
                  <a:cubicBezTo>
                    <a:pt x="178257" y="250063"/>
                    <a:pt x="159537" y="246989"/>
                    <a:pt x="148362" y="243078"/>
                  </a:cubicBezTo>
                  <a:cubicBezTo>
                    <a:pt x="122098" y="233578"/>
                    <a:pt x="108966" y="224358"/>
                    <a:pt x="108966" y="215417"/>
                  </a:cubicBezTo>
                  <a:cubicBezTo>
                    <a:pt x="108966" y="208711"/>
                    <a:pt x="113716" y="204241"/>
                    <a:pt x="123215" y="202006"/>
                  </a:cubicBezTo>
                  <a:cubicBezTo>
                    <a:pt x="127686" y="202006"/>
                    <a:pt x="136906" y="204520"/>
                    <a:pt x="150876" y="209550"/>
                  </a:cubicBezTo>
                  <a:cubicBezTo>
                    <a:pt x="198374" y="197815"/>
                    <a:pt x="236932" y="186639"/>
                    <a:pt x="266548" y="176022"/>
                  </a:cubicBezTo>
                  <a:lnTo>
                    <a:pt x="268224" y="164287"/>
                  </a:lnTo>
                  <a:cubicBezTo>
                    <a:pt x="264312" y="157581"/>
                    <a:pt x="262077" y="150317"/>
                    <a:pt x="261519" y="142494"/>
                  </a:cubicBezTo>
                  <a:cubicBezTo>
                    <a:pt x="227432" y="148082"/>
                    <a:pt x="193345" y="151993"/>
                    <a:pt x="159258" y="154228"/>
                  </a:cubicBezTo>
                  <a:lnTo>
                    <a:pt x="156744" y="148361"/>
                  </a:lnTo>
                  <a:cubicBezTo>
                    <a:pt x="234417" y="112598"/>
                    <a:pt x="291415" y="75996"/>
                    <a:pt x="327736" y="38557"/>
                  </a:cubicBezTo>
                  <a:cubicBezTo>
                    <a:pt x="323266" y="26263"/>
                    <a:pt x="321031" y="17602"/>
                    <a:pt x="321031" y="12573"/>
                  </a:cubicBezTo>
                  <a:cubicBezTo>
                    <a:pt x="321031" y="4191"/>
                    <a:pt x="326060" y="0"/>
                    <a:pt x="336118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tx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CD706FF-AFEC-54AB-585A-A3B9EBEE2481}"/>
              </a:ext>
            </a:extLst>
          </p:cNvPr>
          <p:cNvGrpSpPr/>
          <p:nvPr/>
        </p:nvGrpSpPr>
        <p:grpSpPr>
          <a:xfrm>
            <a:off x="2462030" y="720480"/>
            <a:ext cx="4145324" cy="1445804"/>
            <a:chOff x="1871668" y="-811962"/>
            <a:chExt cx="2572083" cy="897089"/>
          </a:xfrm>
          <a:gradFill>
            <a:gsLst>
              <a:gs pos="100000">
                <a:srgbClr val="FFC000"/>
              </a:gs>
              <a:gs pos="32000">
                <a:srgbClr val="E10001"/>
              </a:gs>
            </a:gsLst>
            <a:lin ang="5400000" scaled="1"/>
          </a:gradFill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59352FD6-6D2F-0F3C-56CC-BF2A594DC901}"/>
                </a:ext>
              </a:extLst>
            </p:cNvPr>
            <p:cNvSpPr txBox="1"/>
            <p:nvPr/>
          </p:nvSpPr>
          <p:spPr>
            <a:xfrm>
              <a:off x="1871668" y="-811962"/>
              <a:ext cx="927092" cy="853497"/>
            </a:xfrm>
            <a:custGeom>
              <a:avLst/>
              <a:gdLst/>
              <a:ahLst/>
              <a:cxnLst/>
              <a:rect l="l" t="t" r="r" b="b"/>
              <a:pathLst>
                <a:path w="760247" h="699897">
                  <a:moveTo>
                    <a:pt x="428320" y="414071"/>
                  </a:moveTo>
                  <a:cubicBezTo>
                    <a:pt x="397027" y="443128"/>
                    <a:pt x="367970" y="480288"/>
                    <a:pt x="341147" y="525551"/>
                  </a:cubicBezTo>
                  <a:cubicBezTo>
                    <a:pt x="354558" y="547903"/>
                    <a:pt x="383057" y="565226"/>
                    <a:pt x="426644" y="577520"/>
                  </a:cubicBezTo>
                  <a:close/>
                  <a:moveTo>
                    <a:pt x="369646" y="313487"/>
                  </a:moveTo>
                  <a:lnTo>
                    <a:pt x="341986" y="315163"/>
                  </a:lnTo>
                  <a:lnTo>
                    <a:pt x="340309" y="341147"/>
                  </a:lnTo>
                  <a:cubicBezTo>
                    <a:pt x="352044" y="331648"/>
                    <a:pt x="361823" y="322427"/>
                    <a:pt x="369646" y="313487"/>
                  </a:cubicBezTo>
                  <a:close/>
                  <a:moveTo>
                    <a:pt x="611886" y="308457"/>
                  </a:moveTo>
                  <a:cubicBezTo>
                    <a:pt x="580593" y="316281"/>
                    <a:pt x="539242" y="336118"/>
                    <a:pt x="487832" y="367970"/>
                  </a:cubicBezTo>
                  <a:lnTo>
                    <a:pt x="487832" y="380543"/>
                  </a:lnTo>
                  <a:cubicBezTo>
                    <a:pt x="504596" y="377749"/>
                    <a:pt x="517449" y="376352"/>
                    <a:pt x="526390" y="376352"/>
                  </a:cubicBezTo>
                  <a:cubicBezTo>
                    <a:pt x="536448" y="376352"/>
                    <a:pt x="547903" y="378866"/>
                    <a:pt x="560756" y="383895"/>
                  </a:cubicBezTo>
                  <a:cubicBezTo>
                    <a:pt x="574726" y="391719"/>
                    <a:pt x="584924" y="401917"/>
                    <a:pt x="591350" y="414490"/>
                  </a:cubicBezTo>
                  <a:cubicBezTo>
                    <a:pt x="597776" y="427063"/>
                    <a:pt x="600989" y="442849"/>
                    <a:pt x="600989" y="461848"/>
                  </a:cubicBezTo>
                  <a:cubicBezTo>
                    <a:pt x="600989" y="481965"/>
                    <a:pt x="593725" y="492023"/>
                    <a:pt x="579196" y="492023"/>
                  </a:cubicBezTo>
                  <a:cubicBezTo>
                    <a:pt x="574726" y="492023"/>
                    <a:pt x="568858" y="489229"/>
                    <a:pt x="561594" y="483641"/>
                  </a:cubicBezTo>
                  <a:cubicBezTo>
                    <a:pt x="535889" y="483641"/>
                    <a:pt x="517449" y="482244"/>
                    <a:pt x="506273" y="479450"/>
                  </a:cubicBezTo>
                  <a:cubicBezTo>
                    <a:pt x="525831" y="468833"/>
                    <a:pt x="537845" y="457936"/>
                    <a:pt x="542315" y="446760"/>
                  </a:cubicBezTo>
                  <a:cubicBezTo>
                    <a:pt x="529463" y="429438"/>
                    <a:pt x="511861" y="416585"/>
                    <a:pt x="489509" y="408203"/>
                  </a:cubicBezTo>
                  <a:cubicBezTo>
                    <a:pt x="490626" y="450672"/>
                    <a:pt x="491744" y="483082"/>
                    <a:pt x="492862" y="505434"/>
                  </a:cubicBezTo>
                  <a:cubicBezTo>
                    <a:pt x="526948" y="545109"/>
                    <a:pt x="565785" y="569976"/>
                    <a:pt x="609371" y="580034"/>
                  </a:cubicBezTo>
                  <a:cubicBezTo>
                    <a:pt x="611048" y="489509"/>
                    <a:pt x="611886" y="398983"/>
                    <a:pt x="611886" y="308457"/>
                  </a:cubicBezTo>
                  <a:close/>
                  <a:moveTo>
                    <a:pt x="343662" y="248945"/>
                  </a:moveTo>
                  <a:lnTo>
                    <a:pt x="342824" y="280797"/>
                  </a:lnTo>
                  <a:cubicBezTo>
                    <a:pt x="355117" y="271856"/>
                    <a:pt x="364617" y="261239"/>
                    <a:pt x="371323" y="248945"/>
                  </a:cubicBezTo>
                  <a:close/>
                  <a:moveTo>
                    <a:pt x="153391" y="182727"/>
                  </a:moveTo>
                  <a:cubicBezTo>
                    <a:pt x="162331" y="182727"/>
                    <a:pt x="178537" y="189712"/>
                    <a:pt x="202006" y="203682"/>
                  </a:cubicBezTo>
                  <a:cubicBezTo>
                    <a:pt x="219888" y="213741"/>
                    <a:pt x="228829" y="227711"/>
                    <a:pt x="228829" y="245592"/>
                  </a:cubicBezTo>
                  <a:cubicBezTo>
                    <a:pt x="228829" y="248945"/>
                    <a:pt x="227851" y="252717"/>
                    <a:pt x="225895" y="256908"/>
                  </a:cubicBezTo>
                  <a:cubicBezTo>
                    <a:pt x="223939" y="261099"/>
                    <a:pt x="221564" y="265430"/>
                    <a:pt x="218770" y="269900"/>
                  </a:cubicBezTo>
                  <a:lnTo>
                    <a:pt x="208712" y="287502"/>
                  </a:lnTo>
                  <a:lnTo>
                    <a:pt x="195300" y="313487"/>
                  </a:lnTo>
                  <a:lnTo>
                    <a:pt x="185242" y="331089"/>
                  </a:lnTo>
                  <a:cubicBezTo>
                    <a:pt x="167919" y="371881"/>
                    <a:pt x="155346" y="436702"/>
                    <a:pt x="147523" y="525551"/>
                  </a:cubicBezTo>
                  <a:lnTo>
                    <a:pt x="182728" y="473583"/>
                  </a:lnTo>
                  <a:cubicBezTo>
                    <a:pt x="202286" y="445643"/>
                    <a:pt x="218211" y="421475"/>
                    <a:pt x="230505" y="401079"/>
                  </a:cubicBezTo>
                  <a:cubicBezTo>
                    <a:pt x="242799" y="380682"/>
                    <a:pt x="253975" y="358470"/>
                    <a:pt x="264033" y="334442"/>
                  </a:cubicBezTo>
                  <a:cubicBezTo>
                    <a:pt x="259004" y="370764"/>
                    <a:pt x="252717" y="403034"/>
                    <a:pt x="245173" y="431254"/>
                  </a:cubicBezTo>
                  <a:cubicBezTo>
                    <a:pt x="237630" y="459473"/>
                    <a:pt x="226873" y="494258"/>
                    <a:pt x="212903" y="535610"/>
                  </a:cubicBezTo>
                  <a:cubicBezTo>
                    <a:pt x="205079" y="557962"/>
                    <a:pt x="197536" y="580872"/>
                    <a:pt x="190271" y="604342"/>
                  </a:cubicBezTo>
                  <a:cubicBezTo>
                    <a:pt x="193065" y="636194"/>
                    <a:pt x="184683" y="652119"/>
                    <a:pt x="165125" y="652119"/>
                  </a:cubicBezTo>
                  <a:cubicBezTo>
                    <a:pt x="157302" y="652119"/>
                    <a:pt x="149758" y="650583"/>
                    <a:pt x="142494" y="647509"/>
                  </a:cubicBezTo>
                  <a:cubicBezTo>
                    <a:pt x="135230" y="644436"/>
                    <a:pt x="129642" y="639826"/>
                    <a:pt x="125730" y="633679"/>
                  </a:cubicBezTo>
                  <a:cubicBezTo>
                    <a:pt x="119583" y="623062"/>
                    <a:pt x="114694" y="613562"/>
                    <a:pt x="111061" y="605180"/>
                  </a:cubicBezTo>
                  <a:cubicBezTo>
                    <a:pt x="107429" y="596798"/>
                    <a:pt x="103937" y="587578"/>
                    <a:pt x="100584" y="577520"/>
                  </a:cubicBezTo>
                  <a:cubicBezTo>
                    <a:pt x="95555" y="559638"/>
                    <a:pt x="93040" y="538962"/>
                    <a:pt x="93040" y="515493"/>
                  </a:cubicBezTo>
                  <a:cubicBezTo>
                    <a:pt x="93040" y="475259"/>
                    <a:pt x="100863" y="425526"/>
                    <a:pt x="116510" y="366293"/>
                  </a:cubicBezTo>
                  <a:cubicBezTo>
                    <a:pt x="120421" y="351764"/>
                    <a:pt x="123634" y="335839"/>
                    <a:pt x="126149" y="318516"/>
                  </a:cubicBezTo>
                  <a:cubicBezTo>
                    <a:pt x="128664" y="301193"/>
                    <a:pt x="129921" y="286105"/>
                    <a:pt x="129921" y="273253"/>
                  </a:cubicBezTo>
                  <a:cubicBezTo>
                    <a:pt x="129921" y="258724"/>
                    <a:pt x="127406" y="251460"/>
                    <a:pt x="122377" y="251460"/>
                  </a:cubicBezTo>
                  <a:cubicBezTo>
                    <a:pt x="120142" y="251460"/>
                    <a:pt x="116789" y="252997"/>
                    <a:pt x="112319" y="256070"/>
                  </a:cubicBezTo>
                  <a:cubicBezTo>
                    <a:pt x="107848" y="259143"/>
                    <a:pt x="103099" y="262636"/>
                    <a:pt x="98069" y="266547"/>
                  </a:cubicBezTo>
                  <a:lnTo>
                    <a:pt x="77953" y="280797"/>
                  </a:lnTo>
                  <a:cubicBezTo>
                    <a:pt x="71247" y="286944"/>
                    <a:pt x="66218" y="291973"/>
                    <a:pt x="62865" y="295884"/>
                  </a:cubicBezTo>
                  <a:cubicBezTo>
                    <a:pt x="58953" y="299237"/>
                    <a:pt x="56020" y="301472"/>
                    <a:pt x="54064" y="302590"/>
                  </a:cubicBezTo>
                  <a:cubicBezTo>
                    <a:pt x="52108" y="303708"/>
                    <a:pt x="48336" y="304266"/>
                    <a:pt x="42748" y="304266"/>
                  </a:cubicBezTo>
                  <a:cubicBezTo>
                    <a:pt x="31572" y="304266"/>
                    <a:pt x="21653" y="300634"/>
                    <a:pt x="12992" y="293370"/>
                  </a:cubicBezTo>
                  <a:cubicBezTo>
                    <a:pt x="4331" y="286105"/>
                    <a:pt x="0" y="278282"/>
                    <a:pt x="0" y="269900"/>
                  </a:cubicBezTo>
                  <a:cubicBezTo>
                    <a:pt x="0" y="264312"/>
                    <a:pt x="2235" y="259562"/>
                    <a:pt x="6706" y="255651"/>
                  </a:cubicBezTo>
                  <a:cubicBezTo>
                    <a:pt x="15088" y="251180"/>
                    <a:pt x="27102" y="245592"/>
                    <a:pt x="42748" y="238887"/>
                  </a:cubicBezTo>
                  <a:cubicBezTo>
                    <a:pt x="66218" y="228828"/>
                    <a:pt x="91364" y="215417"/>
                    <a:pt x="118186" y="198653"/>
                  </a:cubicBezTo>
                  <a:cubicBezTo>
                    <a:pt x="124892" y="195300"/>
                    <a:pt x="130480" y="191948"/>
                    <a:pt x="134950" y="188595"/>
                  </a:cubicBezTo>
                  <a:cubicBezTo>
                    <a:pt x="136068" y="188036"/>
                    <a:pt x="138303" y="186918"/>
                    <a:pt x="141656" y="185242"/>
                  </a:cubicBezTo>
                  <a:cubicBezTo>
                    <a:pt x="145008" y="183566"/>
                    <a:pt x="148920" y="182727"/>
                    <a:pt x="153391" y="182727"/>
                  </a:cubicBezTo>
                  <a:close/>
                  <a:moveTo>
                    <a:pt x="344500" y="166802"/>
                  </a:moveTo>
                  <a:cubicBezTo>
                    <a:pt x="341147" y="168478"/>
                    <a:pt x="336677" y="170853"/>
                    <a:pt x="331089" y="173926"/>
                  </a:cubicBezTo>
                  <a:cubicBezTo>
                    <a:pt x="325501" y="177000"/>
                    <a:pt x="320472" y="179375"/>
                    <a:pt x="316001" y="181051"/>
                  </a:cubicBezTo>
                  <a:cubicBezTo>
                    <a:pt x="328295" y="191668"/>
                    <a:pt x="337794" y="202844"/>
                    <a:pt x="344500" y="214579"/>
                  </a:cubicBezTo>
                  <a:cubicBezTo>
                    <a:pt x="370205" y="205079"/>
                    <a:pt x="385851" y="200330"/>
                    <a:pt x="391439" y="200330"/>
                  </a:cubicBezTo>
                  <a:cubicBezTo>
                    <a:pt x="401498" y="202565"/>
                    <a:pt x="409181" y="205359"/>
                    <a:pt x="414490" y="208712"/>
                  </a:cubicBezTo>
                  <a:cubicBezTo>
                    <a:pt x="419798" y="212064"/>
                    <a:pt x="422453" y="215976"/>
                    <a:pt x="422453" y="220446"/>
                  </a:cubicBezTo>
                  <a:cubicBezTo>
                    <a:pt x="422453" y="228828"/>
                    <a:pt x="415188" y="237769"/>
                    <a:pt x="400660" y="247269"/>
                  </a:cubicBezTo>
                  <a:cubicBezTo>
                    <a:pt x="386690" y="256210"/>
                    <a:pt x="375793" y="266827"/>
                    <a:pt x="367970" y="279120"/>
                  </a:cubicBezTo>
                  <a:cubicBezTo>
                    <a:pt x="384175" y="274091"/>
                    <a:pt x="394233" y="271577"/>
                    <a:pt x="398145" y="271577"/>
                  </a:cubicBezTo>
                  <a:cubicBezTo>
                    <a:pt x="413233" y="273253"/>
                    <a:pt x="420776" y="281076"/>
                    <a:pt x="420776" y="295046"/>
                  </a:cubicBezTo>
                  <a:cubicBezTo>
                    <a:pt x="420776" y="300075"/>
                    <a:pt x="413791" y="306502"/>
                    <a:pt x="399821" y="314325"/>
                  </a:cubicBezTo>
                  <a:cubicBezTo>
                    <a:pt x="375234" y="329412"/>
                    <a:pt x="355397" y="344779"/>
                    <a:pt x="340309" y="360426"/>
                  </a:cubicBezTo>
                  <a:lnTo>
                    <a:pt x="339471" y="368808"/>
                  </a:lnTo>
                  <a:cubicBezTo>
                    <a:pt x="360146" y="362102"/>
                    <a:pt x="373278" y="357352"/>
                    <a:pt x="378866" y="354558"/>
                  </a:cubicBezTo>
                  <a:cubicBezTo>
                    <a:pt x="388366" y="342265"/>
                    <a:pt x="396189" y="336118"/>
                    <a:pt x="402336" y="336118"/>
                  </a:cubicBezTo>
                  <a:cubicBezTo>
                    <a:pt x="412394" y="336118"/>
                    <a:pt x="421615" y="337236"/>
                    <a:pt x="429997" y="339471"/>
                  </a:cubicBezTo>
                  <a:lnTo>
                    <a:pt x="432511" y="166802"/>
                  </a:lnTo>
                  <a:cubicBezTo>
                    <a:pt x="400660" y="176301"/>
                    <a:pt x="379705" y="181051"/>
                    <a:pt x="369646" y="181051"/>
                  </a:cubicBezTo>
                  <a:cubicBezTo>
                    <a:pt x="367411" y="181051"/>
                    <a:pt x="363918" y="179794"/>
                    <a:pt x="359169" y="177279"/>
                  </a:cubicBezTo>
                  <a:cubicBezTo>
                    <a:pt x="354419" y="174765"/>
                    <a:pt x="349529" y="171272"/>
                    <a:pt x="344500" y="166802"/>
                  </a:cubicBezTo>
                  <a:close/>
                  <a:moveTo>
                    <a:pt x="155067" y="6705"/>
                  </a:moveTo>
                  <a:cubicBezTo>
                    <a:pt x="171831" y="6705"/>
                    <a:pt x="191110" y="11455"/>
                    <a:pt x="212903" y="20955"/>
                  </a:cubicBezTo>
                  <a:cubicBezTo>
                    <a:pt x="247548" y="36601"/>
                    <a:pt x="264871" y="59512"/>
                    <a:pt x="264871" y="89687"/>
                  </a:cubicBezTo>
                  <a:cubicBezTo>
                    <a:pt x="264871" y="112598"/>
                    <a:pt x="250901" y="124053"/>
                    <a:pt x="222961" y="124053"/>
                  </a:cubicBezTo>
                  <a:cubicBezTo>
                    <a:pt x="217373" y="124053"/>
                    <a:pt x="209829" y="122936"/>
                    <a:pt x="200330" y="120701"/>
                  </a:cubicBezTo>
                  <a:cubicBezTo>
                    <a:pt x="169037" y="127965"/>
                    <a:pt x="132156" y="131597"/>
                    <a:pt x="89687" y="131597"/>
                  </a:cubicBezTo>
                  <a:cubicBezTo>
                    <a:pt x="120421" y="116510"/>
                    <a:pt x="146685" y="101422"/>
                    <a:pt x="168478" y="86334"/>
                  </a:cubicBezTo>
                  <a:cubicBezTo>
                    <a:pt x="156185" y="75717"/>
                    <a:pt x="142494" y="67335"/>
                    <a:pt x="127406" y="61188"/>
                  </a:cubicBezTo>
                  <a:cubicBezTo>
                    <a:pt x="115671" y="57836"/>
                    <a:pt x="109804" y="52806"/>
                    <a:pt x="109804" y="46101"/>
                  </a:cubicBezTo>
                  <a:cubicBezTo>
                    <a:pt x="109804" y="39954"/>
                    <a:pt x="113157" y="33248"/>
                    <a:pt x="119863" y="25984"/>
                  </a:cubicBezTo>
                  <a:cubicBezTo>
                    <a:pt x="132715" y="13132"/>
                    <a:pt x="144450" y="6705"/>
                    <a:pt x="155067" y="6705"/>
                  </a:cubicBezTo>
                  <a:close/>
                  <a:moveTo>
                    <a:pt x="387248" y="0"/>
                  </a:moveTo>
                  <a:cubicBezTo>
                    <a:pt x="401218" y="0"/>
                    <a:pt x="411835" y="2794"/>
                    <a:pt x="419100" y="8382"/>
                  </a:cubicBezTo>
                  <a:cubicBezTo>
                    <a:pt x="441452" y="29057"/>
                    <a:pt x="452628" y="47777"/>
                    <a:pt x="452628" y="64541"/>
                  </a:cubicBezTo>
                  <a:cubicBezTo>
                    <a:pt x="452628" y="75158"/>
                    <a:pt x="434746" y="96113"/>
                    <a:pt x="398983" y="127406"/>
                  </a:cubicBezTo>
                  <a:lnTo>
                    <a:pt x="424129" y="123215"/>
                  </a:lnTo>
                  <a:cubicBezTo>
                    <a:pt x="438658" y="113157"/>
                    <a:pt x="450113" y="108128"/>
                    <a:pt x="458495" y="108128"/>
                  </a:cubicBezTo>
                  <a:cubicBezTo>
                    <a:pt x="469671" y="108128"/>
                    <a:pt x="480568" y="113436"/>
                    <a:pt x="491185" y="124053"/>
                  </a:cubicBezTo>
                  <a:cubicBezTo>
                    <a:pt x="513537" y="146405"/>
                    <a:pt x="524713" y="164008"/>
                    <a:pt x="524713" y="176860"/>
                  </a:cubicBezTo>
                  <a:cubicBezTo>
                    <a:pt x="524713" y="184124"/>
                    <a:pt x="519963" y="193065"/>
                    <a:pt x="510464" y="203682"/>
                  </a:cubicBezTo>
                  <a:cubicBezTo>
                    <a:pt x="499288" y="252857"/>
                    <a:pt x="491744" y="292532"/>
                    <a:pt x="487832" y="322707"/>
                  </a:cubicBezTo>
                  <a:cubicBezTo>
                    <a:pt x="493979" y="319354"/>
                    <a:pt x="506273" y="311251"/>
                    <a:pt x="524713" y="298399"/>
                  </a:cubicBezTo>
                  <a:cubicBezTo>
                    <a:pt x="545389" y="282194"/>
                    <a:pt x="573608" y="263195"/>
                    <a:pt x="609371" y="241401"/>
                  </a:cubicBezTo>
                  <a:lnTo>
                    <a:pt x="608533" y="82143"/>
                  </a:lnTo>
                  <a:cubicBezTo>
                    <a:pt x="588975" y="60909"/>
                    <a:pt x="579196" y="46101"/>
                    <a:pt x="579196" y="37719"/>
                  </a:cubicBezTo>
                  <a:cubicBezTo>
                    <a:pt x="579196" y="25984"/>
                    <a:pt x="589813" y="17881"/>
                    <a:pt x="611048" y="13411"/>
                  </a:cubicBezTo>
                  <a:cubicBezTo>
                    <a:pt x="625577" y="13411"/>
                    <a:pt x="639826" y="19558"/>
                    <a:pt x="653796" y="31851"/>
                  </a:cubicBezTo>
                  <a:cubicBezTo>
                    <a:pt x="689000" y="58115"/>
                    <a:pt x="706603" y="80188"/>
                    <a:pt x="706603" y="98069"/>
                  </a:cubicBezTo>
                  <a:cubicBezTo>
                    <a:pt x="706603" y="109245"/>
                    <a:pt x="704367" y="121539"/>
                    <a:pt x="699897" y="134950"/>
                  </a:cubicBezTo>
                  <a:lnTo>
                    <a:pt x="688162" y="186918"/>
                  </a:lnTo>
                  <a:cubicBezTo>
                    <a:pt x="736219" y="199771"/>
                    <a:pt x="760247" y="216814"/>
                    <a:pt x="760247" y="238049"/>
                  </a:cubicBezTo>
                  <a:cubicBezTo>
                    <a:pt x="760247" y="260959"/>
                    <a:pt x="752424" y="273532"/>
                    <a:pt x="736778" y="275768"/>
                  </a:cubicBezTo>
                  <a:cubicBezTo>
                    <a:pt x="715543" y="279120"/>
                    <a:pt x="696544" y="283032"/>
                    <a:pt x="679780" y="287502"/>
                  </a:cubicBezTo>
                  <a:cubicBezTo>
                    <a:pt x="678663" y="324383"/>
                    <a:pt x="678104" y="353441"/>
                    <a:pt x="678104" y="374675"/>
                  </a:cubicBezTo>
                  <a:cubicBezTo>
                    <a:pt x="678104" y="400939"/>
                    <a:pt x="680059" y="468833"/>
                    <a:pt x="683971" y="578358"/>
                  </a:cubicBezTo>
                  <a:cubicBezTo>
                    <a:pt x="683971" y="618033"/>
                    <a:pt x="680059" y="645414"/>
                    <a:pt x="672236" y="660501"/>
                  </a:cubicBezTo>
                  <a:cubicBezTo>
                    <a:pt x="657708" y="686765"/>
                    <a:pt x="642061" y="699897"/>
                    <a:pt x="625297" y="699897"/>
                  </a:cubicBezTo>
                  <a:cubicBezTo>
                    <a:pt x="615239" y="699897"/>
                    <a:pt x="607136" y="690956"/>
                    <a:pt x="600989" y="673074"/>
                  </a:cubicBezTo>
                  <a:cubicBezTo>
                    <a:pt x="560197" y="641782"/>
                    <a:pt x="524993" y="595122"/>
                    <a:pt x="495376" y="533095"/>
                  </a:cubicBezTo>
                  <a:lnTo>
                    <a:pt x="495376" y="559079"/>
                  </a:lnTo>
                  <a:cubicBezTo>
                    <a:pt x="495935" y="571932"/>
                    <a:pt x="492582" y="597636"/>
                    <a:pt x="485318" y="636194"/>
                  </a:cubicBezTo>
                  <a:cubicBezTo>
                    <a:pt x="473583" y="666928"/>
                    <a:pt x="458775" y="682295"/>
                    <a:pt x="440893" y="682295"/>
                  </a:cubicBezTo>
                  <a:cubicBezTo>
                    <a:pt x="431394" y="682295"/>
                    <a:pt x="423850" y="671957"/>
                    <a:pt x="418262" y="651281"/>
                  </a:cubicBezTo>
                  <a:cubicBezTo>
                    <a:pt x="379705" y="612165"/>
                    <a:pt x="351206" y="573887"/>
                    <a:pt x="332765" y="536448"/>
                  </a:cubicBezTo>
                  <a:cubicBezTo>
                    <a:pt x="309854" y="570535"/>
                    <a:pt x="291973" y="587578"/>
                    <a:pt x="279120" y="587578"/>
                  </a:cubicBezTo>
                  <a:cubicBezTo>
                    <a:pt x="267386" y="587578"/>
                    <a:pt x="261518" y="580872"/>
                    <a:pt x="261518" y="567461"/>
                  </a:cubicBezTo>
                  <a:cubicBezTo>
                    <a:pt x="262636" y="547344"/>
                    <a:pt x="264592" y="531977"/>
                    <a:pt x="267386" y="521360"/>
                  </a:cubicBezTo>
                  <a:cubicBezTo>
                    <a:pt x="270180" y="510743"/>
                    <a:pt x="274091" y="504037"/>
                    <a:pt x="279120" y="501243"/>
                  </a:cubicBezTo>
                  <a:lnTo>
                    <a:pt x="305105" y="485318"/>
                  </a:lnTo>
                  <a:cubicBezTo>
                    <a:pt x="337515" y="436702"/>
                    <a:pt x="355397" y="408762"/>
                    <a:pt x="358749" y="401498"/>
                  </a:cubicBezTo>
                  <a:cubicBezTo>
                    <a:pt x="325221" y="419938"/>
                    <a:pt x="302031" y="433629"/>
                    <a:pt x="289179" y="442569"/>
                  </a:cubicBezTo>
                  <a:cubicBezTo>
                    <a:pt x="282473" y="446481"/>
                    <a:pt x="277724" y="448437"/>
                    <a:pt x="274930" y="448437"/>
                  </a:cubicBezTo>
                  <a:cubicBezTo>
                    <a:pt x="265430" y="448437"/>
                    <a:pt x="258724" y="438099"/>
                    <a:pt x="254813" y="417423"/>
                  </a:cubicBezTo>
                  <a:cubicBezTo>
                    <a:pt x="254813" y="404571"/>
                    <a:pt x="258724" y="396748"/>
                    <a:pt x="266548" y="393954"/>
                  </a:cubicBezTo>
                  <a:cubicBezTo>
                    <a:pt x="271018" y="391719"/>
                    <a:pt x="280238" y="386410"/>
                    <a:pt x="294208" y="378028"/>
                  </a:cubicBezTo>
                  <a:cubicBezTo>
                    <a:pt x="299796" y="333324"/>
                    <a:pt x="302590" y="284708"/>
                    <a:pt x="302590" y="232181"/>
                  </a:cubicBezTo>
                  <a:cubicBezTo>
                    <a:pt x="302590" y="226593"/>
                    <a:pt x="299237" y="218770"/>
                    <a:pt x="292532" y="208712"/>
                  </a:cubicBezTo>
                  <a:cubicBezTo>
                    <a:pt x="285826" y="198653"/>
                    <a:pt x="278562" y="189712"/>
                    <a:pt x="270738" y="181889"/>
                  </a:cubicBezTo>
                  <a:cubicBezTo>
                    <a:pt x="269062" y="180213"/>
                    <a:pt x="268224" y="177978"/>
                    <a:pt x="268224" y="175184"/>
                  </a:cubicBezTo>
                  <a:cubicBezTo>
                    <a:pt x="268224" y="169037"/>
                    <a:pt x="272135" y="164008"/>
                    <a:pt x="279959" y="160096"/>
                  </a:cubicBezTo>
                  <a:cubicBezTo>
                    <a:pt x="287782" y="160096"/>
                    <a:pt x="291973" y="161214"/>
                    <a:pt x="292532" y="163449"/>
                  </a:cubicBezTo>
                  <a:cubicBezTo>
                    <a:pt x="298120" y="161772"/>
                    <a:pt x="302450" y="159956"/>
                    <a:pt x="305524" y="158001"/>
                  </a:cubicBezTo>
                  <a:cubicBezTo>
                    <a:pt x="308597" y="156045"/>
                    <a:pt x="311810" y="153670"/>
                    <a:pt x="315163" y="150876"/>
                  </a:cubicBezTo>
                  <a:cubicBezTo>
                    <a:pt x="343662" y="110083"/>
                    <a:pt x="364337" y="74600"/>
                    <a:pt x="377190" y="44424"/>
                  </a:cubicBezTo>
                  <a:cubicBezTo>
                    <a:pt x="368249" y="33807"/>
                    <a:pt x="363779" y="23190"/>
                    <a:pt x="363779" y="12573"/>
                  </a:cubicBezTo>
                  <a:cubicBezTo>
                    <a:pt x="363779" y="8661"/>
                    <a:pt x="365595" y="5867"/>
                    <a:pt x="369227" y="4191"/>
                  </a:cubicBezTo>
                  <a:cubicBezTo>
                    <a:pt x="372859" y="2514"/>
                    <a:pt x="378866" y="1117"/>
                    <a:pt x="387248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solidFill>
                    <a:schemeClr val="tx1"/>
                  </a:solidFill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ECEB9B5-A4EE-D6E9-4684-F4B48C5CB97C}"/>
                </a:ext>
              </a:extLst>
            </p:cNvPr>
            <p:cNvSpPr txBox="1"/>
            <p:nvPr/>
          </p:nvSpPr>
          <p:spPr>
            <a:xfrm>
              <a:off x="2759240" y="-586432"/>
              <a:ext cx="577345" cy="531514"/>
            </a:xfrm>
            <a:custGeom>
              <a:avLst/>
              <a:gdLst/>
              <a:ahLst/>
              <a:cxnLst/>
              <a:rect l="l" t="t" r="r" b="b"/>
              <a:pathLst>
                <a:path w="760247" h="699897">
                  <a:moveTo>
                    <a:pt x="428320" y="414071"/>
                  </a:moveTo>
                  <a:cubicBezTo>
                    <a:pt x="397027" y="443128"/>
                    <a:pt x="367970" y="480288"/>
                    <a:pt x="341147" y="525551"/>
                  </a:cubicBezTo>
                  <a:cubicBezTo>
                    <a:pt x="354559" y="547903"/>
                    <a:pt x="383057" y="565226"/>
                    <a:pt x="426644" y="577520"/>
                  </a:cubicBezTo>
                  <a:close/>
                  <a:moveTo>
                    <a:pt x="369646" y="313487"/>
                  </a:moveTo>
                  <a:lnTo>
                    <a:pt x="341986" y="315163"/>
                  </a:lnTo>
                  <a:lnTo>
                    <a:pt x="340309" y="341147"/>
                  </a:lnTo>
                  <a:cubicBezTo>
                    <a:pt x="352044" y="331648"/>
                    <a:pt x="361823" y="322427"/>
                    <a:pt x="369646" y="313487"/>
                  </a:cubicBezTo>
                  <a:close/>
                  <a:moveTo>
                    <a:pt x="611886" y="308457"/>
                  </a:moveTo>
                  <a:cubicBezTo>
                    <a:pt x="580593" y="316281"/>
                    <a:pt x="539242" y="336118"/>
                    <a:pt x="487832" y="367970"/>
                  </a:cubicBezTo>
                  <a:lnTo>
                    <a:pt x="487832" y="380543"/>
                  </a:lnTo>
                  <a:cubicBezTo>
                    <a:pt x="504596" y="377749"/>
                    <a:pt x="517449" y="376352"/>
                    <a:pt x="526390" y="376352"/>
                  </a:cubicBezTo>
                  <a:cubicBezTo>
                    <a:pt x="536448" y="376352"/>
                    <a:pt x="547903" y="378866"/>
                    <a:pt x="560756" y="383895"/>
                  </a:cubicBezTo>
                  <a:cubicBezTo>
                    <a:pt x="574726" y="391719"/>
                    <a:pt x="584924" y="401917"/>
                    <a:pt x="591350" y="414490"/>
                  </a:cubicBezTo>
                  <a:cubicBezTo>
                    <a:pt x="597776" y="427063"/>
                    <a:pt x="600989" y="442849"/>
                    <a:pt x="600989" y="461848"/>
                  </a:cubicBezTo>
                  <a:cubicBezTo>
                    <a:pt x="600989" y="481965"/>
                    <a:pt x="593725" y="492023"/>
                    <a:pt x="579196" y="492023"/>
                  </a:cubicBezTo>
                  <a:cubicBezTo>
                    <a:pt x="574726" y="492023"/>
                    <a:pt x="568858" y="489229"/>
                    <a:pt x="561594" y="483641"/>
                  </a:cubicBezTo>
                  <a:cubicBezTo>
                    <a:pt x="535889" y="483641"/>
                    <a:pt x="517449" y="482244"/>
                    <a:pt x="506273" y="479450"/>
                  </a:cubicBezTo>
                  <a:cubicBezTo>
                    <a:pt x="525831" y="468833"/>
                    <a:pt x="537845" y="457936"/>
                    <a:pt x="542315" y="446760"/>
                  </a:cubicBezTo>
                  <a:cubicBezTo>
                    <a:pt x="529463" y="429438"/>
                    <a:pt x="511861" y="416585"/>
                    <a:pt x="489509" y="408203"/>
                  </a:cubicBezTo>
                  <a:cubicBezTo>
                    <a:pt x="490626" y="450672"/>
                    <a:pt x="491744" y="483082"/>
                    <a:pt x="492862" y="505434"/>
                  </a:cubicBezTo>
                  <a:cubicBezTo>
                    <a:pt x="526948" y="545109"/>
                    <a:pt x="565785" y="569976"/>
                    <a:pt x="609371" y="580034"/>
                  </a:cubicBezTo>
                  <a:cubicBezTo>
                    <a:pt x="611048" y="489509"/>
                    <a:pt x="611886" y="398983"/>
                    <a:pt x="611886" y="308457"/>
                  </a:cubicBezTo>
                  <a:close/>
                  <a:moveTo>
                    <a:pt x="343662" y="248945"/>
                  </a:moveTo>
                  <a:lnTo>
                    <a:pt x="342824" y="280797"/>
                  </a:lnTo>
                  <a:cubicBezTo>
                    <a:pt x="355117" y="271856"/>
                    <a:pt x="364617" y="261239"/>
                    <a:pt x="371323" y="248945"/>
                  </a:cubicBezTo>
                  <a:close/>
                  <a:moveTo>
                    <a:pt x="153391" y="182727"/>
                  </a:moveTo>
                  <a:cubicBezTo>
                    <a:pt x="162331" y="182727"/>
                    <a:pt x="178536" y="189712"/>
                    <a:pt x="202006" y="203682"/>
                  </a:cubicBezTo>
                  <a:cubicBezTo>
                    <a:pt x="219888" y="213741"/>
                    <a:pt x="228829" y="227711"/>
                    <a:pt x="228829" y="245592"/>
                  </a:cubicBezTo>
                  <a:cubicBezTo>
                    <a:pt x="228829" y="248945"/>
                    <a:pt x="227851" y="252717"/>
                    <a:pt x="225895" y="256908"/>
                  </a:cubicBezTo>
                  <a:cubicBezTo>
                    <a:pt x="223939" y="261099"/>
                    <a:pt x="221564" y="265430"/>
                    <a:pt x="218770" y="269900"/>
                  </a:cubicBezTo>
                  <a:lnTo>
                    <a:pt x="208712" y="287502"/>
                  </a:lnTo>
                  <a:lnTo>
                    <a:pt x="195300" y="313487"/>
                  </a:lnTo>
                  <a:lnTo>
                    <a:pt x="185242" y="331089"/>
                  </a:lnTo>
                  <a:cubicBezTo>
                    <a:pt x="167920" y="371881"/>
                    <a:pt x="155346" y="436702"/>
                    <a:pt x="147523" y="525551"/>
                  </a:cubicBezTo>
                  <a:lnTo>
                    <a:pt x="182728" y="473583"/>
                  </a:lnTo>
                  <a:cubicBezTo>
                    <a:pt x="202286" y="445643"/>
                    <a:pt x="218211" y="421475"/>
                    <a:pt x="230505" y="401079"/>
                  </a:cubicBezTo>
                  <a:cubicBezTo>
                    <a:pt x="242798" y="380682"/>
                    <a:pt x="253975" y="358470"/>
                    <a:pt x="264033" y="334442"/>
                  </a:cubicBezTo>
                  <a:cubicBezTo>
                    <a:pt x="259004" y="370764"/>
                    <a:pt x="252717" y="403034"/>
                    <a:pt x="245173" y="431254"/>
                  </a:cubicBezTo>
                  <a:cubicBezTo>
                    <a:pt x="237630" y="459473"/>
                    <a:pt x="226873" y="494258"/>
                    <a:pt x="212903" y="535610"/>
                  </a:cubicBezTo>
                  <a:cubicBezTo>
                    <a:pt x="205079" y="557962"/>
                    <a:pt x="197536" y="580872"/>
                    <a:pt x="190271" y="604342"/>
                  </a:cubicBezTo>
                  <a:cubicBezTo>
                    <a:pt x="193065" y="636194"/>
                    <a:pt x="184683" y="652119"/>
                    <a:pt x="165125" y="652119"/>
                  </a:cubicBezTo>
                  <a:cubicBezTo>
                    <a:pt x="157302" y="652119"/>
                    <a:pt x="149758" y="650583"/>
                    <a:pt x="142494" y="647509"/>
                  </a:cubicBezTo>
                  <a:cubicBezTo>
                    <a:pt x="135230" y="644436"/>
                    <a:pt x="129641" y="639826"/>
                    <a:pt x="125730" y="633679"/>
                  </a:cubicBezTo>
                  <a:cubicBezTo>
                    <a:pt x="119583" y="623062"/>
                    <a:pt x="114694" y="613562"/>
                    <a:pt x="111061" y="605180"/>
                  </a:cubicBezTo>
                  <a:cubicBezTo>
                    <a:pt x="107429" y="596798"/>
                    <a:pt x="103937" y="587578"/>
                    <a:pt x="100584" y="577520"/>
                  </a:cubicBezTo>
                  <a:cubicBezTo>
                    <a:pt x="95555" y="559638"/>
                    <a:pt x="93040" y="538962"/>
                    <a:pt x="93040" y="515493"/>
                  </a:cubicBezTo>
                  <a:cubicBezTo>
                    <a:pt x="93040" y="475259"/>
                    <a:pt x="100863" y="425526"/>
                    <a:pt x="116510" y="366293"/>
                  </a:cubicBezTo>
                  <a:cubicBezTo>
                    <a:pt x="120421" y="351764"/>
                    <a:pt x="123634" y="335839"/>
                    <a:pt x="126149" y="318516"/>
                  </a:cubicBezTo>
                  <a:cubicBezTo>
                    <a:pt x="128664" y="301193"/>
                    <a:pt x="129921" y="286105"/>
                    <a:pt x="129921" y="273253"/>
                  </a:cubicBezTo>
                  <a:cubicBezTo>
                    <a:pt x="129921" y="258724"/>
                    <a:pt x="127406" y="251460"/>
                    <a:pt x="122377" y="251460"/>
                  </a:cubicBezTo>
                  <a:cubicBezTo>
                    <a:pt x="120142" y="251460"/>
                    <a:pt x="116789" y="252997"/>
                    <a:pt x="112319" y="256070"/>
                  </a:cubicBezTo>
                  <a:cubicBezTo>
                    <a:pt x="107848" y="259143"/>
                    <a:pt x="103098" y="262636"/>
                    <a:pt x="98069" y="266547"/>
                  </a:cubicBezTo>
                  <a:lnTo>
                    <a:pt x="77952" y="280797"/>
                  </a:lnTo>
                  <a:cubicBezTo>
                    <a:pt x="71247" y="286944"/>
                    <a:pt x="66218" y="291973"/>
                    <a:pt x="62865" y="295884"/>
                  </a:cubicBezTo>
                  <a:cubicBezTo>
                    <a:pt x="58953" y="299237"/>
                    <a:pt x="56020" y="301472"/>
                    <a:pt x="54064" y="302590"/>
                  </a:cubicBezTo>
                  <a:cubicBezTo>
                    <a:pt x="52108" y="303708"/>
                    <a:pt x="48336" y="304266"/>
                    <a:pt x="42748" y="304266"/>
                  </a:cubicBezTo>
                  <a:cubicBezTo>
                    <a:pt x="31572" y="304266"/>
                    <a:pt x="21653" y="300634"/>
                    <a:pt x="12992" y="293370"/>
                  </a:cubicBezTo>
                  <a:cubicBezTo>
                    <a:pt x="4331" y="286105"/>
                    <a:pt x="0" y="278282"/>
                    <a:pt x="0" y="269900"/>
                  </a:cubicBezTo>
                  <a:cubicBezTo>
                    <a:pt x="0" y="264312"/>
                    <a:pt x="2235" y="259562"/>
                    <a:pt x="6705" y="255651"/>
                  </a:cubicBezTo>
                  <a:cubicBezTo>
                    <a:pt x="15087" y="251180"/>
                    <a:pt x="27102" y="245592"/>
                    <a:pt x="42748" y="238887"/>
                  </a:cubicBezTo>
                  <a:cubicBezTo>
                    <a:pt x="66218" y="228828"/>
                    <a:pt x="91364" y="215417"/>
                    <a:pt x="118186" y="198653"/>
                  </a:cubicBezTo>
                  <a:cubicBezTo>
                    <a:pt x="124892" y="195300"/>
                    <a:pt x="130480" y="191948"/>
                    <a:pt x="134950" y="188595"/>
                  </a:cubicBezTo>
                  <a:cubicBezTo>
                    <a:pt x="136068" y="188036"/>
                    <a:pt x="138303" y="186918"/>
                    <a:pt x="141656" y="185242"/>
                  </a:cubicBezTo>
                  <a:cubicBezTo>
                    <a:pt x="145009" y="183566"/>
                    <a:pt x="148920" y="182727"/>
                    <a:pt x="153391" y="182727"/>
                  </a:cubicBezTo>
                  <a:close/>
                  <a:moveTo>
                    <a:pt x="344500" y="166802"/>
                  </a:moveTo>
                  <a:cubicBezTo>
                    <a:pt x="341147" y="168478"/>
                    <a:pt x="336677" y="170853"/>
                    <a:pt x="331089" y="173926"/>
                  </a:cubicBezTo>
                  <a:cubicBezTo>
                    <a:pt x="325501" y="177000"/>
                    <a:pt x="320472" y="179375"/>
                    <a:pt x="316002" y="181051"/>
                  </a:cubicBezTo>
                  <a:cubicBezTo>
                    <a:pt x="328295" y="191668"/>
                    <a:pt x="337795" y="202844"/>
                    <a:pt x="344500" y="214579"/>
                  </a:cubicBezTo>
                  <a:cubicBezTo>
                    <a:pt x="370205" y="205079"/>
                    <a:pt x="385851" y="200330"/>
                    <a:pt x="391439" y="200330"/>
                  </a:cubicBezTo>
                  <a:cubicBezTo>
                    <a:pt x="401498" y="202565"/>
                    <a:pt x="409181" y="205359"/>
                    <a:pt x="414490" y="208712"/>
                  </a:cubicBezTo>
                  <a:cubicBezTo>
                    <a:pt x="419798" y="212064"/>
                    <a:pt x="422453" y="215976"/>
                    <a:pt x="422453" y="220446"/>
                  </a:cubicBezTo>
                  <a:cubicBezTo>
                    <a:pt x="422453" y="228828"/>
                    <a:pt x="415188" y="237769"/>
                    <a:pt x="400659" y="247269"/>
                  </a:cubicBezTo>
                  <a:cubicBezTo>
                    <a:pt x="386690" y="256210"/>
                    <a:pt x="375793" y="266827"/>
                    <a:pt x="367970" y="279120"/>
                  </a:cubicBezTo>
                  <a:cubicBezTo>
                    <a:pt x="384175" y="274091"/>
                    <a:pt x="394233" y="271577"/>
                    <a:pt x="398145" y="271577"/>
                  </a:cubicBezTo>
                  <a:cubicBezTo>
                    <a:pt x="413233" y="273253"/>
                    <a:pt x="420776" y="281076"/>
                    <a:pt x="420776" y="295046"/>
                  </a:cubicBezTo>
                  <a:cubicBezTo>
                    <a:pt x="420776" y="300075"/>
                    <a:pt x="413791" y="306502"/>
                    <a:pt x="399821" y="314325"/>
                  </a:cubicBezTo>
                  <a:cubicBezTo>
                    <a:pt x="375234" y="329412"/>
                    <a:pt x="355397" y="344779"/>
                    <a:pt x="340309" y="360426"/>
                  </a:cubicBezTo>
                  <a:lnTo>
                    <a:pt x="339471" y="368808"/>
                  </a:lnTo>
                  <a:cubicBezTo>
                    <a:pt x="360147" y="362102"/>
                    <a:pt x="373278" y="357352"/>
                    <a:pt x="378866" y="354558"/>
                  </a:cubicBezTo>
                  <a:cubicBezTo>
                    <a:pt x="388366" y="342265"/>
                    <a:pt x="396189" y="336118"/>
                    <a:pt x="402336" y="336118"/>
                  </a:cubicBezTo>
                  <a:cubicBezTo>
                    <a:pt x="412394" y="336118"/>
                    <a:pt x="421615" y="337236"/>
                    <a:pt x="429996" y="339471"/>
                  </a:cubicBezTo>
                  <a:lnTo>
                    <a:pt x="432511" y="166802"/>
                  </a:lnTo>
                  <a:cubicBezTo>
                    <a:pt x="400659" y="176301"/>
                    <a:pt x="379704" y="181051"/>
                    <a:pt x="369646" y="181051"/>
                  </a:cubicBezTo>
                  <a:cubicBezTo>
                    <a:pt x="367411" y="181051"/>
                    <a:pt x="363918" y="179794"/>
                    <a:pt x="359169" y="177279"/>
                  </a:cubicBezTo>
                  <a:cubicBezTo>
                    <a:pt x="354419" y="174765"/>
                    <a:pt x="349529" y="171272"/>
                    <a:pt x="344500" y="166802"/>
                  </a:cubicBezTo>
                  <a:close/>
                  <a:moveTo>
                    <a:pt x="155067" y="6705"/>
                  </a:moveTo>
                  <a:cubicBezTo>
                    <a:pt x="171831" y="6705"/>
                    <a:pt x="191110" y="11455"/>
                    <a:pt x="212903" y="20955"/>
                  </a:cubicBezTo>
                  <a:cubicBezTo>
                    <a:pt x="247548" y="36601"/>
                    <a:pt x="264871" y="59512"/>
                    <a:pt x="264871" y="89687"/>
                  </a:cubicBezTo>
                  <a:cubicBezTo>
                    <a:pt x="264871" y="112598"/>
                    <a:pt x="250901" y="124053"/>
                    <a:pt x="222961" y="124053"/>
                  </a:cubicBezTo>
                  <a:cubicBezTo>
                    <a:pt x="217373" y="124053"/>
                    <a:pt x="209829" y="122936"/>
                    <a:pt x="200330" y="120701"/>
                  </a:cubicBezTo>
                  <a:cubicBezTo>
                    <a:pt x="169037" y="127965"/>
                    <a:pt x="132156" y="131597"/>
                    <a:pt x="89687" y="131597"/>
                  </a:cubicBezTo>
                  <a:cubicBezTo>
                    <a:pt x="120421" y="116510"/>
                    <a:pt x="146685" y="101422"/>
                    <a:pt x="168478" y="86334"/>
                  </a:cubicBezTo>
                  <a:cubicBezTo>
                    <a:pt x="156185" y="75717"/>
                    <a:pt x="142494" y="67335"/>
                    <a:pt x="127406" y="61188"/>
                  </a:cubicBezTo>
                  <a:cubicBezTo>
                    <a:pt x="115672" y="57836"/>
                    <a:pt x="109804" y="52806"/>
                    <a:pt x="109804" y="46101"/>
                  </a:cubicBezTo>
                  <a:cubicBezTo>
                    <a:pt x="109804" y="39954"/>
                    <a:pt x="113157" y="33248"/>
                    <a:pt x="119862" y="25984"/>
                  </a:cubicBezTo>
                  <a:cubicBezTo>
                    <a:pt x="132715" y="13132"/>
                    <a:pt x="144450" y="6705"/>
                    <a:pt x="155067" y="6705"/>
                  </a:cubicBezTo>
                  <a:close/>
                  <a:moveTo>
                    <a:pt x="387248" y="0"/>
                  </a:moveTo>
                  <a:cubicBezTo>
                    <a:pt x="401218" y="0"/>
                    <a:pt x="411836" y="2794"/>
                    <a:pt x="419100" y="8382"/>
                  </a:cubicBezTo>
                  <a:cubicBezTo>
                    <a:pt x="441452" y="29057"/>
                    <a:pt x="452628" y="47777"/>
                    <a:pt x="452628" y="64541"/>
                  </a:cubicBezTo>
                  <a:cubicBezTo>
                    <a:pt x="452628" y="75158"/>
                    <a:pt x="434746" y="96113"/>
                    <a:pt x="398983" y="127406"/>
                  </a:cubicBezTo>
                  <a:lnTo>
                    <a:pt x="424129" y="123215"/>
                  </a:lnTo>
                  <a:cubicBezTo>
                    <a:pt x="438658" y="113157"/>
                    <a:pt x="450113" y="108128"/>
                    <a:pt x="458495" y="108128"/>
                  </a:cubicBezTo>
                  <a:cubicBezTo>
                    <a:pt x="469671" y="108128"/>
                    <a:pt x="480568" y="113436"/>
                    <a:pt x="491185" y="124053"/>
                  </a:cubicBezTo>
                  <a:cubicBezTo>
                    <a:pt x="513537" y="146405"/>
                    <a:pt x="524713" y="164008"/>
                    <a:pt x="524713" y="176860"/>
                  </a:cubicBezTo>
                  <a:cubicBezTo>
                    <a:pt x="524713" y="184124"/>
                    <a:pt x="519963" y="193065"/>
                    <a:pt x="510464" y="203682"/>
                  </a:cubicBezTo>
                  <a:cubicBezTo>
                    <a:pt x="499288" y="252857"/>
                    <a:pt x="491744" y="292532"/>
                    <a:pt x="487832" y="322707"/>
                  </a:cubicBezTo>
                  <a:cubicBezTo>
                    <a:pt x="493979" y="319354"/>
                    <a:pt x="506273" y="311251"/>
                    <a:pt x="524713" y="298399"/>
                  </a:cubicBezTo>
                  <a:cubicBezTo>
                    <a:pt x="545389" y="282194"/>
                    <a:pt x="573608" y="263195"/>
                    <a:pt x="609371" y="241401"/>
                  </a:cubicBezTo>
                  <a:lnTo>
                    <a:pt x="608533" y="82143"/>
                  </a:lnTo>
                  <a:cubicBezTo>
                    <a:pt x="588975" y="60909"/>
                    <a:pt x="579196" y="46101"/>
                    <a:pt x="579196" y="37719"/>
                  </a:cubicBezTo>
                  <a:cubicBezTo>
                    <a:pt x="579196" y="25984"/>
                    <a:pt x="589813" y="17881"/>
                    <a:pt x="611048" y="13411"/>
                  </a:cubicBezTo>
                  <a:cubicBezTo>
                    <a:pt x="625577" y="13411"/>
                    <a:pt x="639826" y="19558"/>
                    <a:pt x="653796" y="31851"/>
                  </a:cubicBezTo>
                  <a:cubicBezTo>
                    <a:pt x="689000" y="58115"/>
                    <a:pt x="706603" y="80188"/>
                    <a:pt x="706603" y="98069"/>
                  </a:cubicBezTo>
                  <a:cubicBezTo>
                    <a:pt x="706603" y="109245"/>
                    <a:pt x="704368" y="121539"/>
                    <a:pt x="699897" y="134950"/>
                  </a:cubicBezTo>
                  <a:lnTo>
                    <a:pt x="688162" y="186918"/>
                  </a:lnTo>
                  <a:cubicBezTo>
                    <a:pt x="736219" y="199771"/>
                    <a:pt x="760247" y="216814"/>
                    <a:pt x="760247" y="238049"/>
                  </a:cubicBezTo>
                  <a:cubicBezTo>
                    <a:pt x="760247" y="260959"/>
                    <a:pt x="752424" y="273532"/>
                    <a:pt x="736778" y="275768"/>
                  </a:cubicBezTo>
                  <a:cubicBezTo>
                    <a:pt x="715543" y="279120"/>
                    <a:pt x="696544" y="283032"/>
                    <a:pt x="679780" y="287502"/>
                  </a:cubicBezTo>
                  <a:cubicBezTo>
                    <a:pt x="678663" y="324383"/>
                    <a:pt x="678104" y="353441"/>
                    <a:pt x="678104" y="374675"/>
                  </a:cubicBezTo>
                  <a:cubicBezTo>
                    <a:pt x="678104" y="400939"/>
                    <a:pt x="680060" y="468833"/>
                    <a:pt x="683971" y="578358"/>
                  </a:cubicBezTo>
                  <a:cubicBezTo>
                    <a:pt x="683971" y="618033"/>
                    <a:pt x="680060" y="645414"/>
                    <a:pt x="672236" y="660501"/>
                  </a:cubicBezTo>
                  <a:cubicBezTo>
                    <a:pt x="657708" y="686765"/>
                    <a:pt x="642061" y="699897"/>
                    <a:pt x="625297" y="699897"/>
                  </a:cubicBezTo>
                  <a:cubicBezTo>
                    <a:pt x="615239" y="699897"/>
                    <a:pt x="607136" y="690956"/>
                    <a:pt x="600989" y="673074"/>
                  </a:cubicBezTo>
                  <a:cubicBezTo>
                    <a:pt x="560197" y="641782"/>
                    <a:pt x="524993" y="595122"/>
                    <a:pt x="495376" y="533095"/>
                  </a:cubicBezTo>
                  <a:lnTo>
                    <a:pt x="495376" y="559079"/>
                  </a:lnTo>
                  <a:cubicBezTo>
                    <a:pt x="495935" y="571932"/>
                    <a:pt x="492582" y="597636"/>
                    <a:pt x="485318" y="636194"/>
                  </a:cubicBezTo>
                  <a:cubicBezTo>
                    <a:pt x="473583" y="666928"/>
                    <a:pt x="458775" y="682295"/>
                    <a:pt x="440893" y="682295"/>
                  </a:cubicBezTo>
                  <a:cubicBezTo>
                    <a:pt x="431393" y="682295"/>
                    <a:pt x="423850" y="671957"/>
                    <a:pt x="418262" y="651281"/>
                  </a:cubicBezTo>
                  <a:cubicBezTo>
                    <a:pt x="379704" y="612165"/>
                    <a:pt x="351206" y="573887"/>
                    <a:pt x="332765" y="536448"/>
                  </a:cubicBezTo>
                  <a:cubicBezTo>
                    <a:pt x="309855" y="570535"/>
                    <a:pt x="291973" y="587578"/>
                    <a:pt x="279121" y="587578"/>
                  </a:cubicBezTo>
                  <a:cubicBezTo>
                    <a:pt x="267386" y="587578"/>
                    <a:pt x="261518" y="580872"/>
                    <a:pt x="261518" y="567461"/>
                  </a:cubicBezTo>
                  <a:cubicBezTo>
                    <a:pt x="262636" y="547344"/>
                    <a:pt x="264592" y="531977"/>
                    <a:pt x="267386" y="521360"/>
                  </a:cubicBezTo>
                  <a:cubicBezTo>
                    <a:pt x="270180" y="510743"/>
                    <a:pt x="274091" y="504037"/>
                    <a:pt x="279121" y="501243"/>
                  </a:cubicBezTo>
                  <a:lnTo>
                    <a:pt x="305105" y="485318"/>
                  </a:lnTo>
                  <a:cubicBezTo>
                    <a:pt x="337515" y="436702"/>
                    <a:pt x="355397" y="408762"/>
                    <a:pt x="358750" y="401498"/>
                  </a:cubicBezTo>
                  <a:cubicBezTo>
                    <a:pt x="325222" y="419938"/>
                    <a:pt x="302031" y="433629"/>
                    <a:pt x="289179" y="442569"/>
                  </a:cubicBezTo>
                  <a:cubicBezTo>
                    <a:pt x="282473" y="446481"/>
                    <a:pt x="277724" y="448437"/>
                    <a:pt x="274929" y="448437"/>
                  </a:cubicBezTo>
                  <a:cubicBezTo>
                    <a:pt x="265430" y="448437"/>
                    <a:pt x="258724" y="438099"/>
                    <a:pt x="254813" y="417423"/>
                  </a:cubicBezTo>
                  <a:cubicBezTo>
                    <a:pt x="254813" y="404571"/>
                    <a:pt x="258724" y="396748"/>
                    <a:pt x="266548" y="393954"/>
                  </a:cubicBezTo>
                  <a:cubicBezTo>
                    <a:pt x="271018" y="391719"/>
                    <a:pt x="280238" y="386410"/>
                    <a:pt x="294208" y="378028"/>
                  </a:cubicBezTo>
                  <a:cubicBezTo>
                    <a:pt x="299796" y="333324"/>
                    <a:pt x="302590" y="284708"/>
                    <a:pt x="302590" y="232181"/>
                  </a:cubicBezTo>
                  <a:cubicBezTo>
                    <a:pt x="302590" y="226593"/>
                    <a:pt x="299237" y="218770"/>
                    <a:pt x="292532" y="208712"/>
                  </a:cubicBezTo>
                  <a:cubicBezTo>
                    <a:pt x="285826" y="198653"/>
                    <a:pt x="278562" y="189712"/>
                    <a:pt x="270739" y="181889"/>
                  </a:cubicBezTo>
                  <a:cubicBezTo>
                    <a:pt x="269062" y="180213"/>
                    <a:pt x="268224" y="177978"/>
                    <a:pt x="268224" y="175184"/>
                  </a:cubicBezTo>
                  <a:cubicBezTo>
                    <a:pt x="268224" y="169037"/>
                    <a:pt x="272135" y="164008"/>
                    <a:pt x="279959" y="160096"/>
                  </a:cubicBezTo>
                  <a:cubicBezTo>
                    <a:pt x="287782" y="160096"/>
                    <a:pt x="291973" y="161214"/>
                    <a:pt x="292532" y="163449"/>
                  </a:cubicBezTo>
                  <a:cubicBezTo>
                    <a:pt x="298120" y="161772"/>
                    <a:pt x="302451" y="159956"/>
                    <a:pt x="305524" y="158001"/>
                  </a:cubicBezTo>
                  <a:cubicBezTo>
                    <a:pt x="308597" y="156045"/>
                    <a:pt x="311810" y="153670"/>
                    <a:pt x="315163" y="150876"/>
                  </a:cubicBezTo>
                  <a:cubicBezTo>
                    <a:pt x="343662" y="110083"/>
                    <a:pt x="364338" y="74600"/>
                    <a:pt x="377190" y="44424"/>
                  </a:cubicBezTo>
                  <a:cubicBezTo>
                    <a:pt x="368249" y="33807"/>
                    <a:pt x="363779" y="23190"/>
                    <a:pt x="363779" y="12573"/>
                  </a:cubicBezTo>
                  <a:cubicBezTo>
                    <a:pt x="363779" y="8661"/>
                    <a:pt x="365595" y="5867"/>
                    <a:pt x="369227" y="4191"/>
                  </a:cubicBezTo>
                  <a:cubicBezTo>
                    <a:pt x="372859" y="2514"/>
                    <a:pt x="378866" y="1117"/>
                    <a:pt x="387248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623D26C1-B927-46A4-8C54-6EDAA9C1B273}"/>
                </a:ext>
              </a:extLst>
            </p:cNvPr>
            <p:cNvSpPr txBox="1"/>
            <p:nvPr/>
          </p:nvSpPr>
          <p:spPr>
            <a:xfrm>
              <a:off x="3327780" y="-606183"/>
              <a:ext cx="521128" cy="462721"/>
            </a:xfrm>
            <a:custGeom>
              <a:avLst/>
              <a:gdLst/>
              <a:ahLst/>
              <a:cxnLst/>
              <a:rect l="l" t="t" r="r" b="b"/>
              <a:pathLst>
                <a:path w="770306" h="683971">
                  <a:moveTo>
                    <a:pt x="467716" y="125730"/>
                  </a:moveTo>
                  <a:cubicBezTo>
                    <a:pt x="473304" y="124612"/>
                    <a:pt x="480987" y="126009"/>
                    <a:pt x="490767" y="129921"/>
                  </a:cubicBezTo>
                  <a:cubicBezTo>
                    <a:pt x="500546" y="133833"/>
                    <a:pt x="509207" y="140678"/>
                    <a:pt x="516751" y="150457"/>
                  </a:cubicBezTo>
                  <a:cubicBezTo>
                    <a:pt x="524294" y="160236"/>
                    <a:pt x="528066" y="172669"/>
                    <a:pt x="528066" y="187757"/>
                  </a:cubicBezTo>
                  <a:cubicBezTo>
                    <a:pt x="526949" y="196698"/>
                    <a:pt x="524993" y="214859"/>
                    <a:pt x="522199" y="242240"/>
                  </a:cubicBezTo>
                  <a:cubicBezTo>
                    <a:pt x="519405" y="273533"/>
                    <a:pt x="516332" y="300355"/>
                    <a:pt x="512979" y="322707"/>
                  </a:cubicBezTo>
                  <a:cubicBezTo>
                    <a:pt x="509626" y="345059"/>
                    <a:pt x="503759" y="369646"/>
                    <a:pt x="495377" y="396469"/>
                  </a:cubicBezTo>
                  <a:lnTo>
                    <a:pt x="492024" y="409042"/>
                  </a:lnTo>
                  <a:cubicBezTo>
                    <a:pt x="492583" y="408483"/>
                    <a:pt x="493980" y="408203"/>
                    <a:pt x="496215" y="408203"/>
                  </a:cubicBezTo>
                  <a:cubicBezTo>
                    <a:pt x="499568" y="408203"/>
                    <a:pt x="503200" y="409321"/>
                    <a:pt x="507111" y="411556"/>
                  </a:cubicBezTo>
                  <a:cubicBezTo>
                    <a:pt x="531140" y="422732"/>
                    <a:pt x="543154" y="434746"/>
                    <a:pt x="543154" y="447599"/>
                  </a:cubicBezTo>
                  <a:cubicBezTo>
                    <a:pt x="543154" y="462686"/>
                    <a:pt x="538125" y="485597"/>
                    <a:pt x="528066" y="516331"/>
                  </a:cubicBezTo>
                  <a:cubicBezTo>
                    <a:pt x="518008" y="548183"/>
                    <a:pt x="512979" y="570814"/>
                    <a:pt x="512979" y="584225"/>
                  </a:cubicBezTo>
                  <a:cubicBezTo>
                    <a:pt x="512979" y="599313"/>
                    <a:pt x="527787" y="606857"/>
                    <a:pt x="557403" y="606857"/>
                  </a:cubicBezTo>
                  <a:cubicBezTo>
                    <a:pt x="593167" y="606857"/>
                    <a:pt x="631724" y="598195"/>
                    <a:pt x="673075" y="580873"/>
                  </a:cubicBezTo>
                  <a:cubicBezTo>
                    <a:pt x="681457" y="522757"/>
                    <a:pt x="685648" y="485038"/>
                    <a:pt x="685648" y="467716"/>
                  </a:cubicBezTo>
                  <a:cubicBezTo>
                    <a:pt x="685648" y="454863"/>
                    <a:pt x="684251" y="434467"/>
                    <a:pt x="681457" y="406527"/>
                  </a:cubicBezTo>
                  <a:cubicBezTo>
                    <a:pt x="723367" y="479171"/>
                    <a:pt x="746837" y="536727"/>
                    <a:pt x="751866" y="579196"/>
                  </a:cubicBezTo>
                  <a:cubicBezTo>
                    <a:pt x="764160" y="591490"/>
                    <a:pt x="770306" y="606298"/>
                    <a:pt x="770306" y="623621"/>
                  </a:cubicBezTo>
                  <a:cubicBezTo>
                    <a:pt x="770306" y="663854"/>
                    <a:pt x="732308" y="683971"/>
                    <a:pt x="656311" y="683971"/>
                  </a:cubicBezTo>
                  <a:cubicBezTo>
                    <a:pt x="618313" y="683971"/>
                    <a:pt x="579755" y="677824"/>
                    <a:pt x="540639" y="665531"/>
                  </a:cubicBezTo>
                  <a:cubicBezTo>
                    <a:pt x="494259" y="650443"/>
                    <a:pt x="471069" y="621944"/>
                    <a:pt x="471069" y="580034"/>
                  </a:cubicBezTo>
                  <a:cubicBezTo>
                    <a:pt x="471069" y="541477"/>
                    <a:pt x="475819" y="496494"/>
                    <a:pt x="485318" y="445084"/>
                  </a:cubicBezTo>
                  <a:cubicBezTo>
                    <a:pt x="484759" y="442290"/>
                    <a:pt x="484480" y="438658"/>
                    <a:pt x="484480" y="434188"/>
                  </a:cubicBezTo>
                  <a:cubicBezTo>
                    <a:pt x="459334" y="507390"/>
                    <a:pt x="418541" y="563829"/>
                    <a:pt x="362103" y="603504"/>
                  </a:cubicBezTo>
                  <a:cubicBezTo>
                    <a:pt x="353162" y="613562"/>
                    <a:pt x="338913" y="623621"/>
                    <a:pt x="319355" y="633679"/>
                  </a:cubicBezTo>
                  <a:cubicBezTo>
                    <a:pt x="299797" y="643738"/>
                    <a:pt x="275489" y="655193"/>
                    <a:pt x="246431" y="668045"/>
                  </a:cubicBezTo>
                  <a:lnTo>
                    <a:pt x="236373" y="661340"/>
                  </a:lnTo>
                  <a:cubicBezTo>
                    <a:pt x="291135" y="620547"/>
                    <a:pt x="337655" y="574307"/>
                    <a:pt x="375933" y="522618"/>
                  </a:cubicBezTo>
                  <a:cubicBezTo>
                    <a:pt x="414211" y="470929"/>
                    <a:pt x="437541" y="416306"/>
                    <a:pt x="445923" y="358750"/>
                  </a:cubicBezTo>
                  <a:cubicBezTo>
                    <a:pt x="452628" y="288900"/>
                    <a:pt x="455981" y="237769"/>
                    <a:pt x="455981" y="205359"/>
                  </a:cubicBezTo>
                  <a:cubicBezTo>
                    <a:pt x="455981" y="183007"/>
                    <a:pt x="454305" y="169316"/>
                    <a:pt x="450952" y="164287"/>
                  </a:cubicBezTo>
                  <a:cubicBezTo>
                    <a:pt x="450393" y="162052"/>
                    <a:pt x="450114" y="159258"/>
                    <a:pt x="450114" y="155905"/>
                  </a:cubicBezTo>
                  <a:cubicBezTo>
                    <a:pt x="450114" y="148082"/>
                    <a:pt x="452069" y="141376"/>
                    <a:pt x="455981" y="135788"/>
                  </a:cubicBezTo>
                  <a:cubicBezTo>
                    <a:pt x="459893" y="130200"/>
                    <a:pt x="463804" y="126848"/>
                    <a:pt x="467716" y="125730"/>
                  </a:cubicBezTo>
                  <a:close/>
                  <a:moveTo>
                    <a:pt x="278283" y="72923"/>
                  </a:moveTo>
                  <a:cubicBezTo>
                    <a:pt x="311252" y="72923"/>
                    <a:pt x="337236" y="95834"/>
                    <a:pt x="356235" y="141656"/>
                  </a:cubicBezTo>
                  <a:lnTo>
                    <a:pt x="321031" y="195301"/>
                  </a:lnTo>
                  <a:lnTo>
                    <a:pt x="248946" y="355397"/>
                  </a:lnTo>
                  <a:cubicBezTo>
                    <a:pt x="260681" y="364338"/>
                    <a:pt x="270460" y="372999"/>
                    <a:pt x="278283" y="381381"/>
                  </a:cubicBezTo>
                  <a:cubicBezTo>
                    <a:pt x="288900" y="360147"/>
                    <a:pt x="300076" y="333324"/>
                    <a:pt x="311811" y="300914"/>
                  </a:cubicBezTo>
                  <a:cubicBezTo>
                    <a:pt x="312370" y="324942"/>
                    <a:pt x="312649" y="359308"/>
                    <a:pt x="312649" y="404012"/>
                  </a:cubicBezTo>
                  <a:cubicBezTo>
                    <a:pt x="318796" y="435864"/>
                    <a:pt x="321869" y="456819"/>
                    <a:pt x="321869" y="466877"/>
                  </a:cubicBezTo>
                  <a:cubicBezTo>
                    <a:pt x="321869" y="491465"/>
                    <a:pt x="311252" y="503758"/>
                    <a:pt x="290018" y="503758"/>
                  </a:cubicBezTo>
                  <a:cubicBezTo>
                    <a:pt x="272136" y="503758"/>
                    <a:pt x="254254" y="494817"/>
                    <a:pt x="236373" y="476936"/>
                  </a:cubicBezTo>
                  <a:cubicBezTo>
                    <a:pt x="227991" y="466319"/>
                    <a:pt x="216815" y="454584"/>
                    <a:pt x="202845" y="441731"/>
                  </a:cubicBezTo>
                  <a:cubicBezTo>
                    <a:pt x="176581" y="492582"/>
                    <a:pt x="149200" y="538963"/>
                    <a:pt x="120701" y="580873"/>
                  </a:cubicBezTo>
                  <a:cubicBezTo>
                    <a:pt x="83262" y="625018"/>
                    <a:pt x="49734" y="647090"/>
                    <a:pt x="20117" y="647090"/>
                  </a:cubicBezTo>
                  <a:cubicBezTo>
                    <a:pt x="6706" y="647090"/>
                    <a:pt x="0" y="639547"/>
                    <a:pt x="0" y="624459"/>
                  </a:cubicBezTo>
                  <a:cubicBezTo>
                    <a:pt x="0" y="613283"/>
                    <a:pt x="3353" y="602666"/>
                    <a:pt x="10059" y="592607"/>
                  </a:cubicBezTo>
                  <a:cubicBezTo>
                    <a:pt x="11735" y="504876"/>
                    <a:pt x="18441" y="441452"/>
                    <a:pt x="30176" y="402336"/>
                  </a:cubicBezTo>
                  <a:cubicBezTo>
                    <a:pt x="36881" y="454863"/>
                    <a:pt x="49175" y="497891"/>
                    <a:pt x="67056" y="531419"/>
                  </a:cubicBezTo>
                  <a:cubicBezTo>
                    <a:pt x="94438" y="502920"/>
                    <a:pt x="122937" y="457937"/>
                    <a:pt x="152553" y="396469"/>
                  </a:cubicBezTo>
                  <a:cubicBezTo>
                    <a:pt x="133554" y="380263"/>
                    <a:pt x="111760" y="369367"/>
                    <a:pt x="87173" y="363779"/>
                  </a:cubicBezTo>
                  <a:cubicBezTo>
                    <a:pt x="65939" y="358750"/>
                    <a:pt x="55322" y="351206"/>
                    <a:pt x="55322" y="341147"/>
                  </a:cubicBezTo>
                  <a:cubicBezTo>
                    <a:pt x="55322" y="329413"/>
                    <a:pt x="74321" y="320472"/>
                    <a:pt x="112319" y="314325"/>
                  </a:cubicBezTo>
                  <a:cubicBezTo>
                    <a:pt x="138024" y="314325"/>
                    <a:pt x="162332" y="317678"/>
                    <a:pt x="185243" y="324383"/>
                  </a:cubicBezTo>
                  <a:cubicBezTo>
                    <a:pt x="205359" y="280797"/>
                    <a:pt x="222682" y="232461"/>
                    <a:pt x="237211" y="179375"/>
                  </a:cubicBezTo>
                  <a:cubicBezTo>
                    <a:pt x="185801" y="215697"/>
                    <a:pt x="152553" y="233858"/>
                    <a:pt x="137465" y="233858"/>
                  </a:cubicBezTo>
                  <a:cubicBezTo>
                    <a:pt x="119025" y="233858"/>
                    <a:pt x="99187" y="225476"/>
                    <a:pt x="77953" y="208712"/>
                  </a:cubicBezTo>
                  <a:cubicBezTo>
                    <a:pt x="60630" y="196418"/>
                    <a:pt x="51969" y="181889"/>
                    <a:pt x="51969" y="165125"/>
                  </a:cubicBezTo>
                  <a:cubicBezTo>
                    <a:pt x="51969" y="146126"/>
                    <a:pt x="58395" y="136627"/>
                    <a:pt x="71247" y="136627"/>
                  </a:cubicBezTo>
                  <a:cubicBezTo>
                    <a:pt x="76835" y="136627"/>
                    <a:pt x="88850" y="140538"/>
                    <a:pt x="107290" y="148361"/>
                  </a:cubicBezTo>
                  <a:lnTo>
                    <a:pt x="235535" y="98908"/>
                  </a:lnTo>
                  <a:cubicBezTo>
                    <a:pt x="256210" y="81585"/>
                    <a:pt x="270460" y="72923"/>
                    <a:pt x="278283" y="72923"/>
                  </a:cubicBezTo>
                  <a:close/>
                  <a:moveTo>
                    <a:pt x="573329" y="0"/>
                  </a:moveTo>
                  <a:cubicBezTo>
                    <a:pt x="587299" y="559"/>
                    <a:pt x="598475" y="6706"/>
                    <a:pt x="606857" y="18440"/>
                  </a:cubicBezTo>
                  <a:cubicBezTo>
                    <a:pt x="627533" y="37440"/>
                    <a:pt x="637870" y="52807"/>
                    <a:pt x="637870" y="64541"/>
                  </a:cubicBezTo>
                  <a:cubicBezTo>
                    <a:pt x="637870" y="77394"/>
                    <a:pt x="633120" y="91923"/>
                    <a:pt x="623621" y="108128"/>
                  </a:cubicBezTo>
                  <a:lnTo>
                    <a:pt x="624459" y="142494"/>
                  </a:lnTo>
                  <a:cubicBezTo>
                    <a:pt x="624459" y="165964"/>
                    <a:pt x="623342" y="200609"/>
                    <a:pt x="621107" y="246431"/>
                  </a:cubicBezTo>
                  <a:cubicBezTo>
                    <a:pt x="620548" y="257607"/>
                    <a:pt x="619989" y="271577"/>
                    <a:pt x="619430" y="288341"/>
                  </a:cubicBezTo>
                  <a:cubicBezTo>
                    <a:pt x="618871" y="305105"/>
                    <a:pt x="618592" y="324104"/>
                    <a:pt x="618592" y="345338"/>
                  </a:cubicBezTo>
                  <a:cubicBezTo>
                    <a:pt x="618592" y="365455"/>
                    <a:pt x="614960" y="384454"/>
                    <a:pt x="607695" y="402336"/>
                  </a:cubicBezTo>
                  <a:cubicBezTo>
                    <a:pt x="599313" y="415188"/>
                    <a:pt x="591211" y="424828"/>
                    <a:pt x="583388" y="431254"/>
                  </a:cubicBezTo>
                  <a:cubicBezTo>
                    <a:pt x="575564" y="437680"/>
                    <a:pt x="567183" y="440893"/>
                    <a:pt x="558242" y="440893"/>
                  </a:cubicBezTo>
                  <a:cubicBezTo>
                    <a:pt x="552095" y="440893"/>
                    <a:pt x="547066" y="437401"/>
                    <a:pt x="543154" y="430416"/>
                  </a:cubicBezTo>
                  <a:cubicBezTo>
                    <a:pt x="539242" y="423431"/>
                    <a:pt x="535610" y="414630"/>
                    <a:pt x="532257" y="404012"/>
                  </a:cubicBezTo>
                  <a:cubicBezTo>
                    <a:pt x="530581" y="393954"/>
                    <a:pt x="529743" y="385572"/>
                    <a:pt x="529743" y="378866"/>
                  </a:cubicBezTo>
                  <a:cubicBezTo>
                    <a:pt x="529743" y="369926"/>
                    <a:pt x="531140" y="362522"/>
                    <a:pt x="533934" y="356654"/>
                  </a:cubicBezTo>
                  <a:cubicBezTo>
                    <a:pt x="536728" y="350787"/>
                    <a:pt x="538684" y="346456"/>
                    <a:pt x="539801" y="343662"/>
                  </a:cubicBezTo>
                  <a:cubicBezTo>
                    <a:pt x="545389" y="279400"/>
                    <a:pt x="548183" y="224358"/>
                    <a:pt x="548183" y="178537"/>
                  </a:cubicBezTo>
                  <a:cubicBezTo>
                    <a:pt x="548183" y="132715"/>
                    <a:pt x="545389" y="92202"/>
                    <a:pt x="539801" y="56998"/>
                  </a:cubicBezTo>
                  <a:cubicBezTo>
                    <a:pt x="501244" y="67615"/>
                    <a:pt x="462687" y="79350"/>
                    <a:pt x="424130" y="92202"/>
                  </a:cubicBezTo>
                  <a:lnTo>
                    <a:pt x="428321" y="306781"/>
                  </a:lnTo>
                  <a:cubicBezTo>
                    <a:pt x="429438" y="323545"/>
                    <a:pt x="429997" y="335001"/>
                    <a:pt x="429997" y="341147"/>
                  </a:cubicBezTo>
                  <a:cubicBezTo>
                    <a:pt x="429997" y="362941"/>
                    <a:pt x="427482" y="379705"/>
                    <a:pt x="422453" y="391439"/>
                  </a:cubicBezTo>
                  <a:cubicBezTo>
                    <a:pt x="419100" y="398145"/>
                    <a:pt x="414351" y="401498"/>
                    <a:pt x="408204" y="401498"/>
                  </a:cubicBezTo>
                  <a:cubicBezTo>
                    <a:pt x="401498" y="401498"/>
                    <a:pt x="394094" y="397586"/>
                    <a:pt x="385992" y="389763"/>
                  </a:cubicBezTo>
                  <a:cubicBezTo>
                    <a:pt x="377889" y="381940"/>
                    <a:pt x="370485" y="371323"/>
                    <a:pt x="363779" y="357911"/>
                  </a:cubicBezTo>
                  <a:lnTo>
                    <a:pt x="371323" y="303428"/>
                  </a:lnTo>
                  <a:cubicBezTo>
                    <a:pt x="371323" y="279400"/>
                    <a:pt x="373558" y="210668"/>
                    <a:pt x="378029" y="97231"/>
                  </a:cubicBezTo>
                  <a:cubicBezTo>
                    <a:pt x="373558" y="81026"/>
                    <a:pt x="371323" y="67894"/>
                    <a:pt x="371323" y="57836"/>
                  </a:cubicBezTo>
                  <a:cubicBezTo>
                    <a:pt x="371323" y="51130"/>
                    <a:pt x="374396" y="47777"/>
                    <a:pt x="380543" y="47777"/>
                  </a:cubicBezTo>
                  <a:cubicBezTo>
                    <a:pt x="387249" y="47777"/>
                    <a:pt x="398425" y="56439"/>
                    <a:pt x="414071" y="73762"/>
                  </a:cubicBezTo>
                  <a:cubicBezTo>
                    <a:pt x="435306" y="45263"/>
                    <a:pt x="473863" y="24587"/>
                    <a:pt x="529743" y="11735"/>
                  </a:cubicBezTo>
                  <a:cubicBezTo>
                    <a:pt x="551536" y="3912"/>
                    <a:pt x="566065" y="0"/>
                    <a:pt x="573329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4BA141C4-0747-B547-522B-3DC054F48A0B}"/>
                </a:ext>
              </a:extLst>
            </p:cNvPr>
            <p:cNvSpPr txBox="1"/>
            <p:nvPr/>
          </p:nvSpPr>
          <p:spPr>
            <a:xfrm>
              <a:off x="3799749" y="-768369"/>
              <a:ext cx="644002" cy="853496"/>
            </a:xfrm>
            <a:custGeom>
              <a:avLst/>
              <a:gdLst/>
              <a:ahLst/>
              <a:cxnLst/>
              <a:rect l="l" t="t" r="r" b="b"/>
              <a:pathLst>
                <a:path w="556565" h="737616">
                  <a:moveTo>
                    <a:pt x="254813" y="591769"/>
                  </a:moveTo>
                  <a:lnTo>
                    <a:pt x="252298" y="642061"/>
                  </a:lnTo>
                  <a:cubicBezTo>
                    <a:pt x="270180" y="629208"/>
                    <a:pt x="286665" y="613003"/>
                    <a:pt x="301752" y="593445"/>
                  </a:cubicBezTo>
                  <a:cubicBezTo>
                    <a:pt x="286665" y="595122"/>
                    <a:pt x="276327" y="595960"/>
                    <a:pt x="270739" y="595960"/>
                  </a:cubicBezTo>
                  <a:cubicBezTo>
                    <a:pt x="266827" y="595960"/>
                    <a:pt x="261519" y="594563"/>
                    <a:pt x="254813" y="591769"/>
                  </a:cubicBezTo>
                  <a:close/>
                  <a:moveTo>
                    <a:pt x="257328" y="501243"/>
                  </a:moveTo>
                  <a:lnTo>
                    <a:pt x="256489" y="543153"/>
                  </a:lnTo>
                  <a:cubicBezTo>
                    <a:pt x="274371" y="529742"/>
                    <a:pt x="286665" y="517169"/>
                    <a:pt x="293370" y="505434"/>
                  </a:cubicBezTo>
                  <a:cubicBezTo>
                    <a:pt x="278282" y="504317"/>
                    <a:pt x="266268" y="502920"/>
                    <a:pt x="257328" y="501243"/>
                  </a:cubicBezTo>
                  <a:close/>
                  <a:moveTo>
                    <a:pt x="400660" y="405688"/>
                  </a:moveTo>
                  <a:cubicBezTo>
                    <a:pt x="379984" y="406247"/>
                    <a:pt x="352324" y="410997"/>
                    <a:pt x="317678" y="419938"/>
                  </a:cubicBezTo>
                  <a:cubicBezTo>
                    <a:pt x="299797" y="425526"/>
                    <a:pt x="287782" y="428320"/>
                    <a:pt x="281635" y="428320"/>
                  </a:cubicBezTo>
                  <a:cubicBezTo>
                    <a:pt x="275489" y="428320"/>
                    <a:pt x="259004" y="426085"/>
                    <a:pt x="232182" y="421614"/>
                  </a:cubicBezTo>
                  <a:cubicBezTo>
                    <a:pt x="240564" y="433349"/>
                    <a:pt x="248666" y="450392"/>
                    <a:pt x="256489" y="472744"/>
                  </a:cubicBezTo>
                  <a:cubicBezTo>
                    <a:pt x="277724" y="468274"/>
                    <a:pt x="298399" y="462127"/>
                    <a:pt x="318516" y="454304"/>
                  </a:cubicBezTo>
                  <a:cubicBezTo>
                    <a:pt x="333604" y="447040"/>
                    <a:pt x="344780" y="443407"/>
                    <a:pt x="352044" y="443407"/>
                  </a:cubicBezTo>
                  <a:cubicBezTo>
                    <a:pt x="374396" y="446760"/>
                    <a:pt x="385572" y="455701"/>
                    <a:pt x="385572" y="470230"/>
                  </a:cubicBezTo>
                  <a:cubicBezTo>
                    <a:pt x="385572" y="478612"/>
                    <a:pt x="373278" y="487553"/>
                    <a:pt x="348691" y="497052"/>
                  </a:cubicBezTo>
                  <a:cubicBezTo>
                    <a:pt x="314046" y="516051"/>
                    <a:pt x="283591" y="536168"/>
                    <a:pt x="257328" y="557403"/>
                  </a:cubicBezTo>
                  <a:cubicBezTo>
                    <a:pt x="276327" y="556285"/>
                    <a:pt x="298120" y="551815"/>
                    <a:pt x="322707" y="543991"/>
                  </a:cubicBezTo>
                  <a:cubicBezTo>
                    <a:pt x="335560" y="539521"/>
                    <a:pt x="344500" y="537286"/>
                    <a:pt x="349530" y="537286"/>
                  </a:cubicBezTo>
                  <a:cubicBezTo>
                    <a:pt x="372999" y="542315"/>
                    <a:pt x="384734" y="552653"/>
                    <a:pt x="384734" y="568299"/>
                  </a:cubicBezTo>
                  <a:cubicBezTo>
                    <a:pt x="384734" y="575564"/>
                    <a:pt x="372720" y="582549"/>
                    <a:pt x="348691" y="589254"/>
                  </a:cubicBezTo>
                  <a:cubicBezTo>
                    <a:pt x="312369" y="611606"/>
                    <a:pt x="282474" y="634238"/>
                    <a:pt x="259004" y="657148"/>
                  </a:cubicBezTo>
                  <a:cubicBezTo>
                    <a:pt x="282474" y="656031"/>
                    <a:pt x="308178" y="650722"/>
                    <a:pt x="336118" y="641223"/>
                  </a:cubicBezTo>
                  <a:cubicBezTo>
                    <a:pt x="348971" y="633399"/>
                    <a:pt x="360706" y="629488"/>
                    <a:pt x="371323" y="629488"/>
                  </a:cubicBezTo>
                  <a:cubicBezTo>
                    <a:pt x="379146" y="629488"/>
                    <a:pt x="388087" y="633958"/>
                    <a:pt x="398145" y="642899"/>
                  </a:cubicBezTo>
                  <a:cubicBezTo>
                    <a:pt x="399822" y="617194"/>
                    <a:pt x="400660" y="538124"/>
                    <a:pt x="400660" y="405688"/>
                  </a:cubicBezTo>
                  <a:close/>
                  <a:moveTo>
                    <a:pt x="396469" y="205359"/>
                  </a:moveTo>
                  <a:cubicBezTo>
                    <a:pt x="371882" y="210947"/>
                    <a:pt x="344221" y="219608"/>
                    <a:pt x="313487" y="231343"/>
                  </a:cubicBezTo>
                  <a:cubicBezTo>
                    <a:pt x="303987" y="250901"/>
                    <a:pt x="294488" y="272415"/>
                    <a:pt x="284988" y="295884"/>
                  </a:cubicBezTo>
                  <a:cubicBezTo>
                    <a:pt x="338633" y="280797"/>
                    <a:pt x="390602" y="266547"/>
                    <a:pt x="440893" y="253136"/>
                  </a:cubicBezTo>
                  <a:cubicBezTo>
                    <a:pt x="429158" y="238048"/>
                    <a:pt x="414350" y="222123"/>
                    <a:pt x="396469" y="205359"/>
                  </a:cubicBezTo>
                  <a:close/>
                  <a:moveTo>
                    <a:pt x="336118" y="0"/>
                  </a:moveTo>
                  <a:cubicBezTo>
                    <a:pt x="355676" y="0"/>
                    <a:pt x="373837" y="4191"/>
                    <a:pt x="390602" y="12573"/>
                  </a:cubicBezTo>
                  <a:cubicBezTo>
                    <a:pt x="413512" y="36042"/>
                    <a:pt x="424968" y="56438"/>
                    <a:pt x="424968" y="73761"/>
                  </a:cubicBezTo>
                  <a:cubicBezTo>
                    <a:pt x="424968" y="88849"/>
                    <a:pt x="390043" y="106451"/>
                    <a:pt x="320193" y="126568"/>
                  </a:cubicBezTo>
                  <a:lnTo>
                    <a:pt x="332765" y="152552"/>
                  </a:lnTo>
                  <a:cubicBezTo>
                    <a:pt x="365176" y="143611"/>
                    <a:pt x="384175" y="139141"/>
                    <a:pt x="389763" y="139141"/>
                  </a:cubicBezTo>
                  <a:cubicBezTo>
                    <a:pt x="416027" y="145846"/>
                    <a:pt x="429158" y="159258"/>
                    <a:pt x="429158" y="179374"/>
                  </a:cubicBezTo>
                  <a:cubicBezTo>
                    <a:pt x="429158" y="187198"/>
                    <a:pt x="424129" y="193903"/>
                    <a:pt x="414071" y="199491"/>
                  </a:cubicBezTo>
                  <a:cubicBezTo>
                    <a:pt x="435305" y="219049"/>
                    <a:pt x="473024" y="232740"/>
                    <a:pt x="527228" y="240563"/>
                  </a:cubicBezTo>
                  <a:cubicBezTo>
                    <a:pt x="546786" y="250063"/>
                    <a:pt x="556565" y="262636"/>
                    <a:pt x="556565" y="278282"/>
                  </a:cubicBezTo>
                  <a:cubicBezTo>
                    <a:pt x="556565" y="302310"/>
                    <a:pt x="523596" y="315442"/>
                    <a:pt x="457657" y="317677"/>
                  </a:cubicBezTo>
                  <a:cubicBezTo>
                    <a:pt x="397307" y="319913"/>
                    <a:pt x="331089" y="333044"/>
                    <a:pt x="259004" y="357073"/>
                  </a:cubicBezTo>
                  <a:lnTo>
                    <a:pt x="236373" y="404850"/>
                  </a:lnTo>
                  <a:cubicBezTo>
                    <a:pt x="265989" y="390880"/>
                    <a:pt x="316002" y="377190"/>
                    <a:pt x="386410" y="363778"/>
                  </a:cubicBezTo>
                  <a:cubicBezTo>
                    <a:pt x="403174" y="355955"/>
                    <a:pt x="414071" y="352044"/>
                    <a:pt x="419100" y="352044"/>
                  </a:cubicBezTo>
                  <a:cubicBezTo>
                    <a:pt x="431394" y="352044"/>
                    <a:pt x="445364" y="361543"/>
                    <a:pt x="461010" y="380542"/>
                  </a:cubicBezTo>
                  <a:cubicBezTo>
                    <a:pt x="476657" y="399542"/>
                    <a:pt x="484480" y="415467"/>
                    <a:pt x="484480" y="428320"/>
                  </a:cubicBezTo>
                  <a:cubicBezTo>
                    <a:pt x="484480" y="437819"/>
                    <a:pt x="481127" y="445922"/>
                    <a:pt x="474421" y="452628"/>
                  </a:cubicBezTo>
                  <a:cubicBezTo>
                    <a:pt x="477215" y="533095"/>
                    <a:pt x="478612" y="585901"/>
                    <a:pt x="478612" y="611047"/>
                  </a:cubicBezTo>
                  <a:cubicBezTo>
                    <a:pt x="478612" y="648487"/>
                    <a:pt x="474980" y="676986"/>
                    <a:pt x="467716" y="696544"/>
                  </a:cubicBezTo>
                  <a:cubicBezTo>
                    <a:pt x="453746" y="723925"/>
                    <a:pt x="439217" y="737616"/>
                    <a:pt x="424129" y="737616"/>
                  </a:cubicBezTo>
                  <a:cubicBezTo>
                    <a:pt x="409042" y="737616"/>
                    <a:pt x="396469" y="722528"/>
                    <a:pt x="386410" y="692353"/>
                  </a:cubicBezTo>
                  <a:cubicBezTo>
                    <a:pt x="356794" y="692353"/>
                    <a:pt x="332765" y="694029"/>
                    <a:pt x="314325" y="697382"/>
                  </a:cubicBezTo>
                  <a:cubicBezTo>
                    <a:pt x="300355" y="700176"/>
                    <a:pt x="289179" y="701573"/>
                    <a:pt x="280797" y="701573"/>
                  </a:cubicBezTo>
                  <a:cubicBezTo>
                    <a:pt x="272974" y="701573"/>
                    <a:pt x="263474" y="699338"/>
                    <a:pt x="252298" y="694867"/>
                  </a:cubicBezTo>
                  <a:cubicBezTo>
                    <a:pt x="250622" y="711631"/>
                    <a:pt x="243916" y="720293"/>
                    <a:pt x="232182" y="720852"/>
                  </a:cubicBezTo>
                  <a:cubicBezTo>
                    <a:pt x="219329" y="720852"/>
                    <a:pt x="210388" y="714705"/>
                    <a:pt x="205359" y="702411"/>
                  </a:cubicBezTo>
                  <a:cubicBezTo>
                    <a:pt x="194742" y="680059"/>
                    <a:pt x="189433" y="662736"/>
                    <a:pt x="189433" y="650443"/>
                  </a:cubicBezTo>
                  <a:cubicBezTo>
                    <a:pt x="189433" y="644296"/>
                    <a:pt x="193345" y="633120"/>
                    <a:pt x="201168" y="616915"/>
                  </a:cubicBezTo>
                  <a:cubicBezTo>
                    <a:pt x="207315" y="571093"/>
                    <a:pt x="210388" y="537565"/>
                    <a:pt x="210388" y="516331"/>
                  </a:cubicBezTo>
                  <a:cubicBezTo>
                    <a:pt x="210388" y="502920"/>
                    <a:pt x="210109" y="488391"/>
                    <a:pt x="209550" y="472744"/>
                  </a:cubicBezTo>
                  <a:cubicBezTo>
                    <a:pt x="174346" y="531418"/>
                    <a:pt x="141097" y="573887"/>
                    <a:pt x="109804" y="600151"/>
                  </a:cubicBezTo>
                  <a:cubicBezTo>
                    <a:pt x="63983" y="625856"/>
                    <a:pt x="31014" y="638708"/>
                    <a:pt x="10897" y="638708"/>
                  </a:cubicBezTo>
                  <a:cubicBezTo>
                    <a:pt x="3632" y="638708"/>
                    <a:pt x="0" y="635914"/>
                    <a:pt x="0" y="630326"/>
                  </a:cubicBezTo>
                  <a:cubicBezTo>
                    <a:pt x="0" y="625856"/>
                    <a:pt x="4750" y="621665"/>
                    <a:pt x="14249" y="617753"/>
                  </a:cubicBezTo>
                  <a:cubicBezTo>
                    <a:pt x="73482" y="578637"/>
                    <a:pt x="130760" y="501243"/>
                    <a:pt x="186081" y="385572"/>
                  </a:cubicBezTo>
                  <a:cubicBezTo>
                    <a:pt x="157023" y="397865"/>
                    <a:pt x="131318" y="410438"/>
                    <a:pt x="108966" y="423291"/>
                  </a:cubicBezTo>
                  <a:cubicBezTo>
                    <a:pt x="92761" y="433349"/>
                    <a:pt x="80747" y="438378"/>
                    <a:pt x="72924" y="438378"/>
                  </a:cubicBezTo>
                  <a:cubicBezTo>
                    <a:pt x="61748" y="438378"/>
                    <a:pt x="49175" y="430555"/>
                    <a:pt x="35205" y="414909"/>
                  </a:cubicBezTo>
                  <a:cubicBezTo>
                    <a:pt x="21793" y="397027"/>
                    <a:pt x="15088" y="383057"/>
                    <a:pt x="15088" y="372999"/>
                  </a:cubicBezTo>
                  <a:cubicBezTo>
                    <a:pt x="17882" y="353999"/>
                    <a:pt x="24029" y="344500"/>
                    <a:pt x="33528" y="344500"/>
                  </a:cubicBezTo>
                  <a:cubicBezTo>
                    <a:pt x="38557" y="344500"/>
                    <a:pt x="44984" y="350926"/>
                    <a:pt x="52807" y="363778"/>
                  </a:cubicBezTo>
                  <a:cubicBezTo>
                    <a:pt x="101981" y="350367"/>
                    <a:pt x="157023" y="333324"/>
                    <a:pt x="217932" y="312648"/>
                  </a:cubicBezTo>
                  <a:cubicBezTo>
                    <a:pt x="226873" y="297002"/>
                    <a:pt x="234976" y="279958"/>
                    <a:pt x="242240" y="261518"/>
                  </a:cubicBezTo>
                  <a:cubicBezTo>
                    <a:pt x="202006" y="279400"/>
                    <a:pt x="164846" y="290576"/>
                    <a:pt x="130760" y="295046"/>
                  </a:cubicBezTo>
                  <a:cubicBezTo>
                    <a:pt x="158699" y="283311"/>
                    <a:pt x="183287" y="269062"/>
                    <a:pt x="204521" y="252298"/>
                  </a:cubicBezTo>
                  <a:cubicBezTo>
                    <a:pt x="178257" y="250063"/>
                    <a:pt x="159537" y="246989"/>
                    <a:pt x="148362" y="243078"/>
                  </a:cubicBezTo>
                  <a:cubicBezTo>
                    <a:pt x="122098" y="233578"/>
                    <a:pt x="108966" y="224358"/>
                    <a:pt x="108966" y="215417"/>
                  </a:cubicBezTo>
                  <a:cubicBezTo>
                    <a:pt x="108966" y="208711"/>
                    <a:pt x="113716" y="204241"/>
                    <a:pt x="123215" y="202006"/>
                  </a:cubicBezTo>
                  <a:cubicBezTo>
                    <a:pt x="127686" y="202006"/>
                    <a:pt x="136906" y="204520"/>
                    <a:pt x="150876" y="209550"/>
                  </a:cubicBezTo>
                  <a:cubicBezTo>
                    <a:pt x="198374" y="197815"/>
                    <a:pt x="236932" y="186639"/>
                    <a:pt x="266548" y="176022"/>
                  </a:cubicBezTo>
                  <a:lnTo>
                    <a:pt x="268224" y="164287"/>
                  </a:lnTo>
                  <a:cubicBezTo>
                    <a:pt x="264312" y="157581"/>
                    <a:pt x="262077" y="150317"/>
                    <a:pt x="261519" y="142494"/>
                  </a:cubicBezTo>
                  <a:cubicBezTo>
                    <a:pt x="227432" y="148082"/>
                    <a:pt x="193345" y="151993"/>
                    <a:pt x="159258" y="154228"/>
                  </a:cubicBezTo>
                  <a:lnTo>
                    <a:pt x="156744" y="148361"/>
                  </a:lnTo>
                  <a:cubicBezTo>
                    <a:pt x="234417" y="112598"/>
                    <a:pt x="291415" y="75996"/>
                    <a:pt x="327736" y="38557"/>
                  </a:cubicBezTo>
                  <a:cubicBezTo>
                    <a:pt x="323266" y="26263"/>
                    <a:pt x="321031" y="17602"/>
                    <a:pt x="321031" y="12573"/>
                  </a:cubicBezTo>
                  <a:cubicBezTo>
                    <a:pt x="321031" y="4191"/>
                    <a:pt x="326060" y="0"/>
                    <a:pt x="336118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algn="ctr">
                <a:defRPr>
                  <a:cs typeface="+mn-ea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12280329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2E4F60D0-1A67-6F5A-786A-8496CFF1C2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421" y="1684879"/>
            <a:ext cx="3669372" cy="2789551"/>
          </a:xfrm>
          <a:prstGeom prst="rect">
            <a:avLst/>
          </a:prstGeom>
        </p:spPr>
      </p:pic>
      <p:sp>
        <p:nvSpPr>
          <p:cNvPr id="128" name="图形 4">
            <a:extLst>
              <a:ext uri="{FF2B5EF4-FFF2-40B4-BE49-F238E27FC236}">
                <a16:creationId xmlns:a16="http://schemas.microsoft.com/office/drawing/2014/main" id="{5C8D12EA-9AC6-5AAB-4CA7-27B3B984050C}"/>
              </a:ext>
            </a:extLst>
          </p:cNvPr>
          <p:cNvSpPr/>
          <p:nvPr/>
        </p:nvSpPr>
        <p:spPr>
          <a:xfrm>
            <a:off x="1710405" y="3755954"/>
            <a:ext cx="5866388" cy="884968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0000">
                  <a:alpha val="0"/>
                </a:srgbClr>
              </a:gs>
              <a:gs pos="100000">
                <a:srgbClr val="E10001">
                  <a:alpha val="28000"/>
                </a:srgbClr>
              </a:gs>
            </a:gsLst>
            <a:lin ang="16200000" scaled="1"/>
          </a:gradFill>
          <a:ln w="4846" cap="flat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10001"/>
                </a:gs>
              </a:gsLst>
              <a:lin ang="16200000" scaled="1"/>
              <a:tileRect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4" name="图形 9">
            <a:extLst>
              <a:ext uri="{FF2B5EF4-FFF2-40B4-BE49-F238E27FC236}">
                <a16:creationId xmlns:a16="http://schemas.microsoft.com/office/drawing/2014/main" id="{05718E25-E4AC-4F0B-31E3-4B75A722F765}"/>
              </a:ext>
            </a:extLst>
          </p:cNvPr>
          <p:cNvSpPr/>
          <p:nvPr/>
        </p:nvSpPr>
        <p:spPr>
          <a:xfrm>
            <a:off x="352726" y="2880135"/>
            <a:ext cx="2512915" cy="2263365"/>
          </a:xfrm>
          <a:custGeom>
            <a:avLst/>
            <a:gdLst>
              <a:gd name="connsiteX0" fmla="*/ 1357313 w 2812039"/>
              <a:gd name="connsiteY0" fmla="*/ 1805420 h 2532784"/>
              <a:gd name="connsiteX1" fmla="*/ 1409267 w 2812039"/>
              <a:gd name="connsiteY1" fmla="*/ 1863869 h 2532784"/>
              <a:gd name="connsiteX2" fmla="*/ 1435244 w 2812039"/>
              <a:gd name="connsiteY2" fmla="*/ 1902835 h 2532784"/>
              <a:gd name="connsiteX3" fmla="*/ 1428750 w 2812039"/>
              <a:gd name="connsiteY3" fmla="*/ 1922318 h 2532784"/>
              <a:gd name="connsiteX4" fmla="*/ 1344324 w 2812039"/>
              <a:gd name="connsiteY4" fmla="*/ 1896341 h 2532784"/>
              <a:gd name="connsiteX5" fmla="*/ 1227426 w 2812039"/>
              <a:gd name="connsiteY5" fmla="*/ 1922318 h 2532784"/>
              <a:gd name="connsiteX6" fmla="*/ 1201449 w 2812039"/>
              <a:gd name="connsiteY6" fmla="*/ 1915824 h 2532784"/>
              <a:gd name="connsiteX7" fmla="*/ 1104034 w 2812039"/>
              <a:gd name="connsiteY7" fmla="*/ 1863869 h 2532784"/>
              <a:gd name="connsiteX8" fmla="*/ 1071563 w 2812039"/>
              <a:gd name="connsiteY8" fmla="*/ 1779443 h 2532784"/>
              <a:gd name="connsiteX9" fmla="*/ 1130012 w 2812039"/>
              <a:gd name="connsiteY9" fmla="*/ 1733983 h 2532784"/>
              <a:gd name="connsiteX10" fmla="*/ 1285875 w 2812039"/>
              <a:gd name="connsiteY10" fmla="*/ 1701511 h 2532784"/>
              <a:gd name="connsiteX11" fmla="*/ 1357313 w 2812039"/>
              <a:gd name="connsiteY11" fmla="*/ 1805420 h 2532784"/>
              <a:gd name="connsiteX12" fmla="*/ 974148 w 2812039"/>
              <a:gd name="connsiteY12" fmla="*/ 1915824 h 2532784"/>
              <a:gd name="connsiteX13" fmla="*/ 876733 w 2812039"/>
              <a:gd name="connsiteY13" fmla="*/ 1915824 h 2532784"/>
              <a:gd name="connsiteX14" fmla="*/ 850756 w 2812039"/>
              <a:gd name="connsiteY14" fmla="*/ 1688523 h 2532784"/>
              <a:gd name="connsiteX15" fmla="*/ 850756 w 2812039"/>
              <a:gd name="connsiteY15" fmla="*/ 1689735 h 2532784"/>
              <a:gd name="connsiteX16" fmla="*/ 863744 w 2812039"/>
              <a:gd name="connsiteY16" fmla="*/ 1727489 h 2532784"/>
              <a:gd name="connsiteX17" fmla="*/ 902710 w 2812039"/>
              <a:gd name="connsiteY17" fmla="*/ 1759960 h 2532784"/>
              <a:gd name="connsiteX18" fmla="*/ 974148 w 2812039"/>
              <a:gd name="connsiteY18" fmla="*/ 1896341 h 2532784"/>
              <a:gd name="connsiteX19" fmla="*/ 974148 w 2812039"/>
              <a:gd name="connsiteY19" fmla="*/ 1915824 h 2532784"/>
              <a:gd name="connsiteX20" fmla="*/ 668915 w 2812039"/>
              <a:gd name="connsiteY20" fmla="*/ 1623580 h 2532784"/>
              <a:gd name="connsiteX21" fmla="*/ 714375 w 2812039"/>
              <a:gd name="connsiteY21" fmla="*/ 1746972 h 2532784"/>
              <a:gd name="connsiteX22" fmla="*/ 798801 w 2812039"/>
              <a:gd name="connsiteY22" fmla="*/ 2013239 h 2532784"/>
              <a:gd name="connsiteX23" fmla="*/ 694892 w 2812039"/>
              <a:gd name="connsiteY23" fmla="*/ 2019733 h 2532784"/>
              <a:gd name="connsiteX24" fmla="*/ 642938 w 2812039"/>
              <a:gd name="connsiteY24" fmla="*/ 1922318 h 2532784"/>
              <a:gd name="connsiteX25" fmla="*/ 552017 w 2812039"/>
              <a:gd name="connsiteY25" fmla="*/ 1727489 h 2532784"/>
              <a:gd name="connsiteX26" fmla="*/ 655926 w 2812039"/>
              <a:gd name="connsiteY26" fmla="*/ 1617085 h 2532784"/>
              <a:gd name="connsiteX27" fmla="*/ 668915 w 2812039"/>
              <a:gd name="connsiteY27" fmla="*/ 1623580 h 2532784"/>
              <a:gd name="connsiteX28" fmla="*/ 2136631 w 2812039"/>
              <a:gd name="connsiteY28" fmla="*/ 1643062 h 2532784"/>
              <a:gd name="connsiteX29" fmla="*/ 2123642 w 2812039"/>
              <a:gd name="connsiteY29" fmla="*/ 1662545 h 2532784"/>
              <a:gd name="connsiteX30" fmla="*/ 2234046 w 2812039"/>
              <a:gd name="connsiteY30" fmla="*/ 1798926 h 2532784"/>
              <a:gd name="connsiteX31" fmla="*/ 2227551 w 2812039"/>
              <a:gd name="connsiteY31" fmla="*/ 1818409 h 2532784"/>
              <a:gd name="connsiteX32" fmla="*/ 2208068 w 2812039"/>
              <a:gd name="connsiteY32" fmla="*/ 1818409 h 2532784"/>
              <a:gd name="connsiteX33" fmla="*/ 2084676 w 2812039"/>
              <a:gd name="connsiteY33" fmla="*/ 1675534 h 2532784"/>
              <a:gd name="connsiteX34" fmla="*/ 2084676 w 2812039"/>
              <a:gd name="connsiteY34" fmla="*/ 1610591 h 2532784"/>
              <a:gd name="connsiteX35" fmla="*/ 2136631 w 2812039"/>
              <a:gd name="connsiteY35" fmla="*/ 1643062 h 2532784"/>
              <a:gd name="connsiteX36" fmla="*/ 1740477 w 2812039"/>
              <a:gd name="connsiteY36" fmla="*/ 1610591 h 2532784"/>
              <a:gd name="connsiteX37" fmla="*/ 1818409 w 2812039"/>
              <a:gd name="connsiteY37" fmla="*/ 1675534 h 2532784"/>
              <a:gd name="connsiteX38" fmla="*/ 1818409 w 2812039"/>
              <a:gd name="connsiteY38" fmla="*/ 1695017 h 2532784"/>
              <a:gd name="connsiteX39" fmla="*/ 1753466 w 2812039"/>
              <a:gd name="connsiteY39" fmla="*/ 1708006 h 2532784"/>
              <a:gd name="connsiteX40" fmla="*/ 1714500 w 2812039"/>
              <a:gd name="connsiteY40" fmla="*/ 1675534 h 2532784"/>
              <a:gd name="connsiteX41" fmla="*/ 1714500 w 2812039"/>
              <a:gd name="connsiteY41" fmla="*/ 1610591 h 2532784"/>
              <a:gd name="connsiteX42" fmla="*/ 1740477 w 2812039"/>
              <a:gd name="connsiteY42" fmla="*/ 1610591 h 2532784"/>
              <a:gd name="connsiteX43" fmla="*/ 1539154 w 2812039"/>
              <a:gd name="connsiteY43" fmla="*/ 1480705 h 2532784"/>
              <a:gd name="connsiteX44" fmla="*/ 1539154 w 2812039"/>
              <a:gd name="connsiteY44" fmla="*/ 1500187 h 2532784"/>
              <a:gd name="connsiteX45" fmla="*/ 1526165 w 2812039"/>
              <a:gd name="connsiteY45" fmla="*/ 1506682 h 2532784"/>
              <a:gd name="connsiteX46" fmla="*/ 1415762 w 2812039"/>
              <a:gd name="connsiteY46" fmla="*/ 1435244 h 2532784"/>
              <a:gd name="connsiteX47" fmla="*/ 1415762 w 2812039"/>
              <a:gd name="connsiteY47" fmla="*/ 1415761 h 2532784"/>
              <a:gd name="connsiteX48" fmla="*/ 1448233 w 2812039"/>
              <a:gd name="connsiteY48" fmla="*/ 1402773 h 2532784"/>
              <a:gd name="connsiteX49" fmla="*/ 1539154 w 2812039"/>
              <a:gd name="connsiteY49" fmla="*/ 1480705 h 2532784"/>
              <a:gd name="connsiteX50" fmla="*/ 759835 w 2812039"/>
              <a:gd name="connsiteY50" fmla="*/ 675409 h 2532784"/>
              <a:gd name="connsiteX51" fmla="*/ 785813 w 2812039"/>
              <a:gd name="connsiteY51" fmla="*/ 772824 h 2532784"/>
              <a:gd name="connsiteX52" fmla="*/ 766330 w 2812039"/>
              <a:gd name="connsiteY52" fmla="*/ 805295 h 2532784"/>
              <a:gd name="connsiteX53" fmla="*/ 922193 w 2812039"/>
              <a:gd name="connsiteY53" fmla="*/ 1091045 h 2532784"/>
              <a:gd name="connsiteX54" fmla="*/ 902710 w 2812039"/>
              <a:gd name="connsiteY54" fmla="*/ 1130011 h 2532784"/>
              <a:gd name="connsiteX55" fmla="*/ 922193 w 2812039"/>
              <a:gd name="connsiteY55" fmla="*/ 1155989 h 2532784"/>
              <a:gd name="connsiteX56" fmla="*/ 941676 w 2812039"/>
              <a:gd name="connsiteY56" fmla="*/ 1227426 h 2532784"/>
              <a:gd name="connsiteX57" fmla="*/ 889722 w 2812039"/>
              <a:gd name="connsiteY57" fmla="*/ 1279381 h 2532784"/>
              <a:gd name="connsiteX58" fmla="*/ 863744 w 2812039"/>
              <a:gd name="connsiteY58" fmla="*/ 1272886 h 2532784"/>
              <a:gd name="connsiteX59" fmla="*/ 707881 w 2812039"/>
              <a:gd name="connsiteY59" fmla="*/ 1026102 h 2532784"/>
              <a:gd name="connsiteX60" fmla="*/ 766330 w 2812039"/>
              <a:gd name="connsiteY60" fmla="*/ 935182 h 2532784"/>
              <a:gd name="connsiteX61" fmla="*/ 629949 w 2812039"/>
              <a:gd name="connsiteY61" fmla="*/ 824778 h 2532784"/>
              <a:gd name="connsiteX62" fmla="*/ 603972 w 2812039"/>
              <a:gd name="connsiteY62" fmla="*/ 857250 h 2532784"/>
              <a:gd name="connsiteX63" fmla="*/ 571500 w 2812039"/>
              <a:gd name="connsiteY63" fmla="*/ 883227 h 2532784"/>
              <a:gd name="connsiteX64" fmla="*/ 584489 w 2812039"/>
              <a:gd name="connsiteY64" fmla="*/ 902710 h 2532784"/>
              <a:gd name="connsiteX65" fmla="*/ 584489 w 2812039"/>
              <a:gd name="connsiteY65" fmla="*/ 1032597 h 2532784"/>
              <a:gd name="connsiteX66" fmla="*/ 558511 w 2812039"/>
              <a:gd name="connsiteY66" fmla="*/ 1032597 h 2532784"/>
              <a:gd name="connsiteX67" fmla="*/ 519546 w 2812039"/>
              <a:gd name="connsiteY67" fmla="*/ 928687 h 2532784"/>
              <a:gd name="connsiteX68" fmla="*/ 746847 w 2812039"/>
              <a:gd name="connsiteY68" fmla="*/ 668915 h 2532784"/>
              <a:gd name="connsiteX69" fmla="*/ 759835 w 2812039"/>
              <a:gd name="connsiteY69" fmla="*/ 675409 h 2532784"/>
              <a:gd name="connsiteX70" fmla="*/ 214313 w 2812039"/>
              <a:gd name="connsiteY70" fmla="*/ 12989 h 2532784"/>
              <a:gd name="connsiteX71" fmla="*/ 266267 w 2812039"/>
              <a:gd name="connsiteY71" fmla="*/ 38966 h 2532784"/>
              <a:gd name="connsiteX72" fmla="*/ 350693 w 2812039"/>
              <a:gd name="connsiteY72" fmla="*/ 12989 h 2532784"/>
              <a:gd name="connsiteX73" fmla="*/ 448108 w 2812039"/>
              <a:gd name="connsiteY73" fmla="*/ 58449 h 2532784"/>
              <a:gd name="connsiteX74" fmla="*/ 616960 w 2812039"/>
              <a:gd name="connsiteY74" fmla="*/ 84426 h 2532784"/>
              <a:gd name="connsiteX75" fmla="*/ 811790 w 2812039"/>
              <a:gd name="connsiteY75" fmla="*/ 25977 h 2532784"/>
              <a:gd name="connsiteX76" fmla="*/ 1052080 w 2812039"/>
              <a:gd name="connsiteY76" fmla="*/ 12989 h 2532784"/>
              <a:gd name="connsiteX77" fmla="*/ 1240415 w 2812039"/>
              <a:gd name="connsiteY77" fmla="*/ 45460 h 2532784"/>
              <a:gd name="connsiteX78" fmla="*/ 1396279 w 2812039"/>
              <a:gd name="connsiteY78" fmla="*/ 168852 h 2532784"/>
              <a:gd name="connsiteX79" fmla="*/ 1389784 w 2812039"/>
              <a:gd name="connsiteY79" fmla="*/ 188335 h 2532784"/>
              <a:gd name="connsiteX80" fmla="*/ 1370301 w 2812039"/>
              <a:gd name="connsiteY80" fmla="*/ 175347 h 2532784"/>
              <a:gd name="connsiteX81" fmla="*/ 1279381 w 2812039"/>
              <a:gd name="connsiteY81" fmla="*/ 292244 h 2532784"/>
              <a:gd name="connsiteX82" fmla="*/ 1318347 w 2812039"/>
              <a:gd name="connsiteY82" fmla="*/ 357188 h 2532784"/>
              <a:gd name="connsiteX83" fmla="*/ 1318347 w 2812039"/>
              <a:gd name="connsiteY83" fmla="*/ 376670 h 2532784"/>
              <a:gd name="connsiteX84" fmla="*/ 1259898 w 2812039"/>
              <a:gd name="connsiteY84" fmla="*/ 415636 h 2532784"/>
              <a:gd name="connsiteX85" fmla="*/ 1285875 w 2812039"/>
              <a:gd name="connsiteY85" fmla="*/ 435119 h 2532784"/>
              <a:gd name="connsiteX86" fmla="*/ 1130012 w 2812039"/>
              <a:gd name="connsiteY86" fmla="*/ 565006 h 2532784"/>
              <a:gd name="connsiteX87" fmla="*/ 1019608 w 2812039"/>
              <a:gd name="connsiteY87" fmla="*/ 513051 h 2532784"/>
              <a:gd name="connsiteX88" fmla="*/ 857250 w 2812039"/>
              <a:gd name="connsiteY88" fmla="*/ 603972 h 2532784"/>
              <a:gd name="connsiteX89" fmla="*/ 844261 w 2812039"/>
              <a:gd name="connsiteY89" fmla="*/ 623455 h 2532784"/>
              <a:gd name="connsiteX90" fmla="*/ 967654 w 2812039"/>
              <a:gd name="connsiteY90" fmla="*/ 889722 h 2532784"/>
              <a:gd name="connsiteX91" fmla="*/ 1000125 w 2812039"/>
              <a:gd name="connsiteY91" fmla="*/ 883227 h 2532784"/>
              <a:gd name="connsiteX92" fmla="*/ 974148 w 2812039"/>
              <a:gd name="connsiteY92" fmla="*/ 857250 h 2532784"/>
              <a:gd name="connsiteX93" fmla="*/ 954665 w 2812039"/>
              <a:gd name="connsiteY93" fmla="*/ 746847 h 2532784"/>
              <a:gd name="connsiteX94" fmla="*/ 935182 w 2812039"/>
              <a:gd name="connsiteY94" fmla="*/ 694892 h 2532784"/>
              <a:gd name="connsiteX95" fmla="*/ 987136 w 2812039"/>
              <a:gd name="connsiteY95" fmla="*/ 629949 h 2532784"/>
              <a:gd name="connsiteX96" fmla="*/ 990687 w 2812039"/>
              <a:gd name="connsiteY96" fmla="*/ 632893 h 2532784"/>
              <a:gd name="connsiteX97" fmla="*/ 1006619 w 2812039"/>
              <a:gd name="connsiteY97" fmla="*/ 629949 h 2532784"/>
              <a:gd name="connsiteX98" fmla="*/ 1078057 w 2812039"/>
              <a:gd name="connsiteY98" fmla="*/ 642937 h 2532784"/>
              <a:gd name="connsiteX99" fmla="*/ 1123517 w 2812039"/>
              <a:gd name="connsiteY99" fmla="*/ 727364 h 2532784"/>
              <a:gd name="connsiteX100" fmla="*/ 1104034 w 2812039"/>
              <a:gd name="connsiteY100" fmla="*/ 792307 h 2532784"/>
              <a:gd name="connsiteX101" fmla="*/ 1117023 w 2812039"/>
              <a:gd name="connsiteY101" fmla="*/ 818284 h 2532784"/>
              <a:gd name="connsiteX102" fmla="*/ 1175472 w 2812039"/>
              <a:gd name="connsiteY102" fmla="*/ 850756 h 2532784"/>
              <a:gd name="connsiteX103" fmla="*/ 1220932 w 2812039"/>
              <a:gd name="connsiteY103" fmla="*/ 863744 h 2532784"/>
              <a:gd name="connsiteX104" fmla="*/ 1240415 w 2812039"/>
              <a:gd name="connsiteY104" fmla="*/ 844261 h 2532784"/>
              <a:gd name="connsiteX105" fmla="*/ 1363807 w 2812039"/>
              <a:gd name="connsiteY105" fmla="*/ 844261 h 2532784"/>
              <a:gd name="connsiteX106" fmla="*/ 1396279 w 2812039"/>
              <a:gd name="connsiteY106" fmla="*/ 831273 h 2532784"/>
              <a:gd name="connsiteX107" fmla="*/ 1409267 w 2812039"/>
              <a:gd name="connsiteY107" fmla="*/ 792307 h 2532784"/>
              <a:gd name="connsiteX108" fmla="*/ 1441739 w 2812039"/>
              <a:gd name="connsiteY108" fmla="*/ 792307 h 2532784"/>
              <a:gd name="connsiteX109" fmla="*/ 1448233 w 2812039"/>
              <a:gd name="connsiteY109" fmla="*/ 824778 h 2532784"/>
              <a:gd name="connsiteX110" fmla="*/ 1461222 w 2812039"/>
              <a:gd name="connsiteY110" fmla="*/ 831273 h 2532784"/>
              <a:gd name="connsiteX111" fmla="*/ 1649557 w 2812039"/>
              <a:gd name="connsiteY111" fmla="*/ 766330 h 2532784"/>
              <a:gd name="connsiteX112" fmla="*/ 1720994 w 2812039"/>
              <a:gd name="connsiteY112" fmla="*/ 694892 h 2532784"/>
              <a:gd name="connsiteX113" fmla="*/ 1714500 w 2812039"/>
              <a:gd name="connsiteY113" fmla="*/ 720869 h 2532784"/>
              <a:gd name="connsiteX114" fmla="*/ 1733983 w 2812039"/>
              <a:gd name="connsiteY114" fmla="*/ 746847 h 2532784"/>
              <a:gd name="connsiteX115" fmla="*/ 1805421 w 2812039"/>
              <a:gd name="connsiteY115" fmla="*/ 733858 h 2532784"/>
              <a:gd name="connsiteX116" fmla="*/ 1805421 w 2812039"/>
              <a:gd name="connsiteY116" fmla="*/ 753341 h 2532784"/>
              <a:gd name="connsiteX117" fmla="*/ 1649557 w 2812039"/>
              <a:gd name="connsiteY117" fmla="*/ 818284 h 2532784"/>
              <a:gd name="connsiteX118" fmla="*/ 1532659 w 2812039"/>
              <a:gd name="connsiteY118" fmla="*/ 902710 h 2532784"/>
              <a:gd name="connsiteX119" fmla="*/ 1474210 w 2812039"/>
              <a:gd name="connsiteY119" fmla="*/ 922193 h 2532784"/>
              <a:gd name="connsiteX120" fmla="*/ 1448233 w 2812039"/>
              <a:gd name="connsiteY120" fmla="*/ 974148 h 2532784"/>
              <a:gd name="connsiteX121" fmla="*/ 1422256 w 2812039"/>
              <a:gd name="connsiteY121" fmla="*/ 961159 h 2532784"/>
              <a:gd name="connsiteX122" fmla="*/ 1305358 w 2812039"/>
              <a:gd name="connsiteY122" fmla="*/ 1032597 h 2532784"/>
              <a:gd name="connsiteX123" fmla="*/ 1266392 w 2812039"/>
              <a:gd name="connsiteY123" fmla="*/ 1110528 h 2532784"/>
              <a:gd name="connsiteX124" fmla="*/ 1266392 w 2812039"/>
              <a:gd name="connsiteY124" fmla="*/ 1136506 h 2532784"/>
              <a:gd name="connsiteX125" fmla="*/ 1311852 w 2812039"/>
              <a:gd name="connsiteY125" fmla="*/ 1136506 h 2532784"/>
              <a:gd name="connsiteX126" fmla="*/ 1552142 w 2812039"/>
              <a:gd name="connsiteY126" fmla="*/ 1298864 h 2532784"/>
              <a:gd name="connsiteX127" fmla="*/ 1571625 w 2812039"/>
              <a:gd name="connsiteY127" fmla="*/ 1363807 h 2532784"/>
              <a:gd name="connsiteX128" fmla="*/ 1656051 w 2812039"/>
              <a:gd name="connsiteY128" fmla="*/ 1487199 h 2532784"/>
              <a:gd name="connsiteX129" fmla="*/ 1695017 w 2812039"/>
              <a:gd name="connsiteY129" fmla="*/ 1454727 h 2532784"/>
              <a:gd name="connsiteX130" fmla="*/ 1746972 w 2812039"/>
              <a:gd name="connsiteY130" fmla="*/ 1441739 h 2532784"/>
              <a:gd name="connsiteX131" fmla="*/ 1753466 w 2812039"/>
              <a:gd name="connsiteY131" fmla="*/ 1428750 h 2532784"/>
              <a:gd name="connsiteX132" fmla="*/ 1714500 w 2812039"/>
              <a:gd name="connsiteY132" fmla="*/ 1311852 h 2532784"/>
              <a:gd name="connsiteX133" fmla="*/ 1746972 w 2812039"/>
              <a:gd name="connsiteY133" fmla="*/ 1246909 h 2532784"/>
              <a:gd name="connsiteX134" fmla="*/ 1811915 w 2812039"/>
              <a:gd name="connsiteY134" fmla="*/ 1227426 h 2532784"/>
              <a:gd name="connsiteX135" fmla="*/ 1889847 w 2812039"/>
              <a:gd name="connsiteY135" fmla="*/ 1292369 h 2532784"/>
              <a:gd name="connsiteX136" fmla="*/ 1889847 w 2812039"/>
              <a:gd name="connsiteY136" fmla="*/ 1357312 h 2532784"/>
              <a:gd name="connsiteX137" fmla="*/ 2071688 w 2812039"/>
              <a:gd name="connsiteY137" fmla="*/ 1415761 h 2532784"/>
              <a:gd name="connsiteX138" fmla="*/ 2162608 w 2812039"/>
              <a:gd name="connsiteY138" fmla="*/ 1519670 h 2532784"/>
              <a:gd name="connsiteX139" fmla="*/ 2208068 w 2812039"/>
              <a:gd name="connsiteY139" fmla="*/ 1571625 h 2532784"/>
              <a:gd name="connsiteX140" fmla="*/ 2234046 w 2812039"/>
              <a:gd name="connsiteY140" fmla="*/ 1591108 h 2532784"/>
              <a:gd name="connsiteX141" fmla="*/ 2247034 w 2812039"/>
              <a:gd name="connsiteY141" fmla="*/ 1669040 h 2532784"/>
              <a:gd name="connsiteX142" fmla="*/ 2318472 w 2812039"/>
              <a:gd name="connsiteY142" fmla="*/ 1870364 h 2532784"/>
              <a:gd name="connsiteX143" fmla="*/ 2383415 w 2812039"/>
              <a:gd name="connsiteY143" fmla="*/ 1909330 h 2532784"/>
              <a:gd name="connsiteX144" fmla="*/ 2428875 w 2812039"/>
              <a:gd name="connsiteY144" fmla="*/ 1876858 h 2532784"/>
              <a:gd name="connsiteX145" fmla="*/ 2506807 w 2812039"/>
              <a:gd name="connsiteY145" fmla="*/ 1883352 h 2532784"/>
              <a:gd name="connsiteX146" fmla="*/ 2526290 w 2812039"/>
              <a:gd name="connsiteY146" fmla="*/ 1896341 h 2532784"/>
              <a:gd name="connsiteX147" fmla="*/ 2649682 w 2812039"/>
              <a:gd name="connsiteY147" fmla="*/ 1941801 h 2532784"/>
              <a:gd name="connsiteX148" fmla="*/ 2812040 w 2812039"/>
              <a:gd name="connsiteY148" fmla="*/ 2493818 h 2532784"/>
              <a:gd name="connsiteX149" fmla="*/ 2805546 w 2812039"/>
              <a:gd name="connsiteY149" fmla="*/ 2532784 h 2532784"/>
              <a:gd name="connsiteX150" fmla="*/ 0 w 2812039"/>
              <a:gd name="connsiteY150" fmla="*/ 2532784 h 2532784"/>
              <a:gd name="connsiteX151" fmla="*/ 0 w 2812039"/>
              <a:gd name="connsiteY151" fmla="*/ 2487324 h 2532784"/>
              <a:gd name="connsiteX152" fmla="*/ 19483 w 2812039"/>
              <a:gd name="connsiteY152" fmla="*/ 2428875 h 2532784"/>
              <a:gd name="connsiteX153" fmla="*/ 38966 w 2812039"/>
              <a:gd name="connsiteY153" fmla="*/ 2260023 h 2532784"/>
              <a:gd name="connsiteX154" fmla="*/ 116898 w 2812039"/>
              <a:gd name="connsiteY154" fmla="*/ 2052205 h 2532784"/>
              <a:gd name="connsiteX155" fmla="*/ 194830 w 2812039"/>
              <a:gd name="connsiteY155" fmla="*/ 1928812 h 2532784"/>
              <a:gd name="connsiteX156" fmla="*/ 292244 w 2812039"/>
              <a:gd name="connsiteY156" fmla="*/ 1948295 h 2532784"/>
              <a:gd name="connsiteX157" fmla="*/ 357188 w 2812039"/>
              <a:gd name="connsiteY157" fmla="*/ 1915824 h 2532784"/>
              <a:gd name="connsiteX158" fmla="*/ 448108 w 2812039"/>
              <a:gd name="connsiteY158" fmla="*/ 1967778 h 2532784"/>
              <a:gd name="connsiteX159" fmla="*/ 571500 w 2812039"/>
              <a:gd name="connsiteY159" fmla="*/ 1967778 h 2532784"/>
              <a:gd name="connsiteX160" fmla="*/ 577994 w 2812039"/>
              <a:gd name="connsiteY160" fmla="*/ 1948295 h 2532784"/>
              <a:gd name="connsiteX161" fmla="*/ 409142 w 2812039"/>
              <a:gd name="connsiteY161" fmla="*/ 1746972 h 2532784"/>
              <a:gd name="connsiteX162" fmla="*/ 396153 w 2812039"/>
              <a:gd name="connsiteY162" fmla="*/ 1688523 h 2532784"/>
              <a:gd name="connsiteX163" fmla="*/ 467591 w 2812039"/>
              <a:gd name="connsiteY163" fmla="*/ 1545648 h 2532784"/>
              <a:gd name="connsiteX164" fmla="*/ 571500 w 2812039"/>
              <a:gd name="connsiteY164" fmla="*/ 1357312 h 2532784"/>
              <a:gd name="connsiteX165" fmla="*/ 409142 w 2812039"/>
              <a:gd name="connsiteY165" fmla="*/ 1220932 h 2532784"/>
              <a:gd name="connsiteX166" fmla="*/ 402648 w 2812039"/>
              <a:gd name="connsiteY166" fmla="*/ 1188460 h 2532784"/>
              <a:gd name="connsiteX167" fmla="*/ 344199 w 2812039"/>
              <a:gd name="connsiteY167" fmla="*/ 1130011 h 2532784"/>
              <a:gd name="connsiteX168" fmla="*/ 519546 w 2812039"/>
              <a:gd name="connsiteY168" fmla="*/ 1013114 h 2532784"/>
              <a:gd name="connsiteX169" fmla="*/ 201324 w 2812039"/>
              <a:gd name="connsiteY169" fmla="*/ 12989 h 2532784"/>
              <a:gd name="connsiteX170" fmla="*/ 207818 w 2812039"/>
              <a:gd name="connsiteY170" fmla="*/ 0 h 2532784"/>
              <a:gd name="connsiteX171" fmla="*/ 214313 w 2812039"/>
              <a:gd name="connsiteY171" fmla="*/ 12989 h 253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2812039" h="2532784">
                <a:moveTo>
                  <a:pt x="1357313" y="1805420"/>
                </a:moveTo>
                <a:cubicBezTo>
                  <a:pt x="1363807" y="1818409"/>
                  <a:pt x="1389784" y="1837892"/>
                  <a:pt x="1409267" y="1863869"/>
                </a:cubicBezTo>
                <a:cubicBezTo>
                  <a:pt x="1422256" y="1870364"/>
                  <a:pt x="1435244" y="1883352"/>
                  <a:pt x="1435244" y="1902835"/>
                </a:cubicBezTo>
                <a:cubicBezTo>
                  <a:pt x="1435244" y="1915824"/>
                  <a:pt x="1435244" y="1915824"/>
                  <a:pt x="1428750" y="1922318"/>
                </a:cubicBezTo>
                <a:cubicBezTo>
                  <a:pt x="1402773" y="1915824"/>
                  <a:pt x="1357313" y="1896341"/>
                  <a:pt x="1344324" y="1896341"/>
                </a:cubicBezTo>
                <a:cubicBezTo>
                  <a:pt x="1324841" y="1896341"/>
                  <a:pt x="1240415" y="1922318"/>
                  <a:pt x="1227426" y="1922318"/>
                </a:cubicBezTo>
                <a:cubicBezTo>
                  <a:pt x="1207943" y="1922318"/>
                  <a:pt x="1207943" y="1922318"/>
                  <a:pt x="1201449" y="1915824"/>
                </a:cubicBezTo>
                <a:cubicBezTo>
                  <a:pt x="1181966" y="1896341"/>
                  <a:pt x="1104034" y="1902835"/>
                  <a:pt x="1104034" y="1863869"/>
                </a:cubicBezTo>
                <a:cubicBezTo>
                  <a:pt x="1104034" y="1844386"/>
                  <a:pt x="1084551" y="1805420"/>
                  <a:pt x="1071563" y="1779443"/>
                </a:cubicBezTo>
                <a:cubicBezTo>
                  <a:pt x="1084551" y="1766455"/>
                  <a:pt x="1104034" y="1740477"/>
                  <a:pt x="1130012" y="1733983"/>
                </a:cubicBezTo>
                <a:cubicBezTo>
                  <a:pt x="1175472" y="1714500"/>
                  <a:pt x="1266392" y="1701511"/>
                  <a:pt x="1285875" y="1701511"/>
                </a:cubicBezTo>
                <a:cubicBezTo>
                  <a:pt x="1311852" y="1701511"/>
                  <a:pt x="1357313" y="1798926"/>
                  <a:pt x="1357313" y="1805420"/>
                </a:cubicBezTo>
                <a:close/>
                <a:moveTo>
                  <a:pt x="974148" y="1915824"/>
                </a:moveTo>
                <a:lnTo>
                  <a:pt x="876733" y="1915824"/>
                </a:lnTo>
                <a:cubicBezTo>
                  <a:pt x="863744" y="1850881"/>
                  <a:pt x="857250" y="1785937"/>
                  <a:pt x="850756" y="1688523"/>
                </a:cubicBezTo>
                <a:cubicBezTo>
                  <a:pt x="850756" y="1689389"/>
                  <a:pt x="850756" y="1689735"/>
                  <a:pt x="850756" y="1689735"/>
                </a:cubicBezTo>
                <a:cubicBezTo>
                  <a:pt x="850929" y="1689735"/>
                  <a:pt x="852401" y="1676660"/>
                  <a:pt x="863744" y="1727489"/>
                </a:cubicBezTo>
                <a:cubicBezTo>
                  <a:pt x="870239" y="1740477"/>
                  <a:pt x="896216" y="1746972"/>
                  <a:pt x="902710" y="1759960"/>
                </a:cubicBezTo>
                <a:cubicBezTo>
                  <a:pt x="935182" y="1798926"/>
                  <a:pt x="948171" y="1850881"/>
                  <a:pt x="974148" y="1896341"/>
                </a:cubicBezTo>
                <a:lnTo>
                  <a:pt x="974148" y="1915824"/>
                </a:lnTo>
                <a:close/>
                <a:moveTo>
                  <a:pt x="668915" y="1623580"/>
                </a:moveTo>
                <a:cubicBezTo>
                  <a:pt x="681903" y="1662545"/>
                  <a:pt x="714375" y="1727489"/>
                  <a:pt x="714375" y="1746972"/>
                </a:cubicBezTo>
                <a:cubicBezTo>
                  <a:pt x="714375" y="1759960"/>
                  <a:pt x="766330" y="1915824"/>
                  <a:pt x="798801" y="2013239"/>
                </a:cubicBezTo>
                <a:cubicBezTo>
                  <a:pt x="792307" y="2013239"/>
                  <a:pt x="785813" y="2019733"/>
                  <a:pt x="694892" y="2019733"/>
                </a:cubicBezTo>
                <a:cubicBezTo>
                  <a:pt x="688398" y="1987261"/>
                  <a:pt x="655926" y="1954790"/>
                  <a:pt x="642938" y="1922318"/>
                </a:cubicBezTo>
                <a:cubicBezTo>
                  <a:pt x="623455" y="1863869"/>
                  <a:pt x="629949" y="1772949"/>
                  <a:pt x="552017" y="1727489"/>
                </a:cubicBezTo>
                <a:cubicBezTo>
                  <a:pt x="584489" y="1695017"/>
                  <a:pt x="623455" y="1656051"/>
                  <a:pt x="655926" y="1617085"/>
                </a:cubicBezTo>
                <a:cubicBezTo>
                  <a:pt x="662421" y="1617085"/>
                  <a:pt x="668915" y="1617085"/>
                  <a:pt x="668915" y="1623580"/>
                </a:cubicBezTo>
                <a:close/>
                <a:moveTo>
                  <a:pt x="2136631" y="1643062"/>
                </a:moveTo>
                <a:cubicBezTo>
                  <a:pt x="2136631" y="1656051"/>
                  <a:pt x="2123642" y="1643062"/>
                  <a:pt x="2123642" y="1662545"/>
                </a:cubicBezTo>
                <a:cubicBezTo>
                  <a:pt x="2123642" y="1662545"/>
                  <a:pt x="2234046" y="1759960"/>
                  <a:pt x="2234046" y="1798926"/>
                </a:cubicBezTo>
                <a:cubicBezTo>
                  <a:pt x="2234046" y="1811915"/>
                  <a:pt x="2227551" y="1811915"/>
                  <a:pt x="2227551" y="1818409"/>
                </a:cubicBezTo>
                <a:lnTo>
                  <a:pt x="2208068" y="1818409"/>
                </a:lnTo>
                <a:cubicBezTo>
                  <a:pt x="2169103" y="1772949"/>
                  <a:pt x="2130137" y="1720994"/>
                  <a:pt x="2084676" y="1675534"/>
                </a:cubicBezTo>
                <a:lnTo>
                  <a:pt x="2084676" y="1610591"/>
                </a:lnTo>
                <a:cubicBezTo>
                  <a:pt x="2097665" y="1610591"/>
                  <a:pt x="2136631" y="1623580"/>
                  <a:pt x="2136631" y="1643062"/>
                </a:cubicBezTo>
                <a:close/>
                <a:moveTo>
                  <a:pt x="1740477" y="1610591"/>
                </a:moveTo>
                <a:cubicBezTo>
                  <a:pt x="1772949" y="1630074"/>
                  <a:pt x="1798926" y="1649557"/>
                  <a:pt x="1818409" y="1675534"/>
                </a:cubicBezTo>
                <a:lnTo>
                  <a:pt x="1818409" y="1695017"/>
                </a:lnTo>
                <a:cubicBezTo>
                  <a:pt x="1772949" y="1675534"/>
                  <a:pt x="1759960" y="1708006"/>
                  <a:pt x="1753466" y="1708006"/>
                </a:cubicBezTo>
                <a:cubicBezTo>
                  <a:pt x="1733983" y="1708006"/>
                  <a:pt x="1727489" y="1688523"/>
                  <a:pt x="1714500" y="1675534"/>
                </a:cubicBezTo>
                <a:lnTo>
                  <a:pt x="1714500" y="1610591"/>
                </a:lnTo>
                <a:lnTo>
                  <a:pt x="1740477" y="1610591"/>
                </a:lnTo>
                <a:close/>
                <a:moveTo>
                  <a:pt x="1539154" y="1480705"/>
                </a:moveTo>
                <a:lnTo>
                  <a:pt x="1539154" y="1500187"/>
                </a:lnTo>
                <a:cubicBezTo>
                  <a:pt x="1539154" y="1500187"/>
                  <a:pt x="1539154" y="1506682"/>
                  <a:pt x="1526165" y="1506682"/>
                </a:cubicBezTo>
                <a:cubicBezTo>
                  <a:pt x="1506682" y="1506682"/>
                  <a:pt x="1454727" y="1461222"/>
                  <a:pt x="1415762" y="1435244"/>
                </a:cubicBezTo>
                <a:lnTo>
                  <a:pt x="1415762" y="1415761"/>
                </a:lnTo>
                <a:cubicBezTo>
                  <a:pt x="1422256" y="1409267"/>
                  <a:pt x="1428750" y="1402773"/>
                  <a:pt x="1448233" y="1402773"/>
                </a:cubicBezTo>
                <a:cubicBezTo>
                  <a:pt x="1461222" y="1402773"/>
                  <a:pt x="1513176" y="1448233"/>
                  <a:pt x="1539154" y="1480705"/>
                </a:cubicBezTo>
                <a:close/>
                <a:moveTo>
                  <a:pt x="759835" y="675409"/>
                </a:moveTo>
                <a:cubicBezTo>
                  <a:pt x="766330" y="707881"/>
                  <a:pt x="785813" y="759835"/>
                  <a:pt x="785813" y="772824"/>
                </a:cubicBezTo>
                <a:cubicBezTo>
                  <a:pt x="785813" y="792307"/>
                  <a:pt x="766330" y="792307"/>
                  <a:pt x="766330" y="805295"/>
                </a:cubicBezTo>
                <a:cubicBezTo>
                  <a:pt x="766330" y="863744"/>
                  <a:pt x="922193" y="1065068"/>
                  <a:pt x="922193" y="1091045"/>
                </a:cubicBezTo>
                <a:cubicBezTo>
                  <a:pt x="922193" y="1104034"/>
                  <a:pt x="902710" y="1117023"/>
                  <a:pt x="902710" y="1130011"/>
                </a:cubicBezTo>
                <a:cubicBezTo>
                  <a:pt x="902710" y="1149494"/>
                  <a:pt x="922193" y="1155989"/>
                  <a:pt x="922193" y="1155989"/>
                </a:cubicBezTo>
                <a:cubicBezTo>
                  <a:pt x="928688" y="1175472"/>
                  <a:pt x="941676" y="1207943"/>
                  <a:pt x="941676" y="1227426"/>
                </a:cubicBezTo>
                <a:cubicBezTo>
                  <a:pt x="941676" y="1240415"/>
                  <a:pt x="902710" y="1279381"/>
                  <a:pt x="889722" y="1279381"/>
                </a:cubicBezTo>
                <a:cubicBezTo>
                  <a:pt x="870239" y="1279381"/>
                  <a:pt x="876733" y="1272886"/>
                  <a:pt x="863744" y="1272886"/>
                </a:cubicBezTo>
                <a:cubicBezTo>
                  <a:pt x="863744" y="1117023"/>
                  <a:pt x="707881" y="1071562"/>
                  <a:pt x="707881" y="1026102"/>
                </a:cubicBezTo>
                <a:cubicBezTo>
                  <a:pt x="707881" y="1006619"/>
                  <a:pt x="766330" y="948170"/>
                  <a:pt x="766330" y="935182"/>
                </a:cubicBezTo>
                <a:cubicBezTo>
                  <a:pt x="766330" y="857250"/>
                  <a:pt x="688398" y="824778"/>
                  <a:pt x="629949" y="824778"/>
                </a:cubicBezTo>
                <a:cubicBezTo>
                  <a:pt x="616960" y="824778"/>
                  <a:pt x="610466" y="850756"/>
                  <a:pt x="603972" y="857250"/>
                </a:cubicBezTo>
                <a:cubicBezTo>
                  <a:pt x="597477" y="863744"/>
                  <a:pt x="584489" y="870239"/>
                  <a:pt x="571500" y="883227"/>
                </a:cubicBezTo>
                <a:cubicBezTo>
                  <a:pt x="571500" y="889722"/>
                  <a:pt x="577994" y="896216"/>
                  <a:pt x="584489" y="902710"/>
                </a:cubicBezTo>
                <a:lnTo>
                  <a:pt x="584489" y="1032597"/>
                </a:lnTo>
                <a:lnTo>
                  <a:pt x="558511" y="1032597"/>
                </a:lnTo>
                <a:cubicBezTo>
                  <a:pt x="526040" y="1013114"/>
                  <a:pt x="519546" y="954665"/>
                  <a:pt x="519546" y="928687"/>
                </a:cubicBezTo>
                <a:cubicBezTo>
                  <a:pt x="519546" y="857250"/>
                  <a:pt x="642938" y="668915"/>
                  <a:pt x="746847" y="668915"/>
                </a:cubicBezTo>
                <a:cubicBezTo>
                  <a:pt x="759835" y="668915"/>
                  <a:pt x="759835" y="675409"/>
                  <a:pt x="759835" y="675409"/>
                </a:cubicBezTo>
                <a:close/>
                <a:moveTo>
                  <a:pt x="214313" y="12989"/>
                </a:moveTo>
                <a:cubicBezTo>
                  <a:pt x="233795" y="25977"/>
                  <a:pt x="253278" y="38966"/>
                  <a:pt x="266267" y="38966"/>
                </a:cubicBezTo>
                <a:cubicBezTo>
                  <a:pt x="285750" y="38966"/>
                  <a:pt x="331210" y="12989"/>
                  <a:pt x="350693" y="12989"/>
                </a:cubicBezTo>
                <a:cubicBezTo>
                  <a:pt x="363682" y="12989"/>
                  <a:pt x="409142" y="51955"/>
                  <a:pt x="448108" y="58449"/>
                </a:cubicBezTo>
                <a:cubicBezTo>
                  <a:pt x="493568" y="64943"/>
                  <a:pt x="597477" y="84426"/>
                  <a:pt x="616960" y="84426"/>
                </a:cubicBezTo>
                <a:cubicBezTo>
                  <a:pt x="629949" y="84426"/>
                  <a:pt x="740352" y="32472"/>
                  <a:pt x="811790" y="25977"/>
                </a:cubicBezTo>
                <a:cubicBezTo>
                  <a:pt x="954665" y="6494"/>
                  <a:pt x="1039091" y="12989"/>
                  <a:pt x="1052080" y="12989"/>
                </a:cubicBezTo>
                <a:cubicBezTo>
                  <a:pt x="1071563" y="12989"/>
                  <a:pt x="1181966" y="32472"/>
                  <a:pt x="1240415" y="45460"/>
                </a:cubicBezTo>
                <a:cubicBezTo>
                  <a:pt x="1253404" y="110403"/>
                  <a:pt x="1396279" y="90920"/>
                  <a:pt x="1396279" y="168852"/>
                </a:cubicBezTo>
                <a:cubicBezTo>
                  <a:pt x="1396279" y="188335"/>
                  <a:pt x="1396279" y="181841"/>
                  <a:pt x="1389784" y="188335"/>
                </a:cubicBezTo>
                <a:cubicBezTo>
                  <a:pt x="1383290" y="181841"/>
                  <a:pt x="1383290" y="175347"/>
                  <a:pt x="1370301" y="175347"/>
                </a:cubicBezTo>
                <a:cubicBezTo>
                  <a:pt x="1331335" y="175347"/>
                  <a:pt x="1279381" y="285750"/>
                  <a:pt x="1279381" y="292244"/>
                </a:cubicBezTo>
                <a:cubicBezTo>
                  <a:pt x="1279381" y="305233"/>
                  <a:pt x="1305358" y="331210"/>
                  <a:pt x="1318347" y="357188"/>
                </a:cubicBezTo>
                <a:lnTo>
                  <a:pt x="1318347" y="376670"/>
                </a:lnTo>
                <a:cubicBezTo>
                  <a:pt x="1298864" y="376670"/>
                  <a:pt x="1266392" y="402648"/>
                  <a:pt x="1259898" y="415636"/>
                </a:cubicBezTo>
                <a:cubicBezTo>
                  <a:pt x="1266392" y="422131"/>
                  <a:pt x="1279381" y="428625"/>
                  <a:pt x="1285875" y="435119"/>
                </a:cubicBezTo>
                <a:cubicBezTo>
                  <a:pt x="1259898" y="467591"/>
                  <a:pt x="1149494" y="565006"/>
                  <a:pt x="1130012" y="565006"/>
                </a:cubicBezTo>
                <a:cubicBezTo>
                  <a:pt x="1110529" y="565006"/>
                  <a:pt x="1032597" y="513051"/>
                  <a:pt x="1019608" y="513051"/>
                </a:cubicBezTo>
                <a:cubicBezTo>
                  <a:pt x="954665" y="513051"/>
                  <a:pt x="941676" y="616960"/>
                  <a:pt x="857250" y="603972"/>
                </a:cubicBezTo>
                <a:cubicBezTo>
                  <a:pt x="850756" y="610466"/>
                  <a:pt x="844261" y="603972"/>
                  <a:pt x="844261" y="623455"/>
                </a:cubicBezTo>
                <a:cubicBezTo>
                  <a:pt x="844261" y="668915"/>
                  <a:pt x="948171" y="863744"/>
                  <a:pt x="967654" y="889722"/>
                </a:cubicBezTo>
                <a:lnTo>
                  <a:pt x="1000125" y="883227"/>
                </a:lnTo>
                <a:cubicBezTo>
                  <a:pt x="1000125" y="876733"/>
                  <a:pt x="987136" y="870239"/>
                  <a:pt x="974148" y="857250"/>
                </a:cubicBezTo>
                <a:cubicBezTo>
                  <a:pt x="967654" y="824778"/>
                  <a:pt x="961159" y="785812"/>
                  <a:pt x="954665" y="746847"/>
                </a:cubicBezTo>
                <a:cubicBezTo>
                  <a:pt x="954665" y="733858"/>
                  <a:pt x="935182" y="714375"/>
                  <a:pt x="935182" y="694892"/>
                </a:cubicBezTo>
                <a:cubicBezTo>
                  <a:pt x="935182" y="681903"/>
                  <a:pt x="967654" y="655926"/>
                  <a:pt x="987136" y="629949"/>
                </a:cubicBezTo>
                <a:cubicBezTo>
                  <a:pt x="989301" y="632200"/>
                  <a:pt x="989994" y="632893"/>
                  <a:pt x="990687" y="632893"/>
                </a:cubicBezTo>
                <a:cubicBezTo>
                  <a:pt x="992159" y="632893"/>
                  <a:pt x="993631" y="629949"/>
                  <a:pt x="1006619" y="629949"/>
                </a:cubicBezTo>
                <a:cubicBezTo>
                  <a:pt x="1019608" y="629949"/>
                  <a:pt x="1052080" y="642937"/>
                  <a:pt x="1078057" y="642937"/>
                </a:cubicBezTo>
                <a:cubicBezTo>
                  <a:pt x="1097540" y="668915"/>
                  <a:pt x="1123517" y="688398"/>
                  <a:pt x="1123517" y="727364"/>
                </a:cubicBezTo>
                <a:cubicBezTo>
                  <a:pt x="1123517" y="740352"/>
                  <a:pt x="1104034" y="779318"/>
                  <a:pt x="1104034" y="792307"/>
                </a:cubicBezTo>
                <a:cubicBezTo>
                  <a:pt x="1104034" y="811790"/>
                  <a:pt x="1117023" y="811790"/>
                  <a:pt x="1117023" y="818284"/>
                </a:cubicBezTo>
                <a:cubicBezTo>
                  <a:pt x="1136506" y="824778"/>
                  <a:pt x="1149494" y="837767"/>
                  <a:pt x="1175472" y="850756"/>
                </a:cubicBezTo>
                <a:cubicBezTo>
                  <a:pt x="1181966" y="850756"/>
                  <a:pt x="1201449" y="863744"/>
                  <a:pt x="1220932" y="863744"/>
                </a:cubicBezTo>
                <a:cubicBezTo>
                  <a:pt x="1233921" y="863744"/>
                  <a:pt x="1220932" y="844261"/>
                  <a:pt x="1240415" y="844261"/>
                </a:cubicBezTo>
                <a:lnTo>
                  <a:pt x="1363807" y="844261"/>
                </a:lnTo>
                <a:cubicBezTo>
                  <a:pt x="1376796" y="837767"/>
                  <a:pt x="1389784" y="837767"/>
                  <a:pt x="1396279" y="831273"/>
                </a:cubicBezTo>
                <a:cubicBezTo>
                  <a:pt x="1409267" y="824778"/>
                  <a:pt x="1409267" y="811790"/>
                  <a:pt x="1409267" y="792307"/>
                </a:cubicBezTo>
                <a:lnTo>
                  <a:pt x="1441739" y="792307"/>
                </a:lnTo>
                <a:cubicBezTo>
                  <a:pt x="1448233" y="798801"/>
                  <a:pt x="1454727" y="811790"/>
                  <a:pt x="1448233" y="824778"/>
                </a:cubicBezTo>
                <a:cubicBezTo>
                  <a:pt x="1454727" y="824778"/>
                  <a:pt x="1448233" y="831273"/>
                  <a:pt x="1461222" y="831273"/>
                </a:cubicBezTo>
                <a:cubicBezTo>
                  <a:pt x="1480705" y="831273"/>
                  <a:pt x="1591108" y="798801"/>
                  <a:pt x="1649557" y="766330"/>
                </a:cubicBezTo>
                <a:cubicBezTo>
                  <a:pt x="1675534" y="753341"/>
                  <a:pt x="1701512" y="714375"/>
                  <a:pt x="1720994" y="694892"/>
                </a:cubicBezTo>
                <a:cubicBezTo>
                  <a:pt x="1720994" y="701386"/>
                  <a:pt x="1714500" y="701386"/>
                  <a:pt x="1714500" y="720869"/>
                </a:cubicBezTo>
                <a:cubicBezTo>
                  <a:pt x="1714500" y="733858"/>
                  <a:pt x="1720994" y="746847"/>
                  <a:pt x="1733983" y="746847"/>
                </a:cubicBezTo>
                <a:cubicBezTo>
                  <a:pt x="1753466" y="746847"/>
                  <a:pt x="1766455" y="740352"/>
                  <a:pt x="1805421" y="733858"/>
                </a:cubicBezTo>
                <a:lnTo>
                  <a:pt x="1805421" y="753341"/>
                </a:lnTo>
                <a:cubicBezTo>
                  <a:pt x="1753466" y="798801"/>
                  <a:pt x="1701512" y="792307"/>
                  <a:pt x="1649557" y="818284"/>
                </a:cubicBezTo>
                <a:cubicBezTo>
                  <a:pt x="1604097" y="837767"/>
                  <a:pt x="1571625" y="883227"/>
                  <a:pt x="1532659" y="902710"/>
                </a:cubicBezTo>
                <a:cubicBezTo>
                  <a:pt x="1513176" y="915699"/>
                  <a:pt x="1493693" y="915699"/>
                  <a:pt x="1474210" y="922193"/>
                </a:cubicBezTo>
                <a:cubicBezTo>
                  <a:pt x="1448233" y="948170"/>
                  <a:pt x="1487199" y="974148"/>
                  <a:pt x="1448233" y="974148"/>
                </a:cubicBezTo>
                <a:cubicBezTo>
                  <a:pt x="1428750" y="974148"/>
                  <a:pt x="1435244" y="961159"/>
                  <a:pt x="1422256" y="961159"/>
                </a:cubicBezTo>
                <a:cubicBezTo>
                  <a:pt x="1409267" y="961159"/>
                  <a:pt x="1318347" y="1013114"/>
                  <a:pt x="1305358" y="1032597"/>
                </a:cubicBezTo>
                <a:cubicBezTo>
                  <a:pt x="1285875" y="1052080"/>
                  <a:pt x="1279381" y="1084551"/>
                  <a:pt x="1266392" y="1110528"/>
                </a:cubicBezTo>
                <a:lnTo>
                  <a:pt x="1266392" y="1136506"/>
                </a:lnTo>
                <a:cubicBezTo>
                  <a:pt x="1279381" y="1143000"/>
                  <a:pt x="1298864" y="1136506"/>
                  <a:pt x="1311852" y="1136506"/>
                </a:cubicBezTo>
                <a:cubicBezTo>
                  <a:pt x="1357313" y="1136506"/>
                  <a:pt x="1545648" y="1285875"/>
                  <a:pt x="1552142" y="1298864"/>
                </a:cubicBezTo>
                <a:cubicBezTo>
                  <a:pt x="1565131" y="1318347"/>
                  <a:pt x="1571625" y="1350818"/>
                  <a:pt x="1571625" y="1363807"/>
                </a:cubicBezTo>
                <a:cubicBezTo>
                  <a:pt x="1604097" y="1396278"/>
                  <a:pt x="1630074" y="1441739"/>
                  <a:pt x="1656051" y="1487199"/>
                </a:cubicBezTo>
                <a:cubicBezTo>
                  <a:pt x="1669040" y="1487199"/>
                  <a:pt x="1682029" y="1467716"/>
                  <a:pt x="1695017" y="1454727"/>
                </a:cubicBezTo>
                <a:cubicBezTo>
                  <a:pt x="1708006" y="1454727"/>
                  <a:pt x="1727489" y="1454727"/>
                  <a:pt x="1746972" y="1441739"/>
                </a:cubicBezTo>
                <a:cubicBezTo>
                  <a:pt x="1753466" y="1441739"/>
                  <a:pt x="1753466" y="1441739"/>
                  <a:pt x="1753466" y="1428750"/>
                </a:cubicBezTo>
                <a:cubicBezTo>
                  <a:pt x="1753466" y="1409267"/>
                  <a:pt x="1714500" y="1331335"/>
                  <a:pt x="1714500" y="1311852"/>
                </a:cubicBezTo>
                <a:cubicBezTo>
                  <a:pt x="1714500" y="1298864"/>
                  <a:pt x="1746972" y="1259898"/>
                  <a:pt x="1746972" y="1246909"/>
                </a:cubicBezTo>
                <a:cubicBezTo>
                  <a:pt x="1746972" y="1227426"/>
                  <a:pt x="1798926" y="1227426"/>
                  <a:pt x="1811915" y="1227426"/>
                </a:cubicBezTo>
                <a:cubicBezTo>
                  <a:pt x="1844387" y="1227426"/>
                  <a:pt x="1876858" y="1240415"/>
                  <a:pt x="1889847" y="1292369"/>
                </a:cubicBezTo>
                <a:cubicBezTo>
                  <a:pt x="1896341" y="1305358"/>
                  <a:pt x="1876858" y="1337830"/>
                  <a:pt x="1889847" y="1357312"/>
                </a:cubicBezTo>
                <a:cubicBezTo>
                  <a:pt x="1928813" y="1435244"/>
                  <a:pt x="2013239" y="1389784"/>
                  <a:pt x="2071688" y="1415761"/>
                </a:cubicBezTo>
                <a:cubicBezTo>
                  <a:pt x="2104159" y="1461222"/>
                  <a:pt x="2117148" y="1474210"/>
                  <a:pt x="2162608" y="1519670"/>
                </a:cubicBezTo>
                <a:cubicBezTo>
                  <a:pt x="2175597" y="1532659"/>
                  <a:pt x="2188586" y="1558636"/>
                  <a:pt x="2208068" y="1571625"/>
                </a:cubicBezTo>
                <a:cubicBezTo>
                  <a:pt x="2208068" y="1578119"/>
                  <a:pt x="2227551" y="1571625"/>
                  <a:pt x="2234046" y="1591108"/>
                </a:cubicBezTo>
                <a:cubicBezTo>
                  <a:pt x="2247034" y="1610591"/>
                  <a:pt x="2234046" y="1643062"/>
                  <a:pt x="2247034" y="1669040"/>
                </a:cubicBezTo>
                <a:cubicBezTo>
                  <a:pt x="2273012" y="1727489"/>
                  <a:pt x="2311978" y="1811915"/>
                  <a:pt x="2318472" y="1870364"/>
                </a:cubicBezTo>
                <a:cubicBezTo>
                  <a:pt x="2337955" y="1889847"/>
                  <a:pt x="2370426" y="1909330"/>
                  <a:pt x="2383415" y="1909330"/>
                </a:cubicBezTo>
                <a:cubicBezTo>
                  <a:pt x="2402898" y="1909330"/>
                  <a:pt x="2409392" y="1876858"/>
                  <a:pt x="2428875" y="1876858"/>
                </a:cubicBezTo>
                <a:cubicBezTo>
                  <a:pt x="2441864" y="1876858"/>
                  <a:pt x="2480830" y="1883352"/>
                  <a:pt x="2506807" y="1883352"/>
                </a:cubicBezTo>
                <a:cubicBezTo>
                  <a:pt x="2513301" y="1889847"/>
                  <a:pt x="2519796" y="1896341"/>
                  <a:pt x="2526290" y="1896341"/>
                </a:cubicBezTo>
                <a:cubicBezTo>
                  <a:pt x="2565256" y="1909330"/>
                  <a:pt x="2610716" y="1928812"/>
                  <a:pt x="2649682" y="1941801"/>
                </a:cubicBezTo>
                <a:cubicBezTo>
                  <a:pt x="2636693" y="2188585"/>
                  <a:pt x="2812040" y="2279506"/>
                  <a:pt x="2812040" y="2493818"/>
                </a:cubicBezTo>
                <a:cubicBezTo>
                  <a:pt x="2812040" y="2506807"/>
                  <a:pt x="2805546" y="2526290"/>
                  <a:pt x="2805546" y="2532784"/>
                </a:cubicBezTo>
                <a:lnTo>
                  <a:pt x="0" y="2532784"/>
                </a:lnTo>
                <a:lnTo>
                  <a:pt x="0" y="2487324"/>
                </a:lnTo>
                <a:cubicBezTo>
                  <a:pt x="12989" y="2467841"/>
                  <a:pt x="19483" y="2448358"/>
                  <a:pt x="19483" y="2428875"/>
                </a:cubicBezTo>
                <a:cubicBezTo>
                  <a:pt x="25977" y="2376921"/>
                  <a:pt x="32472" y="2318472"/>
                  <a:pt x="38966" y="2260023"/>
                </a:cubicBezTo>
                <a:cubicBezTo>
                  <a:pt x="32472" y="2195080"/>
                  <a:pt x="123392" y="2117148"/>
                  <a:pt x="116898" y="2052205"/>
                </a:cubicBezTo>
                <a:cubicBezTo>
                  <a:pt x="129886" y="1993756"/>
                  <a:pt x="123392" y="1928812"/>
                  <a:pt x="194830" y="1928812"/>
                </a:cubicBezTo>
                <a:cubicBezTo>
                  <a:pt x="214313" y="1928812"/>
                  <a:pt x="272761" y="1948295"/>
                  <a:pt x="292244" y="1948295"/>
                </a:cubicBezTo>
                <a:cubicBezTo>
                  <a:pt x="305233" y="1948295"/>
                  <a:pt x="344199" y="1915824"/>
                  <a:pt x="357188" y="1915824"/>
                </a:cubicBezTo>
                <a:cubicBezTo>
                  <a:pt x="376670" y="1915824"/>
                  <a:pt x="428625" y="1967778"/>
                  <a:pt x="448108" y="1967778"/>
                </a:cubicBezTo>
                <a:lnTo>
                  <a:pt x="571500" y="1967778"/>
                </a:lnTo>
                <a:cubicBezTo>
                  <a:pt x="571500" y="1961284"/>
                  <a:pt x="577994" y="1967778"/>
                  <a:pt x="577994" y="1948295"/>
                </a:cubicBezTo>
                <a:cubicBezTo>
                  <a:pt x="577994" y="1935307"/>
                  <a:pt x="461097" y="1811915"/>
                  <a:pt x="409142" y="1746972"/>
                </a:cubicBezTo>
                <a:cubicBezTo>
                  <a:pt x="396153" y="1727489"/>
                  <a:pt x="396153" y="1701511"/>
                  <a:pt x="396153" y="1688523"/>
                </a:cubicBezTo>
                <a:cubicBezTo>
                  <a:pt x="396153" y="1636568"/>
                  <a:pt x="448108" y="1578119"/>
                  <a:pt x="467591" y="1545648"/>
                </a:cubicBezTo>
                <a:cubicBezTo>
                  <a:pt x="506557" y="1487199"/>
                  <a:pt x="571500" y="1370301"/>
                  <a:pt x="571500" y="1357312"/>
                </a:cubicBezTo>
                <a:cubicBezTo>
                  <a:pt x="571500" y="1337830"/>
                  <a:pt x="435119" y="1246909"/>
                  <a:pt x="409142" y="1220932"/>
                </a:cubicBezTo>
                <a:cubicBezTo>
                  <a:pt x="409142" y="1214437"/>
                  <a:pt x="409142" y="1194955"/>
                  <a:pt x="402648" y="1188460"/>
                </a:cubicBezTo>
                <a:cubicBezTo>
                  <a:pt x="389659" y="1162483"/>
                  <a:pt x="344199" y="1149494"/>
                  <a:pt x="344199" y="1130011"/>
                </a:cubicBezTo>
                <a:cubicBezTo>
                  <a:pt x="344199" y="1019608"/>
                  <a:pt x="519546" y="1097540"/>
                  <a:pt x="519546" y="1013114"/>
                </a:cubicBezTo>
                <a:lnTo>
                  <a:pt x="201324" y="12989"/>
                </a:lnTo>
                <a:cubicBezTo>
                  <a:pt x="201324" y="12989"/>
                  <a:pt x="201324" y="6494"/>
                  <a:pt x="207818" y="0"/>
                </a:cubicBezTo>
                <a:cubicBezTo>
                  <a:pt x="214313" y="0"/>
                  <a:pt x="214313" y="6494"/>
                  <a:pt x="214313" y="12989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2" name="图片 81">
            <a:extLst>
              <a:ext uri="{FF2B5EF4-FFF2-40B4-BE49-F238E27FC236}">
                <a16:creationId xmlns:a16="http://schemas.microsoft.com/office/drawing/2014/main" id="{BD340142-AA1F-F274-12F6-37B291301D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014" y="444004"/>
            <a:ext cx="1199475" cy="67748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28DA969-791E-3293-915B-AA3F6E9E6A5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95374" y="4209190"/>
            <a:ext cx="10239374" cy="934310"/>
          </a:xfrm>
          <a:prstGeom prst="rect">
            <a:avLst/>
          </a:prstGeom>
        </p:spPr>
      </p:pic>
      <p:sp>
        <p:nvSpPr>
          <p:cNvPr id="3" name="梯形 2">
            <a:extLst>
              <a:ext uri="{FF2B5EF4-FFF2-40B4-BE49-F238E27FC236}">
                <a16:creationId xmlns:a16="http://schemas.microsoft.com/office/drawing/2014/main" id="{CAE74C30-F75B-B3D1-2064-58126E0F25CD}"/>
              </a:ext>
            </a:extLst>
          </p:cNvPr>
          <p:cNvSpPr/>
          <p:nvPr/>
        </p:nvSpPr>
        <p:spPr>
          <a:xfrm>
            <a:off x="2907836" y="2082031"/>
            <a:ext cx="3328327" cy="489719"/>
          </a:xfrm>
          <a:prstGeom prst="trapezoid">
            <a:avLst>
              <a:gd name="adj" fmla="val 7780"/>
            </a:avLst>
          </a:prstGeom>
          <a:blipFill dpi="0" rotWithShape="1">
            <a:blip r:embed="rId8"/>
            <a:srcRect/>
            <a:tile tx="0" ty="0" sx="100000" sy="100000" flip="none" algn="tl"/>
          </a:blipFill>
          <a:ln>
            <a:solidFill>
              <a:srgbClr val="E10001"/>
            </a:solidFill>
          </a:ln>
          <a:effectLst>
            <a:reflection blurRad="6350" stA="140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E710AF-6898-13B0-4E0D-18F83B68E5D7}"/>
              </a:ext>
            </a:extLst>
          </p:cNvPr>
          <p:cNvSpPr txBox="1"/>
          <p:nvPr/>
        </p:nvSpPr>
        <p:spPr>
          <a:xfrm>
            <a:off x="3624279" y="427644"/>
            <a:ext cx="16033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rgbClr val="E10001"/>
                    </a:gs>
                    <a:gs pos="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reflection blurRad="6350" stA="19000" endPos="30000" dist="127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9600" dirty="0">
              <a:gradFill>
                <a:gsLst>
                  <a:gs pos="100000">
                    <a:srgbClr val="E10001"/>
                  </a:gs>
                  <a:gs pos="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effectLst>
                <a:reflection blurRad="6350" stA="19000" endPos="30000" dist="127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09B0755D-8166-9BF9-F572-520EC9CF40D6}"/>
              </a:ext>
            </a:extLst>
          </p:cNvPr>
          <p:cNvSpPr/>
          <p:nvPr/>
        </p:nvSpPr>
        <p:spPr>
          <a:xfrm rot="19398894">
            <a:off x="3106555" y="499543"/>
            <a:ext cx="476736" cy="47488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noFill/>
          <a:ln w="12700">
            <a:gradFill>
              <a:gsLst>
                <a:gs pos="0">
                  <a:srgbClr val="E10001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D3A12C-2B63-3620-4983-C30C14E3CDA2}"/>
              </a:ext>
            </a:extLst>
          </p:cNvPr>
          <p:cNvSpPr txBox="1"/>
          <p:nvPr/>
        </p:nvSpPr>
        <p:spPr>
          <a:xfrm>
            <a:off x="3261420" y="2142224"/>
            <a:ext cx="26211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gradFill>
                  <a:gsLst>
                    <a:gs pos="100000">
                      <a:srgbClr val="E10001"/>
                    </a:gs>
                    <a:gs pos="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60403E2-5A31-8E1D-D326-72C206C09C89}"/>
              </a:ext>
            </a:extLst>
          </p:cNvPr>
          <p:cNvSpPr txBox="1"/>
          <p:nvPr/>
        </p:nvSpPr>
        <p:spPr>
          <a:xfrm>
            <a:off x="2219470" y="2664777"/>
            <a:ext cx="4705060" cy="561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模板网，幻 灯片演示模板及素材免费下载！</a:t>
            </a:r>
          </a:p>
          <a:p>
            <a:pPr algn="ctr">
              <a:lnSpc>
                <a:spcPct val="150000"/>
              </a:lnSpc>
            </a:pP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51PPT</a:t>
            </a: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模板网 唯一访问网址：</a:t>
            </a:r>
            <a:r>
              <a:rPr lang="en-US" altLang="zh-CN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www.51 pptmoban.com</a:t>
            </a:r>
            <a:endParaRPr lang="zh-CN" altLang="en-US" sz="7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4" name="iconfont-1096-617929">
            <a:extLst>
              <a:ext uri="{FF2B5EF4-FFF2-40B4-BE49-F238E27FC236}">
                <a16:creationId xmlns:a16="http://schemas.microsoft.com/office/drawing/2014/main" id="{91C6F168-31BA-5766-08AA-ACD64EF96256}"/>
              </a:ext>
            </a:extLst>
          </p:cNvPr>
          <p:cNvSpPr/>
          <p:nvPr/>
        </p:nvSpPr>
        <p:spPr>
          <a:xfrm rot="4485176">
            <a:off x="5249945" y="1529899"/>
            <a:ext cx="199454" cy="19868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rgbClr val="E10001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3864785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44546" y="1600084"/>
              <a:ext cx="5389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sp>
        <p:nvSpPr>
          <p:cNvPr id="3" name="椭圆 2">
            <a:extLst>
              <a:ext uri="{FF2B5EF4-FFF2-40B4-BE49-F238E27FC236}">
                <a16:creationId xmlns:a16="http://schemas.microsoft.com/office/drawing/2014/main" id="{96F2CFA5-CE85-C8DD-8F45-2FA0D02FD76F}"/>
              </a:ext>
            </a:extLst>
          </p:cNvPr>
          <p:cNvSpPr/>
          <p:nvPr/>
        </p:nvSpPr>
        <p:spPr>
          <a:xfrm>
            <a:off x="4794227" y="3515038"/>
            <a:ext cx="581660" cy="5816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62F30F4D-36CD-0342-E3C7-DBD294582FFC}"/>
              </a:ext>
            </a:extLst>
          </p:cNvPr>
          <p:cNvSpPr/>
          <p:nvPr/>
        </p:nvSpPr>
        <p:spPr>
          <a:xfrm>
            <a:off x="4794227" y="2461921"/>
            <a:ext cx="581660" cy="58166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solidFill>
                <a:srgbClr val="32DB47"/>
              </a:solidFill>
              <a:cs typeface="+mn-ea"/>
              <a:sym typeface="+mn-lt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AB3F2F1E-AC0A-0A8A-3CB0-72A6544DFA98}"/>
              </a:ext>
            </a:extLst>
          </p:cNvPr>
          <p:cNvSpPr/>
          <p:nvPr/>
        </p:nvSpPr>
        <p:spPr>
          <a:xfrm>
            <a:off x="4794227" y="1402019"/>
            <a:ext cx="581660" cy="581660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2145B186-878F-671D-752F-5C71755F41D0}"/>
              </a:ext>
            </a:extLst>
          </p:cNvPr>
          <p:cNvSpPr>
            <a:spLocks noEditPoints="1"/>
          </p:cNvSpPr>
          <p:nvPr/>
        </p:nvSpPr>
        <p:spPr bwMode="auto">
          <a:xfrm>
            <a:off x="4911923" y="2579616"/>
            <a:ext cx="346269" cy="346269"/>
          </a:xfrm>
          <a:custGeom>
            <a:avLst/>
            <a:gdLst>
              <a:gd name="T0" fmla="*/ 43 w 280"/>
              <a:gd name="T1" fmla="*/ 91 h 280"/>
              <a:gd name="T2" fmla="*/ 32 w 280"/>
              <a:gd name="T3" fmla="*/ 101 h 280"/>
              <a:gd name="T4" fmla="*/ 134 w 280"/>
              <a:gd name="T5" fmla="*/ 26 h 280"/>
              <a:gd name="T6" fmla="*/ 134 w 280"/>
              <a:gd name="T7" fmla="*/ 0 h 280"/>
              <a:gd name="T8" fmla="*/ 177 w 280"/>
              <a:gd name="T9" fmla="*/ 43 h 280"/>
              <a:gd name="T10" fmla="*/ 134 w 280"/>
              <a:gd name="T11" fmla="*/ 86 h 280"/>
              <a:gd name="T12" fmla="*/ 134 w 280"/>
              <a:gd name="T13" fmla="*/ 61 h 280"/>
              <a:gd name="T14" fmla="*/ 65 w 280"/>
              <a:gd name="T15" fmla="*/ 113 h 280"/>
              <a:gd name="T16" fmla="*/ 65 w 280"/>
              <a:gd name="T17" fmla="*/ 113 h 280"/>
              <a:gd name="T18" fmla="*/ 43 w 280"/>
              <a:gd name="T19" fmla="*/ 91 h 280"/>
              <a:gd name="T20" fmla="*/ 87 w 280"/>
              <a:gd name="T21" fmla="*/ 140 h 280"/>
              <a:gd name="T22" fmla="*/ 140 w 280"/>
              <a:gd name="T23" fmla="*/ 193 h 280"/>
              <a:gd name="T24" fmla="*/ 193 w 280"/>
              <a:gd name="T25" fmla="*/ 140 h 280"/>
              <a:gd name="T26" fmla="*/ 140 w 280"/>
              <a:gd name="T27" fmla="*/ 87 h 280"/>
              <a:gd name="T28" fmla="*/ 87 w 280"/>
              <a:gd name="T29" fmla="*/ 140 h 280"/>
              <a:gd name="T30" fmla="*/ 190 w 280"/>
              <a:gd name="T31" fmla="*/ 43 h 280"/>
              <a:gd name="T32" fmla="*/ 167 w 280"/>
              <a:gd name="T33" fmla="*/ 66 h 280"/>
              <a:gd name="T34" fmla="*/ 219 w 280"/>
              <a:gd name="T35" fmla="*/ 135 h 280"/>
              <a:gd name="T36" fmla="*/ 194 w 280"/>
              <a:gd name="T37" fmla="*/ 135 h 280"/>
              <a:gd name="T38" fmla="*/ 237 w 280"/>
              <a:gd name="T39" fmla="*/ 177 h 280"/>
              <a:gd name="T40" fmla="*/ 280 w 280"/>
              <a:gd name="T41" fmla="*/ 135 h 280"/>
              <a:gd name="T42" fmla="*/ 255 w 280"/>
              <a:gd name="T43" fmla="*/ 135 h 280"/>
              <a:gd name="T44" fmla="*/ 179 w 280"/>
              <a:gd name="T45" fmla="*/ 32 h 280"/>
              <a:gd name="T46" fmla="*/ 190 w 280"/>
              <a:gd name="T47" fmla="*/ 43 h 280"/>
              <a:gd name="T48" fmla="*/ 214 w 280"/>
              <a:gd name="T49" fmla="*/ 167 h 280"/>
              <a:gd name="T50" fmla="*/ 214 w 280"/>
              <a:gd name="T51" fmla="*/ 167 h 280"/>
              <a:gd name="T52" fmla="*/ 146 w 280"/>
              <a:gd name="T53" fmla="*/ 219 h 280"/>
              <a:gd name="T54" fmla="*/ 146 w 280"/>
              <a:gd name="T55" fmla="*/ 195 h 280"/>
              <a:gd name="T56" fmla="*/ 103 w 280"/>
              <a:gd name="T57" fmla="*/ 238 h 280"/>
              <a:gd name="T58" fmla="*/ 146 w 280"/>
              <a:gd name="T59" fmla="*/ 280 h 280"/>
              <a:gd name="T60" fmla="*/ 146 w 280"/>
              <a:gd name="T61" fmla="*/ 255 h 280"/>
              <a:gd name="T62" fmla="*/ 248 w 280"/>
              <a:gd name="T63" fmla="*/ 179 h 280"/>
              <a:gd name="T64" fmla="*/ 237 w 280"/>
              <a:gd name="T65" fmla="*/ 190 h 280"/>
              <a:gd name="T66" fmla="*/ 214 w 280"/>
              <a:gd name="T67" fmla="*/ 167 h 280"/>
              <a:gd name="T68" fmla="*/ 113 w 280"/>
              <a:gd name="T69" fmla="*/ 215 h 280"/>
              <a:gd name="T70" fmla="*/ 113 w 280"/>
              <a:gd name="T71" fmla="*/ 215 h 280"/>
              <a:gd name="T72" fmla="*/ 61 w 280"/>
              <a:gd name="T73" fmla="*/ 146 h 280"/>
              <a:gd name="T74" fmla="*/ 86 w 280"/>
              <a:gd name="T75" fmla="*/ 146 h 280"/>
              <a:gd name="T76" fmla="*/ 43 w 280"/>
              <a:gd name="T77" fmla="*/ 103 h 280"/>
              <a:gd name="T78" fmla="*/ 0 w 280"/>
              <a:gd name="T79" fmla="*/ 146 h 280"/>
              <a:gd name="T80" fmla="*/ 25 w 280"/>
              <a:gd name="T81" fmla="*/ 146 h 280"/>
              <a:gd name="T82" fmla="*/ 101 w 280"/>
              <a:gd name="T83" fmla="*/ 248 h 280"/>
              <a:gd name="T84" fmla="*/ 90 w 280"/>
              <a:gd name="T85" fmla="*/ 238 h 280"/>
              <a:gd name="T86" fmla="*/ 113 w 280"/>
              <a:gd name="T87" fmla="*/ 215 h 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80" h="280">
                <a:moveTo>
                  <a:pt x="43" y="91"/>
                </a:moveTo>
                <a:cubicBezTo>
                  <a:pt x="32" y="101"/>
                  <a:pt x="32" y="101"/>
                  <a:pt x="32" y="101"/>
                </a:cubicBezTo>
                <a:cubicBezTo>
                  <a:pt x="47" y="59"/>
                  <a:pt x="87" y="28"/>
                  <a:pt x="134" y="26"/>
                </a:cubicBezTo>
                <a:cubicBezTo>
                  <a:pt x="134" y="0"/>
                  <a:pt x="134" y="0"/>
                  <a:pt x="134" y="0"/>
                </a:cubicBezTo>
                <a:cubicBezTo>
                  <a:pt x="177" y="43"/>
                  <a:pt x="177" y="43"/>
                  <a:pt x="177" y="43"/>
                </a:cubicBezTo>
                <a:cubicBezTo>
                  <a:pt x="134" y="86"/>
                  <a:pt x="134" y="86"/>
                  <a:pt x="134" y="86"/>
                </a:cubicBezTo>
                <a:cubicBezTo>
                  <a:pt x="134" y="61"/>
                  <a:pt x="134" y="61"/>
                  <a:pt x="134" y="61"/>
                </a:cubicBezTo>
                <a:cubicBezTo>
                  <a:pt x="102" y="64"/>
                  <a:pt x="76" y="85"/>
                  <a:pt x="65" y="113"/>
                </a:cubicBezTo>
                <a:cubicBezTo>
                  <a:pt x="65" y="113"/>
                  <a:pt x="65" y="113"/>
                  <a:pt x="65" y="113"/>
                </a:cubicBezTo>
                <a:lnTo>
                  <a:pt x="43" y="91"/>
                </a:lnTo>
                <a:close/>
                <a:moveTo>
                  <a:pt x="87" y="140"/>
                </a:moveTo>
                <a:cubicBezTo>
                  <a:pt x="87" y="170"/>
                  <a:pt x="111" y="193"/>
                  <a:pt x="140" y="193"/>
                </a:cubicBezTo>
                <a:cubicBezTo>
                  <a:pt x="169" y="193"/>
                  <a:pt x="193" y="170"/>
                  <a:pt x="193" y="140"/>
                </a:cubicBezTo>
                <a:cubicBezTo>
                  <a:pt x="193" y="111"/>
                  <a:pt x="169" y="87"/>
                  <a:pt x="140" y="87"/>
                </a:cubicBezTo>
                <a:cubicBezTo>
                  <a:pt x="111" y="87"/>
                  <a:pt x="87" y="111"/>
                  <a:pt x="87" y="140"/>
                </a:cubicBezTo>
                <a:close/>
                <a:moveTo>
                  <a:pt x="190" y="43"/>
                </a:moveTo>
                <a:cubicBezTo>
                  <a:pt x="167" y="66"/>
                  <a:pt x="167" y="66"/>
                  <a:pt x="167" y="66"/>
                </a:cubicBezTo>
                <a:cubicBezTo>
                  <a:pt x="196" y="76"/>
                  <a:pt x="217" y="103"/>
                  <a:pt x="219" y="135"/>
                </a:cubicBezTo>
                <a:cubicBezTo>
                  <a:pt x="194" y="135"/>
                  <a:pt x="194" y="135"/>
                  <a:pt x="194" y="135"/>
                </a:cubicBezTo>
                <a:cubicBezTo>
                  <a:pt x="237" y="177"/>
                  <a:pt x="237" y="177"/>
                  <a:pt x="237" y="177"/>
                </a:cubicBezTo>
                <a:cubicBezTo>
                  <a:pt x="280" y="135"/>
                  <a:pt x="280" y="135"/>
                  <a:pt x="280" y="135"/>
                </a:cubicBezTo>
                <a:cubicBezTo>
                  <a:pt x="255" y="135"/>
                  <a:pt x="255" y="135"/>
                  <a:pt x="255" y="135"/>
                </a:cubicBezTo>
                <a:cubicBezTo>
                  <a:pt x="252" y="87"/>
                  <a:pt x="221" y="48"/>
                  <a:pt x="179" y="32"/>
                </a:cubicBezTo>
                <a:cubicBezTo>
                  <a:pt x="190" y="43"/>
                  <a:pt x="190" y="43"/>
                  <a:pt x="190" y="43"/>
                </a:cubicBezTo>
                <a:close/>
                <a:moveTo>
                  <a:pt x="214" y="167"/>
                </a:moveTo>
                <a:cubicBezTo>
                  <a:pt x="214" y="167"/>
                  <a:pt x="214" y="167"/>
                  <a:pt x="214" y="167"/>
                </a:cubicBezTo>
                <a:cubicBezTo>
                  <a:pt x="204" y="196"/>
                  <a:pt x="177" y="217"/>
                  <a:pt x="146" y="219"/>
                </a:cubicBezTo>
                <a:cubicBezTo>
                  <a:pt x="146" y="195"/>
                  <a:pt x="146" y="195"/>
                  <a:pt x="146" y="195"/>
                </a:cubicBezTo>
                <a:cubicBezTo>
                  <a:pt x="103" y="238"/>
                  <a:pt x="103" y="238"/>
                  <a:pt x="103" y="238"/>
                </a:cubicBezTo>
                <a:cubicBezTo>
                  <a:pt x="146" y="280"/>
                  <a:pt x="146" y="280"/>
                  <a:pt x="146" y="280"/>
                </a:cubicBezTo>
                <a:cubicBezTo>
                  <a:pt x="146" y="255"/>
                  <a:pt x="146" y="255"/>
                  <a:pt x="146" y="255"/>
                </a:cubicBezTo>
                <a:cubicBezTo>
                  <a:pt x="193" y="253"/>
                  <a:pt x="232" y="222"/>
                  <a:pt x="248" y="179"/>
                </a:cubicBezTo>
                <a:cubicBezTo>
                  <a:pt x="237" y="190"/>
                  <a:pt x="237" y="190"/>
                  <a:pt x="237" y="190"/>
                </a:cubicBezTo>
                <a:lnTo>
                  <a:pt x="214" y="167"/>
                </a:lnTo>
                <a:close/>
                <a:moveTo>
                  <a:pt x="113" y="215"/>
                </a:moveTo>
                <a:cubicBezTo>
                  <a:pt x="113" y="215"/>
                  <a:pt x="113" y="215"/>
                  <a:pt x="113" y="215"/>
                </a:cubicBezTo>
                <a:cubicBezTo>
                  <a:pt x="84" y="204"/>
                  <a:pt x="63" y="178"/>
                  <a:pt x="61" y="146"/>
                </a:cubicBezTo>
                <a:cubicBezTo>
                  <a:pt x="86" y="146"/>
                  <a:pt x="86" y="146"/>
                  <a:pt x="86" y="146"/>
                </a:cubicBezTo>
                <a:cubicBezTo>
                  <a:pt x="43" y="103"/>
                  <a:pt x="43" y="103"/>
                  <a:pt x="43" y="103"/>
                </a:cubicBezTo>
                <a:cubicBezTo>
                  <a:pt x="0" y="146"/>
                  <a:pt x="0" y="146"/>
                  <a:pt x="0" y="146"/>
                </a:cubicBezTo>
                <a:cubicBezTo>
                  <a:pt x="25" y="146"/>
                  <a:pt x="25" y="146"/>
                  <a:pt x="25" y="146"/>
                </a:cubicBezTo>
                <a:cubicBezTo>
                  <a:pt x="28" y="193"/>
                  <a:pt x="59" y="233"/>
                  <a:pt x="101" y="248"/>
                </a:cubicBezTo>
                <a:cubicBezTo>
                  <a:pt x="90" y="238"/>
                  <a:pt x="90" y="238"/>
                  <a:pt x="90" y="238"/>
                </a:cubicBezTo>
                <a:lnTo>
                  <a:pt x="113" y="21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9" name="Freeform 9">
            <a:extLst>
              <a:ext uri="{FF2B5EF4-FFF2-40B4-BE49-F238E27FC236}">
                <a16:creationId xmlns:a16="http://schemas.microsoft.com/office/drawing/2014/main" id="{FD8C3269-31A2-64BF-AE95-8ACF4540DA50}"/>
              </a:ext>
            </a:extLst>
          </p:cNvPr>
          <p:cNvSpPr>
            <a:spLocks/>
          </p:cNvSpPr>
          <p:nvPr/>
        </p:nvSpPr>
        <p:spPr bwMode="auto">
          <a:xfrm>
            <a:off x="4927376" y="3664950"/>
            <a:ext cx="315362" cy="281835"/>
          </a:xfrm>
          <a:custGeom>
            <a:avLst/>
            <a:gdLst>
              <a:gd name="T0" fmla="*/ 255 w 255"/>
              <a:gd name="T1" fmla="*/ 228 h 228"/>
              <a:gd name="T2" fmla="*/ 0 w 255"/>
              <a:gd name="T3" fmla="*/ 228 h 228"/>
              <a:gd name="T4" fmla="*/ 7 w 255"/>
              <a:gd name="T5" fmla="*/ 191 h 228"/>
              <a:gd name="T6" fmla="*/ 24 w 255"/>
              <a:gd name="T7" fmla="*/ 176 h 228"/>
              <a:gd name="T8" fmla="*/ 67 w 255"/>
              <a:gd name="T9" fmla="*/ 159 h 228"/>
              <a:gd name="T10" fmla="*/ 68 w 255"/>
              <a:gd name="T11" fmla="*/ 158 h 228"/>
              <a:gd name="T12" fmla="*/ 69 w 255"/>
              <a:gd name="T13" fmla="*/ 158 h 228"/>
              <a:gd name="T14" fmla="*/ 69 w 255"/>
              <a:gd name="T15" fmla="*/ 158 h 228"/>
              <a:gd name="T16" fmla="*/ 69 w 255"/>
              <a:gd name="T17" fmla="*/ 157 h 228"/>
              <a:gd name="T18" fmla="*/ 86 w 255"/>
              <a:gd name="T19" fmla="*/ 145 h 228"/>
              <a:gd name="T20" fmla="*/ 90 w 255"/>
              <a:gd name="T21" fmla="*/ 143 h 228"/>
              <a:gd name="T22" fmla="*/ 91 w 255"/>
              <a:gd name="T23" fmla="*/ 143 h 228"/>
              <a:gd name="T24" fmla="*/ 94 w 255"/>
              <a:gd name="T25" fmla="*/ 132 h 228"/>
              <a:gd name="T26" fmla="*/ 96 w 255"/>
              <a:gd name="T27" fmla="*/ 133 h 228"/>
              <a:gd name="T28" fmla="*/ 95 w 255"/>
              <a:gd name="T29" fmla="*/ 129 h 228"/>
              <a:gd name="T30" fmla="*/ 94 w 255"/>
              <a:gd name="T31" fmla="*/ 122 h 228"/>
              <a:gd name="T32" fmla="*/ 92 w 255"/>
              <a:gd name="T33" fmla="*/ 120 h 228"/>
              <a:gd name="T34" fmla="*/ 88 w 255"/>
              <a:gd name="T35" fmla="*/ 107 h 228"/>
              <a:gd name="T36" fmla="*/ 81 w 255"/>
              <a:gd name="T37" fmla="*/ 95 h 228"/>
              <a:gd name="T38" fmla="*/ 78 w 255"/>
              <a:gd name="T39" fmla="*/ 71 h 228"/>
              <a:gd name="T40" fmla="*/ 80 w 255"/>
              <a:gd name="T41" fmla="*/ 72 h 228"/>
              <a:gd name="T42" fmla="*/ 79 w 255"/>
              <a:gd name="T43" fmla="*/ 68 h 228"/>
              <a:gd name="T44" fmla="*/ 76 w 255"/>
              <a:gd name="T45" fmla="*/ 56 h 228"/>
              <a:gd name="T46" fmla="*/ 82 w 255"/>
              <a:gd name="T47" fmla="*/ 19 h 228"/>
              <a:gd name="T48" fmla="*/ 103 w 255"/>
              <a:gd name="T49" fmla="*/ 3 h 228"/>
              <a:gd name="T50" fmla="*/ 145 w 255"/>
              <a:gd name="T51" fmla="*/ 3 h 228"/>
              <a:gd name="T52" fmla="*/ 154 w 255"/>
              <a:gd name="T53" fmla="*/ 9 h 228"/>
              <a:gd name="T54" fmla="*/ 168 w 255"/>
              <a:gd name="T55" fmla="*/ 21 h 228"/>
              <a:gd name="T56" fmla="*/ 173 w 255"/>
              <a:gd name="T57" fmla="*/ 56 h 228"/>
              <a:gd name="T58" fmla="*/ 171 w 255"/>
              <a:gd name="T59" fmla="*/ 73 h 228"/>
              <a:gd name="T60" fmla="*/ 173 w 255"/>
              <a:gd name="T61" fmla="*/ 71 h 228"/>
              <a:gd name="T62" fmla="*/ 171 w 255"/>
              <a:gd name="T63" fmla="*/ 95 h 228"/>
              <a:gd name="T64" fmla="*/ 164 w 255"/>
              <a:gd name="T65" fmla="*/ 107 h 228"/>
              <a:gd name="T66" fmla="*/ 160 w 255"/>
              <a:gd name="T67" fmla="*/ 120 h 228"/>
              <a:gd name="T68" fmla="*/ 158 w 255"/>
              <a:gd name="T69" fmla="*/ 122 h 228"/>
              <a:gd name="T70" fmla="*/ 157 w 255"/>
              <a:gd name="T71" fmla="*/ 130 h 228"/>
              <a:gd name="T72" fmla="*/ 159 w 255"/>
              <a:gd name="T73" fmla="*/ 132 h 228"/>
              <a:gd name="T74" fmla="*/ 162 w 255"/>
              <a:gd name="T75" fmla="*/ 142 h 228"/>
              <a:gd name="T76" fmla="*/ 163 w 255"/>
              <a:gd name="T77" fmla="*/ 143 h 228"/>
              <a:gd name="T78" fmla="*/ 163 w 255"/>
              <a:gd name="T79" fmla="*/ 143 h 228"/>
              <a:gd name="T80" fmla="*/ 163 w 255"/>
              <a:gd name="T81" fmla="*/ 143 h 228"/>
              <a:gd name="T82" fmla="*/ 163 w 255"/>
              <a:gd name="T83" fmla="*/ 143 h 228"/>
              <a:gd name="T84" fmla="*/ 163 w 255"/>
              <a:gd name="T85" fmla="*/ 143 h 228"/>
              <a:gd name="T86" fmla="*/ 163 w 255"/>
              <a:gd name="T87" fmla="*/ 143 h 228"/>
              <a:gd name="T88" fmla="*/ 164 w 255"/>
              <a:gd name="T89" fmla="*/ 143 h 228"/>
              <a:gd name="T90" fmla="*/ 167 w 255"/>
              <a:gd name="T91" fmla="*/ 145 h 228"/>
              <a:gd name="T92" fmla="*/ 167 w 255"/>
              <a:gd name="T93" fmla="*/ 145 h 228"/>
              <a:gd name="T94" fmla="*/ 167 w 255"/>
              <a:gd name="T95" fmla="*/ 146 h 228"/>
              <a:gd name="T96" fmla="*/ 167 w 255"/>
              <a:gd name="T97" fmla="*/ 146 h 228"/>
              <a:gd name="T98" fmla="*/ 167 w 255"/>
              <a:gd name="T99" fmla="*/ 146 h 228"/>
              <a:gd name="T100" fmla="*/ 167 w 255"/>
              <a:gd name="T101" fmla="*/ 146 h 228"/>
              <a:gd name="T102" fmla="*/ 167 w 255"/>
              <a:gd name="T103" fmla="*/ 146 h 228"/>
              <a:gd name="T104" fmla="*/ 167 w 255"/>
              <a:gd name="T105" fmla="*/ 147 h 228"/>
              <a:gd name="T106" fmla="*/ 184 w 255"/>
              <a:gd name="T107" fmla="*/ 158 h 228"/>
              <a:gd name="T108" fmla="*/ 184 w 255"/>
              <a:gd name="T109" fmla="*/ 158 h 228"/>
              <a:gd name="T110" fmla="*/ 186 w 255"/>
              <a:gd name="T111" fmla="*/ 159 h 228"/>
              <a:gd name="T112" fmla="*/ 229 w 255"/>
              <a:gd name="T113" fmla="*/ 176 h 228"/>
              <a:gd name="T114" fmla="*/ 246 w 255"/>
              <a:gd name="T115" fmla="*/ 191 h 228"/>
              <a:gd name="T116" fmla="*/ 246 w 255"/>
              <a:gd name="T117" fmla="*/ 191 h 228"/>
              <a:gd name="T118" fmla="*/ 255 w 255"/>
              <a:gd name="T119" fmla="*/ 228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55" h="228">
                <a:moveTo>
                  <a:pt x="255" y="228"/>
                </a:moveTo>
                <a:cubicBezTo>
                  <a:pt x="0" y="228"/>
                  <a:pt x="0" y="228"/>
                  <a:pt x="0" y="228"/>
                </a:cubicBezTo>
                <a:cubicBezTo>
                  <a:pt x="7" y="191"/>
                  <a:pt x="7" y="191"/>
                  <a:pt x="7" y="191"/>
                </a:cubicBezTo>
                <a:cubicBezTo>
                  <a:pt x="7" y="180"/>
                  <a:pt x="15" y="180"/>
                  <a:pt x="24" y="176"/>
                </a:cubicBezTo>
                <a:cubicBezTo>
                  <a:pt x="67" y="159"/>
                  <a:pt x="67" y="159"/>
                  <a:pt x="67" y="159"/>
                </a:cubicBezTo>
                <a:cubicBezTo>
                  <a:pt x="67" y="159"/>
                  <a:pt x="68" y="159"/>
                  <a:pt x="68" y="158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69" y="158"/>
                  <a:pt x="69" y="158"/>
                  <a:pt x="69" y="158"/>
                </a:cubicBezTo>
                <a:cubicBezTo>
                  <a:pt x="69" y="157"/>
                  <a:pt x="69" y="157"/>
                  <a:pt x="69" y="157"/>
                </a:cubicBezTo>
                <a:cubicBezTo>
                  <a:pt x="77" y="154"/>
                  <a:pt x="84" y="149"/>
                  <a:pt x="86" y="145"/>
                </a:cubicBezTo>
                <a:cubicBezTo>
                  <a:pt x="87" y="143"/>
                  <a:pt x="89" y="142"/>
                  <a:pt x="90" y="143"/>
                </a:cubicBezTo>
                <a:cubicBezTo>
                  <a:pt x="90" y="143"/>
                  <a:pt x="90" y="143"/>
                  <a:pt x="91" y="143"/>
                </a:cubicBezTo>
                <a:cubicBezTo>
                  <a:pt x="92" y="139"/>
                  <a:pt x="93" y="136"/>
                  <a:pt x="94" y="132"/>
                </a:cubicBezTo>
                <a:cubicBezTo>
                  <a:pt x="94" y="131"/>
                  <a:pt x="95" y="132"/>
                  <a:pt x="96" y="133"/>
                </a:cubicBezTo>
                <a:cubicBezTo>
                  <a:pt x="95" y="129"/>
                  <a:pt x="95" y="129"/>
                  <a:pt x="95" y="129"/>
                </a:cubicBezTo>
                <a:cubicBezTo>
                  <a:pt x="94" y="122"/>
                  <a:pt x="94" y="122"/>
                  <a:pt x="94" y="122"/>
                </a:cubicBezTo>
                <a:cubicBezTo>
                  <a:pt x="93" y="121"/>
                  <a:pt x="93" y="121"/>
                  <a:pt x="92" y="120"/>
                </a:cubicBezTo>
                <a:cubicBezTo>
                  <a:pt x="90" y="117"/>
                  <a:pt x="89" y="109"/>
                  <a:pt x="88" y="107"/>
                </a:cubicBezTo>
                <a:cubicBezTo>
                  <a:pt x="87" y="105"/>
                  <a:pt x="84" y="104"/>
                  <a:pt x="81" y="95"/>
                </a:cubicBezTo>
                <a:cubicBezTo>
                  <a:pt x="78" y="85"/>
                  <a:pt x="75" y="72"/>
                  <a:pt x="78" y="71"/>
                </a:cubicBezTo>
                <a:cubicBezTo>
                  <a:pt x="79" y="71"/>
                  <a:pt x="79" y="71"/>
                  <a:pt x="80" y="72"/>
                </a:cubicBezTo>
                <a:cubicBezTo>
                  <a:pt x="79" y="70"/>
                  <a:pt x="79" y="70"/>
                  <a:pt x="79" y="68"/>
                </a:cubicBezTo>
                <a:cubicBezTo>
                  <a:pt x="78" y="65"/>
                  <a:pt x="76" y="59"/>
                  <a:pt x="76" y="56"/>
                </a:cubicBezTo>
                <a:cubicBezTo>
                  <a:pt x="76" y="48"/>
                  <a:pt x="78" y="26"/>
                  <a:pt x="82" y="19"/>
                </a:cubicBezTo>
                <a:cubicBezTo>
                  <a:pt x="86" y="12"/>
                  <a:pt x="93" y="6"/>
                  <a:pt x="103" y="3"/>
                </a:cubicBezTo>
                <a:cubicBezTo>
                  <a:pt x="111" y="2"/>
                  <a:pt x="137" y="0"/>
                  <a:pt x="145" y="3"/>
                </a:cubicBezTo>
                <a:cubicBezTo>
                  <a:pt x="147" y="5"/>
                  <a:pt x="150" y="6"/>
                  <a:pt x="154" y="9"/>
                </a:cubicBezTo>
                <a:cubicBezTo>
                  <a:pt x="159" y="12"/>
                  <a:pt x="165" y="16"/>
                  <a:pt x="168" y="21"/>
                </a:cubicBezTo>
                <a:cubicBezTo>
                  <a:pt x="172" y="28"/>
                  <a:pt x="173" y="48"/>
                  <a:pt x="173" y="56"/>
                </a:cubicBezTo>
                <a:cubicBezTo>
                  <a:pt x="172" y="61"/>
                  <a:pt x="171" y="69"/>
                  <a:pt x="171" y="73"/>
                </a:cubicBezTo>
                <a:cubicBezTo>
                  <a:pt x="172" y="72"/>
                  <a:pt x="173" y="71"/>
                  <a:pt x="173" y="71"/>
                </a:cubicBezTo>
                <a:cubicBezTo>
                  <a:pt x="177" y="72"/>
                  <a:pt x="174" y="85"/>
                  <a:pt x="171" y="95"/>
                </a:cubicBezTo>
                <a:cubicBezTo>
                  <a:pt x="168" y="104"/>
                  <a:pt x="165" y="105"/>
                  <a:pt x="164" y="107"/>
                </a:cubicBezTo>
                <a:cubicBezTo>
                  <a:pt x="162" y="109"/>
                  <a:pt x="162" y="117"/>
                  <a:pt x="160" y="120"/>
                </a:cubicBezTo>
                <a:cubicBezTo>
                  <a:pt x="159" y="121"/>
                  <a:pt x="158" y="121"/>
                  <a:pt x="158" y="122"/>
                </a:cubicBezTo>
                <a:cubicBezTo>
                  <a:pt x="157" y="130"/>
                  <a:pt x="157" y="130"/>
                  <a:pt x="157" y="130"/>
                </a:cubicBezTo>
                <a:cubicBezTo>
                  <a:pt x="157" y="135"/>
                  <a:pt x="158" y="131"/>
                  <a:pt x="159" y="132"/>
                </a:cubicBezTo>
                <a:cubicBezTo>
                  <a:pt x="159" y="133"/>
                  <a:pt x="161" y="139"/>
                  <a:pt x="162" y="142"/>
                </a:cubicBezTo>
                <a:cubicBezTo>
                  <a:pt x="162" y="143"/>
                  <a:pt x="162" y="144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3" y="143"/>
                  <a:pt x="163" y="143"/>
                  <a:pt x="163" y="143"/>
                </a:cubicBezTo>
                <a:cubicBezTo>
                  <a:pt x="164" y="143"/>
                  <a:pt x="164" y="143"/>
                  <a:pt x="164" y="143"/>
                </a:cubicBezTo>
                <a:cubicBezTo>
                  <a:pt x="164" y="143"/>
                  <a:pt x="166" y="144"/>
                  <a:pt x="167" y="145"/>
                </a:cubicBezTo>
                <a:cubicBezTo>
                  <a:pt x="167" y="145"/>
                  <a:pt x="167" y="145"/>
                  <a:pt x="167" y="145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6"/>
                  <a:pt x="167" y="146"/>
                  <a:pt x="167" y="146"/>
                </a:cubicBezTo>
                <a:cubicBezTo>
                  <a:pt x="167" y="147"/>
                  <a:pt x="167" y="147"/>
                  <a:pt x="167" y="147"/>
                </a:cubicBezTo>
                <a:cubicBezTo>
                  <a:pt x="170" y="150"/>
                  <a:pt x="177" y="155"/>
                  <a:pt x="184" y="158"/>
                </a:cubicBezTo>
                <a:cubicBezTo>
                  <a:pt x="184" y="158"/>
                  <a:pt x="184" y="158"/>
                  <a:pt x="184" y="158"/>
                </a:cubicBezTo>
                <a:cubicBezTo>
                  <a:pt x="185" y="158"/>
                  <a:pt x="186" y="159"/>
                  <a:pt x="186" y="159"/>
                </a:cubicBezTo>
                <a:cubicBezTo>
                  <a:pt x="229" y="176"/>
                  <a:pt x="229" y="176"/>
                  <a:pt x="229" y="176"/>
                </a:cubicBezTo>
                <a:cubicBezTo>
                  <a:pt x="238" y="180"/>
                  <a:pt x="245" y="180"/>
                  <a:pt x="246" y="191"/>
                </a:cubicBezTo>
                <a:cubicBezTo>
                  <a:pt x="246" y="191"/>
                  <a:pt x="246" y="191"/>
                  <a:pt x="246" y="191"/>
                </a:cubicBezTo>
                <a:lnTo>
                  <a:pt x="255" y="22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cs typeface="+mn-ea"/>
              <a:sym typeface="+mn-lt"/>
            </a:endParaRPr>
          </a:p>
        </p:txBody>
      </p:sp>
      <p:sp>
        <p:nvSpPr>
          <p:cNvPr id="11" name="Freeform 10">
            <a:extLst>
              <a:ext uri="{FF2B5EF4-FFF2-40B4-BE49-F238E27FC236}">
                <a16:creationId xmlns:a16="http://schemas.microsoft.com/office/drawing/2014/main" id="{76857B58-4F8E-DEE2-436D-85511A4545B4}"/>
              </a:ext>
            </a:extLst>
          </p:cNvPr>
          <p:cNvSpPr>
            <a:spLocks noEditPoints="1"/>
          </p:cNvSpPr>
          <p:nvPr/>
        </p:nvSpPr>
        <p:spPr bwMode="auto">
          <a:xfrm>
            <a:off x="4931044" y="1543551"/>
            <a:ext cx="308027" cy="298598"/>
          </a:xfrm>
          <a:custGeom>
            <a:avLst/>
            <a:gdLst>
              <a:gd name="T0" fmla="*/ 172 w 249"/>
              <a:gd name="T1" fmla="*/ 108 h 241"/>
              <a:gd name="T2" fmla="*/ 173 w 249"/>
              <a:gd name="T3" fmla="*/ 179 h 241"/>
              <a:gd name="T4" fmla="*/ 166 w 249"/>
              <a:gd name="T5" fmla="*/ 210 h 241"/>
              <a:gd name="T6" fmla="*/ 148 w 249"/>
              <a:gd name="T7" fmla="*/ 226 h 241"/>
              <a:gd name="T8" fmla="*/ 118 w 249"/>
              <a:gd name="T9" fmla="*/ 236 h 241"/>
              <a:gd name="T10" fmla="*/ 118 w 249"/>
              <a:gd name="T11" fmla="*/ 236 h 241"/>
              <a:gd name="T12" fmla="*/ 37 w 249"/>
              <a:gd name="T13" fmla="*/ 236 h 241"/>
              <a:gd name="T14" fmla="*/ 15 w 249"/>
              <a:gd name="T15" fmla="*/ 217 h 241"/>
              <a:gd name="T16" fmla="*/ 1 w 249"/>
              <a:gd name="T17" fmla="*/ 171 h 241"/>
              <a:gd name="T18" fmla="*/ 8 w 249"/>
              <a:gd name="T19" fmla="*/ 113 h 241"/>
              <a:gd name="T20" fmla="*/ 18 w 249"/>
              <a:gd name="T21" fmla="*/ 98 h 241"/>
              <a:gd name="T22" fmla="*/ 43 w 249"/>
              <a:gd name="T23" fmla="*/ 92 h 241"/>
              <a:gd name="T24" fmla="*/ 85 w 249"/>
              <a:gd name="T25" fmla="*/ 97 h 241"/>
              <a:gd name="T26" fmla="*/ 71 w 249"/>
              <a:gd name="T27" fmla="*/ 62 h 241"/>
              <a:gd name="T28" fmla="*/ 71 w 249"/>
              <a:gd name="T29" fmla="*/ 25 h 241"/>
              <a:gd name="T30" fmla="*/ 74 w 249"/>
              <a:gd name="T31" fmla="*/ 13 h 241"/>
              <a:gd name="T32" fmla="*/ 103 w 249"/>
              <a:gd name="T33" fmla="*/ 3 h 241"/>
              <a:gd name="T34" fmla="*/ 141 w 249"/>
              <a:gd name="T35" fmla="*/ 82 h 241"/>
              <a:gd name="T36" fmla="*/ 172 w 249"/>
              <a:gd name="T37" fmla="*/ 108 h 241"/>
              <a:gd name="T38" fmla="*/ 216 w 249"/>
              <a:gd name="T39" fmla="*/ 99 h 241"/>
              <a:gd name="T40" fmla="*/ 183 w 249"/>
              <a:gd name="T41" fmla="*/ 133 h 241"/>
              <a:gd name="T42" fmla="*/ 183 w 249"/>
              <a:gd name="T43" fmla="*/ 200 h 241"/>
              <a:gd name="T44" fmla="*/ 216 w 249"/>
              <a:gd name="T45" fmla="*/ 233 h 241"/>
              <a:gd name="T46" fmla="*/ 249 w 249"/>
              <a:gd name="T47" fmla="*/ 233 h 241"/>
              <a:gd name="T48" fmla="*/ 249 w 249"/>
              <a:gd name="T49" fmla="*/ 99 h 241"/>
              <a:gd name="T50" fmla="*/ 216 w 249"/>
              <a:gd name="T51" fmla="*/ 99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49" h="241">
                <a:moveTo>
                  <a:pt x="172" y="108"/>
                </a:moveTo>
                <a:cubicBezTo>
                  <a:pt x="177" y="131"/>
                  <a:pt x="177" y="156"/>
                  <a:pt x="173" y="179"/>
                </a:cubicBezTo>
                <a:cubicBezTo>
                  <a:pt x="172" y="190"/>
                  <a:pt x="171" y="201"/>
                  <a:pt x="166" y="210"/>
                </a:cubicBezTo>
                <a:cubicBezTo>
                  <a:pt x="162" y="217"/>
                  <a:pt x="155" y="223"/>
                  <a:pt x="148" y="226"/>
                </a:cubicBezTo>
                <a:cubicBezTo>
                  <a:pt x="139" y="231"/>
                  <a:pt x="128" y="234"/>
                  <a:pt x="118" y="236"/>
                </a:cubicBezTo>
                <a:cubicBezTo>
                  <a:pt x="118" y="236"/>
                  <a:pt x="118" y="236"/>
                  <a:pt x="118" y="236"/>
                </a:cubicBezTo>
                <a:cubicBezTo>
                  <a:pt x="94" y="240"/>
                  <a:pt x="50" y="241"/>
                  <a:pt x="37" y="236"/>
                </a:cubicBezTo>
                <a:cubicBezTo>
                  <a:pt x="28" y="232"/>
                  <a:pt x="21" y="225"/>
                  <a:pt x="15" y="217"/>
                </a:cubicBezTo>
                <a:cubicBezTo>
                  <a:pt x="6" y="204"/>
                  <a:pt x="2" y="187"/>
                  <a:pt x="1" y="171"/>
                </a:cubicBezTo>
                <a:cubicBezTo>
                  <a:pt x="0" y="151"/>
                  <a:pt x="3" y="132"/>
                  <a:pt x="8" y="113"/>
                </a:cubicBezTo>
                <a:cubicBezTo>
                  <a:pt x="9" y="107"/>
                  <a:pt x="13" y="102"/>
                  <a:pt x="18" y="98"/>
                </a:cubicBezTo>
                <a:cubicBezTo>
                  <a:pt x="25" y="94"/>
                  <a:pt x="34" y="92"/>
                  <a:pt x="43" y="92"/>
                </a:cubicBezTo>
                <a:cubicBezTo>
                  <a:pt x="57" y="91"/>
                  <a:pt x="72" y="94"/>
                  <a:pt x="85" y="97"/>
                </a:cubicBezTo>
                <a:cubicBezTo>
                  <a:pt x="77" y="87"/>
                  <a:pt x="73" y="75"/>
                  <a:pt x="71" y="62"/>
                </a:cubicBezTo>
                <a:cubicBezTo>
                  <a:pt x="70" y="50"/>
                  <a:pt x="70" y="37"/>
                  <a:pt x="71" y="25"/>
                </a:cubicBezTo>
                <a:cubicBezTo>
                  <a:pt x="71" y="21"/>
                  <a:pt x="72" y="17"/>
                  <a:pt x="74" y="13"/>
                </a:cubicBezTo>
                <a:cubicBezTo>
                  <a:pt x="81" y="5"/>
                  <a:pt x="96" y="0"/>
                  <a:pt x="103" y="3"/>
                </a:cubicBezTo>
                <a:cubicBezTo>
                  <a:pt x="109" y="7"/>
                  <a:pt x="116" y="57"/>
                  <a:pt x="141" y="82"/>
                </a:cubicBezTo>
                <a:cubicBezTo>
                  <a:pt x="151" y="91"/>
                  <a:pt x="161" y="100"/>
                  <a:pt x="172" y="108"/>
                </a:cubicBezTo>
                <a:close/>
                <a:moveTo>
                  <a:pt x="216" y="99"/>
                </a:moveTo>
                <a:cubicBezTo>
                  <a:pt x="198" y="99"/>
                  <a:pt x="183" y="114"/>
                  <a:pt x="183" y="133"/>
                </a:cubicBezTo>
                <a:cubicBezTo>
                  <a:pt x="183" y="200"/>
                  <a:pt x="183" y="200"/>
                  <a:pt x="183" y="200"/>
                </a:cubicBezTo>
                <a:cubicBezTo>
                  <a:pt x="183" y="218"/>
                  <a:pt x="198" y="233"/>
                  <a:pt x="216" y="233"/>
                </a:cubicBezTo>
                <a:cubicBezTo>
                  <a:pt x="249" y="233"/>
                  <a:pt x="249" y="233"/>
                  <a:pt x="249" y="233"/>
                </a:cubicBezTo>
                <a:cubicBezTo>
                  <a:pt x="249" y="99"/>
                  <a:pt x="249" y="99"/>
                  <a:pt x="249" y="99"/>
                </a:cubicBezTo>
                <a:lnTo>
                  <a:pt x="216" y="9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/>
          <a:p>
            <a:endParaRPr lang="zh-CN" altLang="en-US" sz="1013"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52744C0B-7C61-D75F-468C-491023027B0F}"/>
              </a:ext>
            </a:extLst>
          </p:cNvPr>
          <p:cNvGrpSpPr/>
          <p:nvPr/>
        </p:nvGrpSpPr>
        <p:grpSpPr>
          <a:xfrm>
            <a:off x="5383149" y="1331481"/>
            <a:ext cx="3014726" cy="682808"/>
            <a:chOff x="451762" y="1856096"/>
            <a:chExt cx="3014726" cy="682808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186ABD2-CC1F-B33F-DDE9-94C9CC491FA0}"/>
                </a:ext>
              </a:extLst>
            </p:cNvPr>
            <p:cNvSpPr txBox="1"/>
            <p:nvPr/>
          </p:nvSpPr>
          <p:spPr>
            <a:xfrm>
              <a:off x="454025" y="2050501"/>
              <a:ext cx="301246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E047F59-7D90-63EF-811A-841277C7E226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7EEE4269-6A31-9F12-145A-3F5112C0708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5650" y="1331481"/>
            <a:ext cx="3816350" cy="2614264"/>
          </a:xfrm>
          <a:prstGeom prst="rect">
            <a:avLst/>
          </a:prstGeom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E9A0580C-443E-1999-4112-72858855AE65}"/>
              </a:ext>
            </a:extLst>
          </p:cNvPr>
          <p:cNvGrpSpPr/>
          <p:nvPr/>
        </p:nvGrpSpPr>
        <p:grpSpPr>
          <a:xfrm>
            <a:off x="5383149" y="2415904"/>
            <a:ext cx="3014726" cy="682808"/>
            <a:chOff x="451762" y="1856096"/>
            <a:chExt cx="3014726" cy="682808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84D6DB5-5C33-0D60-397F-003773132215}"/>
                </a:ext>
              </a:extLst>
            </p:cNvPr>
            <p:cNvSpPr txBox="1"/>
            <p:nvPr/>
          </p:nvSpPr>
          <p:spPr>
            <a:xfrm>
              <a:off x="454025" y="2050501"/>
              <a:ext cx="301246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 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 1pptmoban.com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BC532AC8-048D-4221-D304-DB9F8BC12F63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BDEC6E11-D45E-FA8D-B1CC-3B4AFA9DB30A}"/>
              </a:ext>
            </a:extLst>
          </p:cNvPr>
          <p:cNvGrpSpPr/>
          <p:nvPr/>
        </p:nvGrpSpPr>
        <p:grpSpPr>
          <a:xfrm>
            <a:off x="5383149" y="3500327"/>
            <a:ext cx="3014726" cy="682808"/>
            <a:chOff x="451762" y="1856096"/>
            <a:chExt cx="3014726" cy="682808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FDE693C3-6B69-EB9C-842C-763A6273BDC6}"/>
                </a:ext>
              </a:extLst>
            </p:cNvPr>
            <p:cNvSpPr txBox="1"/>
            <p:nvPr/>
          </p:nvSpPr>
          <p:spPr>
            <a:xfrm>
              <a:off x="454025" y="2050501"/>
              <a:ext cx="301246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D48607FE-2706-27B5-F5C7-1823ED7FE584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113595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44546" y="1600084"/>
              <a:ext cx="5389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3" name="组合 2">
            <a:extLst>
              <a:ext uri="{FF2B5EF4-FFF2-40B4-BE49-F238E27FC236}">
                <a16:creationId xmlns:a16="http://schemas.microsoft.com/office/drawing/2014/main" id="{199A3402-786E-4B5E-1246-FA6973178336}"/>
              </a:ext>
            </a:extLst>
          </p:cNvPr>
          <p:cNvGrpSpPr/>
          <p:nvPr/>
        </p:nvGrpSpPr>
        <p:grpSpPr>
          <a:xfrm>
            <a:off x="1367091" y="2267855"/>
            <a:ext cx="1691643" cy="1107390"/>
            <a:chOff x="1904981" y="3049516"/>
            <a:chExt cx="2255524" cy="1476520"/>
          </a:xfrm>
        </p:grpSpPr>
        <p:sp>
          <p:nvSpPr>
            <p:cNvPr id="4" name="Freeform 5">
              <a:extLst>
                <a:ext uri="{FF2B5EF4-FFF2-40B4-BE49-F238E27FC236}">
                  <a16:creationId xmlns:a16="http://schemas.microsoft.com/office/drawing/2014/main" id="{4B275064-DEA9-2076-59A3-BDF0C366F8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904981" y="3049516"/>
              <a:ext cx="2255524" cy="1476520"/>
            </a:xfrm>
            <a:custGeom>
              <a:avLst/>
              <a:gdLst>
                <a:gd name="T0" fmla="*/ 3256 w 3324"/>
                <a:gd name="T1" fmla="*/ 470 h 2157"/>
                <a:gd name="T2" fmla="*/ 1880 w 3324"/>
                <a:gd name="T3" fmla="*/ 2056 h 2157"/>
                <a:gd name="T4" fmla="*/ 1880 w 3324"/>
                <a:gd name="T5" fmla="*/ 2056 h 2157"/>
                <a:gd name="T6" fmla="*/ 1663 w 3324"/>
                <a:gd name="T7" fmla="*/ 2157 h 2157"/>
                <a:gd name="T8" fmla="*/ 1451 w 3324"/>
                <a:gd name="T9" fmla="*/ 2062 h 2157"/>
                <a:gd name="T10" fmla="*/ 1450 w 3324"/>
                <a:gd name="T11" fmla="*/ 2062 h 2157"/>
                <a:gd name="T12" fmla="*/ 83 w 3324"/>
                <a:gd name="T13" fmla="*/ 485 h 2157"/>
                <a:gd name="T14" fmla="*/ 0 w 3324"/>
                <a:gd name="T15" fmla="*/ 284 h 2157"/>
                <a:gd name="T16" fmla="*/ 283 w 3324"/>
                <a:gd name="T17" fmla="*/ 0 h 2157"/>
                <a:gd name="T18" fmla="*/ 283 w 3324"/>
                <a:gd name="T19" fmla="*/ 0 h 2157"/>
                <a:gd name="T20" fmla="*/ 284 w 3324"/>
                <a:gd name="T21" fmla="*/ 0 h 2157"/>
                <a:gd name="T22" fmla="*/ 3039 w 3324"/>
                <a:gd name="T23" fmla="*/ 0 h 2157"/>
                <a:gd name="T24" fmla="*/ 3039 w 3324"/>
                <a:gd name="T25" fmla="*/ 0 h 2157"/>
                <a:gd name="T26" fmla="*/ 3040 w 3324"/>
                <a:gd name="T27" fmla="*/ 0 h 2157"/>
                <a:gd name="T28" fmla="*/ 3324 w 3324"/>
                <a:gd name="T29" fmla="*/ 284 h 2157"/>
                <a:gd name="T30" fmla="*/ 3256 w 3324"/>
                <a:gd name="T31" fmla="*/ 470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24" h="2157">
                  <a:moveTo>
                    <a:pt x="3256" y="470"/>
                  </a:moveTo>
                  <a:lnTo>
                    <a:pt x="1880" y="2056"/>
                  </a:lnTo>
                  <a:lnTo>
                    <a:pt x="1880" y="2056"/>
                  </a:lnTo>
                  <a:cubicBezTo>
                    <a:pt x="1828" y="2118"/>
                    <a:pt x="1750" y="2157"/>
                    <a:pt x="1663" y="2157"/>
                  </a:cubicBezTo>
                  <a:cubicBezTo>
                    <a:pt x="1578" y="2157"/>
                    <a:pt x="1503" y="2120"/>
                    <a:pt x="1451" y="2062"/>
                  </a:cubicBezTo>
                  <a:lnTo>
                    <a:pt x="1450" y="2062"/>
                  </a:lnTo>
                  <a:lnTo>
                    <a:pt x="83" y="485"/>
                  </a:lnTo>
                  <a:cubicBezTo>
                    <a:pt x="32" y="433"/>
                    <a:pt x="0" y="363"/>
                    <a:pt x="0" y="284"/>
                  </a:cubicBezTo>
                  <a:cubicBezTo>
                    <a:pt x="0" y="128"/>
                    <a:pt x="127" y="1"/>
                    <a:pt x="283" y="0"/>
                  </a:cubicBezTo>
                  <a:lnTo>
                    <a:pt x="283" y="0"/>
                  </a:lnTo>
                  <a:lnTo>
                    <a:pt x="284" y="0"/>
                  </a:lnTo>
                  <a:lnTo>
                    <a:pt x="3039" y="0"/>
                  </a:lnTo>
                  <a:lnTo>
                    <a:pt x="3039" y="0"/>
                  </a:lnTo>
                  <a:lnTo>
                    <a:pt x="3040" y="0"/>
                  </a:lnTo>
                  <a:cubicBezTo>
                    <a:pt x="3197" y="0"/>
                    <a:pt x="3324" y="127"/>
                    <a:pt x="3324" y="284"/>
                  </a:cubicBezTo>
                  <a:cubicBezTo>
                    <a:pt x="3324" y="355"/>
                    <a:pt x="3299" y="420"/>
                    <a:pt x="3256" y="47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BD18AA8D-96F1-C838-C8B2-630D654C0FB9}"/>
                </a:ext>
              </a:extLst>
            </p:cNvPr>
            <p:cNvGrpSpPr/>
            <p:nvPr/>
          </p:nvGrpSpPr>
          <p:grpSpPr>
            <a:xfrm>
              <a:off x="2709623" y="3293372"/>
              <a:ext cx="646240" cy="532372"/>
              <a:chOff x="215901" y="1787525"/>
              <a:chExt cx="693738" cy="571500"/>
            </a:xfrm>
            <a:solidFill>
              <a:schemeClr val="bg1"/>
            </a:solidFill>
          </p:grpSpPr>
          <p:sp>
            <p:nvSpPr>
              <p:cNvPr id="6" name="Freeform 13">
                <a:extLst>
                  <a:ext uri="{FF2B5EF4-FFF2-40B4-BE49-F238E27FC236}">
                    <a16:creationId xmlns:a16="http://schemas.microsoft.com/office/drawing/2014/main" id="{2A15E8CA-8137-1023-6601-842B7661850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15901" y="1787525"/>
                <a:ext cx="693738" cy="571500"/>
              </a:xfrm>
              <a:custGeom>
                <a:avLst/>
                <a:gdLst>
                  <a:gd name="T0" fmla="*/ 166 w 182"/>
                  <a:gd name="T1" fmla="*/ 0 h 152"/>
                  <a:gd name="T2" fmla="*/ 15 w 182"/>
                  <a:gd name="T3" fmla="*/ 0 h 152"/>
                  <a:gd name="T4" fmla="*/ 0 w 182"/>
                  <a:gd name="T5" fmla="*/ 15 h 152"/>
                  <a:gd name="T6" fmla="*/ 0 w 182"/>
                  <a:gd name="T7" fmla="*/ 107 h 152"/>
                  <a:gd name="T8" fmla="*/ 15 w 182"/>
                  <a:gd name="T9" fmla="*/ 123 h 152"/>
                  <a:gd name="T10" fmla="*/ 70 w 182"/>
                  <a:gd name="T11" fmla="*/ 123 h 152"/>
                  <a:gd name="T12" fmla="*/ 70 w 182"/>
                  <a:gd name="T13" fmla="*/ 142 h 152"/>
                  <a:gd name="T14" fmla="*/ 27 w 182"/>
                  <a:gd name="T15" fmla="*/ 142 h 152"/>
                  <a:gd name="T16" fmla="*/ 17 w 182"/>
                  <a:gd name="T17" fmla="*/ 152 h 152"/>
                  <a:gd name="T18" fmla="*/ 164 w 182"/>
                  <a:gd name="T19" fmla="*/ 152 h 152"/>
                  <a:gd name="T20" fmla="*/ 155 w 182"/>
                  <a:gd name="T21" fmla="*/ 142 h 152"/>
                  <a:gd name="T22" fmla="*/ 111 w 182"/>
                  <a:gd name="T23" fmla="*/ 142 h 152"/>
                  <a:gd name="T24" fmla="*/ 111 w 182"/>
                  <a:gd name="T25" fmla="*/ 123 h 152"/>
                  <a:gd name="T26" fmla="*/ 166 w 182"/>
                  <a:gd name="T27" fmla="*/ 123 h 152"/>
                  <a:gd name="T28" fmla="*/ 182 w 182"/>
                  <a:gd name="T29" fmla="*/ 107 h 152"/>
                  <a:gd name="T30" fmla="*/ 182 w 182"/>
                  <a:gd name="T31" fmla="*/ 15 h 152"/>
                  <a:gd name="T32" fmla="*/ 166 w 182"/>
                  <a:gd name="T33" fmla="*/ 0 h 152"/>
                  <a:gd name="T34" fmla="*/ 172 w 182"/>
                  <a:gd name="T35" fmla="*/ 107 h 152"/>
                  <a:gd name="T36" fmla="*/ 166 w 182"/>
                  <a:gd name="T37" fmla="*/ 112 h 152"/>
                  <a:gd name="T38" fmla="*/ 15 w 182"/>
                  <a:gd name="T39" fmla="*/ 112 h 152"/>
                  <a:gd name="T40" fmla="*/ 10 w 182"/>
                  <a:gd name="T41" fmla="*/ 107 h 152"/>
                  <a:gd name="T42" fmla="*/ 10 w 182"/>
                  <a:gd name="T43" fmla="*/ 15 h 152"/>
                  <a:gd name="T44" fmla="*/ 15 w 182"/>
                  <a:gd name="T45" fmla="*/ 10 h 152"/>
                  <a:gd name="T46" fmla="*/ 166 w 182"/>
                  <a:gd name="T47" fmla="*/ 10 h 152"/>
                  <a:gd name="T48" fmla="*/ 172 w 182"/>
                  <a:gd name="T49" fmla="*/ 15 h 152"/>
                  <a:gd name="T50" fmla="*/ 172 w 182"/>
                  <a:gd name="T51" fmla="*/ 107 h 1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82" h="152">
                    <a:moveTo>
                      <a:pt x="166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5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0" y="116"/>
                      <a:pt x="7" y="123"/>
                      <a:pt x="15" y="123"/>
                    </a:cubicBezTo>
                    <a:cubicBezTo>
                      <a:pt x="70" y="123"/>
                      <a:pt x="70" y="123"/>
                      <a:pt x="70" y="123"/>
                    </a:cubicBezTo>
                    <a:cubicBezTo>
                      <a:pt x="70" y="142"/>
                      <a:pt x="70" y="142"/>
                      <a:pt x="70" y="142"/>
                    </a:cubicBezTo>
                    <a:cubicBezTo>
                      <a:pt x="27" y="142"/>
                      <a:pt x="27" y="142"/>
                      <a:pt x="27" y="142"/>
                    </a:cubicBezTo>
                    <a:cubicBezTo>
                      <a:pt x="21" y="142"/>
                      <a:pt x="17" y="147"/>
                      <a:pt x="17" y="152"/>
                    </a:cubicBezTo>
                    <a:cubicBezTo>
                      <a:pt x="164" y="152"/>
                      <a:pt x="164" y="152"/>
                      <a:pt x="164" y="152"/>
                    </a:cubicBezTo>
                    <a:cubicBezTo>
                      <a:pt x="164" y="147"/>
                      <a:pt x="160" y="142"/>
                      <a:pt x="155" y="142"/>
                    </a:cubicBezTo>
                    <a:cubicBezTo>
                      <a:pt x="111" y="142"/>
                      <a:pt x="111" y="142"/>
                      <a:pt x="111" y="142"/>
                    </a:cubicBezTo>
                    <a:cubicBezTo>
                      <a:pt x="111" y="123"/>
                      <a:pt x="111" y="123"/>
                      <a:pt x="111" y="123"/>
                    </a:cubicBezTo>
                    <a:cubicBezTo>
                      <a:pt x="166" y="123"/>
                      <a:pt x="166" y="123"/>
                      <a:pt x="166" y="123"/>
                    </a:cubicBezTo>
                    <a:cubicBezTo>
                      <a:pt x="175" y="123"/>
                      <a:pt x="182" y="116"/>
                      <a:pt x="182" y="107"/>
                    </a:cubicBezTo>
                    <a:cubicBezTo>
                      <a:pt x="182" y="15"/>
                      <a:pt x="182" y="15"/>
                      <a:pt x="182" y="15"/>
                    </a:cubicBezTo>
                    <a:cubicBezTo>
                      <a:pt x="182" y="7"/>
                      <a:pt x="175" y="0"/>
                      <a:pt x="166" y="0"/>
                    </a:cubicBezTo>
                    <a:close/>
                    <a:moveTo>
                      <a:pt x="172" y="107"/>
                    </a:moveTo>
                    <a:cubicBezTo>
                      <a:pt x="172" y="110"/>
                      <a:pt x="169" y="112"/>
                      <a:pt x="166" y="112"/>
                    </a:cubicBezTo>
                    <a:cubicBezTo>
                      <a:pt x="15" y="112"/>
                      <a:pt x="15" y="112"/>
                      <a:pt x="15" y="112"/>
                    </a:cubicBezTo>
                    <a:cubicBezTo>
                      <a:pt x="12" y="112"/>
                      <a:pt x="10" y="110"/>
                      <a:pt x="10" y="107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10" y="12"/>
                      <a:pt x="12" y="10"/>
                      <a:pt x="15" y="10"/>
                    </a:cubicBezTo>
                    <a:cubicBezTo>
                      <a:pt x="166" y="10"/>
                      <a:pt x="166" y="10"/>
                      <a:pt x="166" y="10"/>
                    </a:cubicBezTo>
                    <a:cubicBezTo>
                      <a:pt x="169" y="10"/>
                      <a:pt x="172" y="12"/>
                      <a:pt x="172" y="15"/>
                    </a:cubicBezTo>
                    <a:lnTo>
                      <a:pt x="172" y="10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Freeform 14">
                <a:extLst>
                  <a:ext uri="{FF2B5EF4-FFF2-40B4-BE49-F238E27FC236}">
                    <a16:creationId xmlns:a16="http://schemas.microsoft.com/office/drawing/2014/main" id="{195C4868-D641-AF55-87DF-C8706CF07E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09576" y="1866900"/>
                <a:ext cx="301625" cy="296863"/>
              </a:xfrm>
              <a:custGeom>
                <a:avLst/>
                <a:gdLst>
                  <a:gd name="T0" fmla="*/ 0 w 79"/>
                  <a:gd name="T1" fmla="*/ 40 h 79"/>
                  <a:gd name="T2" fmla="*/ 79 w 79"/>
                  <a:gd name="T3" fmla="*/ 40 h 79"/>
                  <a:gd name="T4" fmla="*/ 38 w 79"/>
                  <a:gd name="T5" fmla="*/ 5 h 79"/>
                  <a:gd name="T6" fmla="*/ 25 w 79"/>
                  <a:gd name="T7" fmla="*/ 18 h 79"/>
                  <a:gd name="T8" fmla="*/ 38 w 79"/>
                  <a:gd name="T9" fmla="*/ 23 h 79"/>
                  <a:gd name="T10" fmla="*/ 21 w 79"/>
                  <a:gd name="T11" fmla="*/ 38 h 79"/>
                  <a:gd name="T12" fmla="*/ 38 w 79"/>
                  <a:gd name="T13" fmla="*/ 23 h 79"/>
                  <a:gd name="T14" fmla="*/ 38 w 79"/>
                  <a:gd name="T15" fmla="*/ 57 h 79"/>
                  <a:gd name="T16" fmla="*/ 21 w 79"/>
                  <a:gd name="T17" fmla="*/ 42 h 79"/>
                  <a:gd name="T18" fmla="*/ 38 w 79"/>
                  <a:gd name="T19" fmla="*/ 61 h 79"/>
                  <a:gd name="T20" fmla="*/ 25 w 79"/>
                  <a:gd name="T21" fmla="*/ 62 h 79"/>
                  <a:gd name="T22" fmla="*/ 41 w 79"/>
                  <a:gd name="T23" fmla="*/ 74 h 79"/>
                  <a:gd name="T24" fmla="*/ 54 w 79"/>
                  <a:gd name="T25" fmla="*/ 62 h 79"/>
                  <a:gd name="T26" fmla="*/ 41 w 79"/>
                  <a:gd name="T27" fmla="*/ 57 h 79"/>
                  <a:gd name="T28" fmla="*/ 58 w 79"/>
                  <a:gd name="T29" fmla="*/ 42 h 79"/>
                  <a:gd name="T30" fmla="*/ 41 w 79"/>
                  <a:gd name="T31" fmla="*/ 57 h 79"/>
                  <a:gd name="T32" fmla="*/ 41 w 79"/>
                  <a:gd name="T33" fmla="*/ 23 h 79"/>
                  <a:gd name="T34" fmla="*/ 58 w 79"/>
                  <a:gd name="T35" fmla="*/ 38 h 79"/>
                  <a:gd name="T36" fmla="*/ 42 w 79"/>
                  <a:gd name="T37" fmla="*/ 19 h 79"/>
                  <a:gd name="T38" fmla="*/ 54 w 79"/>
                  <a:gd name="T39" fmla="*/ 18 h 79"/>
                  <a:gd name="T40" fmla="*/ 50 w 79"/>
                  <a:gd name="T41" fmla="*/ 5 h 79"/>
                  <a:gd name="T42" fmla="*/ 58 w 79"/>
                  <a:gd name="T43" fmla="*/ 17 h 79"/>
                  <a:gd name="T44" fmla="*/ 21 w 79"/>
                  <a:gd name="T45" fmla="*/ 17 h 79"/>
                  <a:gd name="T46" fmla="*/ 29 w 79"/>
                  <a:gd name="T47" fmla="*/ 5 h 79"/>
                  <a:gd name="T48" fmla="*/ 20 w 79"/>
                  <a:gd name="T49" fmla="*/ 20 h 79"/>
                  <a:gd name="T50" fmla="*/ 4 w 79"/>
                  <a:gd name="T51" fmla="*/ 38 h 79"/>
                  <a:gd name="T52" fmla="*/ 20 w 79"/>
                  <a:gd name="T53" fmla="*/ 20 h 79"/>
                  <a:gd name="T54" fmla="*/ 20 w 79"/>
                  <a:gd name="T55" fmla="*/ 60 h 79"/>
                  <a:gd name="T56" fmla="*/ 4 w 79"/>
                  <a:gd name="T57" fmla="*/ 42 h 79"/>
                  <a:gd name="T58" fmla="*/ 21 w 79"/>
                  <a:gd name="T59" fmla="*/ 63 h 79"/>
                  <a:gd name="T60" fmla="*/ 15 w 79"/>
                  <a:gd name="T61" fmla="*/ 66 h 79"/>
                  <a:gd name="T62" fmla="*/ 58 w 79"/>
                  <a:gd name="T63" fmla="*/ 63 h 79"/>
                  <a:gd name="T64" fmla="*/ 50 w 79"/>
                  <a:gd name="T65" fmla="*/ 74 h 79"/>
                  <a:gd name="T66" fmla="*/ 59 w 79"/>
                  <a:gd name="T67" fmla="*/ 60 h 79"/>
                  <a:gd name="T68" fmla="*/ 76 w 79"/>
                  <a:gd name="T69" fmla="*/ 42 h 79"/>
                  <a:gd name="T70" fmla="*/ 59 w 79"/>
                  <a:gd name="T71" fmla="*/ 60 h 79"/>
                  <a:gd name="T72" fmla="*/ 59 w 79"/>
                  <a:gd name="T73" fmla="*/ 20 h 79"/>
                  <a:gd name="T74" fmla="*/ 76 w 79"/>
                  <a:gd name="T75" fmla="*/ 38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79" h="79">
                    <a:moveTo>
                      <a:pt x="40" y="0"/>
                    </a:moveTo>
                    <a:cubicBezTo>
                      <a:pt x="18" y="0"/>
                      <a:pt x="0" y="18"/>
                      <a:pt x="0" y="40"/>
                    </a:cubicBezTo>
                    <a:cubicBezTo>
                      <a:pt x="0" y="62"/>
                      <a:pt x="18" y="79"/>
                      <a:pt x="40" y="79"/>
                    </a:cubicBezTo>
                    <a:cubicBezTo>
                      <a:pt x="62" y="79"/>
                      <a:pt x="79" y="62"/>
                      <a:pt x="79" y="40"/>
                    </a:cubicBezTo>
                    <a:cubicBezTo>
                      <a:pt x="79" y="18"/>
                      <a:pt x="62" y="0"/>
                      <a:pt x="40" y="0"/>
                    </a:cubicBezTo>
                    <a:close/>
                    <a:moveTo>
                      <a:pt x="38" y="5"/>
                    </a:moveTo>
                    <a:cubicBezTo>
                      <a:pt x="38" y="19"/>
                      <a:pt x="38" y="19"/>
                      <a:pt x="38" y="19"/>
                    </a:cubicBezTo>
                    <a:cubicBezTo>
                      <a:pt x="34" y="19"/>
                      <a:pt x="29" y="19"/>
                      <a:pt x="25" y="18"/>
                    </a:cubicBezTo>
                    <a:cubicBezTo>
                      <a:pt x="29" y="11"/>
                      <a:pt x="33" y="6"/>
                      <a:pt x="38" y="5"/>
                    </a:cubicBezTo>
                    <a:close/>
                    <a:moveTo>
                      <a:pt x="38" y="23"/>
                    </a:moveTo>
                    <a:cubicBezTo>
                      <a:pt x="38" y="38"/>
                      <a:pt x="38" y="38"/>
                      <a:pt x="38" y="38"/>
                    </a:cubicBezTo>
                    <a:cubicBezTo>
                      <a:pt x="21" y="38"/>
                      <a:pt x="21" y="38"/>
                      <a:pt x="21" y="38"/>
                    </a:cubicBezTo>
                    <a:cubicBezTo>
                      <a:pt x="21" y="32"/>
                      <a:pt x="22" y="26"/>
                      <a:pt x="24" y="21"/>
                    </a:cubicBezTo>
                    <a:cubicBezTo>
                      <a:pt x="29" y="22"/>
                      <a:pt x="33" y="22"/>
                      <a:pt x="38" y="23"/>
                    </a:cubicBezTo>
                    <a:close/>
                    <a:moveTo>
                      <a:pt x="38" y="42"/>
                    </a:moveTo>
                    <a:cubicBezTo>
                      <a:pt x="38" y="57"/>
                      <a:pt x="38" y="57"/>
                      <a:pt x="38" y="57"/>
                    </a:cubicBezTo>
                    <a:cubicBezTo>
                      <a:pt x="33" y="57"/>
                      <a:pt x="29" y="58"/>
                      <a:pt x="24" y="59"/>
                    </a:cubicBezTo>
                    <a:cubicBezTo>
                      <a:pt x="22" y="54"/>
                      <a:pt x="21" y="48"/>
                      <a:pt x="21" y="42"/>
                    </a:cubicBezTo>
                    <a:lnTo>
                      <a:pt x="38" y="42"/>
                    </a:lnTo>
                    <a:close/>
                    <a:moveTo>
                      <a:pt x="38" y="61"/>
                    </a:moveTo>
                    <a:cubicBezTo>
                      <a:pt x="38" y="74"/>
                      <a:pt x="38" y="74"/>
                      <a:pt x="38" y="74"/>
                    </a:cubicBezTo>
                    <a:cubicBezTo>
                      <a:pt x="33" y="73"/>
                      <a:pt x="29" y="69"/>
                      <a:pt x="25" y="62"/>
                    </a:cubicBezTo>
                    <a:cubicBezTo>
                      <a:pt x="29" y="61"/>
                      <a:pt x="34" y="61"/>
                      <a:pt x="38" y="61"/>
                    </a:cubicBezTo>
                    <a:close/>
                    <a:moveTo>
                      <a:pt x="41" y="74"/>
                    </a:moveTo>
                    <a:cubicBezTo>
                      <a:pt x="41" y="61"/>
                      <a:pt x="41" y="61"/>
                      <a:pt x="41" y="61"/>
                    </a:cubicBezTo>
                    <a:cubicBezTo>
                      <a:pt x="46" y="61"/>
                      <a:pt x="50" y="61"/>
                      <a:pt x="54" y="62"/>
                    </a:cubicBezTo>
                    <a:cubicBezTo>
                      <a:pt x="51" y="69"/>
                      <a:pt x="46" y="74"/>
                      <a:pt x="41" y="74"/>
                    </a:cubicBezTo>
                    <a:close/>
                    <a:moveTo>
                      <a:pt x="41" y="57"/>
                    </a:moveTo>
                    <a:cubicBezTo>
                      <a:pt x="41" y="42"/>
                      <a:pt x="41" y="42"/>
                      <a:pt x="41" y="42"/>
                    </a:cubicBezTo>
                    <a:cubicBezTo>
                      <a:pt x="58" y="42"/>
                      <a:pt x="58" y="42"/>
                      <a:pt x="58" y="42"/>
                    </a:cubicBezTo>
                    <a:cubicBezTo>
                      <a:pt x="58" y="48"/>
                      <a:pt x="57" y="54"/>
                      <a:pt x="55" y="59"/>
                    </a:cubicBezTo>
                    <a:cubicBezTo>
                      <a:pt x="51" y="58"/>
                      <a:pt x="46" y="57"/>
                      <a:pt x="41" y="57"/>
                    </a:cubicBezTo>
                    <a:close/>
                    <a:moveTo>
                      <a:pt x="41" y="38"/>
                    </a:moveTo>
                    <a:cubicBezTo>
                      <a:pt x="41" y="23"/>
                      <a:pt x="41" y="23"/>
                      <a:pt x="41" y="23"/>
                    </a:cubicBezTo>
                    <a:cubicBezTo>
                      <a:pt x="46" y="22"/>
                      <a:pt x="51" y="22"/>
                      <a:pt x="55" y="21"/>
                    </a:cubicBezTo>
                    <a:cubicBezTo>
                      <a:pt x="57" y="26"/>
                      <a:pt x="58" y="32"/>
                      <a:pt x="58" y="38"/>
                    </a:cubicBezTo>
                    <a:lnTo>
                      <a:pt x="41" y="38"/>
                    </a:lnTo>
                    <a:close/>
                    <a:moveTo>
                      <a:pt x="42" y="19"/>
                    </a:moveTo>
                    <a:cubicBezTo>
                      <a:pt x="42" y="5"/>
                      <a:pt x="42" y="5"/>
                      <a:pt x="42" y="5"/>
                    </a:cubicBezTo>
                    <a:cubicBezTo>
                      <a:pt x="46" y="6"/>
                      <a:pt x="51" y="11"/>
                      <a:pt x="54" y="18"/>
                    </a:cubicBezTo>
                    <a:cubicBezTo>
                      <a:pt x="50" y="19"/>
                      <a:pt x="46" y="19"/>
                      <a:pt x="42" y="19"/>
                    </a:cubicBezTo>
                    <a:close/>
                    <a:moveTo>
                      <a:pt x="50" y="5"/>
                    </a:moveTo>
                    <a:cubicBezTo>
                      <a:pt x="56" y="7"/>
                      <a:pt x="61" y="10"/>
                      <a:pt x="65" y="14"/>
                    </a:cubicBezTo>
                    <a:cubicBezTo>
                      <a:pt x="63" y="15"/>
                      <a:pt x="60" y="16"/>
                      <a:pt x="58" y="17"/>
                    </a:cubicBezTo>
                    <a:cubicBezTo>
                      <a:pt x="56" y="12"/>
                      <a:pt x="53" y="8"/>
                      <a:pt x="50" y="5"/>
                    </a:cubicBezTo>
                    <a:close/>
                    <a:moveTo>
                      <a:pt x="21" y="17"/>
                    </a:moveTo>
                    <a:cubicBezTo>
                      <a:pt x="19" y="16"/>
                      <a:pt x="17" y="15"/>
                      <a:pt x="15" y="14"/>
                    </a:cubicBezTo>
                    <a:cubicBezTo>
                      <a:pt x="19" y="10"/>
                      <a:pt x="24" y="7"/>
                      <a:pt x="29" y="5"/>
                    </a:cubicBezTo>
                    <a:cubicBezTo>
                      <a:pt x="26" y="8"/>
                      <a:pt x="23" y="12"/>
                      <a:pt x="21" y="17"/>
                    </a:cubicBezTo>
                    <a:close/>
                    <a:moveTo>
                      <a:pt x="20" y="20"/>
                    </a:moveTo>
                    <a:cubicBezTo>
                      <a:pt x="18" y="25"/>
                      <a:pt x="17" y="31"/>
                      <a:pt x="17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30"/>
                      <a:pt x="7" y="22"/>
                      <a:pt x="12" y="17"/>
                    </a:cubicBezTo>
                    <a:cubicBezTo>
                      <a:pt x="15" y="18"/>
                      <a:pt x="17" y="19"/>
                      <a:pt x="20" y="20"/>
                    </a:cubicBezTo>
                    <a:close/>
                    <a:moveTo>
                      <a:pt x="17" y="42"/>
                    </a:moveTo>
                    <a:cubicBezTo>
                      <a:pt x="17" y="48"/>
                      <a:pt x="18" y="55"/>
                      <a:pt x="20" y="60"/>
                    </a:cubicBezTo>
                    <a:cubicBezTo>
                      <a:pt x="17" y="61"/>
                      <a:pt x="15" y="62"/>
                      <a:pt x="12" y="63"/>
                    </a:cubicBezTo>
                    <a:cubicBezTo>
                      <a:pt x="7" y="57"/>
                      <a:pt x="4" y="50"/>
                      <a:pt x="4" y="42"/>
                    </a:cubicBezTo>
                    <a:lnTo>
                      <a:pt x="17" y="42"/>
                    </a:lnTo>
                    <a:close/>
                    <a:moveTo>
                      <a:pt x="21" y="63"/>
                    </a:moveTo>
                    <a:cubicBezTo>
                      <a:pt x="23" y="68"/>
                      <a:pt x="26" y="72"/>
                      <a:pt x="29" y="74"/>
                    </a:cubicBezTo>
                    <a:cubicBezTo>
                      <a:pt x="24" y="73"/>
                      <a:pt x="19" y="70"/>
                      <a:pt x="15" y="66"/>
                    </a:cubicBezTo>
                    <a:cubicBezTo>
                      <a:pt x="17" y="65"/>
                      <a:pt x="19" y="64"/>
                      <a:pt x="21" y="63"/>
                    </a:cubicBezTo>
                    <a:close/>
                    <a:moveTo>
                      <a:pt x="58" y="63"/>
                    </a:moveTo>
                    <a:cubicBezTo>
                      <a:pt x="60" y="64"/>
                      <a:pt x="63" y="65"/>
                      <a:pt x="65" y="66"/>
                    </a:cubicBezTo>
                    <a:cubicBezTo>
                      <a:pt x="61" y="70"/>
                      <a:pt x="56" y="73"/>
                      <a:pt x="50" y="74"/>
                    </a:cubicBezTo>
                    <a:cubicBezTo>
                      <a:pt x="53" y="72"/>
                      <a:pt x="56" y="68"/>
                      <a:pt x="58" y="63"/>
                    </a:cubicBezTo>
                    <a:close/>
                    <a:moveTo>
                      <a:pt x="59" y="60"/>
                    </a:moveTo>
                    <a:cubicBezTo>
                      <a:pt x="61" y="55"/>
                      <a:pt x="62" y="48"/>
                      <a:pt x="62" y="42"/>
                    </a:cubicBezTo>
                    <a:cubicBezTo>
                      <a:pt x="76" y="42"/>
                      <a:pt x="76" y="42"/>
                      <a:pt x="76" y="42"/>
                    </a:cubicBezTo>
                    <a:cubicBezTo>
                      <a:pt x="75" y="50"/>
                      <a:pt x="72" y="57"/>
                      <a:pt x="67" y="63"/>
                    </a:cubicBezTo>
                    <a:cubicBezTo>
                      <a:pt x="65" y="62"/>
                      <a:pt x="62" y="61"/>
                      <a:pt x="59" y="60"/>
                    </a:cubicBezTo>
                    <a:close/>
                    <a:moveTo>
                      <a:pt x="62" y="38"/>
                    </a:moveTo>
                    <a:cubicBezTo>
                      <a:pt x="62" y="31"/>
                      <a:pt x="61" y="25"/>
                      <a:pt x="59" y="20"/>
                    </a:cubicBezTo>
                    <a:cubicBezTo>
                      <a:pt x="62" y="19"/>
                      <a:pt x="65" y="18"/>
                      <a:pt x="67" y="17"/>
                    </a:cubicBezTo>
                    <a:cubicBezTo>
                      <a:pt x="72" y="22"/>
                      <a:pt x="75" y="30"/>
                      <a:pt x="76" y="38"/>
                    </a:cubicBezTo>
                    <a:lnTo>
                      <a:pt x="62" y="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7A5B6D5F-47C2-BBA1-B0DB-7D3A8AD99B8E}"/>
              </a:ext>
            </a:extLst>
          </p:cNvPr>
          <p:cNvGrpSpPr/>
          <p:nvPr/>
        </p:nvGrpSpPr>
        <p:grpSpPr>
          <a:xfrm>
            <a:off x="2509276" y="2537487"/>
            <a:ext cx="1691643" cy="1106168"/>
            <a:chOff x="3427894" y="3409026"/>
            <a:chExt cx="2255524" cy="1474890"/>
          </a:xfrm>
        </p:grpSpPr>
        <p:sp>
          <p:nvSpPr>
            <p:cNvPr id="9" name="Freeform 6">
              <a:extLst>
                <a:ext uri="{FF2B5EF4-FFF2-40B4-BE49-F238E27FC236}">
                  <a16:creationId xmlns:a16="http://schemas.microsoft.com/office/drawing/2014/main" id="{CBCB594A-B558-CD68-2414-8A36674B14DF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7894" y="3409026"/>
              <a:ext cx="2255524" cy="1474890"/>
            </a:xfrm>
            <a:custGeom>
              <a:avLst/>
              <a:gdLst>
                <a:gd name="T0" fmla="*/ 3256 w 3325"/>
                <a:gd name="T1" fmla="*/ 1687 h 2157"/>
                <a:gd name="T2" fmla="*/ 1880 w 3325"/>
                <a:gd name="T3" fmla="*/ 100 h 2157"/>
                <a:gd name="T4" fmla="*/ 1880 w 3325"/>
                <a:gd name="T5" fmla="*/ 100 h 2157"/>
                <a:gd name="T6" fmla="*/ 1663 w 3325"/>
                <a:gd name="T7" fmla="*/ 0 h 2157"/>
                <a:gd name="T8" fmla="*/ 1451 w 3325"/>
                <a:gd name="T9" fmla="*/ 95 h 2157"/>
                <a:gd name="T10" fmla="*/ 1451 w 3325"/>
                <a:gd name="T11" fmla="*/ 95 h 2157"/>
                <a:gd name="T12" fmla="*/ 83 w 3325"/>
                <a:gd name="T13" fmla="*/ 1672 h 2157"/>
                <a:gd name="T14" fmla="*/ 0 w 3325"/>
                <a:gd name="T15" fmla="*/ 1872 h 2157"/>
                <a:gd name="T16" fmla="*/ 284 w 3325"/>
                <a:gd name="T17" fmla="*/ 2157 h 2157"/>
                <a:gd name="T18" fmla="*/ 284 w 3325"/>
                <a:gd name="T19" fmla="*/ 2157 h 2157"/>
                <a:gd name="T20" fmla="*/ 285 w 3325"/>
                <a:gd name="T21" fmla="*/ 2157 h 2157"/>
                <a:gd name="T22" fmla="*/ 3039 w 3325"/>
                <a:gd name="T23" fmla="*/ 2157 h 2157"/>
                <a:gd name="T24" fmla="*/ 3039 w 3325"/>
                <a:gd name="T25" fmla="*/ 2157 h 2157"/>
                <a:gd name="T26" fmla="*/ 3040 w 3325"/>
                <a:gd name="T27" fmla="*/ 2157 h 2157"/>
                <a:gd name="T28" fmla="*/ 3325 w 3325"/>
                <a:gd name="T29" fmla="*/ 1872 h 2157"/>
                <a:gd name="T30" fmla="*/ 3256 w 3325"/>
                <a:gd name="T31" fmla="*/ 1687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25" h="2157">
                  <a:moveTo>
                    <a:pt x="3256" y="1687"/>
                  </a:moveTo>
                  <a:lnTo>
                    <a:pt x="1880" y="100"/>
                  </a:lnTo>
                  <a:lnTo>
                    <a:pt x="1880" y="100"/>
                  </a:lnTo>
                  <a:cubicBezTo>
                    <a:pt x="1828" y="39"/>
                    <a:pt x="1750" y="0"/>
                    <a:pt x="1663" y="0"/>
                  </a:cubicBezTo>
                  <a:cubicBezTo>
                    <a:pt x="1579" y="0"/>
                    <a:pt x="1503" y="36"/>
                    <a:pt x="1451" y="95"/>
                  </a:cubicBezTo>
                  <a:lnTo>
                    <a:pt x="1451" y="95"/>
                  </a:lnTo>
                  <a:lnTo>
                    <a:pt x="83" y="1672"/>
                  </a:lnTo>
                  <a:cubicBezTo>
                    <a:pt x="32" y="1723"/>
                    <a:pt x="0" y="1794"/>
                    <a:pt x="0" y="1872"/>
                  </a:cubicBezTo>
                  <a:cubicBezTo>
                    <a:pt x="0" y="2029"/>
                    <a:pt x="127" y="2156"/>
                    <a:pt x="284" y="2157"/>
                  </a:cubicBezTo>
                  <a:lnTo>
                    <a:pt x="284" y="2157"/>
                  </a:lnTo>
                  <a:lnTo>
                    <a:pt x="285" y="2157"/>
                  </a:lnTo>
                  <a:lnTo>
                    <a:pt x="3039" y="2157"/>
                  </a:lnTo>
                  <a:lnTo>
                    <a:pt x="3039" y="2157"/>
                  </a:lnTo>
                  <a:lnTo>
                    <a:pt x="3040" y="2157"/>
                  </a:lnTo>
                  <a:cubicBezTo>
                    <a:pt x="3198" y="2157"/>
                    <a:pt x="3325" y="2029"/>
                    <a:pt x="3325" y="1872"/>
                  </a:cubicBezTo>
                  <a:cubicBezTo>
                    <a:pt x="3325" y="1802"/>
                    <a:pt x="3299" y="1737"/>
                    <a:pt x="3256" y="168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1" name="Freeform 15">
              <a:extLst>
                <a:ext uri="{FF2B5EF4-FFF2-40B4-BE49-F238E27FC236}">
                  <a16:creationId xmlns:a16="http://schemas.microsoft.com/office/drawing/2014/main" id="{4DFB0707-8252-0FDE-28E8-526D026E9C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46585" y="4146471"/>
              <a:ext cx="618142" cy="490964"/>
            </a:xfrm>
            <a:custGeom>
              <a:avLst/>
              <a:gdLst>
                <a:gd name="T0" fmla="*/ 52 w 174"/>
                <a:gd name="T1" fmla="*/ 61 h 140"/>
                <a:gd name="T2" fmla="*/ 41 w 174"/>
                <a:gd name="T3" fmla="*/ 50 h 140"/>
                <a:gd name="T4" fmla="*/ 52 w 174"/>
                <a:gd name="T5" fmla="*/ 39 h 140"/>
                <a:gd name="T6" fmla="*/ 63 w 174"/>
                <a:gd name="T7" fmla="*/ 50 h 140"/>
                <a:gd name="T8" fmla="*/ 52 w 174"/>
                <a:gd name="T9" fmla="*/ 61 h 140"/>
                <a:gd name="T10" fmla="*/ 87 w 174"/>
                <a:gd name="T11" fmla="*/ 61 h 140"/>
                <a:gd name="T12" fmla="*/ 76 w 174"/>
                <a:gd name="T13" fmla="*/ 50 h 140"/>
                <a:gd name="T14" fmla="*/ 87 w 174"/>
                <a:gd name="T15" fmla="*/ 39 h 140"/>
                <a:gd name="T16" fmla="*/ 98 w 174"/>
                <a:gd name="T17" fmla="*/ 50 h 140"/>
                <a:gd name="T18" fmla="*/ 87 w 174"/>
                <a:gd name="T19" fmla="*/ 61 h 140"/>
                <a:gd name="T20" fmla="*/ 122 w 174"/>
                <a:gd name="T21" fmla="*/ 61 h 140"/>
                <a:gd name="T22" fmla="*/ 111 w 174"/>
                <a:gd name="T23" fmla="*/ 50 h 140"/>
                <a:gd name="T24" fmla="*/ 122 w 174"/>
                <a:gd name="T25" fmla="*/ 39 h 140"/>
                <a:gd name="T26" fmla="*/ 133 w 174"/>
                <a:gd name="T27" fmla="*/ 50 h 140"/>
                <a:gd name="T28" fmla="*/ 122 w 174"/>
                <a:gd name="T29" fmla="*/ 61 h 140"/>
                <a:gd name="T30" fmla="*/ 163 w 174"/>
                <a:gd name="T31" fmla="*/ 0 h 140"/>
                <a:gd name="T32" fmla="*/ 11 w 174"/>
                <a:gd name="T33" fmla="*/ 0 h 140"/>
                <a:gd name="T34" fmla="*/ 0 w 174"/>
                <a:gd name="T35" fmla="*/ 11 h 140"/>
                <a:gd name="T36" fmla="*/ 0 w 174"/>
                <a:gd name="T37" fmla="*/ 83 h 140"/>
                <a:gd name="T38" fmla="*/ 11 w 174"/>
                <a:gd name="T39" fmla="*/ 94 h 140"/>
                <a:gd name="T40" fmla="*/ 51 w 174"/>
                <a:gd name="T41" fmla="*/ 94 h 140"/>
                <a:gd name="T42" fmla="*/ 51 w 174"/>
                <a:gd name="T43" fmla="*/ 140 h 140"/>
                <a:gd name="T44" fmla="*/ 97 w 174"/>
                <a:gd name="T45" fmla="*/ 94 h 140"/>
                <a:gd name="T46" fmla="*/ 163 w 174"/>
                <a:gd name="T47" fmla="*/ 94 h 140"/>
                <a:gd name="T48" fmla="*/ 174 w 174"/>
                <a:gd name="T49" fmla="*/ 83 h 140"/>
                <a:gd name="T50" fmla="*/ 174 w 174"/>
                <a:gd name="T51" fmla="*/ 11 h 140"/>
                <a:gd name="T52" fmla="*/ 163 w 174"/>
                <a:gd name="T53" fmla="*/ 0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74" h="140">
                  <a:moveTo>
                    <a:pt x="52" y="61"/>
                  </a:moveTo>
                  <a:cubicBezTo>
                    <a:pt x="46" y="61"/>
                    <a:pt x="41" y="56"/>
                    <a:pt x="41" y="50"/>
                  </a:cubicBezTo>
                  <a:cubicBezTo>
                    <a:pt x="41" y="44"/>
                    <a:pt x="46" y="39"/>
                    <a:pt x="52" y="39"/>
                  </a:cubicBezTo>
                  <a:cubicBezTo>
                    <a:pt x="58" y="39"/>
                    <a:pt x="63" y="44"/>
                    <a:pt x="63" y="50"/>
                  </a:cubicBezTo>
                  <a:cubicBezTo>
                    <a:pt x="63" y="56"/>
                    <a:pt x="58" y="61"/>
                    <a:pt x="52" y="61"/>
                  </a:cubicBezTo>
                  <a:moveTo>
                    <a:pt x="87" y="61"/>
                  </a:moveTo>
                  <a:cubicBezTo>
                    <a:pt x="81" y="61"/>
                    <a:pt x="76" y="56"/>
                    <a:pt x="76" y="50"/>
                  </a:cubicBezTo>
                  <a:cubicBezTo>
                    <a:pt x="76" y="44"/>
                    <a:pt x="81" y="39"/>
                    <a:pt x="87" y="39"/>
                  </a:cubicBezTo>
                  <a:cubicBezTo>
                    <a:pt x="93" y="39"/>
                    <a:pt x="98" y="44"/>
                    <a:pt x="98" y="50"/>
                  </a:cubicBezTo>
                  <a:cubicBezTo>
                    <a:pt x="98" y="56"/>
                    <a:pt x="93" y="61"/>
                    <a:pt x="87" y="61"/>
                  </a:cubicBezTo>
                  <a:moveTo>
                    <a:pt x="122" y="61"/>
                  </a:moveTo>
                  <a:cubicBezTo>
                    <a:pt x="116" y="61"/>
                    <a:pt x="111" y="56"/>
                    <a:pt x="111" y="50"/>
                  </a:cubicBezTo>
                  <a:cubicBezTo>
                    <a:pt x="111" y="44"/>
                    <a:pt x="116" y="39"/>
                    <a:pt x="122" y="39"/>
                  </a:cubicBezTo>
                  <a:cubicBezTo>
                    <a:pt x="128" y="39"/>
                    <a:pt x="133" y="44"/>
                    <a:pt x="133" y="50"/>
                  </a:cubicBezTo>
                  <a:cubicBezTo>
                    <a:pt x="133" y="56"/>
                    <a:pt x="128" y="61"/>
                    <a:pt x="122" y="61"/>
                  </a:cubicBezTo>
                  <a:moveTo>
                    <a:pt x="16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83"/>
                    <a:pt x="0" y="83"/>
                    <a:pt x="0" y="83"/>
                  </a:cubicBezTo>
                  <a:cubicBezTo>
                    <a:pt x="0" y="89"/>
                    <a:pt x="5" y="94"/>
                    <a:pt x="11" y="94"/>
                  </a:cubicBezTo>
                  <a:cubicBezTo>
                    <a:pt x="51" y="94"/>
                    <a:pt x="51" y="94"/>
                    <a:pt x="51" y="94"/>
                  </a:cubicBezTo>
                  <a:cubicBezTo>
                    <a:pt x="51" y="140"/>
                    <a:pt x="51" y="140"/>
                    <a:pt x="51" y="140"/>
                  </a:cubicBezTo>
                  <a:cubicBezTo>
                    <a:pt x="97" y="94"/>
                    <a:pt x="97" y="94"/>
                    <a:pt x="97" y="94"/>
                  </a:cubicBezTo>
                  <a:cubicBezTo>
                    <a:pt x="163" y="94"/>
                    <a:pt x="163" y="94"/>
                    <a:pt x="163" y="94"/>
                  </a:cubicBezTo>
                  <a:cubicBezTo>
                    <a:pt x="169" y="94"/>
                    <a:pt x="174" y="89"/>
                    <a:pt x="174" y="83"/>
                  </a:cubicBezTo>
                  <a:cubicBezTo>
                    <a:pt x="174" y="11"/>
                    <a:pt x="174" y="11"/>
                    <a:pt x="174" y="11"/>
                  </a:cubicBezTo>
                  <a:cubicBezTo>
                    <a:pt x="174" y="5"/>
                    <a:pt x="169" y="0"/>
                    <a:pt x="163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7762942F-63F4-4683-9DB2-37CC0AD8DF44}"/>
              </a:ext>
            </a:extLst>
          </p:cNvPr>
          <p:cNvGrpSpPr/>
          <p:nvPr/>
        </p:nvGrpSpPr>
        <p:grpSpPr>
          <a:xfrm>
            <a:off x="3651460" y="2267855"/>
            <a:ext cx="1690422" cy="1107390"/>
            <a:chOff x="4950807" y="3049516"/>
            <a:chExt cx="2253896" cy="1476520"/>
          </a:xfrm>
        </p:grpSpPr>
        <p:sp>
          <p:nvSpPr>
            <p:cNvPr id="14" name="Freeform 7">
              <a:extLst>
                <a:ext uri="{FF2B5EF4-FFF2-40B4-BE49-F238E27FC236}">
                  <a16:creationId xmlns:a16="http://schemas.microsoft.com/office/drawing/2014/main" id="{6E83A0EE-4E54-226C-316A-79F91F2F91D8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0807" y="3049516"/>
              <a:ext cx="2253896" cy="1476520"/>
            </a:xfrm>
            <a:custGeom>
              <a:avLst/>
              <a:gdLst>
                <a:gd name="T0" fmla="*/ 3256 w 3324"/>
                <a:gd name="T1" fmla="*/ 470 h 2157"/>
                <a:gd name="T2" fmla="*/ 1880 w 3324"/>
                <a:gd name="T3" fmla="*/ 2056 h 2157"/>
                <a:gd name="T4" fmla="*/ 1880 w 3324"/>
                <a:gd name="T5" fmla="*/ 2056 h 2157"/>
                <a:gd name="T6" fmla="*/ 1663 w 3324"/>
                <a:gd name="T7" fmla="*/ 2157 h 2157"/>
                <a:gd name="T8" fmla="*/ 1451 w 3324"/>
                <a:gd name="T9" fmla="*/ 2062 h 2157"/>
                <a:gd name="T10" fmla="*/ 1450 w 3324"/>
                <a:gd name="T11" fmla="*/ 2062 h 2157"/>
                <a:gd name="T12" fmla="*/ 83 w 3324"/>
                <a:gd name="T13" fmla="*/ 485 h 2157"/>
                <a:gd name="T14" fmla="*/ 0 w 3324"/>
                <a:gd name="T15" fmla="*/ 284 h 2157"/>
                <a:gd name="T16" fmla="*/ 283 w 3324"/>
                <a:gd name="T17" fmla="*/ 0 h 2157"/>
                <a:gd name="T18" fmla="*/ 283 w 3324"/>
                <a:gd name="T19" fmla="*/ 0 h 2157"/>
                <a:gd name="T20" fmla="*/ 284 w 3324"/>
                <a:gd name="T21" fmla="*/ 0 h 2157"/>
                <a:gd name="T22" fmla="*/ 3039 w 3324"/>
                <a:gd name="T23" fmla="*/ 0 h 2157"/>
                <a:gd name="T24" fmla="*/ 3039 w 3324"/>
                <a:gd name="T25" fmla="*/ 0 h 2157"/>
                <a:gd name="T26" fmla="*/ 3040 w 3324"/>
                <a:gd name="T27" fmla="*/ 0 h 2157"/>
                <a:gd name="T28" fmla="*/ 3324 w 3324"/>
                <a:gd name="T29" fmla="*/ 284 h 2157"/>
                <a:gd name="T30" fmla="*/ 3256 w 3324"/>
                <a:gd name="T31" fmla="*/ 470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24" h="2157">
                  <a:moveTo>
                    <a:pt x="3256" y="470"/>
                  </a:moveTo>
                  <a:lnTo>
                    <a:pt x="1880" y="2056"/>
                  </a:lnTo>
                  <a:lnTo>
                    <a:pt x="1880" y="2056"/>
                  </a:lnTo>
                  <a:cubicBezTo>
                    <a:pt x="1828" y="2118"/>
                    <a:pt x="1750" y="2157"/>
                    <a:pt x="1663" y="2157"/>
                  </a:cubicBezTo>
                  <a:cubicBezTo>
                    <a:pt x="1578" y="2157"/>
                    <a:pt x="1503" y="2120"/>
                    <a:pt x="1451" y="2062"/>
                  </a:cubicBezTo>
                  <a:lnTo>
                    <a:pt x="1450" y="2062"/>
                  </a:lnTo>
                  <a:lnTo>
                    <a:pt x="83" y="485"/>
                  </a:lnTo>
                  <a:cubicBezTo>
                    <a:pt x="32" y="433"/>
                    <a:pt x="0" y="363"/>
                    <a:pt x="0" y="284"/>
                  </a:cubicBezTo>
                  <a:cubicBezTo>
                    <a:pt x="0" y="128"/>
                    <a:pt x="127" y="1"/>
                    <a:pt x="283" y="0"/>
                  </a:cubicBezTo>
                  <a:lnTo>
                    <a:pt x="283" y="0"/>
                  </a:lnTo>
                  <a:lnTo>
                    <a:pt x="284" y="0"/>
                  </a:lnTo>
                  <a:lnTo>
                    <a:pt x="3039" y="0"/>
                  </a:lnTo>
                  <a:lnTo>
                    <a:pt x="3039" y="0"/>
                  </a:lnTo>
                  <a:lnTo>
                    <a:pt x="3040" y="0"/>
                  </a:lnTo>
                  <a:cubicBezTo>
                    <a:pt x="3197" y="0"/>
                    <a:pt x="3324" y="127"/>
                    <a:pt x="3324" y="284"/>
                  </a:cubicBezTo>
                  <a:cubicBezTo>
                    <a:pt x="3324" y="355"/>
                    <a:pt x="3299" y="420"/>
                    <a:pt x="3256" y="47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DA0D4ACF-549A-DFD0-9258-438DB272F210}"/>
                </a:ext>
              </a:extLst>
            </p:cNvPr>
            <p:cNvGrpSpPr/>
            <p:nvPr/>
          </p:nvGrpSpPr>
          <p:grpSpPr>
            <a:xfrm>
              <a:off x="5829315" y="3283760"/>
              <a:ext cx="496880" cy="551596"/>
              <a:chOff x="185738" y="3713163"/>
              <a:chExt cx="533400" cy="592138"/>
            </a:xfrm>
            <a:solidFill>
              <a:schemeClr val="bg1"/>
            </a:solidFill>
          </p:grpSpPr>
          <p:sp>
            <p:nvSpPr>
              <p:cNvPr id="16" name="Freeform 16">
                <a:extLst>
                  <a:ext uri="{FF2B5EF4-FFF2-40B4-BE49-F238E27FC236}">
                    <a16:creationId xmlns:a16="http://schemas.microsoft.com/office/drawing/2014/main" id="{3C61A651-9541-386C-FF02-B9FFEBA802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201" y="3713163"/>
                <a:ext cx="53975" cy="125413"/>
              </a:xfrm>
              <a:custGeom>
                <a:avLst/>
                <a:gdLst>
                  <a:gd name="T0" fmla="*/ 7 w 14"/>
                  <a:gd name="T1" fmla="*/ 33 h 33"/>
                  <a:gd name="T2" fmla="*/ 14 w 14"/>
                  <a:gd name="T3" fmla="*/ 26 h 33"/>
                  <a:gd name="T4" fmla="*/ 14 w 14"/>
                  <a:gd name="T5" fmla="*/ 6 h 33"/>
                  <a:gd name="T6" fmla="*/ 7 w 14"/>
                  <a:gd name="T7" fmla="*/ 0 h 33"/>
                  <a:gd name="T8" fmla="*/ 0 w 14"/>
                  <a:gd name="T9" fmla="*/ 6 h 33"/>
                  <a:gd name="T10" fmla="*/ 0 w 14"/>
                  <a:gd name="T11" fmla="*/ 26 h 33"/>
                  <a:gd name="T12" fmla="*/ 7 w 14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3">
                    <a:moveTo>
                      <a:pt x="7" y="33"/>
                    </a:moveTo>
                    <a:cubicBezTo>
                      <a:pt x="10" y="33"/>
                      <a:pt x="14" y="29"/>
                      <a:pt x="14" y="2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3"/>
                      <a:pt x="10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9"/>
                      <a:pt x="3" y="33"/>
                      <a:pt x="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7" name="Freeform 17">
                <a:extLst>
                  <a:ext uri="{FF2B5EF4-FFF2-40B4-BE49-F238E27FC236}">
                    <a16:creationId xmlns:a16="http://schemas.microsoft.com/office/drawing/2014/main" id="{40772B23-F704-DC8D-295E-D22D553BA6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701" y="3713163"/>
                <a:ext cx="53975" cy="125413"/>
              </a:xfrm>
              <a:custGeom>
                <a:avLst/>
                <a:gdLst>
                  <a:gd name="T0" fmla="*/ 7 w 14"/>
                  <a:gd name="T1" fmla="*/ 33 h 33"/>
                  <a:gd name="T2" fmla="*/ 14 w 14"/>
                  <a:gd name="T3" fmla="*/ 26 h 33"/>
                  <a:gd name="T4" fmla="*/ 14 w 14"/>
                  <a:gd name="T5" fmla="*/ 6 h 33"/>
                  <a:gd name="T6" fmla="*/ 7 w 14"/>
                  <a:gd name="T7" fmla="*/ 0 h 33"/>
                  <a:gd name="T8" fmla="*/ 0 w 14"/>
                  <a:gd name="T9" fmla="*/ 6 h 33"/>
                  <a:gd name="T10" fmla="*/ 0 w 14"/>
                  <a:gd name="T11" fmla="*/ 26 h 33"/>
                  <a:gd name="T12" fmla="*/ 7 w 14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" h="33">
                    <a:moveTo>
                      <a:pt x="7" y="33"/>
                    </a:moveTo>
                    <a:cubicBezTo>
                      <a:pt x="11" y="33"/>
                      <a:pt x="14" y="29"/>
                      <a:pt x="14" y="2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3"/>
                      <a:pt x="11" y="0"/>
                      <a:pt x="7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9"/>
                      <a:pt x="3" y="33"/>
                      <a:pt x="7" y="3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8" name="Freeform 18">
                <a:extLst>
                  <a:ext uri="{FF2B5EF4-FFF2-40B4-BE49-F238E27FC236}">
                    <a16:creationId xmlns:a16="http://schemas.microsoft.com/office/drawing/2014/main" id="{846DDCAF-639F-07B8-1B2F-762286EF97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85738" y="3773488"/>
                <a:ext cx="533400" cy="531813"/>
              </a:xfrm>
              <a:custGeom>
                <a:avLst/>
                <a:gdLst>
                  <a:gd name="T0" fmla="*/ 132 w 140"/>
                  <a:gd name="T1" fmla="*/ 0 h 141"/>
                  <a:gd name="T2" fmla="*/ 109 w 140"/>
                  <a:gd name="T3" fmla="*/ 0 h 141"/>
                  <a:gd name="T4" fmla="*/ 109 w 140"/>
                  <a:gd name="T5" fmla="*/ 10 h 141"/>
                  <a:gd name="T6" fmla="*/ 95 w 140"/>
                  <a:gd name="T7" fmla="*/ 24 h 141"/>
                  <a:gd name="T8" fmla="*/ 81 w 140"/>
                  <a:gd name="T9" fmla="*/ 10 h 141"/>
                  <a:gd name="T10" fmla="*/ 81 w 140"/>
                  <a:gd name="T11" fmla="*/ 0 h 141"/>
                  <a:gd name="T12" fmla="*/ 59 w 140"/>
                  <a:gd name="T13" fmla="*/ 0 h 141"/>
                  <a:gd name="T14" fmla="*/ 59 w 140"/>
                  <a:gd name="T15" fmla="*/ 10 h 141"/>
                  <a:gd name="T16" fmla="*/ 45 w 140"/>
                  <a:gd name="T17" fmla="*/ 24 h 141"/>
                  <a:gd name="T18" fmla="*/ 30 w 140"/>
                  <a:gd name="T19" fmla="*/ 10 h 141"/>
                  <a:gd name="T20" fmla="*/ 30 w 140"/>
                  <a:gd name="T21" fmla="*/ 0 h 141"/>
                  <a:gd name="T22" fmla="*/ 8 w 140"/>
                  <a:gd name="T23" fmla="*/ 0 h 141"/>
                  <a:gd name="T24" fmla="*/ 0 w 140"/>
                  <a:gd name="T25" fmla="*/ 8 h 141"/>
                  <a:gd name="T26" fmla="*/ 0 w 140"/>
                  <a:gd name="T27" fmla="*/ 133 h 141"/>
                  <a:gd name="T28" fmla="*/ 8 w 140"/>
                  <a:gd name="T29" fmla="*/ 141 h 141"/>
                  <a:gd name="T30" fmla="*/ 132 w 140"/>
                  <a:gd name="T31" fmla="*/ 141 h 141"/>
                  <a:gd name="T32" fmla="*/ 140 w 140"/>
                  <a:gd name="T33" fmla="*/ 133 h 141"/>
                  <a:gd name="T34" fmla="*/ 140 w 140"/>
                  <a:gd name="T35" fmla="*/ 8 h 141"/>
                  <a:gd name="T36" fmla="*/ 132 w 140"/>
                  <a:gd name="T37" fmla="*/ 0 h 141"/>
                  <a:gd name="T38" fmla="*/ 129 w 140"/>
                  <a:gd name="T39" fmla="*/ 128 h 141"/>
                  <a:gd name="T40" fmla="*/ 11 w 140"/>
                  <a:gd name="T41" fmla="*/ 128 h 141"/>
                  <a:gd name="T42" fmla="*/ 11 w 140"/>
                  <a:gd name="T43" fmla="*/ 44 h 141"/>
                  <a:gd name="T44" fmla="*/ 129 w 140"/>
                  <a:gd name="T45" fmla="*/ 44 h 141"/>
                  <a:gd name="T46" fmla="*/ 129 w 140"/>
                  <a:gd name="T47" fmla="*/ 128 h 1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40" h="141">
                    <a:moveTo>
                      <a:pt x="132" y="0"/>
                    </a:moveTo>
                    <a:cubicBezTo>
                      <a:pt x="109" y="0"/>
                      <a:pt x="109" y="0"/>
                      <a:pt x="109" y="0"/>
                    </a:cubicBezTo>
                    <a:cubicBezTo>
                      <a:pt x="109" y="10"/>
                      <a:pt x="109" y="10"/>
                      <a:pt x="109" y="10"/>
                    </a:cubicBezTo>
                    <a:cubicBezTo>
                      <a:pt x="109" y="18"/>
                      <a:pt x="103" y="24"/>
                      <a:pt x="95" y="24"/>
                    </a:cubicBezTo>
                    <a:cubicBezTo>
                      <a:pt x="87" y="24"/>
                      <a:pt x="81" y="18"/>
                      <a:pt x="81" y="10"/>
                    </a:cubicBezTo>
                    <a:cubicBezTo>
                      <a:pt x="81" y="0"/>
                      <a:pt x="81" y="0"/>
                      <a:pt x="81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10"/>
                      <a:pt x="59" y="10"/>
                      <a:pt x="59" y="10"/>
                    </a:cubicBezTo>
                    <a:cubicBezTo>
                      <a:pt x="59" y="18"/>
                      <a:pt x="53" y="24"/>
                      <a:pt x="45" y="24"/>
                    </a:cubicBezTo>
                    <a:cubicBezTo>
                      <a:pt x="37" y="24"/>
                      <a:pt x="30" y="18"/>
                      <a:pt x="30" y="1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133"/>
                      <a:pt x="0" y="133"/>
                      <a:pt x="0" y="133"/>
                    </a:cubicBezTo>
                    <a:cubicBezTo>
                      <a:pt x="0" y="138"/>
                      <a:pt x="4" y="141"/>
                      <a:pt x="8" y="141"/>
                    </a:cubicBezTo>
                    <a:cubicBezTo>
                      <a:pt x="132" y="141"/>
                      <a:pt x="132" y="141"/>
                      <a:pt x="132" y="141"/>
                    </a:cubicBezTo>
                    <a:cubicBezTo>
                      <a:pt x="136" y="141"/>
                      <a:pt x="140" y="138"/>
                      <a:pt x="140" y="133"/>
                    </a:cubicBezTo>
                    <a:cubicBezTo>
                      <a:pt x="140" y="8"/>
                      <a:pt x="140" y="8"/>
                      <a:pt x="140" y="8"/>
                    </a:cubicBezTo>
                    <a:cubicBezTo>
                      <a:pt x="140" y="4"/>
                      <a:pt x="136" y="0"/>
                      <a:pt x="132" y="0"/>
                    </a:cubicBezTo>
                    <a:close/>
                    <a:moveTo>
                      <a:pt x="129" y="128"/>
                    </a:moveTo>
                    <a:cubicBezTo>
                      <a:pt x="11" y="128"/>
                      <a:pt x="11" y="128"/>
                      <a:pt x="11" y="128"/>
                    </a:cubicBezTo>
                    <a:cubicBezTo>
                      <a:pt x="11" y="44"/>
                      <a:pt x="11" y="44"/>
                      <a:pt x="11" y="44"/>
                    </a:cubicBezTo>
                    <a:cubicBezTo>
                      <a:pt x="129" y="44"/>
                      <a:pt x="129" y="44"/>
                      <a:pt x="129" y="44"/>
                    </a:cubicBezTo>
                    <a:lnTo>
                      <a:pt x="129" y="1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9" name="Freeform 19">
                <a:extLst>
                  <a:ext uri="{FF2B5EF4-FFF2-40B4-BE49-F238E27FC236}">
                    <a16:creationId xmlns:a16="http://schemas.microsoft.com/office/drawing/2014/main" id="{54C9C296-9851-DBFB-9BFF-95DA19BED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088" y="4000500"/>
                <a:ext cx="128588" cy="206375"/>
              </a:xfrm>
              <a:custGeom>
                <a:avLst/>
                <a:gdLst>
                  <a:gd name="T0" fmla="*/ 32 w 34"/>
                  <a:gd name="T1" fmla="*/ 49 h 55"/>
                  <a:gd name="T2" fmla="*/ 11 w 34"/>
                  <a:gd name="T3" fmla="*/ 49 h 55"/>
                  <a:gd name="T4" fmla="*/ 26 w 34"/>
                  <a:gd name="T5" fmla="*/ 30 h 55"/>
                  <a:gd name="T6" fmla="*/ 27 w 34"/>
                  <a:gd name="T7" fmla="*/ 29 h 55"/>
                  <a:gd name="T8" fmla="*/ 30 w 34"/>
                  <a:gd name="T9" fmla="*/ 25 h 55"/>
                  <a:gd name="T10" fmla="*/ 32 w 34"/>
                  <a:gd name="T11" fmla="*/ 22 h 55"/>
                  <a:gd name="T12" fmla="*/ 33 w 34"/>
                  <a:gd name="T13" fmla="*/ 18 h 55"/>
                  <a:gd name="T14" fmla="*/ 34 w 34"/>
                  <a:gd name="T15" fmla="*/ 14 h 55"/>
                  <a:gd name="T16" fmla="*/ 30 w 34"/>
                  <a:gd name="T17" fmla="*/ 4 h 55"/>
                  <a:gd name="T18" fmla="*/ 18 w 34"/>
                  <a:gd name="T19" fmla="*/ 0 h 55"/>
                  <a:gd name="T20" fmla="*/ 5 w 34"/>
                  <a:gd name="T21" fmla="*/ 4 h 55"/>
                  <a:gd name="T22" fmla="*/ 1 w 34"/>
                  <a:gd name="T23" fmla="*/ 16 h 55"/>
                  <a:gd name="T24" fmla="*/ 1 w 34"/>
                  <a:gd name="T25" fmla="*/ 18 h 55"/>
                  <a:gd name="T26" fmla="*/ 10 w 34"/>
                  <a:gd name="T27" fmla="*/ 18 h 55"/>
                  <a:gd name="T28" fmla="*/ 10 w 34"/>
                  <a:gd name="T29" fmla="*/ 16 h 55"/>
                  <a:gd name="T30" fmla="*/ 18 w 34"/>
                  <a:gd name="T31" fmla="*/ 6 h 55"/>
                  <a:gd name="T32" fmla="*/ 25 w 34"/>
                  <a:gd name="T33" fmla="*/ 14 h 55"/>
                  <a:gd name="T34" fmla="*/ 24 w 34"/>
                  <a:gd name="T35" fmla="*/ 17 h 55"/>
                  <a:gd name="T36" fmla="*/ 24 w 34"/>
                  <a:gd name="T37" fmla="*/ 19 h 55"/>
                  <a:gd name="T38" fmla="*/ 23 w 34"/>
                  <a:gd name="T39" fmla="*/ 21 h 55"/>
                  <a:gd name="T40" fmla="*/ 21 w 34"/>
                  <a:gd name="T41" fmla="*/ 23 h 55"/>
                  <a:gd name="T42" fmla="*/ 19 w 34"/>
                  <a:gd name="T43" fmla="*/ 26 h 55"/>
                  <a:gd name="T44" fmla="*/ 18 w 34"/>
                  <a:gd name="T45" fmla="*/ 28 h 55"/>
                  <a:gd name="T46" fmla="*/ 0 w 34"/>
                  <a:gd name="T47" fmla="*/ 49 h 55"/>
                  <a:gd name="T48" fmla="*/ 0 w 34"/>
                  <a:gd name="T49" fmla="*/ 55 h 55"/>
                  <a:gd name="T50" fmla="*/ 32 w 34"/>
                  <a:gd name="T51" fmla="*/ 55 h 55"/>
                  <a:gd name="T52" fmla="*/ 32 w 34"/>
                  <a:gd name="T53" fmla="*/ 49 h 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4" h="55">
                    <a:moveTo>
                      <a:pt x="32" y="49"/>
                    </a:moveTo>
                    <a:cubicBezTo>
                      <a:pt x="11" y="49"/>
                      <a:pt x="11" y="49"/>
                      <a:pt x="11" y="49"/>
                    </a:cubicBezTo>
                    <a:cubicBezTo>
                      <a:pt x="26" y="30"/>
                      <a:pt x="26" y="30"/>
                      <a:pt x="26" y="30"/>
                    </a:cubicBezTo>
                    <a:cubicBezTo>
                      <a:pt x="27" y="29"/>
                      <a:pt x="27" y="29"/>
                      <a:pt x="27" y="29"/>
                    </a:cubicBezTo>
                    <a:cubicBezTo>
                      <a:pt x="28" y="27"/>
                      <a:pt x="29" y="26"/>
                      <a:pt x="30" y="25"/>
                    </a:cubicBezTo>
                    <a:cubicBezTo>
                      <a:pt x="30" y="25"/>
                      <a:pt x="31" y="24"/>
                      <a:pt x="32" y="22"/>
                    </a:cubicBezTo>
                    <a:cubicBezTo>
                      <a:pt x="32" y="21"/>
                      <a:pt x="33" y="20"/>
                      <a:pt x="33" y="18"/>
                    </a:cubicBezTo>
                    <a:cubicBezTo>
                      <a:pt x="34" y="17"/>
                      <a:pt x="34" y="15"/>
                      <a:pt x="34" y="14"/>
                    </a:cubicBezTo>
                    <a:cubicBezTo>
                      <a:pt x="34" y="9"/>
                      <a:pt x="32" y="6"/>
                      <a:pt x="30" y="4"/>
                    </a:cubicBezTo>
                    <a:cubicBezTo>
                      <a:pt x="27" y="1"/>
                      <a:pt x="23" y="0"/>
                      <a:pt x="18" y="0"/>
                    </a:cubicBezTo>
                    <a:cubicBezTo>
                      <a:pt x="12" y="0"/>
                      <a:pt x="8" y="1"/>
                      <a:pt x="5" y="4"/>
                    </a:cubicBezTo>
                    <a:cubicBezTo>
                      <a:pt x="3" y="7"/>
                      <a:pt x="1" y="11"/>
                      <a:pt x="1" y="16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0" y="16"/>
                      <a:pt x="10" y="16"/>
                      <a:pt x="10" y="16"/>
                    </a:cubicBezTo>
                    <a:cubicBezTo>
                      <a:pt x="10" y="9"/>
                      <a:pt x="13" y="6"/>
                      <a:pt x="18" y="6"/>
                    </a:cubicBezTo>
                    <a:cubicBezTo>
                      <a:pt x="23" y="6"/>
                      <a:pt x="25" y="8"/>
                      <a:pt x="25" y="14"/>
                    </a:cubicBezTo>
                    <a:cubicBezTo>
                      <a:pt x="25" y="15"/>
                      <a:pt x="25" y="16"/>
                      <a:pt x="24" y="17"/>
                    </a:cubicBezTo>
                    <a:cubicBezTo>
                      <a:pt x="24" y="18"/>
                      <a:pt x="24" y="18"/>
                      <a:pt x="24" y="19"/>
                    </a:cubicBezTo>
                    <a:cubicBezTo>
                      <a:pt x="24" y="20"/>
                      <a:pt x="23" y="21"/>
                      <a:pt x="23" y="21"/>
                    </a:cubicBezTo>
                    <a:cubicBezTo>
                      <a:pt x="22" y="22"/>
                      <a:pt x="21" y="23"/>
                      <a:pt x="21" y="23"/>
                    </a:cubicBezTo>
                    <a:cubicBezTo>
                      <a:pt x="21" y="24"/>
                      <a:pt x="20" y="25"/>
                      <a:pt x="19" y="26"/>
                    </a:cubicBezTo>
                    <a:cubicBezTo>
                      <a:pt x="18" y="27"/>
                      <a:pt x="18" y="28"/>
                      <a:pt x="18" y="28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55"/>
                      <a:pt x="0" y="55"/>
                      <a:pt x="0" y="55"/>
                    </a:cubicBezTo>
                    <a:cubicBezTo>
                      <a:pt x="32" y="55"/>
                      <a:pt x="32" y="55"/>
                      <a:pt x="32" y="55"/>
                    </a:cubicBezTo>
                    <a:lnTo>
                      <a:pt x="32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20">
                <a:extLst>
                  <a:ext uri="{FF2B5EF4-FFF2-40B4-BE49-F238E27FC236}">
                    <a16:creationId xmlns:a16="http://schemas.microsoft.com/office/drawing/2014/main" id="{50B24D6F-A630-6820-44DD-55BC4E610FA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1488" y="4000500"/>
                <a:ext cx="136525" cy="206375"/>
              </a:xfrm>
              <a:custGeom>
                <a:avLst/>
                <a:gdLst>
                  <a:gd name="T0" fmla="*/ 45 w 86"/>
                  <a:gd name="T1" fmla="*/ 130 h 130"/>
                  <a:gd name="T2" fmla="*/ 67 w 86"/>
                  <a:gd name="T3" fmla="*/ 130 h 130"/>
                  <a:gd name="T4" fmla="*/ 67 w 86"/>
                  <a:gd name="T5" fmla="*/ 94 h 130"/>
                  <a:gd name="T6" fmla="*/ 86 w 86"/>
                  <a:gd name="T7" fmla="*/ 94 h 130"/>
                  <a:gd name="T8" fmla="*/ 86 w 86"/>
                  <a:gd name="T9" fmla="*/ 80 h 130"/>
                  <a:gd name="T10" fmla="*/ 67 w 86"/>
                  <a:gd name="T11" fmla="*/ 80 h 130"/>
                  <a:gd name="T12" fmla="*/ 67 w 86"/>
                  <a:gd name="T13" fmla="*/ 0 h 130"/>
                  <a:gd name="T14" fmla="*/ 41 w 86"/>
                  <a:gd name="T15" fmla="*/ 0 h 130"/>
                  <a:gd name="T16" fmla="*/ 0 w 86"/>
                  <a:gd name="T17" fmla="*/ 75 h 130"/>
                  <a:gd name="T18" fmla="*/ 0 w 86"/>
                  <a:gd name="T19" fmla="*/ 94 h 130"/>
                  <a:gd name="T20" fmla="*/ 45 w 86"/>
                  <a:gd name="T21" fmla="*/ 94 h 130"/>
                  <a:gd name="T22" fmla="*/ 45 w 86"/>
                  <a:gd name="T23" fmla="*/ 130 h 130"/>
                  <a:gd name="T24" fmla="*/ 21 w 86"/>
                  <a:gd name="T25" fmla="*/ 80 h 130"/>
                  <a:gd name="T26" fmla="*/ 45 w 86"/>
                  <a:gd name="T27" fmla="*/ 21 h 130"/>
                  <a:gd name="T28" fmla="*/ 45 w 86"/>
                  <a:gd name="T29" fmla="*/ 80 h 130"/>
                  <a:gd name="T30" fmla="*/ 21 w 86"/>
                  <a:gd name="T31" fmla="*/ 8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6" h="130">
                    <a:moveTo>
                      <a:pt x="45" y="130"/>
                    </a:moveTo>
                    <a:lnTo>
                      <a:pt x="67" y="130"/>
                    </a:lnTo>
                    <a:lnTo>
                      <a:pt x="67" y="94"/>
                    </a:lnTo>
                    <a:lnTo>
                      <a:pt x="86" y="94"/>
                    </a:lnTo>
                    <a:lnTo>
                      <a:pt x="86" y="80"/>
                    </a:lnTo>
                    <a:lnTo>
                      <a:pt x="67" y="80"/>
                    </a:lnTo>
                    <a:lnTo>
                      <a:pt x="67" y="0"/>
                    </a:lnTo>
                    <a:lnTo>
                      <a:pt x="41" y="0"/>
                    </a:lnTo>
                    <a:lnTo>
                      <a:pt x="0" y="75"/>
                    </a:lnTo>
                    <a:lnTo>
                      <a:pt x="0" y="94"/>
                    </a:lnTo>
                    <a:lnTo>
                      <a:pt x="45" y="94"/>
                    </a:lnTo>
                    <a:lnTo>
                      <a:pt x="45" y="130"/>
                    </a:lnTo>
                    <a:close/>
                    <a:moveTo>
                      <a:pt x="21" y="80"/>
                    </a:moveTo>
                    <a:lnTo>
                      <a:pt x="45" y="21"/>
                    </a:lnTo>
                    <a:lnTo>
                      <a:pt x="45" y="80"/>
                    </a:lnTo>
                    <a:lnTo>
                      <a:pt x="21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32FF50C-3D57-9C34-FF2C-39362B9358D1}"/>
              </a:ext>
            </a:extLst>
          </p:cNvPr>
          <p:cNvGrpSpPr/>
          <p:nvPr/>
        </p:nvGrpSpPr>
        <p:grpSpPr>
          <a:xfrm>
            <a:off x="4792424" y="2537487"/>
            <a:ext cx="1691643" cy="1106168"/>
            <a:chOff x="6472092" y="3409026"/>
            <a:chExt cx="2255524" cy="1474890"/>
          </a:xfrm>
        </p:grpSpPr>
        <p:sp>
          <p:nvSpPr>
            <p:cNvPr id="22" name="Freeform 8">
              <a:extLst>
                <a:ext uri="{FF2B5EF4-FFF2-40B4-BE49-F238E27FC236}">
                  <a16:creationId xmlns:a16="http://schemas.microsoft.com/office/drawing/2014/main" id="{79EC7DF0-A134-ECAA-5435-32A8E08E0052}"/>
                </a:ext>
              </a:extLst>
            </p:cNvPr>
            <p:cNvSpPr>
              <a:spLocks/>
            </p:cNvSpPr>
            <p:nvPr/>
          </p:nvSpPr>
          <p:spPr bwMode="auto">
            <a:xfrm>
              <a:off x="6472092" y="3409026"/>
              <a:ext cx="2255524" cy="1474890"/>
            </a:xfrm>
            <a:custGeom>
              <a:avLst/>
              <a:gdLst>
                <a:gd name="T0" fmla="*/ 3255 w 3324"/>
                <a:gd name="T1" fmla="*/ 1687 h 2157"/>
                <a:gd name="T2" fmla="*/ 1879 w 3324"/>
                <a:gd name="T3" fmla="*/ 100 h 2157"/>
                <a:gd name="T4" fmla="*/ 1879 w 3324"/>
                <a:gd name="T5" fmla="*/ 100 h 2157"/>
                <a:gd name="T6" fmla="*/ 1662 w 3324"/>
                <a:gd name="T7" fmla="*/ 0 h 2157"/>
                <a:gd name="T8" fmla="*/ 1450 w 3324"/>
                <a:gd name="T9" fmla="*/ 95 h 2157"/>
                <a:gd name="T10" fmla="*/ 1450 w 3324"/>
                <a:gd name="T11" fmla="*/ 95 h 2157"/>
                <a:gd name="T12" fmla="*/ 82 w 3324"/>
                <a:gd name="T13" fmla="*/ 1672 h 2157"/>
                <a:gd name="T14" fmla="*/ 0 w 3324"/>
                <a:gd name="T15" fmla="*/ 1872 h 2157"/>
                <a:gd name="T16" fmla="*/ 283 w 3324"/>
                <a:gd name="T17" fmla="*/ 2157 h 2157"/>
                <a:gd name="T18" fmla="*/ 283 w 3324"/>
                <a:gd name="T19" fmla="*/ 2157 h 2157"/>
                <a:gd name="T20" fmla="*/ 284 w 3324"/>
                <a:gd name="T21" fmla="*/ 2157 h 2157"/>
                <a:gd name="T22" fmla="*/ 3038 w 3324"/>
                <a:gd name="T23" fmla="*/ 2157 h 2157"/>
                <a:gd name="T24" fmla="*/ 3038 w 3324"/>
                <a:gd name="T25" fmla="*/ 2157 h 2157"/>
                <a:gd name="T26" fmla="*/ 3039 w 3324"/>
                <a:gd name="T27" fmla="*/ 2157 h 2157"/>
                <a:gd name="T28" fmla="*/ 3324 w 3324"/>
                <a:gd name="T29" fmla="*/ 1872 h 2157"/>
                <a:gd name="T30" fmla="*/ 3255 w 3324"/>
                <a:gd name="T31" fmla="*/ 1687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24" h="2157">
                  <a:moveTo>
                    <a:pt x="3255" y="1687"/>
                  </a:moveTo>
                  <a:lnTo>
                    <a:pt x="1879" y="100"/>
                  </a:lnTo>
                  <a:lnTo>
                    <a:pt x="1879" y="100"/>
                  </a:lnTo>
                  <a:cubicBezTo>
                    <a:pt x="1827" y="39"/>
                    <a:pt x="1749" y="0"/>
                    <a:pt x="1662" y="0"/>
                  </a:cubicBezTo>
                  <a:cubicBezTo>
                    <a:pt x="1578" y="0"/>
                    <a:pt x="1502" y="36"/>
                    <a:pt x="1450" y="95"/>
                  </a:cubicBezTo>
                  <a:lnTo>
                    <a:pt x="1450" y="95"/>
                  </a:lnTo>
                  <a:lnTo>
                    <a:pt x="82" y="1672"/>
                  </a:lnTo>
                  <a:cubicBezTo>
                    <a:pt x="31" y="1723"/>
                    <a:pt x="0" y="1794"/>
                    <a:pt x="0" y="1872"/>
                  </a:cubicBezTo>
                  <a:cubicBezTo>
                    <a:pt x="0" y="2029"/>
                    <a:pt x="126" y="2156"/>
                    <a:pt x="283" y="2157"/>
                  </a:cubicBezTo>
                  <a:lnTo>
                    <a:pt x="283" y="2157"/>
                  </a:lnTo>
                  <a:lnTo>
                    <a:pt x="284" y="2157"/>
                  </a:lnTo>
                  <a:lnTo>
                    <a:pt x="3038" y="2157"/>
                  </a:lnTo>
                  <a:lnTo>
                    <a:pt x="3038" y="2157"/>
                  </a:lnTo>
                  <a:lnTo>
                    <a:pt x="3039" y="2157"/>
                  </a:lnTo>
                  <a:cubicBezTo>
                    <a:pt x="3197" y="2157"/>
                    <a:pt x="3324" y="2029"/>
                    <a:pt x="3324" y="1872"/>
                  </a:cubicBezTo>
                  <a:cubicBezTo>
                    <a:pt x="3324" y="1802"/>
                    <a:pt x="3298" y="1737"/>
                    <a:pt x="3255" y="1687"/>
                  </a:cubicBez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555F249C-B70F-795A-D271-8EFF60571BD0}"/>
                </a:ext>
              </a:extLst>
            </p:cNvPr>
            <p:cNvGrpSpPr/>
            <p:nvPr/>
          </p:nvGrpSpPr>
          <p:grpSpPr>
            <a:xfrm>
              <a:off x="7299653" y="4061638"/>
              <a:ext cx="453996" cy="542724"/>
              <a:chOff x="204788" y="5011738"/>
              <a:chExt cx="487363" cy="582613"/>
            </a:xfrm>
            <a:solidFill>
              <a:schemeClr val="bg1"/>
            </a:solidFill>
          </p:grpSpPr>
          <p:sp>
            <p:nvSpPr>
              <p:cNvPr id="25" name="Freeform 21">
                <a:extLst>
                  <a:ext uri="{FF2B5EF4-FFF2-40B4-BE49-F238E27FC236}">
                    <a16:creationId xmlns:a16="http://schemas.microsoft.com/office/drawing/2014/main" id="{733F5E27-8E17-F8C2-C7FE-D4F6E2ECA47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04788" y="5011738"/>
                <a:ext cx="487363" cy="188913"/>
              </a:xfrm>
              <a:custGeom>
                <a:avLst/>
                <a:gdLst>
                  <a:gd name="T0" fmla="*/ 122 w 128"/>
                  <a:gd name="T1" fmla="*/ 27 h 50"/>
                  <a:gd name="T2" fmla="*/ 91 w 128"/>
                  <a:gd name="T3" fmla="*/ 27 h 50"/>
                  <a:gd name="T4" fmla="*/ 91 w 128"/>
                  <a:gd name="T5" fmla="*/ 7 h 50"/>
                  <a:gd name="T6" fmla="*/ 84 w 128"/>
                  <a:gd name="T7" fmla="*/ 0 h 50"/>
                  <a:gd name="T8" fmla="*/ 43 w 128"/>
                  <a:gd name="T9" fmla="*/ 0 h 50"/>
                  <a:gd name="T10" fmla="*/ 36 w 128"/>
                  <a:gd name="T11" fmla="*/ 7 h 50"/>
                  <a:gd name="T12" fmla="*/ 36 w 128"/>
                  <a:gd name="T13" fmla="*/ 27 h 50"/>
                  <a:gd name="T14" fmla="*/ 6 w 128"/>
                  <a:gd name="T15" fmla="*/ 27 h 50"/>
                  <a:gd name="T16" fmla="*/ 0 w 128"/>
                  <a:gd name="T17" fmla="*/ 33 h 50"/>
                  <a:gd name="T18" fmla="*/ 0 w 128"/>
                  <a:gd name="T19" fmla="*/ 44 h 50"/>
                  <a:gd name="T20" fmla="*/ 6 w 128"/>
                  <a:gd name="T21" fmla="*/ 50 h 50"/>
                  <a:gd name="T22" fmla="*/ 122 w 128"/>
                  <a:gd name="T23" fmla="*/ 50 h 50"/>
                  <a:gd name="T24" fmla="*/ 128 w 128"/>
                  <a:gd name="T25" fmla="*/ 44 h 50"/>
                  <a:gd name="T26" fmla="*/ 128 w 128"/>
                  <a:gd name="T27" fmla="*/ 33 h 50"/>
                  <a:gd name="T28" fmla="*/ 122 w 128"/>
                  <a:gd name="T29" fmla="*/ 27 h 50"/>
                  <a:gd name="T30" fmla="*/ 45 w 128"/>
                  <a:gd name="T31" fmla="*/ 9 h 50"/>
                  <a:gd name="T32" fmla="*/ 82 w 128"/>
                  <a:gd name="T33" fmla="*/ 9 h 50"/>
                  <a:gd name="T34" fmla="*/ 82 w 128"/>
                  <a:gd name="T35" fmla="*/ 27 h 50"/>
                  <a:gd name="T36" fmla="*/ 45 w 128"/>
                  <a:gd name="T37" fmla="*/ 27 h 50"/>
                  <a:gd name="T38" fmla="*/ 45 w 128"/>
                  <a:gd name="T39" fmla="*/ 9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8" h="50">
                    <a:moveTo>
                      <a:pt x="122" y="27"/>
                    </a:moveTo>
                    <a:cubicBezTo>
                      <a:pt x="91" y="27"/>
                      <a:pt x="91" y="27"/>
                      <a:pt x="91" y="27"/>
                    </a:cubicBezTo>
                    <a:cubicBezTo>
                      <a:pt x="91" y="7"/>
                      <a:pt x="91" y="7"/>
                      <a:pt x="91" y="7"/>
                    </a:cubicBezTo>
                    <a:cubicBezTo>
                      <a:pt x="91" y="3"/>
                      <a:pt x="88" y="0"/>
                      <a:pt x="84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39" y="0"/>
                      <a:pt x="36" y="3"/>
                      <a:pt x="36" y="7"/>
                    </a:cubicBezTo>
                    <a:cubicBezTo>
                      <a:pt x="36" y="27"/>
                      <a:pt x="36" y="27"/>
                      <a:pt x="36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2" y="27"/>
                      <a:pt x="0" y="30"/>
                      <a:pt x="0" y="33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2" y="50"/>
                      <a:pt x="6" y="50"/>
                    </a:cubicBezTo>
                    <a:cubicBezTo>
                      <a:pt x="122" y="50"/>
                      <a:pt x="122" y="50"/>
                      <a:pt x="122" y="50"/>
                    </a:cubicBezTo>
                    <a:cubicBezTo>
                      <a:pt x="125" y="50"/>
                      <a:pt x="128" y="48"/>
                      <a:pt x="128" y="44"/>
                    </a:cubicBezTo>
                    <a:cubicBezTo>
                      <a:pt x="128" y="33"/>
                      <a:pt x="128" y="33"/>
                      <a:pt x="128" y="33"/>
                    </a:cubicBezTo>
                    <a:cubicBezTo>
                      <a:pt x="128" y="30"/>
                      <a:pt x="125" y="27"/>
                      <a:pt x="122" y="27"/>
                    </a:cubicBezTo>
                    <a:close/>
                    <a:moveTo>
                      <a:pt x="45" y="9"/>
                    </a:moveTo>
                    <a:cubicBezTo>
                      <a:pt x="82" y="9"/>
                      <a:pt x="82" y="9"/>
                      <a:pt x="82" y="9"/>
                    </a:cubicBezTo>
                    <a:cubicBezTo>
                      <a:pt x="82" y="27"/>
                      <a:pt x="82" y="27"/>
                      <a:pt x="82" y="27"/>
                    </a:cubicBezTo>
                    <a:cubicBezTo>
                      <a:pt x="45" y="27"/>
                      <a:pt x="45" y="27"/>
                      <a:pt x="45" y="27"/>
                    </a:cubicBezTo>
                    <a:lnTo>
                      <a:pt x="45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22">
                <a:extLst>
                  <a:ext uri="{FF2B5EF4-FFF2-40B4-BE49-F238E27FC236}">
                    <a16:creationId xmlns:a16="http://schemas.microsoft.com/office/drawing/2014/main" id="{C96C59C9-53CD-0502-43B8-2134955D38EA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49238" y="5233988"/>
                <a:ext cx="393700" cy="360363"/>
              </a:xfrm>
              <a:custGeom>
                <a:avLst/>
                <a:gdLst>
                  <a:gd name="T0" fmla="*/ 0 w 103"/>
                  <a:gd name="T1" fmla="*/ 90 h 96"/>
                  <a:gd name="T2" fmla="*/ 6 w 103"/>
                  <a:gd name="T3" fmla="*/ 96 h 96"/>
                  <a:gd name="T4" fmla="*/ 97 w 103"/>
                  <a:gd name="T5" fmla="*/ 96 h 96"/>
                  <a:gd name="T6" fmla="*/ 103 w 103"/>
                  <a:gd name="T7" fmla="*/ 90 h 96"/>
                  <a:gd name="T8" fmla="*/ 103 w 103"/>
                  <a:gd name="T9" fmla="*/ 0 h 96"/>
                  <a:gd name="T10" fmla="*/ 0 w 103"/>
                  <a:gd name="T11" fmla="*/ 0 h 96"/>
                  <a:gd name="T12" fmla="*/ 0 w 103"/>
                  <a:gd name="T13" fmla="*/ 90 h 96"/>
                  <a:gd name="T14" fmla="*/ 77 w 103"/>
                  <a:gd name="T15" fmla="*/ 14 h 96"/>
                  <a:gd name="T16" fmla="*/ 81 w 103"/>
                  <a:gd name="T17" fmla="*/ 9 h 96"/>
                  <a:gd name="T18" fmla="*/ 85 w 103"/>
                  <a:gd name="T19" fmla="*/ 14 h 96"/>
                  <a:gd name="T20" fmla="*/ 85 w 103"/>
                  <a:gd name="T21" fmla="*/ 82 h 96"/>
                  <a:gd name="T22" fmla="*/ 81 w 103"/>
                  <a:gd name="T23" fmla="*/ 86 h 96"/>
                  <a:gd name="T24" fmla="*/ 77 w 103"/>
                  <a:gd name="T25" fmla="*/ 82 h 96"/>
                  <a:gd name="T26" fmla="*/ 77 w 103"/>
                  <a:gd name="T27" fmla="*/ 14 h 96"/>
                  <a:gd name="T28" fmla="*/ 47 w 103"/>
                  <a:gd name="T29" fmla="*/ 14 h 96"/>
                  <a:gd name="T30" fmla="*/ 52 w 103"/>
                  <a:gd name="T31" fmla="*/ 9 h 96"/>
                  <a:gd name="T32" fmla="*/ 56 w 103"/>
                  <a:gd name="T33" fmla="*/ 14 h 96"/>
                  <a:gd name="T34" fmla="*/ 56 w 103"/>
                  <a:gd name="T35" fmla="*/ 82 h 96"/>
                  <a:gd name="T36" fmla="*/ 52 w 103"/>
                  <a:gd name="T37" fmla="*/ 86 h 96"/>
                  <a:gd name="T38" fmla="*/ 47 w 103"/>
                  <a:gd name="T39" fmla="*/ 82 h 96"/>
                  <a:gd name="T40" fmla="*/ 47 w 103"/>
                  <a:gd name="T41" fmla="*/ 14 h 96"/>
                  <a:gd name="T42" fmla="*/ 18 w 103"/>
                  <a:gd name="T43" fmla="*/ 14 h 96"/>
                  <a:gd name="T44" fmla="*/ 22 w 103"/>
                  <a:gd name="T45" fmla="*/ 9 h 96"/>
                  <a:gd name="T46" fmla="*/ 27 w 103"/>
                  <a:gd name="T47" fmla="*/ 14 h 96"/>
                  <a:gd name="T48" fmla="*/ 27 w 103"/>
                  <a:gd name="T49" fmla="*/ 82 h 96"/>
                  <a:gd name="T50" fmla="*/ 22 w 103"/>
                  <a:gd name="T51" fmla="*/ 86 h 96"/>
                  <a:gd name="T52" fmla="*/ 18 w 103"/>
                  <a:gd name="T53" fmla="*/ 82 h 96"/>
                  <a:gd name="T54" fmla="*/ 18 w 103"/>
                  <a:gd name="T55" fmla="*/ 14 h 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03" h="96">
                    <a:moveTo>
                      <a:pt x="0" y="90"/>
                    </a:moveTo>
                    <a:cubicBezTo>
                      <a:pt x="0" y="94"/>
                      <a:pt x="3" y="96"/>
                      <a:pt x="6" y="96"/>
                    </a:cubicBezTo>
                    <a:cubicBezTo>
                      <a:pt x="97" y="96"/>
                      <a:pt x="97" y="96"/>
                      <a:pt x="97" y="96"/>
                    </a:cubicBezTo>
                    <a:cubicBezTo>
                      <a:pt x="101" y="96"/>
                      <a:pt x="103" y="94"/>
                      <a:pt x="103" y="90"/>
                    </a:cubicBezTo>
                    <a:cubicBezTo>
                      <a:pt x="103" y="0"/>
                      <a:pt x="103" y="0"/>
                      <a:pt x="103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90"/>
                    </a:lnTo>
                    <a:close/>
                    <a:moveTo>
                      <a:pt x="77" y="14"/>
                    </a:moveTo>
                    <a:cubicBezTo>
                      <a:pt x="77" y="11"/>
                      <a:pt x="79" y="9"/>
                      <a:pt x="81" y="9"/>
                    </a:cubicBezTo>
                    <a:cubicBezTo>
                      <a:pt x="83" y="9"/>
                      <a:pt x="85" y="11"/>
                      <a:pt x="85" y="14"/>
                    </a:cubicBezTo>
                    <a:cubicBezTo>
                      <a:pt x="85" y="82"/>
                      <a:pt x="85" y="82"/>
                      <a:pt x="85" y="82"/>
                    </a:cubicBezTo>
                    <a:cubicBezTo>
                      <a:pt x="85" y="84"/>
                      <a:pt x="83" y="86"/>
                      <a:pt x="81" y="86"/>
                    </a:cubicBezTo>
                    <a:cubicBezTo>
                      <a:pt x="79" y="86"/>
                      <a:pt x="77" y="84"/>
                      <a:pt x="77" y="82"/>
                    </a:cubicBezTo>
                    <a:lnTo>
                      <a:pt x="77" y="14"/>
                    </a:lnTo>
                    <a:close/>
                    <a:moveTo>
                      <a:pt x="47" y="14"/>
                    </a:moveTo>
                    <a:cubicBezTo>
                      <a:pt x="47" y="11"/>
                      <a:pt x="49" y="9"/>
                      <a:pt x="52" y="9"/>
                    </a:cubicBezTo>
                    <a:cubicBezTo>
                      <a:pt x="54" y="9"/>
                      <a:pt x="56" y="11"/>
                      <a:pt x="56" y="14"/>
                    </a:cubicBezTo>
                    <a:cubicBezTo>
                      <a:pt x="56" y="82"/>
                      <a:pt x="56" y="82"/>
                      <a:pt x="56" y="82"/>
                    </a:cubicBezTo>
                    <a:cubicBezTo>
                      <a:pt x="56" y="84"/>
                      <a:pt x="54" y="86"/>
                      <a:pt x="52" y="86"/>
                    </a:cubicBezTo>
                    <a:cubicBezTo>
                      <a:pt x="49" y="86"/>
                      <a:pt x="47" y="84"/>
                      <a:pt x="47" y="82"/>
                    </a:cubicBezTo>
                    <a:lnTo>
                      <a:pt x="47" y="14"/>
                    </a:lnTo>
                    <a:close/>
                    <a:moveTo>
                      <a:pt x="18" y="14"/>
                    </a:moveTo>
                    <a:cubicBezTo>
                      <a:pt x="18" y="11"/>
                      <a:pt x="20" y="9"/>
                      <a:pt x="22" y="9"/>
                    </a:cubicBezTo>
                    <a:cubicBezTo>
                      <a:pt x="25" y="9"/>
                      <a:pt x="27" y="11"/>
                      <a:pt x="27" y="14"/>
                    </a:cubicBezTo>
                    <a:cubicBezTo>
                      <a:pt x="27" y="82"/>
                      <a:pt x="27" y="82"/>
                      <a:pt x="27" y="82"/>
                    </a:cubicBezTo>
                    <a:cubicBezTo>
                      <a:pt x="27" y="84"/>
                      <a:pt x="25" y="86"/>
                      <a:pt x="22" y="86"/>
                    </a:cubicBezTo>
                    <a:cubicBezTo>
                      <a:pt x="20" y="86"/>
                      <a:pt x="18" y="84"/>
                      <a:pt x="18" y="82"/>
                    </a:cubicBezTo>
                    <a:lnTo>
                      <a:pt x="18" y="1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68580" tIns="34290" rIns="68580" bIns="3429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B77D1C45-4405-7BC3-1248-BA66512DF9F5}"/>
              </a:ext>
            </a:extLst>
          </p:cNvPr>
          <p:cNvGrpSpPr/>
          <p:nvPr/>
        </p:nvGrpSpPr>
        <p:grpSpPr>
          <a:xfrm>
            <a:off x="5934609" y="2267855"/>
            <a:ext cx="1690422" cy="1107390"/>
            <a:chOff x="7995005" y="3049516"/>
            <a:chExt cx="2253896" cy="1476520"/>
          </a:xfrm>
        </p:grpSpPr>
        <p:sp>
          <p:nvSpPr>
            <p:cNvPr id="28" name="Freeform 9">
              <a:extLst>
                <a:ext uri="{FF2B5EF4-FFF2-40B4-BE49-F238E27FC236}">
                  <a16:creationId xmlns:a16="http://schemas.microsoft.com/office/drawing/2014/main" id="{7946FF3C-D795-563C-12D9-E82F4C10E1C7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5005" y="3049516"/>
              <a:ext cx="2253896" cy="1476520"/>
            </a:xfrm>
            <a:custGeom>
              <a:avLst/>
              <a:gdLst>
                <a:gd name="T0" fmla="*/ 3256 w 3324"/>
                <a:gd name="T1" fmla="*/ 470 h 2157"/>
                <a:gd name="T2" fmla="*/ 1880 w 3324"/>
                <a:gd name="T3" fmla="*/ 2056 h 2157"/>
                <a:gd name="T4" fmla="*/ 1880 w 3324"/>
                <a:gd name="T5" fmla="*/ 2056 h 2157"/>
                <a:gd name="T6" fmla="*/ 1663 w 3324"/>
                <a:gd name="T7" fmla="*/ 2157 h 2157"/>
                <a:gd name="T8" fmla="*/ 1451 w 3324"/>
                <a:gd name="T9" fmla="*/ 2062 h 2157"/>
                <a:gd name="T10" fmla="*/ 1450 w 3324"/>
                <a:gd name="T11" fmla="*/ 2062 h 2157"/>
                <a:gd name="T12" fmla="*/ 83 w 3324"/>
                <a:gd name="T13" fmla="*/ 485 h 2157"/>
                <a:gd name="T14" fmla="*/ 0 w 3324"/>
                <a:gd name="T15" fmla="*/ 284 h 2157"/>
                <a:gd name="T16" fmla="*/ 283 w 3324"/>
                <a:gd name="T17" fmla="*/ 0 h 2157"/>
                <a:gd name="T18" fmla="*/ 283 w 3324"/>
                <a:gd name="T19" fmla="*/ 0 h 2157"/>
                <a:gd name="T20" fmla="*/ 284 w 3324"/>
                <a:gd name="T21" fmla="*/ 0 h 2157"/>
                <a:gd name="T22" fmla="*/ 3039 w 3324"/>
                <a:gd name="T23" fmla="*/ 0 h 2157"/>
                <a:gd name="T24" fmla="*/ 3039 w 3324"/>
                <a:gd name="T25" fmla="*/ 0 h 2157"/>
                <a:gd name="T26" fmla="*/ 3040 w 3324"/>
                <a:gd name="T27" fmla="*/ 0 h 2157"/>
                <a:gd name="T28" fmla="*/ 3324 w 3324"/>
                <a:gd name="T29" fmla="*/ 284 h 2157"/>
                <a:gd name="T30" fmla="*/ 3256 w 3324"/>
                <a:gd name="T31" fmla="*/ 470 h 2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324" h="2157">
                  <a:moveTo>
                    <a:pt x="3256" y="470"/>
                  </a:moveTo>
                  <a:lnTo>
                    <a:pt x="1880" y="2056"/>
                  </a:lnTo>
                  <a:lnTo>
                    <a:pt x="1880" y="2056"/>
                  </a:lnTo>
                  <a:cubicBezTo>
                    <a:pt x="1828" y="2118"/>
                    <a:pt x="1750" y="2157"/>
                    <a:pt x="1663" y="2157"/>
                  </a:cubicBezTo>
                  <a:cubicBezTo>
                    <a:pt x="1578" y="2157"/>
                    <a:pt x="1503" y="2120"/>
                    <a:pt x="1451" y="2062"/>
                  </a:cubicBezTo>
                  <a:lnTo>
                    <a:pt x="1450" y="2062"/>
                  </a:lnTo>
                  <a:lnTo>
                    <a:pt x="83" y="485"/>
                  </a:lnTo>
                  <a:cubicBezTo>
                    <a:pt x="32" y="433"/>
                    <a:pt x="0" y="363"/>
                    <a:pt x="0" y="284"/>
                  </a:cubicBezTo>
                  <a:cubicBezTo>
                    <a:pt x="0" y="128"/>
                    <a:pt x="127" y="1"/>
                    <a:pt x="283" y="0"/>
                  </a:cubicBezTo>
                  <a:lnTo>
                    <a:pt x="283" y="0"/>
                  </a:lnTo>
                  <a:lnTo>
                    <a:pt x="284" y="0"/>
                  </a:lnTo>
                  <a:lnTo>
                    <a:pt x="3039" y="0"/>
                  </a:lnTo>
                  <a:lnTo>
                    <a:pt x="3039" y="0"/>
                  </a:lnTo>
                  <a:lnTo>
                    <a:pt x="3040" y="0"/>
                  </a:lnTo>
                  <a:cubicBezTo>
                    <a:pt x="3197" y="0"/>
                    <a:pt x="3324" y="127"/>
                    <a:pt x="3324" y="284"/>
                  </a:cubicBezTo>
                  <a:cubicBezTo>
                    <a:pt x="3324" y="355"/>
                    <a:pt x="3299" y="420"/>
                    <a:pt x="3256" y="470"/>
                  </a:cubicBez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任意多边形 26">
              <a:extLst>
                <a:ext uri="{FF2B5EF4-FFF2-40B4-BE49-F238E27FC236}">
                  <a16:creationId xmlns:a16="http://schemas.microsoft.com/office/drawing/2014/main" id="{8E17D5DE-F45D-EEF7-A8D6-A5E017759268}"/>
                </a:ext>
              </a:extLst>
            </p:cNvPr>
            <p:cNvSpPr>
              <a:spLocks/>
            </p:cNvSpPr>
            <p:nvPr/>
          </p:nvSpPr>
          <p:spPr bwMode="auto">
            <a:xfrm>
              <a:off x="8711406" y="3251966"/>
              <a:ext cx="821094" cy="615184"/>
            </a:xfrm>
            <a:custGeom>
              <a:avLst/>
              <a:gdLst>
                <a:gd name="connsiteX0" fmla="*/ 662169 w 1067906"/>
                <a:gd name="connsiteY0" fmla="*/ 549275 h 800100"/>
                <a:gd name="connsiteX1" fmla="*/ 979485 w 1067906"/>
                <a:gd name="connsiteY1" fmla="*/ 549275 h 800100"/>
                <a:gd name="connsiteX2" fmla="*/ 1014373 w 1067906"/>
                <a:gd name="connsiteY2" fmla="*/ 569208 h 800100"/>
                <a:gd name="connsiteX3" fmla="*/ 1067536 w 1067906"/>
                <a:gd name="connsiteY3" fmla="*/ 773523 h 800100"/>
                <a:gd name="connsiteX4" fmla="*/ 1045939 w 1067906"/>
                <a:gd name="connsiteY4" fmla="*/ 800100 h 800100"/>
                <a:gd name="connsiteX5" fmla="*/ 597377 w 1067906"/>
                <a:gd name="connsiteY5" fmla="*/ 800100 h 800100"/>
                <a:gd name="connsiteX6" fmla="*/ 577441 w 1067906"/>
                <a:gd name="connsiteY6" fmla="*/ 771862 h 800100"/>
                <a:gd name="connsiteX7" fmla="*/ 628943 w 1067906"/>
                <a:gd name="connsiteY7" fmla="*/ 572530 h 800100"/>
                <a:gd name="connsiteX8" fmla="*/ 662169 w 1067906"/>
                <a:gd name="connsiteY8" fmla="*/ 549275 h 800100"/>
                <a:gd name="connsiteX9" fmla="*/ 85906 w 1067906"/>
                <a:gd name="connsiteY9" fmla="*/ 549275 h 800100"/>
                <a:gd name="connsiteX10" fmla="*/ 403222 w 1067906"/>
                <a:gd name="connsiteY10" fmla="*/ 549275 h 800100"/>
                <a:gd name="connsiteX11" fmla="*/ 438110 w 1067906"/>
                <a:gd name="connsiteY11" fmla="*/ 569208 h 800100"/>
                <a:gd name="connsiteX12" fmla="*/ 491273 w 1067906"/>
                <a:gd name="connsiteY12" fmla="*/ 773523 h 800100"/>
                <a:gd name="connsiteX13" fmla="*/ 469676 w 1067906"/>
                <a:gd name="connsiteY13" fmla="*/ 800100 h 800100"/>
                <a:gd name="connsiteX14" fmla="*/ 21114 w 1067906"/>
                <a:gd name="connsiteY14" fmla="*/ 800100 h 800100"/>
                <a:gd name="connsiteX15" fmla="*/ 1178 w 1067906"/>
                <a:gd name="connsiteY15" fmla="*/ 771862 h 800100"/>
                <a:gd name="connsiteX16" fmla="*/ 52680 w 1067906"/>
                <a:gd name="connsiteY16" fmla="*/ 572530 h 800100"/>
                <a:gd name="connsiteX17" fmla="*/ 85906 w 1067906"/>
                <a:gd name="connsiteY17" fmla="*/ 549275 h 800100"/>
                <a:gd name="connsiteX18" fmla="*/ 891545 w 1067906"/>
                <a:gd name="connsiteY18" fmla="*/ 334962 h 800100"/>
                <a:gd name="connsiteX19" fmla="*/ 905833 w 1067906"/>
                <a:gd name="connsiteY19" fmla="*/ 422275 h 800100"/>
                <a:gd name="connsiteX20" fmla="*/ 994733 w 1067906"/>
                <a:gd name="connsiteY20" fmla="*/ 438150 h 800100"/>
                <a:gd name="connsiteX21" fmla="*/ 905833 w 1067906"/>
                <a:gd name="connsiteY21" fmla="*/ 454025 h 800100"/>
                <a:gd name="connsiteX22" fmla="*/ 891545 w 1067906"/>
                <a:gd name="connsiteY22" fmla="*/ 542925 h 800100"/>
                <a:gd name="connsiteX23" fmla="*/ 877258 w 1067906"/>
                <a:gd name="connsiteY23" fmla="*/ 454025 h 800100"/>
                <a:gd name="connsiteX24" fmla="*/ 786770 w 1067906"/>
                <a:gd name="connsiteY24" fmla="*/ 438150 h 800100"/>
                <a:gd name="connsiteX25" fmla="*/ 875670 w 1067906"/>
                <a:gd name="connsiteY25" fmla="*/ 422275 h 800100"/>
                <a:gd name="connsiteX26" fmla="*/ 346257 w 1067906"/>
                <a:gd name="connsiteY26" fmla="*/ 247650 h 800100"/>
                <a:gd name="connsiteX27" fmla="*/ 663573 w 1067906"/>
                <a:gd name="connsiteY27" fmla="*/ 247650 h 800100"/>
                <a:gd name="connsiteX28" fmla="*/ 698461 w 1067906"/>
                <a:gd name="connsiteY28" fmla="*/ 267583 h 800100"/>
                <a:gd name="connsiteX29" fmla="*/ 751624 w 1067906"/>
                <a:gd name="connsiteY29" fmla="*/ 471897 h 800100"/>
                <a:gd name="connsiteX30" fmla="*/ 730027 w 1067906"/>
                <a:gd name="connsiteY30" fmla="*/ 498475 h 800100"/>
                <a:gd name="connsiteX31" fmla="*/ 281465 w 1067906"/>
                <a:gd name="connsiteY31" fmla="*/ 498475 h 800100"/>
                <a:gd name="connsiteX32" fmla="*/ 261529 w 1067906"/>
                <a:gd name="connsiteY32" fmla="*/ 470236 h 800100"/>
                <a:gd name="connsiteX33" fmla="*/ 313031 w 1067906"/>
                <a:gd name="connsiteY33" fmla="*/ 270905 h 800100"/>
                <a:gd name="connsiteX34" fmla="*/ 346257 w 1067906"/>
                <a:gd name="connsiteY34" fmla="*/ 247650 h 800100"/>
                <a:gd name="connsiteX35" fmla="*/ 283533 w 1067906"/>
                <a:gd name="connsiteY35" fmla="*/ 76200 h 800100"/>
                <a:gd name="connsiteX36" fmla="*/ 299408 w 1067906"/>
                <a:gd name="connsiteY36" fmla="*/ 165100 h 800100"/>
                <a:gd name="connsiteX37" fmla="*/ 388308 w 1067906"/>
                <a:gd name="connsiteY37" fmla="*/ 179388 h 800100"/>
                <a:gd name="connsiteX38" fmla="*/ 299408 w 1067906"/>
                <a:gd name="connsiteY38" fmla="*/ 195263 h 800100"/>
                <a:gd name="connsiteX39" fmla="*/ 283533 w 1067906"/>
                <a:gd name="connsiteY39" fmla="*/ 284163 h 800100"/>
                <a:gd name="connsiteX40" fmla="*/ 269245 w 1067906"/>
                <a:gd name="connsiteY40" fmla="*/ 196850 h 800100"/>
                <a:gd name="connsiteX41" fmla="*/ 180345 w 1067906"/>
                <a:gd name="connsiteY41" fmla="*/ 179388 h 800100"/>
                <a:gd name="connsiteX42" fmla="*/ 269245 w 1067906"/>
                <a:gd name="connsiteY42" fmla="*/ 165100 h 800100"/>
                <a:gd name="connsiteX43" fmla="*/ 769307 w 1067906"/>
                <a:gd name="connsiteY43" fmla="*/ 0 h 800100"/>
                <a:gd name="connsiteX44" fmla="*/ 783594 w 1067906"/>
                <a:gd name="connsiteY44" fmla="*/ 88900 h 800100"/>
                <a:gd name="connsiteX45" fmla="*/ 870907 w 1067906"/>
                <a:gd name="connsiteY45" fmla="*/ 103188 h 800100"/>
                <a:gd name="connsiteX46" fmla="*/ 783594 w 1067906"/>
                <a:gd name="connsiteY46" fmla="*/ 120650 h 800100"/>
                <a:gd name="connsiteX47" fmla="*/ 769307 w 1067906"/>
                <a:gd name="connsiteY47" fmla="*/ 207963 h 800100"/>
                <a:gd name="connsiteX48" fmla="*/ 751844 w 1067906"/>
                <a:gd name="connsiteY48" fmla="*/ 120650 h 800100"/>
                <a:gd name="connsiteX49" fmla="*/ 664532 w 1067906"/>
                <a:gd name="connsiteY49" fmla="*/ 103188 h 800100"/>
                <a:gd name="connsiteX50" fmla="*/ 751844 w 1067906"/>
                <a:gd name="connsiteY50" fmla="*/ 88900 h 800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</a:cxnLst>
              <a:rect l="l" t="t" r="r" b="b"/>
              <a:pathLst>
                <a:path w="1067906" h="800100">
                  <a:moveTo>
                    <a:pt x="662169" y="549275"/>
                  </a:moveTo>
                  <a:cubicBezTo>
                    <a:pt x="705364" y="549275"/>
                    <a:pt x="904725" y="549275"/>
                    <a:pt x="979485" y="549275"/>
                  </a:cubicBezTo>
                  <a:cubicBezTo>
                    <a:pt x="1007728" y="549275"/>
                    <a:pt x="1014373" y="569208"/>
                    <a:pt x="1014373" y="569208"/>
                  </a:cubicBezTo>
                  <a:cubicBezTo>
                    <a:pt x="1014373" y="569208"/>
                    <a:pt x="1014373" y="569208"/>
                    <a:pt x="1067536" y="773523"/>
                  </a:cubicBezTo>
                  <a:cubicBezTo>
                    <a:pt x="1067536" y="773523"/>
                    <a:pt x="1072520" y="800100"/>
                    <a:pt x="1045939" y="800100"/>
                  </a:cubicBezTo>
                  <a:cubicBezTo>
                    <a:pt x="944597" y="800100"/>
                    <a:pt x="612329" y="800100"/>
                    <a:pt x="597377" y="800100"/>
                  </a:cubicBezTo>
                  <a:cubicBezTo>
                    <a:pt x="584086" y="800100"/>
                    <a:pt x="572457" y="788472"/>
                    <a:pt x="577441" y="771862"/>
                  </a:cubicBezTo>
                  <a:cubicBezTo>
                    <a:pt x="580764" y="755251"/>
                    <a:pt x="628943" y="572530"/>
                    <a:pt x="628943" y="572530"/>
                  </a:cubicBezTo>
                  <a:cubicBezTo>
                    <a:pt x="628943" y="572530"/>
                    <a:pt x="633927" y="549275"/>
                    <a:pt x="662169" y="549275"/>
                  </a:cubicBezTo>
                  <a:close/>
                  <a:moveTo>
                    <a:pt x="85906" y="549275"/>
                  </a:moveTo>
                  <a:cubicBezTo>
                    <a:pt x="129101" y="549275"/>
                    <a:pt x="328462" y="549275"/>
                    <a:pt x="403222" y="549275"/>
                  </a:cubicBezTo>
                  <a:cubicBezTo>
                    <a:pt x="431465" y="549275"/>
                    <a:pt x="438110" y="569208"/>
                    <a:pt x="438110" y="569208"/>
                  </a:cubicBezTo>
                  <a:lnTo>
                    <a:pt x="491273" y="773523"/>
                  </a:lnTo>
                  <a:cubicBezTo>
                    <a:pt x="491273" y="773523"/>
                    <a:pt x="496257" y="800100"/>
                    <a:pt x="469676" y="800100"/>
                  </a:cubicBezTo>
                  <a:cubicBezTo>
                    <a:pt x="368334" y="800100"/>
                    <a:pt x="36066" y="800100"/>
                    <a:pt x="21114" y="800100"/>
                  </a:cubicBezTo>
                  <a:cubicBezTo>
                    <a:pt x="7823" y="800100"/>
                    <a:pt x="-3806" y="788472"/>
                    <a:pt x="1178" y="771862"/>
                  </a:cubicBezTo>
                  <a:cubicBezTo>
                    <a:pt x="4501" y="755251"/>
                    <a:pt x="52680" y="572530"/>
                    <a:pt x="52680" y="572530"/>
                  </a:cubicBezTo>
                  <a:cubicBezTo>
                    <a:pt x="52680" y="572530"/>
                    <a:pt x="57664" y="549275"/>
                    <a:pt x="85906" y="549275"/>
                  </a:cubicBezTo>
                  <a:close/>
                  <a:moveTo>
                    <a:pt x="891545" y="334962"/>
                  </a:moveTo>
                  <a:lnTo>
                    <a:pt x="905833" y="422275"/>
                  </a:lnTo>
                  <a:lnTo>
                    <a:pt x="994733" y="438150"/>
                  </a:lnTo>
                  <a:lnTo>
                    <a:pt x="905833" y="454025"/>
                  </a:lnTo>
                  <a:lnTo>
                    <a:pt x="891545" y="542925"/>
                  </a:lnTo>
                  <a:lnTo>
                    <a:pt x="877258" y="454025"/>
                  </a:lnTo>
                  <a:lnTo>
                    <a:pt x="786770" y="438150"/>
                  </a:lnTo>
                  <a:lnTo>
                    <a:pt x="875670" y="422275"/>
                  </a:lnTo>
                  <a:close/>
                  <a:moveTo>
                    <a:pt x="346257" y="247650"/>
                  </a:moveTo>
                  <a:cubicBezTo>
                    <a:pt x="389452" y="247650"/>
                    <a:pt x="588813" y="247650"/>
                    <a:pt x="663573" y="247650"/>
                  </a:cubicBezTo>
                  <a:cubicBezTo>
                    <a:pt x="691816" y="247650"/>
                    <a:pt x="698461" y="267583"/>
                    <a:pt x="698461" y="267583"/>
                  </a:cubicBezTo>
                  <a:cubicBezTo>
                    <a:pt x="698461" y="267583"/>
                    <a:pt x="698461" y="267583"/>
                    <a:pt x="751624" y="471897"/>
                  </a:cubicBezTo>
                  <a:cubicBezTo>
                    <a:pt x="751624" y="471897"/>
                    <a:pt x="756608" y="498475"/>
                    <a:pt x="730027" y="498475"/>
                  </a:cubicBezTo>
                  <a:cubicBezTo>
                    <a:pt x="628685" y="498475"/>
                    <a:pt x="296417" y="498475"/>
                    <a:pt x="281465" y="498475"/>
                  </a:cubicBezTo>
                  <a:cubicBezTo>
                    <a:pt x="268174" y="498475"/>
                    <a:pt x="256545" y="486847"/>
                    <a:pt x="261529" y="470236"/>
                  </a:cubicBezTo>
                  <a:cubicBezTo>
                    <a:pt x="264852" y="453625"/>
                    <a:pt x="313031" y="270905"/>
                    <a:pt x="313031" y="270905"/>
                  </a:cubicBezTo>
                  <a:cubicBezTo>
                    <a:pt x="313031" y="270905"/>
                    <a:pt x="318015" y="247650"/>
                    <a:pt x="346257" y="247650"/>
                  </a:cubicBezTo>
                  <a:close/>
                  <a:moveTo>
                    <a:pt x="283533" y="76200"/>
                  </a:moveTo>
                  <a:lnTo>
                    <a:pt x="299408" y="165100"/>
                  </a:lnTo>
                  <a:lnTo>
                    <a:pt x="388308" y="179388"/>
                  </a:lnTo>
                  <a:lnTo>
                    <a:pt x="299408" y="195263"/>
                  </a:lnTo>
                  <a:lnTo>
                    <a:pt x="283533" y="284163"/>
                  </a:lnTo>
                  <a:lnTo>
                    <a:pt x="269245" y="196850"/>
                  </a:lnTo>
                  <a:lnTo>
                    <a:pt x="180345" y="179388"/>
                  </a:lnTo>
                  <a:lnTo>
                    <a:pt x="269245" y="165100"/>
                  </a:lnTo>
                  <a:close/>
                  <a:moveTo>
                    <a:pt x="769307" y="0"/>
                  </a:moveTo>
                  <a:lnTo>
                    <a:pt x="783594" y="88900"/>
                  </a:lnTo>
                  <a:lnTo>
                    <a:pt x="870907" y="103188"/>
                  </a:lnTo>
                  <a:lnTo>
                    <a:pt x="783594" y="120650"/>
                  </a:lnTo>
                  <a:lnTo>
                    <a:pt x="769307" y="207963"/>
                  </a:lnTo>
                  <a:lnTo>
                    <a:pt x="751844" y="120650"/>
                  </a:lnTo>
                  <a:lnTo>
                    <a:pt x="664532" y="103188"/>
                  </a:lnTo>
                  <a:lnTo>
                    <a:pt x="751844" y="8890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43" name="直接连接符 42">
            <a:extLst>
              <a:ext uri="{FF2B5EF4-FFF2-40B4-BE49-F238E27FC236}">
                <a16:creationId xmlns:a16="http://schemas.microsoft.com/office/drawing/2014/main" id="{CC8C1348-0E3F-B97A-D18C-E8B71CB6DBBA}"/>
              </a:ext>
            </a:extLst>
          </p:cNvPr>
          <p:cNvCxnSpPr/>
          <p:nvPr/>
        </p:nvCxnSpPr>
        <p:spPr>
          <a:xfrm flipV="1">
            <a:off x="3376229" y="1291563"/>
            <a:ext cx="0" cy="1122293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直接连接符 43">
            <a:extLst>
              <a:ext uri="{FF2B5EF4-FFF2-40B4-BE49-F238E27FC236}">
                <a16:creationId xmlns:a16="http://schemas.microsoft.com/office/drawing/2014/main" id="{A605E1CE-A814-1B00-C83B-6236FE7FCEA2}"/>
              </a:ext>
            </a:extLst>
          </p:cNvPr>
          <p:cNvCxnSpPr/>
          <p:nvPr/>
        </p:nvCxnSpPr>
        <p:spPr>
          <a:xfrm flipV="1">
            <a:off x="6093961" y="1291563"/>
            <a:ext cx="0" cy="1122293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连接符 44">
            <a:extLst>
              <a:ext uri="{FF2B5EF4-FFF2-40B4-BE49-F238E27FC236}">
                <a16:creationId xmlns:a16="http://schemas.microsoft.com/office/drawing/2014/main" id="{2B2E8076-0272-F9A9-8315-25216AB1380F}"/>
              </a:ext>
            </a:extLst>
          </p:cNvPr>
          <p:cNvCxnSpPr/>
          <p:nvPr/>
        </p:nvCxnSpPr>
        <p:spPr>
          <a:xfrm flipH="1">
            <a:off x="783941" y="2413856"/>
            <a:ext cx="747545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>
            <a:extLst>
              <a:ext uri="{FF2B5EF4-FFF2-40B4-BE49-F238E27FC236}">
                <a16:creationId xmlns:a16="http://schemas.microsoft.com/office/drawing/2014/main" id="{4EED3BCF-2049-9FDB-9D90-196D01039E78}"/>
              </a:ext>
            </a:extLst>
          </p:cNvPr>
          <p:cNvCxnSpPr/>
          <p:nvPr/>
        </p:nvCxnSpPr>
        <p:spPr>
          <a:xfrm flipV="1">
            <a:off x="783941" y="1291563"/>
            <a:ext cx="0" cy="1122293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>
            <a:extLst>
              <a:ext uri="{FF2B5EF4-FFF2-40B4-BE49-F238E27FC236}">
                <a16:creationId xmlns:a16="http://schemas.microsoft.com/office/drawing/2014/main" id="{A9E05446-00C5-6610-4060-8FCB22A8C878}"/>
              </a:ext>
            </a:extLst>
          </p:cNvPr>
          <p:cNvCxnSpPr/>
          <p:nvPr/>
        </p:nvCxnSpPr>
        <p:spPr>
          <a:xfrm flipH="1">
            <a:off x="3376230" y="2413856"/>
            <a:ext cx="430049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AABB56B3-0358-2E9B-9881-4399A872D04C}"/>
              </a:ext>
            </a:extLst>
          </p:cNvPr>
          <p:cNvCxnSpPr/>
          <p:nvPr/>
        </p:nvCxnSpPr>
        <p:spPr>
          <a:xfrm>
            <a:off x="2227609" y="3512131"/>
            <a:ext cx="0" cy="1122293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none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E3B60EC0-683F-60DF-C21E-D6429A30C3C6}"/>
              </a:ext>
            </a:extLst>
          </p:cNvPr>
          <p:cNvCxnSpPr/>
          <p:nvPr/>
        </p:nvCxnSpPr>
        <p:spPr>
          <a:xfrm flipH="1" flipV="1">
            <a:off x="2227610" y="3512131"/>
            <a:ext cx="430049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dash"/>
            <a:headEnd type="oval" w="med" len="med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A190F945-76A8-DBF7-8E20-BAA3D1B49E9B}"/>
              </a:ext>
            </a:extLst>
          </p:cNvPr>
          <p:cNvCxnSpPr/>
          <p:nvPr/>
        </p:nvCxnSpPr>
        <p:spPr>
          <a:xfrm>
            <a:off x="4965685" y="3512131"/>
            <a:ext cx="0" cy="1122293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  <a:prstDash val="sysDash"/>
            <a:headEnd type="oval" w="med" len="med"/>
            <a:tailEnd type="oval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0294DCE-A6D0-4695-78D5-0CB84CB763D6}"/>
              </a:ext>
            </a:extLst>
          </p:cNvPr>
          <p:cNvGrpSpPr/>
          <p:nvPr/>
        </p:nvGrpSpPr>
        <p:grpSpPr>
          <a:xfrm>
            <a:off x="901044" y="1234987"/>
            <a:ext cx="2019301" cy="890558"/>
            <a:chOff x="451762" y="1856096"/>
            <a:chExt cx="2019301" cy="890558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9ABE997-C1AB-E9C8-59F4-6E7B60114661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335FCDB0-7C22-C3E0-4592-A19E8D5F3C05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F11A1434-4111-B43E-B0D2-552BC39FBEE5}"/>
              </a:ext>
            </a:extLst>
          </p:cNvPr>
          <p:cNvGrpSpPr/>
          <p:nvPr/>
        </p:nvGrpSpPr>
        <p:grpSpPr>
          <a:xfrm>
            <a:off x="3444999" y="1234987"/>
            <a:ext cx="2612028" cy="886902"/>
            <a:chOff x="451762" y="1856096"/>
            <a:chExt cx="2612028" cy="88690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4898990-76D7-17F3-5259-739FA25BF32F}"/>
                </a:ext>
              </a:extLst>
            </p:cNvPr>
            <p:cNvSpPr txBox="1"/>
            <p:nvPr/>
          </p:nvSpPr>
          <p:spPr>
            <a:xfrm>
              <a:off x="454026" y="2050501"/>
              <a:ext cx="2609764" cy="6924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 一访问网址：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www.51pptm oban.com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10653D31-3F3B-1CE5-3142-01755A54E741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B2D5F15F-9269-7352-543A-B9F90AE95491}"/>
              </a:ext>
            </a:extLst>
          </p:cNvPr>
          <p:cNvGrpSpPr/>
          <p:nvPr/>
        </p:nvGrpSpPr>
        <p:grpSpPr>
          <a:xfrm>
            <a:off x="6165372" y="1234987"/>
            <a:ext cx="2019301" cy="890558"/>
            <a:chOff x="451762" y="1856096"/>
            <a:chExt cx="2019301" cy="890558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E89ED5BD-A440-0DBF-438C-E13AA14F34EB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060269C3-AD70-DB60-C424-DCFB40557C20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47778F38-AE5D-F251-685D-F48864CAA785}"/>
              </a:ext>
            </a:extLst>
          </p:cNvPr>
          <p:cNvGrpSpPr/>
          <p:nvPr/>
        </p:nvGrpSpPr>
        <p:grpSpPr>
          <a:xfrm>
            <a:off x="2291040" y="3758110"/>
            <a:ext cx="2019301" cy="890558"/>
            <a:chOff x="451762" y="1856096"/>
            <a:chExt cx="2019301" cy="890558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113ED6B1-ACF8-5A70-2912-53A4ADF2D64D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D9663F99-66FE-6E16-CE16-17AF6ADDDFCF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935BAC7D-F82D-4FCF-81C6-0A7384172BE9}"/>
              </a:ext>
            </a:extLst>
          </p:cNvPr>
          <p:cNvGrpSpPr/>
          <p:nvPr/>
        </p:nvGrpSpPr>
        <p:grpSpPr>
          <a:xfrm>
            <a:off x="4967579" y="3758110"/>
            <a:ext cx="2019301" cy="890558"/>
            <a:chOff x="451762" y="1856096"/>
            <a:chExt cx="2019301" cy="890558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F3C62301-D73E-A1A2-B343-5BDA2BEEB193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9F1948AA-77F3-AD9D-8E73-C6F40FD0984D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468965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44546" y="1600084"/>
              <a:ext cx="5389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grpSp>
        <p:nvGrpSpPr>
          <p:cNvPr id="3" name="Group 3">
            <a:extLst>
              <a:ext uri="{FF2B5EF4-FFF2-40B4-BE49-F238E27FC236}">
                <a16:creationId xmlns:a16="http://schemas.microsoft.com/office/drawing/2014/main" id="{C7B60374-A960-30F6-5CE8-09A8C4042CCC}"/>
              </a:ext>
            </a:extLst>
          </p:cNvPr>
          <p:cNvGrpSpPr/>
          <p:nvPr/>
        </p:nvGrpSpPr>
        <p:grpSpPr>
          <a:xfrm>
            <a:off x="901713" y="2423142"/>
            <a:ext cx="1124710" cy="297215"/>
            <a:chOff x="1424694" y="3437117"/>
            <a:chExt cx="1499779" cy="396331"/>
          </a:xfrm>
          <a:solidFill>
            <a:srgbClr val="C00000"/>
          </a:solidFill>
        </p:grpSpPr>
        <p:sp>
          <p:nvSpPr>
            <p:cNvPr id="4" name="Round Same Side Corner Rectangle 4">
              <a:extLst>
                <a:ext uri="{FF2B5EF4-FFF2-40B4-BE49-F238E27FC236}">
                  <a16:creationId xmlns:a16="http://schemas.microsoft.com/office/drawing/2014/main" id="{03CA2480-1770-0387-D6E4-EA823A350862}"/>
                </a:ext>
              </a:extLst>
            </p:cNvPr>
            <p:cNvSpPr/>
            <p:nvPr/>
          </p:nvSpPr>
          <p:spPr>
            <a:xfrm rot="16200000">
              <a:off x="2049734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" name="Oval 13">
              <a:extLst>
                <a:ext uri="{FF2B5EF4-FFF2-40B4-BE49-F238E27FC236}">
                  <a16:creationId xmlns:a16="http://schemas.microsoft.com/office/drawing/2014/main" id="{76D873E1-B8BF-5D2A-E8A2-0F5701C62B90}"/>
                </a:ext>
              </a:extLst>
            </p:cNvPr>
            <p:cNvSpPr/>
            <p:nvPr/>
          </p:nvSpPr>
          <p:spPr>
            <a:xfrm>
              <a:off x="2014338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" name="Group 10">
            <a:extLst>
              <a:ext uri="{FF2B5EF4-FFF2-40B4-BE49-F238E27FC236}">
                <a16:creationId xmlns:a16="http://schemas.microsoft.com/office/drawing/2014/main" id="{D0A48873-37A0-9C8B-E7A5-AD848DD98937}"/>
              </a:ext>
            </a:extLst>
          </p:cNvPr>
          <p:cNvGrpSpPr/>
          <p:nvPr/>
        </p:nvGrpSpPr>
        <p:grpSpPr>
          <a:xfrm>
            <a:off x="2078009" y="2533102"/>
            <a:ext cx="1124710" cy="288964"/>
            <a:chOff x="2993261" y="3583747"/>
            <a:chExt cx="1499779" cy="385328"/>
          </a:xfrm>
          <a:solidFill>
            <a:srgbClr val="FFC000"/>
          </a:solidFill>
        </p:grpSpPr>
        <p:sp>
          <p:nvSpPr>
            <p:cNvPr id="7" name="Round Same Side Corner Rectangle 6">
              <a:extLst>
                <a:ext uri="{FF2B5EF4-FFF2-40B4-BE49-F238E27FC236}">
                  <a16:creationId xmlns:a16="http://schemas.microsoft.com/office/drawing/2014/main" id="{2E4FFD1D-199C-34CF-9851-F5E00046A982}"/>
                </a:ext>
              </a:extLst>
            </p:cNvPr>
            <p:cNvSpPr/>
            <p:nvPr/>
          </p:nvSpPr>
          <p:spPr>
            <a:xfrm rot="5400000" flipH="1">
              <a:off x="3618301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8" name="Oval 14">
              <a:extLst>
                <a:ext uri="{FF2B5EF4-FFF2-40B4-BE49-F238E27FC236}">
                  <a16:creationId xmlns:a16="http://schemas.microsoft.com/office/drawing/2014/main" id="{713B0F9C-D2A1-5AF1-B193-61B06DA9E36E}"/>
                </a:ext>
              </a:extLst>
            </p:cNvPr>
            <p:cNvSpPr/>
            <p:nvPr/>
          </p:nvSpPr>
          <p:spPr>
            <a:xfrm>
              <a:off x="3582905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11">
            <a:extLst>
              <a:ext uri="{FF2B5EF4-FFF2-40B4-BE49-F238E27FC236}">
                <a16:creationId xmlns:a16="http://schemas.microsoft.com/office/drawing/2014/main" id="{56C60D4A-E152-1F19-8C7F-AAA8A2A113F3}"/>
              </a:ext>
            </a:extLst>
          </p:cNvPr>
          <p:cNvGrpSpPr/>
          <p:nvPr/>
        </p:nvGrpSpPr>
        <p:grpSpPr>
          <a:xfrm>
            <a:off x="3254304" y="2423142"/>
            <a:ext cx="1124710" cy="297215"/>
            <a:chOff x="4561827" y="3437117"/>
            <a:chExt cx="1499779" cy="396330"/>
          </a:xfrm>
          <a:solidFill>
            <a:srgbClr val="C00000"/>
          </a:solidFill>
        </p:grpSpPr>
        <p:sp>
          <p:nvSpPr>
            <p:cNvPr id="11" name="Round Same Side Corner Rectangle 7">
              <a:extLst>
                <a:ext uri="{FF2B5EF4-FFF2-40B4-BE49-F238E27FC236}">
                  <a16:creationId xmlns:a16="http://schemas.microsoft.com/office/drawing/2014/main" id="{811EAF52-89D1-48D4-997C-1F86E7A24486}"/>
                </a:ext>
              </a:extLst>
            </p:cNvPr>
            <p:cNvSpPr/>
            <p:nvPr/>
          </p:nvSpPr>
          <p:spPr>
            <a:xfrm rot="5400000" flipH="1">
              <a:off x="5186867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2" name="Oval 15">
              <a:extLst>
                <a:ext uri="{FF2B5EF4-FFF2-40B4-BE49-F238E27FC236}">
                  <a16:creationId xmlns:a16="http://schemas.microsoft.com/office/drawing/2014/main" id="{B77BEC6D-FBCB-2D44-8680-6E43B5991AC2}"/>
                </a:ext>
              </a:extLst>
            </p:cNvPr>
            <p:cNvSpPr/>
            <p:nvPr/>
          </p:nvSpPr>
          <p:spPr>
            <a:xfrm>
              <a:off x="5220257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:a16="http://schemas.microsoft.com/office/drawing/2014/main" id="{194ABA11-7458-1C4B-62FE-E29BCD1F7CBB}"/>
              </a:ext>
            </a:extLst>
          </p:cNvPr>
          <p:cNvGrpSpPr/>
          <p:nvPr/>
        </p:nvGrpSpPr>
        <p:grpSpPr>
          <a:xfrm>
            <a:off x="4430601" y="2533102"/>
            <a:ext cx="1124710" cy="288964"/>
            <a:chOff x="6130393" y="3583747"/>
            <a:chExt cx="1499779" cy="385328"/>
          </a:xfrm>
          <a:solidFill>
            <a:srgbClr val="FFC000"/>
          </a:solidFill>
        </p:grpSpPr>
        <p:sp>
          <p:nvSpPr>
            <p:cNvPr id="15" name="Round Same Side Corner Rectangle 8">
              <a:extLst>
                <a:ext uri="{FF2B5EF4-FFF2-40B4-BE49-F238E27FC236}">
                  <a16:creationId xmlns:a16="http://schemas.microsoft.com/office/drawing/2014/main" id="{7DC62342-6476-DC2B-D382-4DFF49789E07}"/>
                </a:ext>
              </a:extLst>
            </p:cNvPr>
            <p:cNvSpPr/>
            <p:nvPr/>
          </p:nvSpPr>
          <p:spPr>
            <a:xfrm rot="5400000" flipH="1">
              <a:off x="6755433" y="2958707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Oval 16">
              <a:extLst>
                <a:ext uri="{FF2B5EF4-FFF2-40B4-BE49-F238E27FC236}">
                  <a16:creationId xmlns:a16="http://schemas.microsoft.com/office/drawing/2014/main" id="{6F367BA7-3AF3-6837-B08F-088670144AD1}"/>
                </a:ext>
              </a:extLst>
            </p:cNvPr>
            <p:cNvSpPr/>
            <p:nvPr/>
          </p:nvSpPr>
          <p:spPr>
            <a:xfrm>
              <a:off x="6720037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Group 35">
            <a:extLst>
              <a:ext uri="{FF2B5EF4-FFF2-40B4-BE49-F238E27FC236}">
                <a16:creationId xmlns:a16="http://schemas.microsoft.com/office/drawing/2014/main" id="{ED0FCCF2-6349-7C59-0130-A8706ADA99DD}"/>
              </a:ext>
            </a:extLst>
          </p:cNvPr>
          <p:cNvGrpSpPr/>
          <p:nvPr/>
        </p:nvGrpSpPr>
        <p:grpSpPr>
          <a:xfrm>
            <a:off x="6783192" y="2533103"/>
            <a:ext cx="1124710" cy="288964"/>
            <a:chOff x="9267526" y="3583748"/>
            <a:chExt cx="1499779" cy="385327"/>
          </a:xfrm>
          <a:solidFill>
            <a:srgbClr val="FFC000"/>
          </a:solidFill>
        </p:grpSpPr>
        <p:sp>
          <p:nvSpPr>
            <p:cNvPr id="18" name="Round Same Side Corner Rectangle 5">
              <a:extLst>
                <a:ext uri="{FF2B5EF4-FFF2-40B4-BE49-F238E27FC236}">
                  <a16:creationId xmlns:a16="http://schemas.microsoft.com/office/drawing/2014/main" id="{B9F30C1D-EDD7-E834-4DCA-E5AC02B84D19}"/>
                </a:ext>
              </a:extLst>
            </p:cNvPr>
            <p:cNvSpPr/>
            <p:nvPr/>
          </p:nvSpPr>
          <p:spPr>
            <a:xfrm rot="5400000" flipH="1">
              <a:off x="9892566" y="2958708"/>
              <a:ext cx="249700" cy="1499779"/>
            </a:xfrm>
            <a:prstGeom prst="round2SameRect">
              <a:avLst>
                <a:gd name="adj1" fmla="val 5000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Oval 17">
              <a:extLst>
                <a:ext uri="{FF2B5EF4-FFF2-40B4-BE49-F238E27FC236}">
                  <a16:creationId xmlns:a16="http://schemas.microsoft.com/office/drawing/2014/main" id="{014AD0D1-F00A-F2C8-2C85-BC45839D5D2F}"/>
                </a:ext>
              </a:extLst>
            </p:cNvPr>
            <p:cNvSpPr/>
            <p:nvPr/>
          </p:nvSpPr>
          <p:spPr>
            <a:xfrm>
              <a:off x="9857169" y="3648583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D88A8795-001A-F14D-FC2D-5A742E669776}"/>
              </a:ext>
            </a:extLst>
          </p:cNvPr>
          <p:cNvGrpSpPr/>
          <p:nvPr/>
        </p:nvGrpSpPr>
        <p:grpSpPr>
          <a:xfrm>
            <a:off x="5606896" y="2423142"/>
            <a:ext cx="1124710" cy="297215"/>
            <a:chOff x="7698960" y="3437117"/>
            <a:chExt cx="1499779" cy="396331"/>
          </a:xfrm>
          <a:solidFill>
            <a:srgbClr val="C00000"/>
          </a:solidFill>
        </p:grpSpPr>
        <p:sp>
          <p:nvSpPr>
            <p:cNvPr id="21" name="Round Same Side Corner Rectangle 9">
              <a:extLst>
                <a:ext uri="{FF2B5EF4-FFF2-40B4-BE49-F238E27FC236}">
                  <a16:creationId xmlns:a16="http://schemas.microsoft.com/office/drawing/2014/main" id="{61E323E2-39B2-03A9-6AB3-9F0E9F53972D}"/>
                </a:ext>
              </a:extLst>
            </p:cNvPr>
            <p:cNvSpPr/>
            <p:nvPr/>
          </p:nvSpPr>
          <p:spPr>
            <a:xfrm rot="5400000" flipH="1">
              <a:off x="8324000" y="2958708"/>
              <a:ext cx="249700" cy="1499779"/>
            </a:xfrm>
            <a:prstGeom prst="round2SameRect">
              <a:avLst>
                <a:gd name="adj1" fmla="val 0"/>
                <a:gd name="adj2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2" name="Oval 18">
              <a:extLst>
                <a:ext uri="{FF2B5EF4-FFF2-40B4-BE49-F238E27FC236}">
                  <a16:creationId xmlns:a16="http://schemas.microsoft.com/office/drawing/2014/main" id="{2CCF6E5E-FE53-6F12-630E-70036B87A7F8}"/>
                </a:ext>
              </a:extLst>
            </p:cNvPr>
            <p:cNvSpPr/>
            <p:nvPr/>
          </p:nvSpPr>
          <p:spPr>
            <a:xfrm>
              <a:off x="8357389" y="3437117"/>
              <a:ext cx="320492" cy="320492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Group 20">
            <a:extLst>
              <a:ext uri="{FF2B5EF4-FFF2-40B4-BE49-F238E27FC236}">
                <a16:creationId xmlns:a16="http://schemas.microsoft.com/office/drawing/2014/main" id="{04B54A93-DBF5-FB23-23C7-6008B94FE4D6}"/>
              </a:ext>
            </a:extLst>
          </p:cNvPr>
          <p:cNvGrpSpPr/>
          <p:nvPr/>
        </p:nvGrpSpPr>
        <p:grpSpPr>
          <a:xfrm>
            <a:off x="7171437" y="2886313"/>
            <a:ext cx="348220" cy="348815"/>
            <a:chOff x="9145588" y="4435475"/>
            <a:chExt cx="464344" cy="465138"/>
          </a:xfrm>
          <a:solidFill>
            <a:srgbClr val="FFC000"/>
          </a:solidFill>
        </p:grpSpPr>
        <p:sp>
          <p:nvSpPr>
            <p:cNvPr id="25" name="AutoShape 7">
              <a:extLst>
                <a:ext uri="{FF2B5EF4-FFF2-40B4-BE49-F238E27FC236}">
                  <a16:creationId xmlns:a16="http://schemas.microsoft.com/office/drawing/2014/main" id="{335C0C36-9456-99D5-C523-F7448D1BA7A1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6" name="AutoShape 8">
              <a:extLst>
                <a:ext uri="{FF2B5EF4-FFF2-40B4-BE49-F238E27FC236}">
                  <a16:creationId xmlns:a16="http://schemas.microsoft.com/office/drawing/2014/main" id="{F29EAEC0-6E54-386F-5885-F207BA0F2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AutoShape 9">
              <a:extLst>
                <a:ext uri="{FF2B5EF4-FFF2-40B4-BE49-F238E27FC236}">
                  <a16:creationId xmlns:a16="http://schemas.microsoft.com/office/drawing/2014/main" id="{F8203AC5-1D5D-B6C4-A2AD-C929305CB5C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8" name="AutoShape 10">
              <a:extLst>
                <a:ext uri="{FF2B5EF4-FFF2-40B4-BE49-F238E27FC236}">
                  <a16:creationId xmlns:a16="http://schemas.microsoft.com/office/drawing/2014/main" id="{9FC2B307-CD7D-2C11-9CF0-29A7E9CF92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9" name="AutoShape 11">
              <a:extLst>
                <a:ext uri="{FF2B5EF4-FFF2-40B4-BE49-F238E27FC236}">
                  <a16:creationId xmlns:a16="http://schemas.microsoft.com/office/drawing/2014/main" id="{E256B6DF-FB9E-01B6-4D37-7FCC94D472A1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AutoShape 12">
              <a:extLst>
                <a:ext uri="{FF2B5EF4-FFF2-40B4-BE49-F238E27FC236}">
                  <a16:creationId xmlns:a16="http://schemas.microsoft.com/office/drawing/2014/main" id="{6D18480A-B167-0ADD-420F-C30A41A8ADD6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1" name="AutoShape 13">
              <a:extLst>
                <a:ext uri="{FF2B5EF4-FFF2-40B4-BE49-F238E27FC236}">
                  <a16:creationId xmlns:a16="http://schemas.microsoft.com/office/drawing/2014/main" id="{C61502A4-125E-0881-5836-E33AAA32B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2" name="AutoShape 14">
              <a:extLst>
                <a:ext uri="{FF2B5EF4-FFF2-40B4-BE49-F238E27FC236}">
                  <a16:creationId xmlns:a16="http://schemas.microsoft.com/office/drawing/2014/main" id="{C0EDAE09-B1C2-025B-BAE0-AB8211AC10C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3" name="AutoShape 15">
              <a:extLst>
                <a:ext uri="{FF2B5EF4-FFF2-40B4-BE49-F238E27FC236}">
                  <a16:creationId xmlns:a16="http://schemas.microsoft.com/office/drawing/2014/main" id="{A7046509-EFAF-1506-61C7-7F67753BFAAF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1049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4" name="Group 30">
            <a:extLst>
              <a:ext uri="{FF2B5EF4-FFF2-40B4-BE49-F238E27FC236}">
                <a16:creationId xmlns:a16="http://schemas.microsoft.com/office/drawing/2014/main" id="{56CC6362-5E46-93EA-BC0B-E8890425C734}"/>
              </a:ext>
            </a:extLst>
          </p:cNvPr>
          <p:cNvGrpSpPr/>
          <p:nvPr/>
        </p:nvGrpSpPr>
        <p:grpSpPr>
          <a:xfrm>
            <a:off x="6046725" y="2022030"/>
            <a:ext cx="348220" cy="348220"/>
            <a:chOff x="7287419" y="2577307"/>
            <a:chExt cx="464344" cy="464344"/>
          </a:xfrm>
          <a:solidFill>
            <a:srgbClr val="C00000"/>
          </a:solidFill>
        </p:grpSpPr>
        <p:sp>
          <p:nvSpPr>
            <p:cNvPr id="35" name="AutoShape 56">
              <a:extLst>
                <a:ext uri="{FF2B5EF4-FFF2-40B4-BE49-F238E27FC236}">
                  <a16:creationId xmlns:a16="http://schemas.microsoft.com/office/drawing/2014/main" id="{CE4D23D4-A234-006E-C1D9-0E7F1AADAF20}"/>
                </a:ext>
              </a:extLst>
            </p:cNvPr>
            <p:cNvSpPr>
              <a:spLocks/>
            </p:cNvSpPr>
            <p:nvPr/>
          </p:nvSpPr>
          <p:spPr bwMode="auto">
            <a:xfrm>
              <a:off x="7287419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3" name="AutoShape 57">
              <a:extLst>
                <a:ext uri="{FF2B5EF4-FFF2-40B4-BE49-F238E27FC236}">
                  <a16:creationId xmlns:a16="http://schemas.microsoft.com/office/drawing/2014/main" id="{57103C01-12C0-ABDB-27E0-32ABA9CACC58}"/>
                </a:ext>
              </a:extLst>
            </p:cNvPr>
            <p:cNvSpPr>
              <a:spLocks/>
            </p:cNvSpPr>
            <p:nvPr/>
          </p:nvSpPr>
          <p:spPr bwMode="auto">
            <a:xfrm>
              <a:off x="7606507" y="2577307"/>
              <a:ext cx="145256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4" name="AutoShape 58">
              <a:extLst>
                <a:ext uri="{FF2B5EF4-FFF2-40B4-BE49-F238E27FC236}">
                  <a16:creationId xmlns:a16="http://schemas.microsoft.com/office/drawing/2014/main" id="{9D78D236-9B35-65ED-2919-B5919918FC1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46963" y="2577307"/>
              <a:ext cx="145257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sp>
        <p:nvSpPr>
          <p:cNvPr id="45" name="AutoShape 59">
            <a:extLst>
              <a:ext uri="{FF2B5EF4-FFF2-40B4-BE49-F238E27FC236}">
                <a16:creationId xmlns:a16="http://schemas.microsoft.com/office/drawing/2014/main" id="{0B330297-28A4-BDCC-9C89-C259AAAF80A6}"/>
              </a:ext>
            </a:extLst>
          </p:cNvPr>
          <p:cNvSpPr>
            <a:spLocks/>
          </p:cNvSpPr>
          <p:nvPr/>
        </p:nvSpPr>
        <p:spPr bwMode="auto">
          <a:xfrm>
            <a:off x="2411721" y="2879243"/>
            <a:ext cx="348815" cy="348220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rgbClr val="FFC000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4286" tIns="14286" rIns="14286" bIns="14286" anchor="ctr"/>
          <a:lstStyle/>
          <a:p>
            <a:pPr algn="ctr" defTabSz="171411" hangingPunct="0">
              <a:lnSpc>
                <a:spcPct val="120000"/>
              </a:lnSpc>
            </a:pPr>
            <a:endParaRPr lang="en-US" sz="1049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46" name="Group 38">
            <a:extLst>
              <a:ext uri="{FF2B5EF4-FFF2-40B4-BE49-F238E27FC236}">
                <a16:creationId xmlns:a16="http://schemas.microsoft.com/office/drawing/2014/main" id="{9DA0CF8A-B298-CF66-94AF-27E50CAE12E3}"/>
              </a:ext>
            </a:extLst>
          </p:cNvPr>
          <p:cNvGrpSpPr/>
          <p:nvPr/>
        </p:nvGrpSpPr>
        <p:grpSpPr>
          <a:xfrm>
            <a:off x="3693836" y="2017207"/>
            <a:ext cx="348815" cy="293457"/>
            <a:chOff x="5368132" y="2625725"/>
            <a:chExt cx="465138" cy="391319"/>
          </a:xfrm>
          <a:solidFill>
            <a:srgbClr val="C00000"/>
          </a:solidFill>
        </p:grpSpPr>
        <p:sp>
          <p:nvSpPr>
            <p:cNvPr id="47" name="AutoShape 120">
              <a:extLst>
                <a:ext uri="{FF2B5EF4-FFF2-40B4-BE49-F238E27FC236}">
                  <a16:creationId xmlns:a16="http://schemas.microsoft.com/office/drawing/2014/main" id="{B5F4F16F-75A4-A9E4-8079-AE27EE368DC2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8" name="AutoShape 121">
              <a:extLst>
                <a:ext uri="{FF2B5EF4-FFF2-40B4-BE49-F238E27FC236}">
                  <a16:creationId xmlns:a16="http://schemas.microsoft.com/office/drawing/2014/main" id="{828AF353-B816-AFE5-28F0-9FD275D5A2D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49" name="AutoShape 122">
              <a:extLst>
                <a:ext uri="{FF2B5EF4-FFF2-40B4-BE49-F238E27FC236}">
                  <a16:creationId xmlns:a16="http://schemas.microsoft.com/office/drawing/2014/main" id="{116DFC4E-3C54-6BF3-2C5B-815C5DDBF9C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0" name="Group 42">
            <a:extLst>
              <a:ext uri="{FF2B5EF4-FFF2-40B4-BE49-F238E27FC236}">
                <a16:creationId xmlns:a16="http://schemas.microsoft.com/office/drawing/2014/main" id="{DA5D95C1-1257-9FD2-858F-A45DAAE47997}"/>
              </a:ext>
            </a:extLst>
          </p:cNvPr>
          <p:cNvGrpSpPr/>
          <p:nvPr/>
        </p:nvGrpSpPr>
        <p:grpSpPr>
          <a:xfrm>
            <a:off x="1289959" y="2021732"/>
            <a:ext cx="348220" cy="272029"/>
            <a:chOff x="2581275" y="1710532"/>
            <a:chExt cx="464344" cy="362744"/>
          </a:xfrm>
          <a:solidFill>
            <a:srgbClr val="C00000"/>
          </a:solidFill>
        </p:grpSpPr>
        <p:sp>
          <p:nvSpPr>
            <p:cNvPr id="51" name="AutoShape 140">
              <a:extLst>
                <a:ext uri="{FF2B5EF4-FFF2-40B4-BE49-F238E27FC236}">
                  <a16:creationId xmlns:a16="http://schemas.microsoft.com/office/drawing/2014/main" id="{A7EBF350-73A9-148E-FFF8-7925B3489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2" name="AutoShape 141">
              <a:extLst>
                <a:ext uri="{FF2B5EF4-FFF2-40B4-BE49-F238E27FC236}">
                  <a16:creationId xmlns:a16="http://schemas.microsoft.com/office/drawing/2014/main" id="{910F72F6-6CA0-B5D1-D4D2-05F794BB434B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3" name="AutoShape 142">
              <a:extLst>
                <a:ext uri="{FF2B5EF4-FFF2-40B4-BE49-F238E27FC236}">
                  <a16:creationId xmlns:a16="http://schemas.microsoft.com/office/drawing/2014/main" id="{1A84EF0B-A88B-EB62-5960-2C5FB86A67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4" name="AutoShape 143">
              <a:extLst>
                <a:ext uri="{FF2B5EF4-FFF2-40B4-BE49-F238E27FC236}">
                  <a16:creationId xmlns:a16="http://schemas.microsoft.com/office/drawing/2014/main" id="{40EDB45B-2D6D-2FF6-6BBE-117DACD7B3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5" name="AutoShape 144">
              <a:extLst>
                <a:ext uri="{FF2B5EF4-FFF2-40B4-BE49-F238E27FC236}">
                  <a16:creationId xmlns:a16="http://schemas.microsoft.com/office/drawing/2014/main" id="{9E30CF4F-2648-D941-E041-192BF2ED98D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6" name="AutoShape 145">
              <a:extLst>
                <a:ext uri="{FF2B5EF4-FFF2-40B4-BE49-F238E27FC236}">
                  <a16:creationId xmlns:a16="http://schemas.microsoft.com/office/drawing/2014/main" id="{62F153F4-CDCA-AF04-FBD3-D3EBE4FEB4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57" name="AutoShape 146">
              <a:extLst>
                <a:ext uri="{FF2B5EF4-FFF2-40B4-BE49-F238E27FC236}">
                  <a16:creationId xmlns:a16="http://schemas.microsoft.com/office/drawing/2014/main" id="{CFA6D122-F889-02BB-4C59-40FF2294494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8" name="Group 52">
            <a:extLst>
              <a:ext uri="{FF2B5EF4-FFF2-40B4-BE49-F238E27FC236}">
                <a16:creationId xmlns:a16="http://schemas.microsoft.com/office/drawing/2014/main" id="{A0F7C985-1604-9A0D-C813-6A02666C230B}"/>
              </a:ext>
            </a:extLst>
          </p:cNvPr>
          <p:cNvGrpSpPr/>
          <p:nvPr/>
        </p:nvGrpSpPr>
        <p:grpSpPr>
          <a:xfrm>
            <a:off x="4873836" y="2879243"/>
            <a:ext cx="239290" cy="348815"/>
            <a:chOff x="5441157" y="4440238"/>
            <a:chExt cx="319088" cy="465138"/>
          </a:xfrm>
          <a:solidFill>
            <a:srgbClr val="FFC000"/>
          </a:solidFill>
        </p:grpSpPr>
        <p:sp>
          <p:nvSpPr>
            <p:cNvPr id="59" name="AutoShape 97">
              <a:extLst>
                <a:ext uri="{FF2B5EF4-FFF2-40B4-BE49-F238E27FC236}">
                  <a16:creationId xmlns:a16="http://schemas.microsoft.com/office/drawing/2014/main" id="{34AAA25A-0A77-B1A4-9564-E335CD7330C7}"/>
                </a:ext>
              </a:extLst>
            </p:cNvPr>
            <p:cNvSpPr>
              <a:spLocks/>
            </p:cNvSpPr>
            <p:nvPr/>
          </p:nvSpPr>
          <p:spPr bwMode="auto">
            <a:xfrm>
              <a:off x="5441157" y="4440238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0" name="AutoShape 98">
              <a:extLst>
                <a:ext uri="{FF2B5EF4-FFF2-40B4-BE49-F238E27FC236}">
                  <a16:creationId xmlns:a16="http://schemas.microsoft.com/office/drawing/2014/main" id="{2309D179-7BB4-CBDB-ACA6-9557034409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571332" y="4483894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  <p:sp>
          <p:nvSpPr>
            <p:cNvPr id="61" name="AutoShape 99">
              <a:extLst>
                <a:ext uri="{FF2B5EF4-FFF2-40B4-BE49-F238E27FC236}">
                  <a16:creationId xmlns:a16="http://schemas.microsoft.com/office/drawing/2014/main" id="{048CF54D-F1BE-0555-DB77-75D00602A1A3}"/>
                </a:ext>
              </a:extLst>
            </p:cNvPr>
            <p:cNvSpPr>
              <a:spLocks/>
            </p:cNvSpPr>
            <p:nvPr/>
          </p:nvSpPr>
          <p:spPr bwMode="auto">
            <a:xfrm>
              <a:off x="5586413" y="4847432"/>
              <a:ext cx="28575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=""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=""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4286" tIns="14286" rIns="14286" bIns="14286" anchor="ctr"/>
            <a:lstStyle/>
            <a:p>
              <a:pPr algn="ctr" defTabSz="171411" hangingPunct="0">
                <a:lnSpc>
                  <a:spcPct val="120000"/>
                </a:lnSpc>
              </a:pPr>
              <a:endParaRPr lang="en-US" sz="90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74" name="组合 73">
            <a:extLst>
              <a:ext uri="{FF2B5EF4-FFF2-40B4-BE49-F238E27FC236}">
                <a16:creationId xmlns:a16="http://schemas.microsoft.com/office/drawing/2014/main" id="{1643C850-1D8C-8B8A-DBD3-CB863AAD7C8F}"/>
              </a:ext>
            </a:extLst>
          </p:cNvPr>
          <p:cNvGrpSpPr/>
          <p:nvPr/>
        </p:nvGrpSpPr>
        <p:grpSpPr>
          <a:xfrm>
            <a:off x="927748" y="3020244"/>
            <a:ext cx="2019301" cy="890558"/>
            <a:chOff x="451762" y="1856096"/>
            <a:chExt cx="2019301" cy="890558"/>
          </a:xfrm>
        </p:grpSpPr>
        <p:sp>
          <p:nvSpPr>
            <p:cNvPr id="75" name="文本框 74">
              <a:extLst>
                <a:ext uri="{FF2B5EF4-FFF2-40B4-BE49-F238E27FC236}">
                  <a16:creationId xmlns:a16="http://schemas.microsoft.com/office/drawing/2014/main" id="{63D01EE0-4971-F16B-D379-68D4DCB497E9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D137F9A3-9544-5795-C8B8-1CF1C806B78B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ABDB8E94-1A41-802F-798A-5A688EA84295}"/>
              </a:ext>
            </a:extLst>
          </p:cNvPr>
          <p:cNvGrpSpPr/>
          <p:nvPr/>
        </p:nvGrpSpPr>
        <p:grpSpPr>
          <a:xfrm>
            <a:off x="3202719" y="3020244"/>
            <a:ext cx="2019301" cy="1094651"/>
            <a:chOff x="451762" y="1856096"/>
            <a:chExt cx="2019301" cy="1094651"/>
          </a:xfrm>
        </p:grpSpPr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0CBE18CB-5281-C2AE-977D-50E46784889F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90024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 板网，幻灯片演示模板及素材免费下载！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 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 tmoban.com</a:t>
              </a:r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97B073A0-5863-B06B-7C74-D11D9ADD71D5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1D64B6C-0117-6B1D-C5BC-1C08397952AF}"/>
              </a:ext>
            </a:extLst>
          </p:cNvPr>
          <p:cNvGrpSpPr/>
          <p:nvPr/>
        </p:nvGrpSpPr>
        <p:grpSpPr>
          <a:xfrm>
            <a:off x="5527257" y="3020244"/>
            <a:ext cx="2019301" cy="890558"/>
            <a:chOff x="451762" y="1856096"/>
            <a:chExt cx="2019301" cy="890558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B51087E4-88C0-F4C2-F6C6-AD8884644125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4CDF97AF-1643-8779-E802-415B678DE6BF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D233F063-E7BF-D7F8-3B5E-F2158CCCF532}"/>
              </a:ext>
            </a:extLst>
          </p:cNvPr>
          <p:cNvGrpSpPr/>
          <p:nvPr/>
        </p:nvGrpSpPr>
        <p:grpSpPr>
          <a:xfrm>
            <a:off x="2026423" y="1292584"/>
            <a:ext cx="2019301" cy="890558"/>
            <a:chOff x="451762" y="1856096"/>
            <a:chExt cx="2019301" cy="890558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F1FC3D13-7D30-D1F9-00B4-E32C2A38A8FE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6" name="文本框 85">
              <a:extLst>
                <a:ext uri="{FF2B5EF4-FFF2-40B4-BE49-F238E27FC236}">
                  <a16:creationId xmlns:a16="http://schemas.microsoft.com/office/drawing/2014/main" id="{E7148A19-02F1-6D4D-75C5-570EECD83F30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BAAE2FC8-4390-F49F-B8F4-88FC8CABFE34}"/>
              </a:ext>
            </a:extLst>
          </p:cNvPr>
          <p:cNvGrpSpPr/>
          <p:nvPr/>
        </p:nvGrpSpPr>
        <p:grpSpPr>
          <a:xfrm>
            <a:off x="4385635" y="1292584"/>
            <a:ext cx="2019301" cy="890558"/>
            <a:chOff x="451762" y="1856096"/>
            <a:chExt cx="2019301" cy="890558"/>
          </a:xfrm>
        </p:grpSpPr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8A0E3E67-F6B5-BEA3-210A-BFAF60D184F2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9" name="文本框 88">
              <a:extLst>
                <a:ext uri="{FF2B5EF4-FFF2-40B4-BE49-F238E27FC236}">
                  <a16:creationId xmlns:a16="http://schemas.microsoft.com/office/drawing/2014/main" id="{015675FA-C594-2F14-95DE-22689C950727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D7EE2CC4-EDF4-AE3E-76F1-91D758B97FA5}"/>
              </a:ext>
            </a:extLst>
          </p:cNvPr>
          <p:cNvGrpSpPr/>
          <p:nvPr/>
        </p:nvGrpSpPr>
        <p:grpSpPr>
          <a:xfrm>
            <a:off x="6666397" y="1292584"/>
            <a:ext cx="2019301" cy="890558"/>
            <a:chOff x="451762" y="1856096"/>
            <a:chExt cx="2019301" cy="890558"/>
          </a:xfrm>
        </p:grpSpPr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C24CBCBA-1CA5-9115-DBA3-CA7349B149D6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2" name="文本框 91">
              <a:extLst>
                <a:ext uri="{FF2B5EF4-FFF2-40B4-BE49-F238E27FC236}">
                  <a16:creationId xmlns:a16="http://schemas.microsoft.com/office/drawing/2014/main" id="{FA4B63BB-0FD5-37A6-08A5-262FC4AE6905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202386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44546" y="1600084"/>
              <a:ext cx="53893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01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pic>
        <p:nvPicPr>
          <p:cNvPr id="4" name="图片 3">
            <a:extLst>
              <a:ext uri="{FF2B5EF4-FFF2-40B4-BE49-F238E27FC236}">
                <a16:creationId xmlns:a16="http://schemas.microsoft.com/office/drawing/2014/main" id="{4E26D783-8A72-8A3B-4B0B-5C49C8D72BF3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45868" y="458746"/>
            <a:ext cx="4035710" cy="4463297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8133E39D-DB4E-1DB2-C1C8-9F19D0CFDE5D}"/>
              </a:ext>
            </a:extLst>
          </p:cNvPr>
          <p:cNvGrpSpPr/>
          <p:nvPr/>
        </p:nvGrpSpPr>
        <p:grpSpPr>
          <a:xfrm>
            <a:off x="744071" y="1273534"/>
            <a:ext cx="3904128" cy="1180901"/>
            <a:chOff x="451762" y="1856096"/>
            <a:chExt cx="3904128" cy="1180901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803B556-7B65-B3BA-0F9B-D280707F54A0}"/>
                </a:ext>
              </a:extLst>
            </p:cNvPr>
            <p:cNvSpPr txBox="1"/>
            <p:nvPr/>
          </p:nvSpPr>
          <p:spPr>
            <a:xfrm>
              <a:off x="454025" y="2133095"/>
              <a:ext cx="3901865" cy="90390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200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900" b="0" i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4EED65F4-64DC-E1DC-1023-3F26B81DB0F7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AA36A8FD-F24D-3345-887F-732033A3E8AA}"/>
              </a:ext>
            </a:extLst>
          </p:cNvPr>
          <p:cNvGrpSpPr/>
          <p:nvPr/>
        </p:nvGrpSpPr>
        <p:grpSpPr>
          <a:xfrm>
            <a:off x="829106" y="2552700"/>
            <a:ext cx="3819092" cy="488403"/>
            <a:chOff x="829106" y="2552700"/>
            <a:chExt cx="3819092" cy="488403"/>
          </a:xfrm>
        </p:grpSpPr>
        <p:sp>
          <p:nvSpPr>
            <p:cNvPr id="8" name="菱形 7">
              <a:extLst>
                <a:ext uri="{FF2B5EF4-FFF2-40B4-BE49-F238E27FC236}">
                  <a16:creationId xmlns:a16="http://schemas.microsoft.com/office/drawing/2014/main" id="{8E5665C4-4432-1CA8-DF73-E76E77E67126}"/>
                </a:ext>
              </a:extLst>
            </p:cNvPr>
            <p:cNvSpPr/>
            <p:nvPr/>
          </p:nvSpPr>
          <p:spPr>
            <a:xfrm>
              <a:off x="829106" y="2652877"/>
              <a:ext cx="157114" cy="157114"/>
            </a:xfrm>
            <a:prstGeom prst="diamond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9A419074-81EE-D12A-57ED-D466F1C613AD}"/>
                </a:ext>
              </a:extLst>
            </p:cNvPr>
            <p:cNvSpPr txBox="1"/>
            <p:nvPr/>
          </p:nvSpPr>
          <p:spPr>
            <a:xfrm>
              <a:off x="1013535" y="2552700"/>
              <a:ext cx="363466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 及素材免费下载！</a:t>
              </a:r>
            </a:p>
            <a:p>
              <a:pPr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www.51ppt moban.com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FB995363-4BD3-79EA-055F-10778B563262}"/>
              </a:ext>
            </a:extLst>
          </p:cNvPr>
          <p:cNvGrpSpPr/>
          <p:nvPr/>
        </p:nvGrpSpPr>
        <p:grpSpPr>
          <a:xfrm>
            <a:off x="829106" y="3118155"/>
            <a:ext cx="3819092" cy="488403"/>
            <a:chOff x="829106" y="2552700"/>
            <a:chExt cx="3819092" cy="488403"/>
          </a:xfrm>
        </p:grpSpPr>
        <p:sp>
          <p:nvSpPr>
            <p:cNvPr id="12" name="菱形 11">
              <a:extLst>
                <a:ext uri="{FF2B5EF4-FFF2-40B4-BE49-F238E27FC236}">
                  <a16:creationId xmlns:a16="http://schemas.microsoft.com/office/drawing/2014/main" id="{74608160-5DBA-3D90-CF52-A5CD99A364A2}"/>
                </a:ext>
              </a:extLst>
            </p:cNvPr>
            <p:cNvSpPr/>
            <p:nvPr/>
          </p:nvSpPr>
          <p:spPr>
            <a:xfrm>
              <a:off x="829106" y="2652877"/>
              <a:ext cx="157114" cy="157114"/>
            </a:xfrm>
            <a:prstGeom prst="diamond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58FF4042-04C9-4452-A647-19F53FFD4805}"/>
                </a:ext>
              </a:extLst>
            </p:cNvPr>
            <p:cNvSpPr txBox="1"/>
            <p:nvPr/>
          </p:nvSpPr>
          <p:spPr>
            <a:xfrm>
              <a:off x="1013535" y="2552700"/>
              <a:ext cx="363466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EA1512BA-C573-0CAC-9085-4035D1ACBB5B}"/>
              </a:ext>
            </a:extLst>
          </p:cNvPr>
          <p:cNvGrpSpPr/>
          <p:nvPr/>
        </p:nvGrpSpPr>
        <p:grpSpPr>
          <a:xfrm>
            <a:off x="829106" y="3683610"/>
            <a:ext cx="3819092" cy="488403"/>
            <a:chOff x="829106" y="2552700"/>
            <a:chExt cx="3819092" cy="488403"/>
          </a:xfrm>
        </p:grpSpPr>
        <p:sp>
          <p:nvSpPr>
            <p:cNvPr id="16" name="菱形 15">
              <a:extLst>
                <a:ext uri="{FF2B5EF4-FFF2-40B4-BE49-F238E27FC236}">
                  <a16:creationId xmlns:a16="http://schemas.microsoft.com/office/drawing/2014/main" id="{0719FFC8-6263-01AE-9E23-502D767C97AD}"/>
                </a:ext>
              </a:extLst>
            </p:cNvPr>
            <p:cNvSpPr/>
            <p:nvPr/>
          </p:nvSpPr>
          <p:spPr>
            <a:xfrm>
              <a:off x="829106" y="2652877"/>
              <a:ext cx="157114" cy="157114"/>
            </a:xfrm>
            <a:prstGeom prst="diamond">
              <a:avLst/>
            </a:prstGeom>
            <a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E8A9B7E-A2F1-6FF4-7387-5C25AB0ED78B}"/>
                </a:ext>
              </a:extLst>
            </p:cNvPr>
            <p:cNvSpPr txBox="1"/>
            <p:nvPr/>
          </p:nvSpPr>
          <p:spPr>
            <a:xfrm>
              <a:off x="1013535" y="2552700"/>
              <a:ext cx="3634663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6227666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>
            <a:extLst>
              <a:ext uri="{FF2B5EF4-FFF2-40B4-BE49-F238E27FC236}">
                <a16:creationId xmlns:a16="http://schemas.microsoft.com/office/drawing/2014/main" id="{2E4F60D0-1A67-6F5A-786A-8496CFF1C28E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51421" y="1684879"/>
            <a:ext cx="3669372" cy="2789551"/>
          </a:xfrm>
          <a:prstGeom prst="rect">
            <a:avLst/>
          </a:prstGeom>
        </p:spPr>
      </p:pic>
      <p:sp>
        <p:nvSpPr>
          <p:cNvPr id="128" name="图形 4">
            <a:extLst>
              <a:ext uri="{FF2B5EF4-FFF2-40B4-BE49-F238E27FC236}">
                <a16:creationId xmlns:a16="http://schemas.microsoft.com/office/drawing/2014/main" id="{5C8D12EA-9AC6-5AAB-4CA7-27B3B984050C}"/>
              </a:ext>
            </a:extLst>
          </p:cNvPr>
          <p:cNvSpPr/>
          <p:nvPr/>
        </p:nvSpPr>
        <p:spPr>
          <a:xfrm>
            <a:off x="1710405" y="3755954"/>
            <a:ext cx="5866388" cy="884968"/>
          </a:xfrm>
          <a:custGeom>
            <a:avLst/>
            <a:gdLst>
              <a:gd name="connsiteX0" fmla="*/ 12164764 w 12192000"/>
              <a:gd name="connsiteY0" fmla="*/ 1807973 h 1839213"/>
              <a:gd name="connsiteX1" fmla="*/ 12164764 w 12192000"/>
              <a:gd name="connsiteY1" fmla="*/ 1776732 h 1839213"/>
              <a:gd name="connsiteX2" fmla="*/ 12141533 w 12192000"/>
              <a:gd name="connsiteY2" fmla="*/ 1776732 h 1839213"/>
              <a:gd name="connsiteX3" fmla="*/ 12141533 w 12192000"/>
              <a:gd name="connsiteY3" fmla="*/ 1765517 h 1839213"/>
              <a:gd name="connsiteX4" fmla="*/ 12119105 w 12192000"/>
              <a:gd name="connsiteY4" fmla="*/ 1754302 h 1839213"/>
              <a:gd name="connsiteX5" fmla="*/ 12020575 w 12192000"/>
              <a:gd name="connsiteY5" fmla="*/ 1754302 h 1839213"/>
              <a:gd name="connsiteX6" fmla="*/ 12020575 w 12192000"/>
              <a:gd name="connsiteY6" fmla="*/ 1711847 h 1839213"/>
              <a:gd name="connsiteX7" fmla="*/ 12022178 w 12192000"/>
              <a:gd name="connsiteY7" fmla="*/ 1709443 h 1839213"/>
              <a:gd name="connsiteX8" fmla="*/ 12022178 w 12192000"/>
              <a:gd name="connsiteY8" fmla="*/ 1697428 h 1839213"/>
              <a:gd name="connsiteX9" fmla="*/ 12048612 w 12192000"/>
              <a:gd name="connsiteY9" fmla="*/ 1690218 h 1839213"/>
              <a:gd name="connsiteX10" fmla="*/ 12048612 w 12192000"/>
              <a:gd name="connsiteY10" fmla="*/ 1685412 h 1839213"/>
              <a:gd name="connsiteX11" fmla="*/ 12027784 w 12192000"/>
              <a:gd name="connsiteY11" fmla="*/ 1672595 h 1839213"/>
              <a:gd name="connsiteX12" fmla="*/ 12001349 w 12192000"/>
              <a:gd name="connsiteY12" fmla="*/ 1661380 h 1839213"/>
              <a:gd name="connsiteX13" fmla="*/ 12001349 w 12192000"/>
              <a:gd name="connsiteY13" fmla="*/ 1654171 h 1839213"/>
              <a:gd name="connsiteX14" fmla="*/ 11998146 w 12192000"/>
              <a:gd name="connsiteY14" fmla="*/ 1651768 h 1839213"/>
              <a:gd name="connsiteX15" fmla="*/ 11998146 w 12192000"/>
              <a:gd name="connsiteY15" fmla="*/ 1642956 h 1839213"/>
              <a:gd name="connsiteX16" fmla="*/ 12022978 w 12192000"/>
              <a:gd name="connsiteY16" fmla="*/ 1629338 h 1839213"/>
              <a:gd name="connsiteX17" fmla="*/ 12024580 w 12192000"/>
              <a:gd name="connsiteY17" fmla="*/ 1618124 h 1839213"/>
              <a:gd name="connsiteX18" fmla="*/ 11997344 w 12192000"/>
              <a:gd name="connsiteY18" fmla="*/ 1605307 h 1839213"/>
              <a:gd name="connsiteX19" fmla="*/ 11965302 w 12192000"/>
              <a:gd name="connsiteY19" fmla="*/ 1591689 h 1839213"/>
              <a:gd name="connsiteX20" fmla="*/ 11965302 w 12192000"/>
              <a:gd name="connsiteY20" fmla="*/ 1584480 h 1839213"/>
              <a:gd name="connsiteX21" fmla="*/ 11963700 w 12192000"/>
              <a:gd name="connsiteY21" fmla="*/ 1581275 h 1839213"/>
              <a:gd name="connsiteX22" fmla="*/ 11963700 w 12192000"/>
              <a:gd name="connsiteY22" fmla="*/ 1561249 h 1839213"/>
              <a:gd name="connsiteX23" fmla="*/ 11990936 w 12192000"/>
              <a:gd name="connsiteY23" fmla="*/ 1554040 h 1839213"/>
              <a:gd name="connsiteX24" fmla="*/ 11990936 w 12192000"/>
              <a:gd name="connsiteY24" fmla="*/ 1542024 h 1839213"/>
              <a:gd name="connsiteX25" fmla="*/ 11933260 w 12192000"/>
              <a:gd name="connsiteY25" fmla="*/ 1507579 h 1839213"/>
              <a:gd name="connsiteX26" fmla="*/ 11899616 w 12192000"/>
              <a:gd name="connsiteY26" fmla="*/ 1477139 h 1839213"/>
              <a:gd name="connsiteX27" fmla="*/ 11899616 w 12192000"/>
              <a:gd name="connsiteY27" fmla="*/ 1474736 h 1839213"/>
              <a:gd name="connsiteX28" fmla="*/ 11901218 w 12192000"/>
              <a:gd name="connsiteY28" fmla="*/ 1474736 h 1839213"/>
              <a:gd name="connsiteX29" fmla="*/ 11901218 w 12192000"/>
              <a:gd name="connsiteY29" fmla="*/ 1464322 h 1839213"/>
              <a:gd name="connsiteX30" fmla="*/ 11894810 w 12192000"/>
              <a:gd name="connsiteY30" fmla="*/ 1453107 h 1839213"/>
              <a:gd name="connsiteX31" fmla="*/ 11896412 w 12192000"/>
              <a:gd name="connsiteY31" fmla="*/ 1453107 h 1839213"/>
              <a:gd name="connsiteX32" fmla="*/ 11898015 w 12192000"/>
              <a:gd name="connsiteY32" fmla="*/ 1451505 h 1839213"/>
              <a:gd name="connsiteX33" fmla="*/ 11898015 w 12192000"/>
              <a:gd name="connsiteY33" fmla="*/ 1447500 h 1839213"/>
              <a:gd name="connsiteX34" fmla="*/ 11895611 w 12192000"/>
              <a:gd name="connsiteY34" fmla="*/ 1447500 h 1839213"/>
              <a:gd name="connsiteX35" fmla="*/ 11898815 w 12192000"/>
              <a:gd name="connsiteY35" fmla="*/ 1435484 h 1839213"/>
              <a:gd name="connsiteX36" fmla="*/ 11887601 w 12192000"/>
              <a:gd name="connsiteY36" fmla="*/ 1425871 h 1839213"/>
              <a:gd name="connsiteX37" fmla="*/ 11876386 w 12192000"/>
              <a:gd name="connsiteY37" fmla="*/ 1435484 h 1839213"/>
              <a:gd name="connsiteX38" fmla="*/ 11879590 w 12192000"/>
              <a:gd name="connsiteY38" fmla="*/ 1447500 h 1839213"/>
              <a:gd name="connsiteX39" fmla="*/ 11877186 w 12192000"/>
              <a:gd name="connsiteY39" fmla="*/ 1447500 h 1839213"/>
              <a:gd name="connsiteX40" fmla="*/ 11877186 w 12192000"/>
              <a:gd name="connsiteY40" fmla="*/ 1451505 h 1839213"/>
              <a:gd name="connsiteX41" fmla="*/ 11878789 w 12192000"/>
              <a:gd name="connsiteY41" fmla="*/ 1453107 h 1839213"/>
              <a:gd name="connsiteX42" fmla="*/ 11880391 w 12192000"/>
              <a:gd name="connsiteY42" fmla="*/ 1453107 h 1839213"/>
              <a:gd name="connsiteX43" fmla="*/ 11873983 w 12192000"/>
              <a:gd name="connsiteY43" fmla="*/ 1464322 h 1839213"/>
              <a:gd name="connsiteX44" fmla="*/ 11873983 w 12192000"/>
              <a:gd name="connsiteY44" fmla="*/ 1474736 h 1839213"/>
              <a:gd name="connsiteX45" fmla="*/ 11875585 w 12192000"/>
              <a:gd name="connsiteY45" fmla="*/ 1474736 h 1839213"/>
              <a:gd name="connsiteX46" fmla="*/ 11875585 w 12192000"/>
              <a:gd name="connsiteY46" fmla="*/ 1477139 h 1839213"/>
              <a:gd name="connsiteX47" fmla="*/ 11841941 w 12192000"/>
              <a:gd name="connsiteY47" fmla="*/ 1507579 h 1839213"/>
              <a:gd name="connsiteX48" fmla="*/ 11784265 w 12192000"/>
              <a:gd name="connsiteY48" fmla="*/ 1542024 h 1839213"/>
              <a:gd name="connsiteX49" fmla="*/ 11784265 w 12192000"/>
              <a:gd name="connsiteY49" fmla="*/ 1554040 h 1839213"/>
              <a:gd name="connsiteX50" fmla="*/ 11811501 w 12192000"/>
              <a:gd name="connsiteY50" fmla="*/ 1561249 h 1839213"/>
              <a:gd name="connsiteX51" fmla="*/ 11811501 w 12192000"/>
              <a:gd name="connsiteY51" fmla="*/ 1581275 h 1839213"/>
              <a:gd name="connsiteX52" fmla="*/ 11809899 w 12192000"/>
              <a:gd name="connsiteY52" fmla="*/ 1584480 h 1839213"/>
              <a:gd name="connsiteX53" fmla="*/ 11809899 w 12192000"/>
              <a:gd name="connsiteY53" fmla="*/ 1591689 h 1839213"/>
              <a:gd name="connsiteX54" fmla="*/ 11777857 w 12192000"/>
              <a:gd name="connsiteY54" fmla="*/ 1605307 h 1839213"/>
              <a:gd name="connsiteX55" fmla="*/ 11750621 w 12192000"/>
              <a:gd name="connsiteY55" fmla="*/ 1618124 h 1839213"/>
              <a:gd name="connsiteX56" fmla="*/ 11752223 w 12192000"/>
              <a:gd name="connsiteY56" fmla="*/ 1629338 h 1839213"/>
              <a:gd name="connsiteX57" fmla="*/ 11777055 w 12192000"/>
              <a:gd name="connsiteY57" fmla="*/ 1642956 h 1839213"/>
              <a:gd name="connsiteX58" fmla="*/ 11777055 w 12192000"/>
              <a:gd name="connsiteY58" fmla="*/ 1651768 h 1839213"/>
              <a:gd name="connsiteX59" fmla="*/ 11773852 w 12192000"/>
              <a:gd name="connsiteY59" fmla="*/ 1654171 h 1839213"/>
              <a:gd name="connsiteX60" fmla="*/ 11773852 w 12192000"/>
              <a:gd name="connsiteY60" fmla="*/ 1661380 h 1839213"/>
              <a:gd name="connsiteX61" fmla="*/ 11747417 w 12192000"/>
              <a:gd name="connsiteY61" fmla="*/ 1672595 h 1839213"/>
              <a:gd name="connsiteX62" fmla="*/ 11726589 w 12192000"/>
              <a:gd name="connsiteY62" fmla="*/ 1685412 h 1839213"/>
              <a:gd name="connsiteX63" fmla="*/ 11726589 w 12192000"/>
              <a:gd name="connsiteY63" fmla="*/ 1690218 h 1839213"/>
              <a:gd name="connsiteX64" fmla="*/ 11753825 w 12192000"/>
              <a:gd name="connsiteY64" fmla="*/ 1697428 h 1839213"/>
              <a:gd name="connsiteX65" fmla="*/ 11753825 w 12192000"/>
              <a:gd name="connsiteY65" fmla="*/ 1709443 h 1839213"/>
              <a:gd name="connsiteX66" fmla="*/ 11755427 w 12192000"/>
              <a:gd name="connsiteY66" fmla="*/ 1711847 h 1839213"/>
              <a:gd name="connsiteX67" fmla="*/ 11755427 w 12192000"/>
              <a:gd name="connsiteY67" fmla="*/ 1754302 h 1839213"/>
              <a:gd name="connsiteX68" fmla="*/ 11708165 w 12192000"/>
              <a:gd name="connsiteY68" fmla="*/ 1754302 h 1839213"/>
              <a:gd name="connsiteX69" fmla="*/ 11672118 w 12192000"/>
              <a:gd name="connsiteY69" fmla="*/ 1738281 h 1839213"/>
              <a:gd name="connsiteX70" fmla="*/ 11670516 w 12192000"/>
              <a:gd name="connsiteY70" fmla="*/ 1713449 h 1839213"/>
              <a:gd name="connsiteX71" fmla="*/ 11692945 w 12192000"/>
              <a:gd name="connsiteY71" fmla="*/ 1698229 h 1839213"/>
              <a:gd name="connsiteX72" fmla="*/ 11700154 w 12192000"/>
              <a:gd name="connsiteY72" fmla="*/ 1688616 h 1839213"/>
              <a:gd name="connsiteX73" fmla="*/ 11669715 w 12192000"/>
              <a:gd name="connsiteY73" fmla="*/ 1681407 h 1839213"/>
              <a:gd name="connsiteX74" fmla="*/ 11668112 w 12192000"/>
              <a:gd name="connsiteY74" fmla="*/ 1657375 h 1839213"/>
              <a:gd name="connsiteX75" fmla="*/ 11692144 w 12192000"/>
              <a:gd name="connsiteY75" fmla="*/ 1644558 h 1839213"/>
              <a:gd name="connsiteX76" fmla="*/ 11696149 w 12192000"/>
              <a:gd name="connsiteY76" fmla="*/ 1635747 h 1839213"/>
              <a:gd name="connsiteX77" fmla="*/ 11667311 w 12192000"/>
              <a:gd name="connsiteY77" fmla="*/ 1626935 h 1839213"/>
              <a:gd name="connsiteX78" fmla="*/ 11665710 w 12192000"/>
              <a:gd name="connsiteY78" fmla="*/ 1601302 h 1839213"/>
              <a:gd name="connsiteX79" fmla="*/ 11691343 w 12192000"/>
              <a:gd name="connsiteY79" fmla="*/ 1586082 h 1839213"/>
              <a:gd name="connsiteX80" fmla="*/ 11695348 w 12192000"/>
              <a:gd name="connsiteY80" fmla="*/ 1580474 h 1839213"/>
              <a:gd name="connsiteX81" fmla="*/ 11663306 w 12192000"/>
              <a:gd name="connsiteY81" fmla="*/ 1570061 h 1839213"/>
              <a:gd name="connsiteX82" fmla="*/ 11663306 w 12192000"/>
              <a:gd name="connsiteY82" fmla="*/ 1544427 h 1839213"/>
              <a:gd name="connsiteX83" fmla="*/ 11688139 w 12192000"/>
              <a:gd name="connsiteY83" fmla="*/ 1533212 h 1839213"/>
              <a:gd name="connsiteX84" fmla="*/ 11692144 w 12192000"/>
              <a:gd name="connsiteY84" fmla="*/ 1527605 h 1839213"/>
              <a:gd name="connsiteX85" fmla="*/ 11660903 w 12192000"/>
              <a:gd name="connsiteY85" fmla="*/ 1515589 h 1839213"/>
              <a:gd name="connsiteX86" fmla="*/ 11662505 w 12192000"/>
              <a:gd name="connsiteY86" fmla="*/ 1492359 h 1839213"/>
              <a:gd name="connsiteX87" fmla="*/ 11682532 w 12192000"/>
              <a:gd name="connsiteY87" fmla="*/ 1481144 h 1839213"/>
              <a:gd name="connsiteX88" fmla="*/ 11686537 w 12192000"/>
              <a:gd name="connsiteY88" fmla="*/ 1472332 h 1839213"/>
              <a:gd name="connsiteX89" fmla="*/ 11660102 w 12192000"/>
              <a:gd name="connsiteY89" fmla="*/ 1459516 h 1839213"/>
              <a:gd name="connsiteX90" fmla="*/ 11660102 w 12192000"/>
              <a:gd name="connsiteY90" fmla="*/ 1435484 h 1839213"/>
              <a:gd name="connsiteX91" fmla="*/ 11682532 w 12192000"/>
              <a:gd name="connsiteY91" fmla="*/ 1430678 h 1839213"/>
              <a:gd name="connsiteX92" fmla="*/ 11686537 w 12192000"/>
              <a:gd name="connsiteY92" fmla="*/ 1422667 h 1839213"/>
              <a:gd name="connsiteX93" fmla="*/ 11659301 w 12192000"/>
              <a:gd name="connsiteY93" fmla="*/ 1409850 h 1839213"/>
              <a:gd name="connsiteX94" fmla="*/ 11659301 w 12192000"/>
              <a:gd name="connsiteY94" fmla="*/ 1387421 h 1839213"/>
              <a:gd name="connsiteX95" fmla="*/ 11680128 w 12192000"/>
              <a:gd name="connsiteY95" fmla="*/ 1378609 h 1839213"/>
              <a:gd name="connsiteX96" fmla="*/ 11684133 w 12192000"/>
              <a:gd name="connsiteY96" fmla="*/ 1369798 h 1839213"/>
              <a:gd name="connsiteX97" fmla="*/ 11653694 w 12192000"/>
              <a:gd name="connsiteY97" fmla="*/ 1357782 h 1839213"/>
              <a:gd name="connsiteX98" fmla="*/ 11653694 w 12192000"/>
              <a:gd name="connsiteY98" fmla="*/ 1340960 h 1839213"/>
              <a:gd name="connsiteX99" fmla="*/ 11678526 w 12192000"/>
              <a:gd name="connsiteY99" fmla="*/ 1323337 h 1839213"/>
              <a:gd name="connsiteX100" fmla="*/ 11684133 w 12192000"/>
              <a:gd name="connsiteY100" fmla="*/ 1306515 h 1839213"/>
              <a:gd name="connsiteX101" fmla="*/ 11582400 w 12192000"/>
              <a:gd name="connsiteY101" fmla="*/ 1256049 h 1839213"/>
              <a:gd name="connsiteX102" fmla="*/ 11582400 w 12192000"/>
              <a:gd name="connsiteY102" fmla="*/ 1253645 h 1839213"/>
              <a:gd name="connsiteX103" fmla="*/ 11584803 w 12192000"/>
              <a:gd name="connsiteY103" fmla="*/ 1251242 h 1839213"/>
              <a:gd name="connsiteX104" fmla="*/ 11584803 w 12192000"/>
              <a:gd name="connsiteY104" fmla="*/ 1249640 h 1839213"/>
              <a:gd name="connsiteX105" fmla="*/ 11581599 w 12192000"/>
              <a:gd name="connsiteY105" fmla="*/ 1248038 h 1839213"/>
              <a:gd name="connsiteX106" fmla="*/ 11581599 w 12192000"/>
              <a:gd name="connsiteY106" fmla="*/ 1236022 h 1839213"/>
              <a:gd name="connsiteX107" fmla="*/ 11593615 w 12192000"/>
              <a:gd name="connsiteY107" fmla="*/ 1232818 h 1839213"/>
              <a:gd name="connsiteX108" fmla="*/ 11593615 w 12192000"/>
              <a:gd name="connsiteY108" fmla="*/ 1225609 h 1839213"/>
              <a:gd name="connsiteX109" fmla="*/ 11574390 w 12192000"/>
              <a:gd name="connsiteY109" fmla="*/ 1209588 h 1839213"/>
              <a:gd name="connsiteX110" fmla="*/ 11574390 w 12192000"/>
              <a:gd name="connsiteY110" fmla="*/ 1204781 h 1839213"/>
              <a:gd name="connsiteX111" fmla="*/ 11581599 w 12192000"/>
              <a:gd name="connsiteY111" fmla="*/ 1199975 h 1839213"/>
              <a:gd name="connsiteX112" fmla="*/ 11581599 w 12192000"/>
              <a:gd name="connsiteY112" fmla="*/ 1195970 h 1839213"/>
              <a:gd name="connsiteX113" fmla="*/ 11574390 w 12192000"/>
              <a:gd name="connsiteY113" fmla="*/ 1189561 h 1839213"/>
              <a:gd name="connsiteX114" fmla="*/ 11563175 w 12192000"/>
              <a:gd name="connsiteY114" fmla="*/ 1177545 h 1839213"/>
              <a:gd name="connsiteX115" fmla="*/ 11570384 w 12192000"/>
              <a:gd name="connsiteY115" fmla="*/ 1164729 h 1839213"/>
              <a:gd name="connsiteX116" fmla="*/ 11555965 w 12192000"/>
              <a:gd name="connsiteY116" fmla="*/ 1152713 h 1839213"/>
              <a:gd name="connsiteX117" fmla="*/ 11541547 w 12192000"/>
              <a:gd name="connsiteY117" fmla="*/ 1164729 h 1839213"/>
              <a:gd name="connsiteX118" fmla="*/ 11548755 w 12192000"/>
              <a:gd name="connsiteY118" fmla="*/ 1177545 h 1839213"/>
              <a:gd name="connsiteX119" fmla="*/ 11537542 w 12192000"/>
              <a:gd name="connsiteY119" fmla="*/ 1189561 h 1839213"/>
              <a:gd name="connsiteX120" fmla="*/ 11530332 w 12192000"/>
              <a:gd name="connsiteY120" fmla="*/ 1195970 h 1839213"/>
              <a:gd name="connsiteX121" fmla="*/ 11530332 w 12192000"/>
              <a:gd name="connsiteY121" fmla="*/ 1199975 h 1839213"/>
              <a:gd name="connsiteX122" fmla="*/ 11537542 w 12192000"/>
              <a:gd name="connsiteY122" fmla="*/ 1204781 h 1839213"/>
              <a:gd name="connsiteX123" fmla="*/ 11537542 w 12192000"/>
              <a:gd name="connsiteY123" fmla="*/ 1209588 h 1839213"/>
              <a:gd name="connsiteX124" fmla="*/ 11517515 w 12192000"/>
              <a:gd name="connsiteY124" fmla="*/ 1225609 h 1839213"/>
              <a:gd name="connsiteX125" fmla="*/ 11517515 w 12192000"/>
              <a:gd name="connsiteY125" fmla="*/ 1232017 h 1839213"/>
              <a:gd name="connsiteX126" fmla="*/ 11530332 w 12192000"/>
              <a:gd name="connsiteY126" fmla="*/ 1235221 h 1839213"/>
              <a:gd name="connsiteX127" fmla="*/ 11530332 w 12192000"/>
              <a:gd name="connsiteY127" fmla="*/ 1247237 h 1839213"/>
              <a:gd name="connsiteX128" fmla="*/ 11527127 w 12192000"/>
              <a:gd name="connsiteY128" fmla="*/ 1248839 h 1839213"/>
              <a:gd name="connsiteX129" fmla="*/ 11527127 w 12192000"/>
              <a:gd name="connsiteY129" fmla="*/ 1252043 h 1839213"/>
              <a:gd name="connsiteX130" fmla="*/ 11528729 w 12192000"/>
              <a:gd name="connsiteY130" fmla="*/ 1254446 h 1839213"/>
              <a:gd name="connsiteX131" fmla="*/ 11528729 w 12192000"/>
              <a:gd name="connsiteY131" fmla="*/ 1256850 h 1839213"/>
              <a:gd name="connsiteX132" fmla="*/ 11426996 w 12192000"/>
              <a:gd name="connsiteY132" fmla="*/ 1307316 h 1839213"/>
              <a:gd name="connsiteX133" fmla="*/ 11432603 w 12192000"/>
              <a:gd name="connsiteY133" fmla="*/ 1324138 h 1839213"/>
              <a:gd name="connsiteX134" fmla="*/ 11457436 w 12192000"/>
              <a:gd name="connsiteY134" fmla="*/ 1341761 h 1839213"/>
              <a:gd name="connsiteX135" fmla="*/ 11457436 w 12192000"/>
              <a:gd name="connsiteY135" fmla="*/ 1358583 h 1839213"/>
              <a:gd name="connsiteX136" fmla="*/ 11426996 w 12192000"/>
              <a:gd name="connsiteY136" fmla="*/ 1370599 h 1839213"/>
              <a:gd name="connsiteX137" fmla="*/ 11431001 w 12192000"/>
              <a:gd name="connsiteY137" fmla="*/ 1379410 h 1839213"/>
              <a:gd name="connsiteX138" fmla="*/ 11451828 w 12192000"/>
              <a:gd name="connsiteY138" fmla="*/ 1388222 h 1839213"/>
              <a:gd name="connsiteX139" fmla="*/ 11451828 w 12192000"/>
              <a:gd name="connsiteY139" fmla="*/ 1410651 h 1839213"/>
              <a:gd name="connsiteX140" fmla="*/ 11424593 w 12192000"/>
              <a:gd name="connsiteY140" fmla="*/ 1423468 h 1839213"/>
              <a:gd name="connsiteX141" fmla="*/ 11428598 w 12192000"/>
              <a:gd name="connsiteY141" fmla="*/ 1431479 h 1839213"/>
              <a:gd name="connsiteX142" fmla="*/ 11451028 w 12192000"/>
              <a:gd name="connsiteY142" fmla="*/ 1436285 h 1839213"/>
              <a:gd name="connsiteX143" fmla="*/ 11451028 w 12192000"/>
              <a:gd name="connsiteY143" fmla="*/ 1460317 h 1839213"/>
              <a:gd name="connsiteX144" fmla="*/ 11424593 w 12192000"/>
              <a:gd name="connsiteY144" fmla="*/ 1473133 h 1839213"/>
              <a:gd name="connsiteX145" fmla="*/ 11428598 w 12192000"/>
              <a:gd name="connsiteY145" fmla="*/ 1481945 h 1839213"/>
              <a:gd name="connsiteX146" fmla="*/ 11449426 w 12192000"/>
              <a:gd name="connsiteY146" fmla="*/ 1493160 h 1839213"/>
              <a:gd name="connsiteX147" fmla="*/ 11450227 w 12192000"/>
              <a:gd name="connsiteY147" fmla="*/ 1509181 h 1839213"/>
              <a:gd name="connsiteX148" fmla="*/ 11442216 w 12192000"/>
              <a:gd name="connsiteY148" fmla="*/ 1509181 h 1839213"/>
              <a:gd name="connsiteX149" fmla="*/ 11442216 w 12192000"/>
              <a:gd name="connsiteY149" fmla="*/ 1502772 h 1839213"/>
              <a:gd name="connsiteX150" fmla="*/ 11387744 w 12192000"/>
              <a:gd name="connsiteY150" fmla="*/ 1502772 h 1839213"/>
              <a:gd name="connsiteX151" fmla="*/ 11387744 w 12192000"/>
              <a:gd name="connsiteY151" fmla="*/ 1420264 h 1839213"/>
              <a:gd name="connsiteX152" fmla="*/ 11378933 w 12192000"/>
              <a:gd name="connsiteY152" fmla="*/ 1420264 h 1839213"/>
              <a:gd name="connsiteX153" fmla="*/ 11378933 w 12192000"/>
              <a:gd name="connsiteY153" fmla="*/ 1393829 h 1839213"/>
              <a:gd name="connsiteX154" fmla="*/ 11370122 w 12192000"/>
              <a:gd name="connsiteY154" fmla="*/ 1393829 h 1839213"/>
              <a:gd name="connsiteX155" fmla="*/ 11370122 w 12192000"/>
              <a:gd name="connsiteY155" fmla="*/ 1399437 h 1839213"/>
              <a:gd name="connsiteX156" fmla="*/ 11364514 w 12192000"/>
              <a:gd name="connsiteY156" fmla="*/ 1399437 h 1839213"/>
              <a:gd name="connsiteX157" fmla="*/ 11364514 w 12192000"/>
              <a:gd name="connsiteY157" fmla="*/ 1388222 h 1839213"/>
              <a:gd name="connsiteX158" fmla="*/ 11374127 w 12192000"/>
              <a:gd name="connsiteY158" fmla="*/ 1377808 h 1839213"/>
              <a:gd name="connsiteX159" fmla="*/ 11382137 w 12192000"/>
              <a:gd name="connsiteY159" fmla="*/ 1360185 h 1839213"/>
              <a:gd name="connsiteX160" fmla="*/ 11359708 w 12192000"/>
              <a:gd name="connsiteY160" fmla="*/ 1360185 h 1839213"/>
              <a:gd name="connsiteX161" fmla="*/ 11359708 w 12192000"/>
              <a:gd name="connsiteY161" fmla="*/ 1352976 h 1839213"/>
              <a:gd name="connsiteX162" fmla="*/ 11308440 w 12192000"/>
              <a:gd name="connsiteY162" fmla="*/ 1352976 h 1839213"/>
              <a:gd name="connsiteX163" fmla="*/ 11308440 w 12192000"/>
              <a:gd name="connsiteY163" fmla="*/ 1357782 h 1839213"/>
              <a:gd name="connsiteX164" fmla="*/ 11291618 w 12192000"/>
              <a:gd name="connsiteY164" fmla="*/ 1357782 h 1839213"/>
              <a:gd name="connsiteX165" fmla="*/ 11291618 w 12192000"/>
              <a:gd name="connsiteY165" fmla="*/ 1320133 h 1839213"/>
              <a:gd name="connsiteX166" fmla="*/ 11244356 w 12192000"/>
              <a:gd name="connsiteY166" fmla="*/ 1320133 h 1839213"/>
              <a:gd name="connsiteX167" fmla="*/ 11244356 w 12192000"/>
              <a:gd name="connsiteY167" fmla="*/ 1324138 h 1839213"/>
              <a:gd name="connsiteX168" fmla="*/ 11239550 w 12192000"/>
              <a:gd name="connsiteY168" fmla="*/ 1324138 h 1839213"/>
              <a:gd name="connsiteX169" fmla="*/ 11239550 w 12192000"/>
              <a:gd name="connsiteY169" fmla="*/ 1356180 h 1839213"/>
              <a:gd name="connsiteX170" fmla="*/ 11235545 w 12192000"/>
              <a:gd name="connsiteY170" fmla="*/ 1356180 h 1839213"/>
              <a:gd name="connsiteX171" fmla="*/ 11235545 w 12192000"/>
              <a:gd name="connsiteY171" fmla="*/ 1225609 h 1839213"/>
              <a:gd name="connsiteX172" fmla="*/ 11210712 w 12192000"/>
              <a:gd name="connsiteY172" fmla="*/ 1225609 h 1839213"/>
              <a:gd name="connsiteX173" fmla="*/ 11210712 w 12192000"/>
              <a:gd name="connsiteY173" fmla="*/ 1195970 h 1839213"/>
              <a:gd name="connsiteX174" fmla="*/ 11205906 w 12192000"/>
              <a:gd name="connsiteY174" fmla="*/ 1195970 h 1839213"/>
              <a:gd name="connsiteX175" fmla="*/ 11205906 w 12192000"/>
              <a:gd name="connsiteY175" fmla="*/ 1199174 h 1839213"/>
              <a:gd name="connsiteX176" fmla="*/ 11186681 w 12192000"/>
              <a:gd name="connsiteY176" fmla="*/ 1199174 h 1839213"/>
              <a:gd name="connsiteX177" fmla="*/ 11141822 w 12192000"/>
              <a:gd name="connsiteY177" fmla="*/ 1147907 h 1839213"/>
              <a:gd name="connsiteX178" fmla="*/ 11141822 w 12192000"/>
              <a:gd name="connsiteY178" fmla="*/ 1067000 h 1839213"/>
              <a:gd name="connsiteX179" fmla="*/ 11137016 w 12192000"/>
              <a:gd name="connsiteY179" fmla="*/ 1067000 h 1839213"/>
              <a:gd name="connsiteX180" fmla="*/ 11137016 w 12192000"/>
              <a:gd name="connsiteY180" fmla="*/ 1145503 h 1839213"/>
              <a:gd name="connsiteX181" fmla="*/ 11100167 w 12192000"/>
              <a:gd name="connsiteY181" fmla="*/ 1103849 h 1839213"/>
              <a:gd name="connsiteX182" fmla="*/ 11100167 w 12192000"/>
              <a:gd name="connsiteY182" fmla="*/ 1095838 h 1839213"/>
              <a:gd name="connsiteX183" fmla="*/ 11094560 w 12192000"/>
              <a:gd name="connsiteY183" fmla="*/ 1095838 h 1839213"/>
              <a:gd name="connsiteX184" fmla="*/ 11094560 w 12192000"/>
              <a:gd name="connsiteY184" fmla="*/ 1120671 h 1839213"/>
              <a:gd name="connsiteX185" fmla="*/ 11046497 w 12192000"/>
              <a:gd name="connsiteY185" fmla="*/ 1203179 h 1839213"/>
              <a:gd name="connsiteX186" fmla="*/ 11046497 w 12192000"/>
              <a:gd name="connsiteY186" fmla="*/ 1041367 h 1839213"/>
              <a:gd name="connsiteX187" fmla="*/ 11042491 w 12192000"/>
              <a:gd name="connsiteY187" fmla="*/ 1041367 h 1839213"/>
              <a:gd name="connsiteX188" fmla="*/ 11042491 w 12192000"/>
              <a:gd name="connsiteY188" fmla="*/ 1221603 h 1839213"/>
              <a:gd name="connsiteX189" fmla="*/ 11035282 w 12192000"/>
              <a:gd name="connsiteY189" fmla="*/ 1221603 h 1839213"/>
              <a:gd name="connsiteX190" fmla="*/ 11035282 w 12192000"/>
              <a:gd name="connsiteY190" fmla="*/ 1210389 h 1839213"/>
              <a:gd name="connsiteX191" fmla="*/ 11028072 w 12192000"/>
              <a:gd name="connsiteY191" fmla="*/ 1210389 h 1839213"/>
              <a:gd name="connsiteX192" fmla="*/ 11028072 w 12192000"/>
              <a:gd name="connsiteY192" fmla="*/ 1220001 h 1839213"/>
              <a:gd name="connsiteX193" fmla="*/ 11021664 w 12192000"/>
              <a:gd name="connsiteY193" fmla="*/ 1220001 h 1839213"/>
              <a:gd name="connsiteX194" fmla="*/ 11021664 w 12192000"/>
              <a:gd name="connsiteY194" fmla="*/ 1208786 h 1839213"/>
              <a:gd name="connsiteX195" fmla="*/ 11016056 w 12192000"/>
              <a:gd name="connsiteY195" fmla="*/ 1208786 h 1839213"/>
              <a:gd name="connsiteX196" fmla="*/ 11016056 w 12192000"/>
              <a:gd name="connsiteY196" fmla="*/ 1242431 h 1839213"/>
              <a:gd name="connsiteX197" fmla="*/ 11002439 w 12192000"/>
              <a:gd name="connsiteY197" fmla="*/ 1242431 h 1839213"/>
              <a:gd name="connsiteX198" fmla="*/ 11002439 w 12192000"/>
              <a:gd name="connsiteY198" fmla="*/ 1353777 h 1839213"/>
              <a:gd name="connsiteX199" fmla="*/ 10997633 w 12192000"/>
              <a:gd name="connsiteY199" fmla="*/ 1353777 h 1839213"/>
              <a:gd name="connsiteX200" fmla="*/ 10997633 w 12192000"/>
              <a:gd name="connsiteY200" fmla="*/ 1358583 h 1839213"/>
              <a:gd name="connsiteX201" fmla="*/ 11001638 w 12192000"/>
              <a:gd name="connsiteY201" fmla="*/ 1358583 h 1839213"/>
              <a:gd name="connsiteX202" fmla="*/ 11001638 w 12192000"/>
              <a:gd name="connsiteY202" fmla="*/ 1368997 h 1839213"/>
              <a:gd name="connsiteX203" fmla="*/ 10971198 w 12192000"/>
              <a:gd name="connsiteY203" fmla="*/ 1368997 h 1839213"/>
              <a:gd name="connsiteX204" fmla="*/ 10971198 w 12192000"/>
              <a:gd name="connsiteY204" fmla="*/ 1364190 h 1839213"/>
              <a:gd name="connsiteX205" fmla="*/ 10963187 w 12192000"/>
              <a:gd name="connsiteY205" fmla="*/ 1364190 h 1839213"/>
              <a:gd name="connsiteX206" fmla="*/ 10963187 w 12192000"/>
              <a:gd name="connsiteY206" fmla="*/ 1370599 h 1839213"/>
              <a:gd name="connsiteX207" fmla="*/ 10937554 w 12192000"/>
              <a:gd name="connsiteY207" fmla="*/ 1370599 h 1839213"/>
              <a:gd name="connsiteX208" fmla="*/ 10937554 w 12192000"/>
              <a:gd name="connsiteY208" fmla="*/ 1405845 h 1839213"/>
              <a:gd name="connsiteX209" fmla="*/ 10923935 w 12192000"/>
              <a:gd name="connsiteY209" fmla="*/ 1405845 h 1839213"/>
              <a:gd name="connsiteX210" fmla="*/ 10923935 w 12192000"/>
              <a:gd name="connsiteY210" fmla="*/ 1397835 h 1839213"/>
              <a:gd name="connsiteX211" fmla="*/ 10883082 w 12192000"/>
              <a:gd name="connsiteY211" fmla="*/ 1397835 h 1839213"/>
              <a:gd name="connsiteX212" fmla="*/ 10883082 w 12192000"/>
              <a:gd name="connsiteY212" fmla="*/ 1323337 h 1839213"/>
              <a:gd name="connsiteX213" fmla="*/ 10871066 w 12192000"/>
              <a:gd name="connsiteY213" fmla="*/ 1323337 h 1839213"/>
              <a:gd name="connsiteX214" fmla="*/ 10871066 w 12192000"/>
              <a:gd name="connsiteY214" fmla="*/ 1345766 h 1839213"/>
              <a:gd name="connsiteX215" fmla="*/ 10857449 w 12192000"/>
              <a:gd name="connsiteY215" fmla="*/ 1345766 h 1839213"/>
              <a:gd name="connsiteX216" fmla="*/ 10857449 w 12192000"/>
              <a:gd name="connsiteY216" fmla="*/ 1337756 h 1839213"/>
              <a:gd name="connsiteX217" fmla="*/ 10849438 w 12192000"/>
              <a:gd name="connsiteY217" fmla="*/ 1337756 h 1839213"/>
              <a:gd name="connsiteX218" fmla="*/ 10849438 w 12192000"/>
              <a:gd name="connsiteY218" fmla="*/ 1344965 h 1839213"/>
              <a:gd name="connsiteX219" fmla="*/ 10826208 w 12192000"/>
              <a:gd name="connsiteY219" fmla="*/ 1344965 h 1839213"/>
              <a:gd name="connsiteX220" fmla="*/ 10826208 w 12192000"/>
              <a:gd name="connsiteY220" fmla="*/ 1018937 h 1839213"/>
              <a:gd name="connsiteX221" fmla="*/ 10818197 w 12192000"/>
              <a:gd name="connsiteY221" fmla="*/ 1018937 h 1839213"/>
              <a:gd name="connsiteX222" fmla="*/ 10818197 w 12192000"/>
              <a:gd name="connsiteY222" fmla="*/ 1099844 h 1839213"/>
              <a:gd name="connsiteX223" fmla="*/ 10756517 w 12192000"/>
              <a:gd name="connsiteY223" fmla="*/ 1099844 h 1839213"/>
              <a:gd name="connsiteX224" fmla="*/ 10756517 w 12192000"/>
              <a:gd name="connsiteY224" fmla="*/ 1018937 h 1839213"/>
              <a:gd name="connsiteX225" fmla="*/ 10750909 w 12192000"/>
              <a:gd name="connsiteY225" fmla="*/ 1018937 h 1839213"/>
              <a:gd name="connsiteX226" fmla="*/ 10750909 w 12192000"/>
              <a:gd name="connsiteY226" fmla="*/ 1083021 h 1839213"/>
              <a:gd name="connsiteX227" fmla="*/ 10730081 w 12192000"/>
              <a:gd name="connsiteY227" fmla="*/ 1083021 h 1839213"/>
              <a:gd name="connsiteX228" fmla="*/ 10730081 w 12192000"/>
              <a:gd name="connsiteY228" fmla="*/ 1099844 h 1839213"/>
              <a:gd name="connsiteX229" fmla="*/ 10661191 w 12192000"/>
              <a:gd name="connsiteY229" fmla="*/ 1099844 h 1839213"/>
              <a:gd name="connsiteX230" fmla="*/ 10661191 w 12192000"/>
              <a:gd name="connsiteY230" fmla="*/ 1062995 h 1839213"/>
              <a:gd name="connsiteX231" fmla="*/ 10581887 w 12192000"/>
              <a:gd name="connsiteY231" fmla="*/ 1062995 h 1839213"/>
              <a:gd name="connsiteX232" fmla="*/ 10581887 w 12192000"/>
              <a:gd name="connsiteY232" fmla="*/ 1054985 h 1839213"/>
              <a:gd name="connsiteX233" fmla="*/ 10558656 w 12192000"/>
              <a:gd name="connsiteY233" fmla="*/ 1054985 h 1839213"/>
              <a:gd name="connsiteX234" fmla="*/ 10541834 w 12192000"/>
              <a:gd name="connsiteY234" fmla="*/ 1067000 h 1839213"/>
              <a:gd name="connsiteX235" fmla="*/ 10526614 w 12192000"/>
              <a:gd name="connsiteY235" fmla="*/ 1067000 h 1839213"/>
              <a:gd name="connsiteX236" fmla="*/ 10526614 w 12192000"/>
              <a:gd name="connsiteY236" fmla="*/ 1056587 h 1839213"/>
              <a:gd name="connsiteX237" fmla="*/ 10471342 w 12192000"/>
              <a:gd name="connsiteY237" fmla="*/ 1056587 h 1839213"/>
              <a:gd name="connsiteX238" fmla="*/ 10471342 w 12192000"/>
              <a:gd name="connsiteY238" fmla="*/ 1062995 h 1839213"/>
              <a:gd name="connsiteX239" fmla="*/ 10457724 w 12192000"/>
              <a:gd name="connsiteY239" fmla="*/ 1062995 h 1839213"/>
              <a:gd name="connsiteX240" fmla="*/ 10457724 w 12192000"/>
              <a:gd name="connsiteY240" fmla="*/ 1054985 h 1839213"/>
              <a:gd name="connsiteX241" fmla="*/ 10376017 w 12192000"/>
              <a:gd name="connsiteY241" fmla="*/ 1054985 h 1839213"/>
              <a:gd name="connsiteX242" fmla="*/ 10354388 w 12192000"/>
              <a:gd name="connsiteY242" fmla="*/ 1071006 h 1839213"/>
              <a:gd name="connsiteX243" fmla="*/ 10263870 w 12192000"/>
              <a:gd name="connsiteY243" fmla="*/ 1071006 h 1839213"/>
              <a:gd name="connsiteX244" fmla="*/ 10263870 w 12192000"/>
              <a:gd name="connsiteY244" fmla="*/ 1085425 h 1839213"/>
              <a:gd name="connsiteX245" fmla="*/ 10207796 w 12192000"/>
              <a:gd name="connsiteY245" fmla="*/ 1085425 h 1839213"/>
              <a:gd name="connsiteX246" fmla="*/ 10207796 w 12192000"/>
              <a:gd name="connsiteY246" fmla="*/ 1018937 h 1839213"/>
              <a:gd name="connsiteX247" fmla="*/ 10202189 w 12192000"/>
              <a:gd name="connsiteY247" fmla="*/ 1018937 h 1839213"/>
              <a:gd name="connsiteX248" fmla="*/ 10202189 w 12192000"/>
              <a:gd name="connsiteY248" fmla="*/ 1077414 h 1839213"/>
              <a:gd name="connsiteX249" fmla="*/ 10186167 w 12192000"/>
              <a:gd name="connsiteY249" fmla="*/ 1077414 h 1839213"/>
              <a:gd name="connsiteX250" fmla="*/ 10186167 w 12192000"/>
              <a:gd name="connsiteY250" fmla="*/ 1103849 h 1839213"/>
              <a:gd name="connsiteX251" fmla="*/ 10162937 w 12192000"/>
              <a:gd name="connsiteY251" fmla="*/ 1103849 h 1839213"/>
              <a:gd name="connsiteX252" fmla="*/ 10162937 w 12192000"/>
              <a:gd name="connsiteY252" fmla="*/ 1133488 h 1839213"/>
              <a:gd name="connsiteX253" fmla="*/ 10131697 w 12192000"/>
              <a:gd name="connsiteY253" fmla="*/ 1133488 h 1839213"/>
              <a:gd name="connsiteX254" fmla="*/ 10131697 w 12192000"/>
              <a:gd name="connsiteY254" fmla="*/ 1125477 h 1839213"/>
              <a:gd name="connsiteX255" fmla="*/ 10108466 w 12192000"/>
              <a:gd name="connsiteY255" fmla="*/ 1125477 h 1839213"/>
              <a:gd name="connsiteX256" fmla="*/ 10108466 w 12192000"/>
              <a:gd name="connsiteY256" fmla="*/ 1147907 h 1839213"/>
              <a:gd name="connsiteX257" fmla="*/ 10089240 w 12192000"/>
              <a:gd name="connsiteY257" fmla="*/ 1166331 h 1839213"/>
              <a:gd name="connsiteX258" fmla="*/ 10089240 w 12192000"/>
              <a:gd name="connsiteY258" fmla="*/ 1339358 h 1839213"/>
              <a:gd name="connsiteX259" fmla="*/ 10082031 w 12192000"/>
              <a:gd name="connsiteY259" fmla="*/ 1347368 h 1839213"/>
              <a:gd name="connsiteX260" fmla="*/ 10082031 w 12192000"/>
              <a:gd name="connsiteY260" fmla="*/ 1377808 h 1839213"/>
              <a:gd name="connsiteX261" fmla="*/ 10074821 w 12192000"/>
              <a:gd name="connsiteY261" fmla="*/ 1377808 h 1839213"/>
              <a:gd name="connsiteX262" fmla="*/ 10074821 w 12192000"/>
              <a:gd name="connsiteY262" fmla="*/ 1385819 h 1839213"/>
              <a:gd name="connsiteX263" fmla="*/ 10052392 w 12192000"/>
              <a:gd name="connsiteY263" fmla="*/ 1385819 h 1839213"/>
              <a:gd name="connsiteX264" fmla="*/ 10052392 w 12192000"/>
              <a:gd name="connsiteY264" fmla="*/ 785831 h 1839213"/>
              <a:gd name="connsiteX265" fmla="*/ 10016345 w 12192000"/>
              <a:gd name="connsiteY265" fmla="*/ 785831 h 1839213"/>
              <a:gd name="connsiteX266" fmla="*/ 10016345 w 12192000"/>
              <a:gd name="connsiteY266" fmla="*/ 777020 h 1839213"/>
              <a:gd name="connsiteX267" fmla="*/ 10001926 w 12192000"/>
              <a:gd name="connsiteY267" fmla="*/ 777020 h 1839213"/>
              <a:gd name="connsiteX268" fmla="*/ 10001926 w 12192000"/>
              <a:gd name="connsiteY268" fmla="*/ 785030 h 1839213"/>
              <a:gd name="connsiteX269" fmla="*/ 9967481 w 12192000"/>
              <a:gd name="connsiteY269" fmla="*/ 785030 h 1839213"/>
              <a:gd name="connsiteX270" fmla="*/ 9967481 w 12192000"/>
              <a:gd name="connsiteY270" fmla="*/ 563940 h 1839213"/>
              <a:gd name="connsiteX271" fmla="*/ 9917014 w 12192000"/>
              <a:gd name="connsiteY271" fmla="*/ 563940 h 1839213"/>
              <a:gd name="connsiteX272" fmla="*/ 9917014 w 12192000"/>
              <a:gd name="connsiteY272" fmla="*/ 504662 h 1839213"/>
              <a:gd name="connsiteX273" fmla="*/ 9909805 w 12192000"/>
              <a:gd name="connsiteY273" fmla="*/ 504662 h 1839213"/>
              <a:gd name="connsiteX274" fmla="*/ 9909805 w 12192000"/>
              <a:gd name="connsiteY274" fmla="*/ 541511 h 1839213"/>
              <a:gd name="connsiteX275" fmla="*/ 9868951 w 12192000"/>
              <a:gd name="connsiteY275" fmla="*/ 541511 h 1839213"/>
              <a:gd name="connsiteX276" fmla="*/ 9868951 w 12192000"/>
              <a:gd name="connsiteY276" fmla="*/ 528694 h 1839213"/>
              <a:gd name="connsiteX277" fmla="*/ 9863344 w 12192000"/>
              <a:gd name="connsiteY277" fmla="*/ 528694 h 1839213"/>
              <a:gd name="connsiteX278" fmla="*/ 9863344 w 12192000"/>
              <a:gd name="connsiteY278" fmla="*/ 539108 h 1839213"/>
              <a:gd name="connsiteX279" fmla="*/ 9775229 w 12192000"/>
              <a:gd name="connsiteY279" fmla="*/ 539108 h 1839213"/>
              <a:gd name="connsiteX280" fmla="*/ 9775229 w 12192000"/>
              <a:gd name="connsiteY280" fmla="*/ 504662 h 1839213"/>
              <a:gd name="connsiteX281" fmla="*/ 9769621 w 12192000"/>
              <a:gd name="connsiteY281" fmla="*/ 504662 h 1839213"/>
              <a:gd name="connsiteX282" fmla="*/ 9769621 w 12192000"/>
              <a:gd name="connsiteY282" fmla="*/ 552725 h 1839213"/>
              <a:gd name="connsiteX283" fmla="*/ 9756804 w 12192000"/>
              <a:gd name="connsiteY283" fmla="*/ 552725 h 1839213"/>
              <a:gd name="connsiteX284" fmla="*/ 9756804 w 12192000"/>
              <a:gd name="connsiteY284" fmla="*/ 546317 h 1839213"/>
              <a:gd name="connsiteX285" fmla="*/ 9747192 w 12192000"/>
              <a:gd name="connsiteY285" fmla="*/ 546317 h 1839213"/>
              <a:gd name="connsiteX286" fmla="*/ 9747192 w 12192000"/>
              <a:gd name="connsiteY286" fmla="*/ 573553 h 1839213"/>
              <a:gd name="connsiteX287" fmla="*/ 9699129 w 12192000"/>
              <a:gd name="connsiteY287" fmla="*/ 573553 h 1839213"/>
              <a:gd name="connsiteX288" fmla="*/ 9682306 w 12192000"/>
              <a:gd name="connsiteY288" fmla="*/ 585569 h 1839213"/>
              <a:gd name="connsiteX289" fmla="*/ 9682306 w 12192000"/>
              <a:gd name="connsiteY289" fmla="*/ 863533 h 1839213"/>
              <a:gd name="connsiteX290" fmla="*/ 9685510 w 12192000"/>
              <a:gd name="connsiteY290" fmla="*/ 863533 h 1839213"/>
              <a:gd name="connsiteX291" fmla="*/ 9685510 w 12192000"/>
              <a:gd name="connsiteY291" fmla="*/ 877952 h 1839213"/>
              <a:gd name="connsiteX292" fmla="*/ 9682306 w 12192000"/>
              <a:gd name="connsiteY292" fmla="*/ 877952 h 1839213"/>
              <a:gd name="connsiteX293" fmla="*/ 9682306 w 12192000"/>
              <a:gd name="connsiteY293" fmla="*/ 1441091 h 1839213"/>
              <a:gd name="connsiteX294" fmla="*/ 9672694 w 12192000"/>
              <a:gd name="connsiteY294" fmla="*/ 1451505 h 1839213"/>
              <a:gd name="connsiteX295" fmla="*/ 9672694 w 12192000"/>
              <a:gd name="connsiteY295" fmla="*/ 1466725 h 1839213"/>
              <a:gd name="connsiteX296" fmla="*/ 9621426 w 12192000"/>
              <a:gd name="connsiteY296" fmla="*/ 1466725 h 1839213"/>
              <a:gd name="connsiteX297" fmla="*/ 9621426 w 12192000"/>
              <a:gd name="connsiteY297" fmla="*/ 1484348 h 1839213"/>
              <a:gd name="connsiteX298" fmla="*/ 9627835 w 12192000"/>
              <a:gd name="connsiteY298" fmla="*/ 1484348 h 1839213"/>
              <a:gd name="connsiteX299" fmla="*/ 9627835 w 12192000"/>
              <a:gd name="connsiteY299" fmla="*/ 1509181 h 1839213"/>
              <a:gd name="connsiteX300" fmla="*/ 9566955 w 12192000"/>
              <a:gd name="connsiteY300" fmla="*/ 1509181 h 1839213"/>
              <a:gd name="connsiteX301" fmla="*/ 9566955 w 12192000"/>
              <a:gd name="connsiteY301" fmla="*/ 1414657 h 1839213"/>
              <a:gd name="connsiteX302" fmla="*/ 9528505 w 12192000"/>
              <a:gd name="connsiteY302" fmla="*/ 1414657 h 1839213"/>
              <a:gd name="connsiteX303" fmla="*/ 9527704 w 12192000"/>
              <a:gd name="connsiteY303" fmla="*/ 1256850 h 1839213"/>
              <a:gd name="connsiteX304" fmla="*/ 9458814 w 12192000"/>
              <a:gd name="connsiteY304" fmla="*/ 732962 h 1839213"/>
              <a:gd name="connsiteX305" fmla="*/ 9299404 w 12192000"/>
              <a:gd name="connsiteY305" fmla="*/ 485437 h 1839213"/>
              <a:gd name="connsiteX306" fmla="*/ 9139995 w 12192000"/>
              <a:gd name="connsiteY306" fmla="*/ 732962 h 1839213"/>
              <a:gd name="connsiteX307" fmla="*/ 9072706 w 12192000"/>
              <a:gd name="connsiteY307" fmla="*/ 1205582 h 1839213"/>
              <a:gd name="connsiteX308" fmla="*/ 9024643 w 12192000"/>
              <a:gd name="connsiteY308" fmla="*/ 1205582 h 1839213"/>
              <a:gd name="connsiteX309" fmla="*/ 9024643 w 12192000"/>
              <a:gd name="connsiteY309" fmla="*/ 1191163 h 1839213"/>
              <a:gd name="connsiteX310" fmla="*/ 9003816 w 12192000"/>
              <a:gd name="connsiteY310" fmla="*/ 1191163 h 1839213"/>
              <a:gd name="connsiteX311" fmla="*/ 9003816 w 12192000"/>
              <a:gd name="connsiteY311" fmla="*/ 1202378 h 1839213"/>
              <a:gd name="connsiteX312" fmla="*/ 8988596 w 12192000"/>
              <a:gd name="connsiteY312" fmla="*/ 1202378 h 1839213"/>
              <a:gd name="connsiteX313" fmla="*/ 8988596 w 12192000"/>
              <a:gd name="connsiteY313" fmla="*/ 1199174 h 1839213"/>
              <a:gd name="connsiteX314" fmla="*/ 8974978 w 12192000"/>
              <a:gd name="connsiteY314" fmla="*/ 1199174 h 1839213"/>
              <a:gd name="connsiteX315" fmla="*/ 8974978 w 12192000"/>
              <a:gd name="connsiteY315" fmla="*/ 1210389 h 1839213"/>
              <a:gd name="connsiteX316" fmla="*/ 8914099 w 12192000"/>
              <a:gd name="connsiteY316" fmla="*/ 1210389 h 1839213"/>
              <a:gd name="connsiteX317" fmla="*/ 8914099 w 12192000"/>
              <a:gd name="connsiteY317" fmla="*/ 1238425 h 1839213"/>
              <a:gd name="connsiteX318" fmla="*/ 8878852 w 12192000"/>
              <a:gd name="connsiteY318" fmla="*/ 1238425 h 1839213"/>
              <a:gd name="connsiteX319" fmla="*/ 8878852 w 12192000"/>
              <a:gd name="connsiteY319" fmla="*/ 1372201 h 1839213"/>
              <a:gd name="connsiteX320" fmla="*/ 8866036 w 12192000"/>
              <a:gd name="connsiteY320" fmla="*/ 1372201 h 1839213"/>
              <a:gd name="connsiteX321" fmla="*/ 8866036 w 12192000"/>
              <a:gd name="connsiteY321" fmla="*/ 1423468 h 1839213"/>
              <a:gd name="connsiteX322" fmla="*/ 8843606 w 12192000"/>
              <a:gd name="connsiteY322" fmla="*/ 1423468 h 1839213"/>
              <a:gd name="connsiteX323" fmla="*/ 8843606 w 12192000"/>
              <a:gd name="connsiteY323" fmla="*/ 1306515 h 1839213"/>
              <a:gd name="connsiteX324" fmla="*/ 8835595 w 12192000"/>
              <a:gd name="connsiteY324" fmla="*/ 1306515 h 1839213"/>
              <a:gd name="connsiteX325" fmla="*/ 8835595 w 12192000"/>
              <a:gd name="connsiteY325" fmla="*/ 1335353 h 1839213"/>
              <a:gd name="connsiteX326" fmla="*/ 8797144 w 12192000"/>
              <a:gd name="connsiteY326" fmla="*/ 1335353 h 1839213"/>
              <a:gd name="connsiteX327" fmla="*/ 8797144 w 12192000"/>
              <a:gd name="connsiteY327" fmla="*/ 1223205 h 1839213"/>
              <a:gd name="connsiteX328" fmla="*/ 8753888 w 12192000"/>
              <a:gd name="connsiteY328" fmla="*/ 1223205 h 1839213"/>
              <a:gd name="connsiteX329" fmla="*/ 8753888 w 12192000"/>
              <a:gd name="connsiteY329" fmla="*/ 1204781 h 1839213"/>
              <a:gd name="connsiteX330" fmla="*/ 8685799 w 12192000"/>
              <a:gd name="connsiteY330" fmla="*/ 1204781 h 1839213"/>
              <a:gd name="connsiteX331" fmla="*/ 8685799 w 12192000"/>
              <a:gd name="connsiteY331" fmla="*/ 1155917 h 1839213"/>
              <a:gd name="connsiteX332" fmla="*/ 8673783 w 12192000"/>
              <a:gd name="connsiteY332" fmla="*/ 1155917 h 1839213"/>
              <a:gd name="connsiteX333" fmla="*/ 8673783 w 12192000"/>
              <a:gd name="connsiteY333" fmla="*/ 1201577 h 1839213"/>
              <a:gd name="connsiteX334" fmla="*/ 8659364 w 12192000"/>
              <a:gd name="connsiteY334" fmla="*/ 1201577 h 1839213"/>
              <a:gd name="connsiteX335" fmla="*/ 8659364 w 12192000"/>
              <a:gd name="connsiteY335" fmla="*/ 1215996 h 1839213"/>
              <a:gd name="connsiteX336" fmla="*/ 8646547 w 12192000"/>
              <a:gd name="connsiteY336" fmla="*/ 1215996 h 1839213"/>
              <a:gd name="connsiteX337" fmla="*/ 8646547 w 12192000"/>
              <a:gd name="connsiteY337" fmla="*/ 1244033 h 1839213"/>
              <a:gd name="connsiteX338" fmla="*/ 8604091 w 12192000"/>
              <a:gd name="connsiteY338" fmla="*/ 1244033 h 1839213"/>
              <a:gd name="connsiteX339" fmla="*/ 8604091 w 12192000"/>
              <a:gd name="connsiteY339" fmla="*/ 1393028 h 1839213"/>
              <a:gd name="connsiteX340" fmla="*/ 8569647 w 12192000"/>
              <a:gd name="connsiteY340" fmla="*/ 1393028 h 1839213"/>
              <a:gd name="connsiteX341" fmla="*/ 8569647 w 12192000"/>
              <a:gd name="connsiteY341" fmla="*/ 672082 h 1839213"/>
              <a:gd name="connsiteX342" fmla="*/ 8516776 w 12192000"/>
              <a:gd name="connsiteY342" fmla="*/ 672082 h 1839213"/>
              <a:gd name="connsiteX343" fmla="*/ 8516776 w 12192000"/>
              <a:gd name="connsiteY343" fmla="*/ 647250 h 1839213"/>
              <a:gd name="connsiteX344" fmla="*/ 8522384 w 12192000"/>
              <a:gd name="connsiteY344" fmla="*/ 647250 h 1839213"/>
              <a:gd name="connsiteX345" fmla="*/ 8522384 w 12192000"/>
              <a:gd name="connsiteY345" fmla="*/ 292384 h 1839213"/>
              <a:gd name="connsiteX346" fmla="*/ 8512771 w 12192000"/>
              <a:gd name="connsiteY346" fmla="*/ 292384 h 1839213"/>
              <a:gd name="connsiteX347" fmla="*/ 8512771 w 12192000"/>
              <a:gd name="connsiteY347" fmla="*/ 284373 h 1839213"/>
              <a:gd name="connsiteX348" fmla="*/ 8485536 w 12192000"/>
              <a:gd name="connsiteY348" fmla="*/ 284373 h 1839213"/>
              <a:gd name="connsiteX349" fmla="*/ 8485536 w 12192000"/>
              <a:gd name="connsiteY349" fmla="*/ 289981 h 1839213"/>
              <a:gd name="connsiteX350" fmla="*/ 8262043 w 12192000"/>
              <a:gd name="connsiteY350" fmla="*/ 289981 h 1839213"/>
              <a:gd name="connsiteX351" fmla="*/ 8262043 w 12192000"/>
              <a:gd name="connsiteY351" fmla="*/ 297991 h 1839213"/>
              <a:gd name="connsiteX352" fmla="*/ 8213179 w 12192000"/>
              <a:gd name="connsiteY352" fmla="*/ 297991 h 1839213"/>
              <a:gd name="connsiteX353" fmla="*/ 8213179 w 12192000"/>
              <a:gd name="connsiteY353" fmla="*/ 285174 h 1839213"/>
              <a:gd name="connsiteX354" fmla="*/ 8195555 w 12192000"/>
              <a:gd name="connsiteY354" fmla="*/ 285174 h 1839213"/>
              <a:gd name="connsiteX355" fmla="*/ 8195555 w 12192000"/>
              <a:gd name="connsiteY355" fmla="*/ 1401039 h 1839213"/>
              <a:gd name="connsiteX356" fmla="*/ 8138681 w 12192000"/>
              <a:gd name="connsiteY356" fmla="*/ 1401039 h 1839213"/>
              <a:gd name="connsiteX357" fmla="*/ 8138681 w 12192000"/>
              <a:gd name="connsiteY357" fmla="*/ 1415458 h 1839213"/>
              <a:gd name="connsiteX358" fmla="*/ 8123461 w 12192000"/>
              <a:gd name="connsiteY358" fmla="*/ 1415458 h 1839213"/>
              <a:gd name="connsiteX359" fmla="*/ 8123461 w 12192000"/>
              <a:gd name="connsiteY359" fmla="*/ 1409049 h 1839213"/>
              <a:gd name="connsiteX360" fmla="*/ 8067387 w 12192000"/>
              <a:gd name="connsiteY360" fmla="*/ 1409049 h 1839213"/>
              <a:gd name="connsiteX361" fmla="*/ 8067387 w 12192000"/>
              <a:gd name="connsiteY361" fmla="*/ 1354578 h 1839213"/>
              <a:gd name="connsiteX362" fmla="*/ 8060979 w 12192000"/>
              <a:gd name="connsiteY362" fmla="*/ 1354578 h 1839213"/>
              <a:gd name="connsiteX363" fmla="*/ 8060979 w 12192000"/>
              <a:gd name="connsiteY363" fmla="*/ 1438688 h 1839213"/>
              <a:gd name="connsiteX364" fmla="*/ 8000099 w 12192000"/>
              <a:gd name="connsiteY364" fmla="*/ 1438688 h 1839213"/>
              <a:gd name="connsiteX365" fmla="*/ 8000099 w 12192000"/>
              <a:gd name="connsiteY365" fmla="*/ 1563652 h 1839213"/>
              <a:gd name="connsiteX366" fmla="*/ 7994492 w 12192000"/>
              <a:gd name="connsiteY366" fmla="*/ 1563652 h 1839213"/>
              <a:gd name="connsiteX367" fmla="*/ 7965654 w 12192000"/>
              <a:gd name="connsiteY367" fmla="*/ 1303311 h 1839213"/>
              <a:gd name="connsiteX368" fmla="*/ 7965654 w 12192000"/>
              <a:gd name="connsiteY368" fmla="*/ 805057 h 1839213"/>
              <a:gd name="connsiteX369" fmla="*/ 7626809 w 12192000"/>
              <a:gd name="connsiteY369" fmla="*/ 805057 h 1839213"/>
              <a:gd name="connsiteX370" fmla="*/ 7626809 w 12192000"/>
              <a:gd name="connsiteY370" fmla="*/ 1364190 h 1839213"/>
              <a:gd name="connsiteX371" fmla="*/ 7586756 w 12192000"/>
              <a:gd name="connsiteY371" fmla="*/ 1364190 h 1839213"/>
              <a:gd name="connsiteX372" fmla="*/ 7586756 w 12192000"/>
              <a:gd name="connsiteY372" fmla="*/ 1374604 h 1839213"/>
              <a:gd name="connsiteX373" fmla="*/ 7564327 w 12192000"/>
              <a:gd name="connsiteY373" fmla="*/ 1374604 h 1839213"/>
              <a:gd name="connsiteX374" fmla="*/ 7564327 w 12192000"/>
              <a:gd name="connsiteY374" fmla="*/ 1031754 h 1839213"/>
              <a:gd name="connsiteX375" fmla="*/ 7555516 w 12192000"/>
              <a:gd name="connsiteY375" fmla="*/ 1031754 h 1839213"/>
              <a:gd name="connsiteX376" fmla="*/ 7555516 w 12192000"/>
              <a:gd name="connsiteY376" fmla="*/ 867539 h 1839213"/>
              <a:gd name="connsiteX377" fmla="*/ 7502646 w 12192000"/>
              <a:gd name="connsiteY377" fmla="*/ 867539 h 1839213"/>
              <a:gd name="connsiteX378" fmla="*/ 7502646 w 12192000"/>
              <a:gd name="connsiteY378" fmla="*/ 809863 h 1839213"/>
              <a:gd name="connsiteX379" fmla="*/ 7481819 w 12192000"/>
              <a:gd name="connsiteY379" fmla="*/ 809863 h 1839213"/>
              <a:gd name="connsiteX380" fmla="*/ 7481819 w 12192000"/>
              <a:gd name="connsiteY380" fmla="*/ 821078 h 1839213"/>
              <a:gd name="connsiteX381" fmla="*/ 7435358 w 12192000"/>
              <a:gd name="connsiteY381" fmla="*/ 821078 h 1839213"/>
              <a:gd name="connsiteX382" fmla="*/ 7435358 w 12192000"/>
              <a:gd name="connsiteY382" fmla="*/ 809062 h 1839213"/>
              <a:gd name="connsiteX383" fmla="*/ 7381688 w 12192000"/>
              <a:gd name="connsiteY383" fmla="*/ 809062 h 1839213"/>
              <a:gd name="connsiteX384" fmla="*/ 7381688 w 12192000"/>
              <a:gd name="connsiteY384" fmla="*/ 820277 h 1839213"/>
              <a:gd name="connsiteX385" fmla="*/ 7356855 w 12192000"/>
              <a:gd name="connsiteY385" fmla="*/ 820277 h 1839213"/>
              <a:gd name="connsiteX386" fmla="*/ 7356855 w 12192000"/>
              <a:gd name="connsiteY386" fmla="*/ 935628 h 1839213"/>
              <a:gd name="connsiteX387" fmla="*/ 7297577 w 12192000"/>
              <a:gd name="connsiteY387" fmla="*/ 935628 h 1839213"/>
              <a:gd name="connsiteX388" fmla="*/ 7297577 w 12192000"/>
              <a:gd name="connsiteY388" fmla="*/ 1091833 h 1839213"/>
              <a:gd name="connsiteX389" fmla="*/ 7282357 w 12192000"/>
              <a:gd name="connsiteY389" fmla="*/ 1091833 h 1839213"/>
              <a:gd name="connsiteX390" fmla="*/ 7273546 w 12192000"/>
              <a:gd name="connsiteY390" fmla="*/ 1101446 h 1839213"/>
              <a:gd name="connsiteX391" fmla="*/ 7273546 w 12192000"/>
              <a:gd name="connsiteY391" fmla="*/ 1331347 h 1839213"/>
              <a:gd name="connsiteX392" fmla="*/ 7254320 w 12192000"/>
              <a:gd name="connsiteY392" fmla="*/ 1331347 h 1839213"/>
              <a:gd name="connsiteX393" fmla="*/ 7254320 w 12192000"/>
              <a:gd name="connsiteY393" fmla="*/ 1422667 h 1839213"/>
              <a:gd name="connsiteX394" fmla="*/ 7187032 w 12192000"/>
              <a:gd name="connsiteY394" fmla="*/ 1422667 h 1839213"/>
              <a:gd name="connsiteX395" fmla="*/ 7062869 w 12192000"/>
              <a:gd name="connsiteY395" fmla="*/ 416547 h 1839213"/>
              <a:gd name="connsiteX396" fmla="*/ 6476500 w 12192000"/>
              <a:gd name="connsiteY396" fmla="*/ 525490 h 1839213"/>
              <a:gd name="connsiteX397" fmla="*/ 6337918 w 12192000"/>
              <a:gd name="connsiteY397" fmla="*/ 631228 h 1839213"/>
              <a:gd name="connsiteX398" fmla="*/ 6250603 w 12192000"/>
              <a:gd name="connsiteY398" fmla="*/ 1228012 h 1839213"/>
              <a:gd name="connsiteX399" fmla="*/ 6224168 w 12192000"/>
              <a:gd name="connsiteY399" fmla="*/ 1228012 h 1839213"/>
              <a:gd name="connsiteX400" fmla="*/ 6224168 w 12192000"/>
              <a:gd name="connsiteY400" fmla="*/ 1199174 h 1839213"/>
              <a:gd name="connsiteX401" fmla="*/ 6214556 w 12192000"/>
              <a:gd name="connsiteY401" fmla="*/ 1199174 h 1839213"/>
              <a:gd name="connsiteX402" fmla="*/ 6214556 w 12192000"/>
              <a:gd name="connsiteY402" fmla="*/ 1124676 h 1839213"/>
              <a:gd name="connsiteX403" fmla="*/ 6197734 w 12192000"/>
              <a:gd name="connsiteY403" fmla="*/ 1124676 h 1839213"/>
              <a:gd name="connsiteX404" fmla="*/ 6197734 w 12192000"/>
              <a:gd name="connsiteY404" fmla="*/ 1135090 h 1839213"/>
              <a:gd name="connsiteX405" fmla="*/ 6134451 w 12192000"/>
              <a:gd name="connsiteY405" fmla="*/ 1135090 h 1839213"/>
              <a:gd name="connsiteX406" fmla="*/ 6134451 w 12192000"/>
              <a:gd name="connsiteY406" fmla="*/ 1212792 h 1839213"/>
              <a:gd name="connsiteX407" fmla="*/ 6059152 w 12192000"/>
              <a:gd name="connsiteY407" fmla="*/ 1212792 h 1839213"/>
              <a:gd name="connsiteX408" fmla="*/ 6059152 w 12192000"/>
              <a:gd name="connsiteY408" fmla="*/ 1232017 h 1839213"/>
              <a:gd name="connsiteX409" fmla="*/ 6064759 w 12192000"/>
              <a:gd name="connsiteY409" fmla="*/ 1232017 h 1839213"/>
              <a:gd name="connsiteX410" fmla="*/ 6064759 w 12192000"/>
              <a:gd name="connsiteY410" fmla="*/ 1318531 h 1839213"/>
              <a:gd name="connsiteX411" fmla="*/ 6042330 w 12192000"/>
              <a:gd name="connsiteY411" fmla="*/ 1318531 h 1839213"/>
              <a:gd name="connsiteX412" fmla="*/ 6042330 w 12192000"/>
              <a:gd name="connsiteY412" fmla="*/ 1562050 h 1839213"/>
              <a:gd name="connsiteX413" fmla="*/ 6003879 w 12192000"/>
              <a:gd name="connsiteY413" fmla="*/ 1562050 h 1839213"/>
              <a:gd name="connsiteX414" fmla="*/ 6003879 w 12192000"/>
              <a:gd name="connsiteY414" fmla="*/ 1539621 h 1839213"/>
              <a:gd name="connsiteX415" fmla="*/ 5962225 w 12192000"/>
              <a:gd name="connsiteY415" fmla="*/ 1539621 h 1839213"/>
              <a:gd name="connsiteX416" fmla="*/ 5962225 w 12192000"/>
              <a:gd name="connsiteY416" fmla="*/ 1489955 h 1839213"/>
              <a:gd name="connsiteX417" fmla="*/ 5954214 w 12192000"/>
              <a:gd name="connsiteY417" fmla="*/ 1489955 h 1839213"/>
              <a:gd name="connsiteX418" fmla="*/ 5954214 w 12192000"/>
              <a:gd name="connsiteY418" fmla="*/ 1283284 h 1839213"/>
              <a:gd name="connsiteX419" fmla="*/ 5898140 w 12192000"/>
              <a:gd name="connsiteY419" fmla="*/ 1283284 h 1839213"/>
              <a:gd name="connsiteX420" fmla="*/ 5860491 w 12192000"/>
              <a:gd name="connsiteY420" fmla="*/ 620815 h 1839213"/>
              <a:gd name="connsiteX421" fmla="*/ 5818837 w 12192000"/>
              <a:gd name="connsiteY421" fmla="*/ 28838 h 1839213"/>
              <a:gd name="connsiteX422" fmla="*/ 5782789 w 12192000"/>
              <a:gd name="connsiteY422" fmla="*/ 16021 h 1839213"/>
              <a:gd name="connsiteX423" fmla="*/ 5777182 w 12192000"/>
              <a:gd name="connsiteY423" fmla="*/ 16021 h 1839213"/>
              <a:gd name="connsiteX424" fmla="*/ 5777182 w 12192000"/>
              <a:gd name="connsiteY424" fmla="*/ 20026 h 1839213"/>
              <a:gd name="connsiteX425" fmla="*/ 5659427 w 12192000"/>
              <a:gd name="connsiteY425" fmla="*/ 20026 h 1839213"/>
              <a:gd name="connsiteX426" fmla="*/ 5659427 w 12192000"/>
              <a:gd name="connsiteY426" fmla="*/ 0 h 1839213"/>
              <a:gd name="connsiteX427" fmla="*/ 5647412 w 12192000"/>
              <a:gd name="connsiteY427" fmla="*/ 0 h 1839213"/>
              <a:gd name="connsiteX428" fmla="*/ 5647412 w 12192000"/>
              <a:gd name="connsiteY428" fmla="*/ 16021 h 1839213"/>
              <a:gd name="connsiteX429" fmla="*/ 5598548 w 12192000"/>
              <a:gd name="connsiteY429" fmla="*/ 16021 h 1839213"/>
              <a:gd name="connsiteX430" fmla="*/ 5580123 w 12192000"/>
              <a:gd name="connsiteY430" fmla="*/ 686501 h 1839213"/>
              <a:gd name="connsiteX431" fmla="*/ 5580123 w 12192000"/>
              <a:gd name="connsiteY431" fmla="*/ 1188760 h 1839213"/>
              <a:gd name="connsiteX432" fmla="*/ 5557694 w 12192000"/>
              <a:gd name="connsiteY432" fmla="*/ 1188760 h 1839213"/>
              <a:gd name="connsiteX433" fmla="*/ 5557694 w 12192000"/>
              <a:gd name="connsiteY433" fmla="*/ 1272871 h 1839213"/>
              <a:gd name="connsiteX434" fmla="*/ 5543275 w 12192000"/>
              <a:gd name="connsiteY434" fmla="*/ 1272871 h 1839213"/>
              <a:gd name="connsiteX435" fmla="*/ 5543275 w 12192000"/>
              <a:gd name="connsiteY435" fmla="*/ 1292897 h 1839213"/>
              <a:gd name="connsiteX436" fmla="*/ 5496814 w 12192000"/>
              <a:gd name="connsiteY436" fmla="*/ 1292897 h 1839213"/>
              <a:gd name="connsiteX437" fmla="*/ 5496814 w 12192000"/>
              <a:gd name="connsiteY437" fmla="*/ 1256850 h 1839213"/>
              <a:gd name="connsiteX438" fmla="*/ 5475186 w 12192000"/>
              <a:gd name="connsiteY438" fmla="*/ 1256850 h 1839213"/>
              <a:gd name="connsiteX439" fmla="*/ 5475186 w 12192000"/>
              <a:gd name="connsiteY439" fmla="*/ 1273672 h 1839213"/>
              <a:gd name="connsiteX440" fmla="*/ 5368646 w 12192000"/>
              <a:gd name="connsiteY440" fmla="*/ 1273672 h 1839213"/>
              <a:gd name="connsiteX441" fmla="*/ 5368646 w 12192000"/>
              <a:gd name="connsiteY441" fmla="*/ 948445 h 1839213"/>
              <a:gd name="connsiteX442" fmla="*/ 5282132 w 12192000"/>
              <a:gd name="connsiteY442" fmla="*/ 948445 h 1839213"/>
              <a:gd name="connsiteX443" fmla="*/ 5282132 w 12192000"/>
              <a:gd name="connsiteY443" fmla="*/ 930021 h 1839213"/>
              <a:gd name="connsiteX444" fmla="*/ 5246085 w 12192000"/>
              <a:gd name="connsiteY444" fmla="*/ 930021 h 1839213"/>
              <a:gd name="connsiteX445" fmla="*/ 5242080 w 12192000"/>
              <a:gd name="connsiteY445" fmla="*/ 938832 h 1839213"/>
              <a:gd name="connsiteX446" fmla="*/ 5143550 w 12192000"/>
              <a:gd name="connsiteY446" fmla="*/ 938832 h 1839213"/>
              <a:gd name="connsiteX447" fmla="*/ 5143550 w 12192000"/>
              <a:gd name="connsiteY447" fmla="*/ 961262 h 1839213"/>
              <a:gd name="connsiteX448" fmla="*/ 5109105 w 12192000"/>
              <a:gd name="connsiteY448" fmla="*/ 961262 h 1839213"/>
              <a:gd name="connsiteX449" fmla="*/ 5109105 w 12192000"/>
              <a:gd name="connsiteY449" fmla="*/ 1134289 h 1839213"/>
              <a:gd name="connsiteX450" fmla="*/ 5089079 w 12192000"/>
              <a:gd name="connsiteY450" fmla="*/ 1153514 h 1839213"/>
              <a:gd name="connsiteX451" fmla="*/ 5089079 w 12192000"/>
              <a:gd name="connsiteY451" fmla="*/ 1202378 h 1839213"/>
              <a:gd name="connsiteX452" fmla="*/ 5076262 w 12192000"/>
              <a:gd name="connsiteY452" fmla="*/ 1202378 h 1839213"/>
              <a:gd name="connsiteX453" fmla="*/ 5076262 w 12192000"/>
              <a:gd name="connsiteY453" fmla="*/ 1262457 h 1839213"/>
              <a:gd name="connsiteX454" fmla="*/ 4999361 w 12192000"/>
              <a:gd name="connsiteY454" fmla="*/ 1262457 h 1839213"/>
              <a:gd name="connsiteX455" fmla="*/ 4999361 w 12192000"/>
              <a:gd name="connsiteY455" fmla="*/ 1314525 h 1839213"/>
              <a:gd name="connsiteX456" fmla="*/ 4974529 w 12192000"/>
              <a:gd name="connsiteY456" fmla="*/ 1314525 h 1839213"/>
              <a:gd name="connsiteX457" fmla="*/ 4974529 w 12192000"/>
              <a:gd name="connsiteY457" fmla="*/ 1568459 h 1839213"/>
              <a:gd name="connsiteX458" fmla="*/ 4953701 w 12192000"/>
              <a:gd name="connsiteY458" fmla="*/ 1568459 h 1839213"/>
              <a:gd name="connsiteX459" fmla="*/ 4953701 w 12192000"/>
              <a:gd name="connsiteY459" fmla="*/ 904387 h 1839213"/>
              <a:gd name="connsiteX460" fmla="*/ 4898429 w 12192000"/>
              <a:gd name="connsiteY460" fmla="*/ 904387 h 1839213"/>
              <a:gd name="connsiteX461" fmla="*/ 4898429 w 12192000"/>
              <a:gd name="connsiteY461" fmla="*/ 890769 h 1839213"/>
              <a:gd name="connsiteX462" fmla="*/ 4743024 w 12192000"/>
              <a:gd name="connsiteY462" fmla="*/ 890769 h 1839213"/>
              <a:gd name="connsiteX463" fmla="*/ 4743024 w 12192000"/>
              <a:gd name="connsiteY463" fmla="*/ 901984 h 1839213"/>
              <a:gd name="connsiteX464" fmla="*/ 4705375 w 12192000"/>
              <a:gd name="connsiteY464" fmla="*/ 901984 h 1839213"/>
              <a:gd name="connsiteX465" fmla="*/ 4705375 w 12192000"/>
              <a:gd name="connsiteY465" fmla="*/ 1249640 h 1839213"/>
              <a:gd name="connsiteX466" fmla="*/ 4694161 w 12192000"/>
              <a:gd name="connsiteY466" fmla="*/ 1249640 h 1839213"/>
              <a:gd name="connsiteX467" fmla="*/ 4694161 w 12192000"/>
              <a:gd name="connsiteY467" fmla="*/ 1229614 h 1839213"/>
              <a:gd name="connsiteX468" fmla="*/ 4678140 w 12192000"/>
              <a:gd name="connsiteY468" fmla="*/ 1229614 h 1839213"/>
              <a:gd name="connsiteX469" fmla="*/ 4678140 w 12192000"/>
              <a:gd name="connsiteY469" fmla="*/ 1207184 h 1839213"/>
              <a:gd name="connsiteX470" fmla="*/ 4578809 w 12192000"/>
              <a:gd name="connsiteY470" fmla="*/ 1207184 h 1839213"/>
              <a:gd name="connsiteX471" fmla="*/ 4578809 w 12192000"/>
              <a:gd name="connsiteY471" fmla="*/ 1147106 h 1839213"/>
              <a:gd name="connsiteX472" fmla="*/ 4571600 w 12192000"/>
              <a:gd name="connsiteY472" fmla="*/ 1147106 h 1839213"/>
              <a:gd name="connsiteX473" fmla="*/ 4571600 w 12192000"/>
              <a:gd name="connsiteY473" fmla="*/ 1259253 h 1839213"/>
              <a:gd name="connsiteX474" fmla="*/ 4537155 w 12192000"/>
              <a:gd name="connsiteY474" fmla="*/ 1256850 h 1839213"/>
              <a:gd name="connsiteX475" fmla="*/ 4537155 w 12192000"/>
              <a:gd name="connsiteY475" fmla="*/ 986895 h 1839213"/>
              <a:gd name="connsiteX476" fmla="*/ 4532348 w 12192000"/>
              <a:gd name="connsiteY476" fmla="*/ 979686 h 1839213"/>
              <a:gd name="connsiteX477" fmla="*/ 4516327 w 12192000"/>
              <a:gd name="connsiteY477" fmla="*/ 979686 h 1839213"/>
              <a:gd name="connsiteX478" fmla="*/ 4516327 w 12192000"/>
              <a:gd name="connsiteY478" fmla="*/ 967670 h 1839213"/>
              <a:gd name="connsiteX479" fmla="*/ 4470667 w 12192000"/>
              <a:gd name="connsiteY479" fmla="*/ 967670 h 1839213"/>
              <a:gd name="connsiteX480" fmla="*/ 4470667 w 12192000"/>
              <a:gd name="connsiteY480" fmla="*/ 950047 h 1839213"/>
              <a:gd name="connsiteX481" fmla="*/ 4367332 w 12192000"/>
              <a:gd name="connsiteY481" fmla="*/ 950047 h 1839213"/>
              <a:gd name="connsiteX482" fmla="*/ 4367332 w 12192000"/>
              <a:gd name="connsiteY482" fmla="*/ 954052 h 1839213"/>
              <a:gd name="connsiteX483" fmla="*/ 4361724 w 12192000"/>
              <a:gd name="connsiteY483" fmla="*/ 954052 h 1839213"/>
              <a:gd name="connsiteX484" fmla="*/ 4361724 w 12192000"/>
              <a:gd name="connsiteY484" fmla="*/ 942837 h 1839213"/>
              <a:gd name="connsiteX485" fmla="*/ 4346504 w 12192000"/>
              <a:gd name="connsiteY485" fmla="*/ 942837 h 1839213"/>
              <a:gd name="connsiteX486" fmla="*/ 4346504 w 12192000"/>
              <a:gd name="connsiteY486" fmla="*/ 971675 h 1839213"/>
              <a:gd name="connsiteX487" fmla="*/ 4296038 w 12192000"/>
              <a:gd name="connsiteY487" fmla="*/ 971675 h 1839213"/>
              <a:gd name="connsiteX488" fmla="*/ 4296038 w 12192000"/>
              <a:gd name="connsiteY488" fmla="*/ 983691 h 1839213"/>
              <a:gd name="connsiteX489" fmla="*/ 4158257 w 12192000"/>
              <a:gd name="connsiteY489" fmla="*/ 983691 h 1839213"/>
              <a:gd name="connsiteX490" fmla="*/ 4158257 w 12192000"/>
              <a:gd name="connsiteY490" fmla="*/ 997309 h 1839213"/>
              <a:gd name="connsiteX491" fmla="*/ 4098979 w 12192000"/>
              <a:gd name="connsiteY491" fmla="*/ 997309 h 1839213"/>
              <a:gd name="connsiteX492" fmla="*/ 4098979 w 12192000"/>
              <a:gd name="connsiteY492" fmla="*/ 1199174 h 1839213"/>
              <a:gd name="connsiteX493" fmla="*/ 4050115 w 12192000"/>
              <a:gd name="connsiteY493" fmla="*/ 1199174 h 1839213"/>
              <a:gd name="connsiteX494" fmla="*/ 4050115 w 12192000"/>
              <a:gd name="connsiteY494" fmla="*/ 1181551 h 1839213"/>
              <a:gd name="connsiteX495" fmla="*/ 3981225 w 12192000"/>
              <a:gd name="connsiteY495" fmla="*/ 1181551 h 1839213"/>
              <a:gd name="connsiteX496" fmla="*/ 3981225 w 12192000"/>
              <a:gd name="connsiteY496" fmla="*/ 1189561 h 1839213"/>
              <a:gd name="connsiteX497" fmla="*/ 3965204 w 12192000"/>
              <a:gd name="connsiteY497" fmla="*/ 1189561 h 1839213"/>
              <a:gd name="connsiteX498" fmla="*/ 3965204 w 12192000"/>
              <a:gd name="connsiteY498" fmla="*/ 1173540 h 1839213"/>
              <a:gd name="connsiteX499" fmla="*/ 3933162 w 12192000"/>
              <a:gd name="connsiteY499" fmla="*/ 1173540 h 1839213"/>
              <a:gd name="connsiteX500" fmla="*/ 3933162 w 12192000"/>
              <a:gd name="connsiteY500" fmla="*/ 1191964 h 1839213"/>
              <a:gd name="connsiteX501" fmla="*/ 3903523 w 12192000"/>
              <a:gd name="connsiteY501" fmla="*/ 1191964 h 1839213"/>
              <a:gd name="connsiteX502" fmla="*/ 3903523 w 12192000"/>
              <a:gd name="connsiteY502" fmla="*/ 1058189 h 1839213"/>
              <a:gd name="connsiteX503" fmla="*/ 3896313 w 12192000"/>
              <a:gd name="connsiteY503" fmla="*/ 1058189 h 1839213"/>
              <a:gd name="connsiteX504" fmla="*/ 3896313 w 12192000"/>
              <a:gd name="connsiteY504" fmla="*/ 1067801 h 1839213"/>
              <a:gd name="connsiteX505" fmla="*/ 3873884 w 12192000"/>
              <a:gd name="connsiteY505" fmla="*/ 1067801 h 1839213"/>
              <a:gd name="connsiteX506" fmla="*/ 3873884 w 12192000"/>
              <a:gd name="connsiteY506" fmla="*/ 945241 h 1839213"/>
              <a:gd name="connsiteX507" fmla="*/ 3856261 w 12192000"/>
              <a:gd name="connsiteY507" fmla="*/ 945241 h 1839213"/>
              <a:gd name="connsiteX508" fmla="*/ 3856261 w 12192000"/>
              <a:gd name="connsiteY508" fmla="*/ 953251 h 1839213"/>
              <a:gd name="connsiteX509" fmla="*/ 3839439 w 12192000"/>
              <a:gd name="connsiteY509" fmla="*/ 953251 h 1839213"/>
              <a:gd name="connsiteX510" fmla="*/ 3839439 w 12192000"/>
              <a:gd name="connsiteY510" fmla="*/ 949246 h 1839213"/>
              <a:gd name="connsiteX511" fmla="*/ 3821816 w 12192000"/>
              <a:gd name="connsiteY511" fmla="*/ 949246 h 1839213"/>
              <a:gd name="connsiteX512" fmla="*/ 3821816 w 12192000"/>
              <a:gd name="connsiteY512" fmla="*/ 952450 h 1839213"/>
              <a:gd name="connsiteX513" fmla="*/ 3771349 w 12192000"/>
              <a:gd name="connsiteY513" fmla="*/ 952450 h 1839213"/>
              <a:gd name="connsiteX514" fmla="*/ 3771349 w 12192000"/>
              <a:gd name="connsiteY514" fmla="*/ 966068 h 1839213"/>
              <a:gd name="connsiteX515" fmla="*/ 3717679 w 12192000"/>
              <a:gd name="connsiteY515" fmla="*/ 966068 h 1839213"/>
              <a:gd name="connsiteX516" fmla="*/ 3717679 w 12192000"/>
              <a:gd name="connsiteY516" fmla="*/ 913199 h 1839213"/>
              <a:gd name="connsiteX517" fmla="*/ 3714475 w 12192000"/>
              <a:gd name="connsiteY517" fmla="*/ 913199 h 1839213"/>
              <a:gd name="connsiteX518" fmla="*/ 3714475 w 12192000"/>
              <a:gd name="connsiteY518" fmla="*/ 966869 h 1839213"/>
              <a:gd name="connsiteX519" fmla="*/ 3687239 w 12192000"/>
              <a:gd name="connsiteY519" fmla="*/ 966869 h 1839213"/>
              <a:gd name="connsiteX520" fmla="*/ 3687239 w 12192000"/>
              <a:gd name="connsiteY520" fmla="*/ 986895 h 1839213"/>
              <a:gd name="connsiteX521" fmla="*/ 3657600 w 12192000"/>
              <a:gd name="connsiteY521" fmla="*/ 986895 h 1839213"/>
              <a:gd name="connsiteX522" fmla="*/ 3602328 w 12192000"/>
              <a:gd name="connsiteY522" fmla="*/ 1003717 h 1839213"/>
              <a:gd name="connsiteX523" fmla="*/ 3602328 w 12192000"/>
              <a:gd name="connsiteY523" fmla="*/ 1022141 h 1839213"/>
              <a:gd name="connsiteX524" fmla="*/ 3594317 w 12192000"/>
              <a:gd name="connsiteY524" fmla="*/ 1022141 h 1839213"/>
              <a:gd name="connsiteX525" fmla="*/ 3594317 w 12192000"/>
              <a:gd name="connsiteY525" fmla="*/ 1012529 h 1839213"/>
              <a:gd name="connsiteX526" fmla="*/ 3545453 w 12192000"/>
              <a:gd name="connsiteY526" fmla="*/ 1012529 h 1839213"/>
              <a:gd name="connsiteX527" fmla="*/ 3545453 w 12192000"/>
              <a:gd name="connsiteY527" fmla="*/ 461406 h 1839213"/>
              <a:gd name="connsiteX528" fmla="*/ 3402866 w 12192000"/>
              <a:gd name="connsiteY528" fmla="*/ 461406 h 1839213"/>
              <a:gd name="connsiteX529" fmla="*/ 3402866 w 12192000"/>
              <a:gd name="connsiteY529" fmla="*/ 437374 h 1839213"/>
              <a:gd name="connsiteX530" fmla="*/ 3394855 w 12192000"/>
              <a:gd name="connsiteY530" fmla="*/ 437374 h 1839213"/>
              <a:gd name="connsiteX531" fmla="*/ 3394855 w 12192000"/>
              <a:gd name="connsiteY531" fmla="*/ 449390 h 1839213"/>
              <a:gd name="connsiteX532" fmla="*/ 3281106 w 12192000"/>
              <a:gd name="connsiteY532" fmla="*/ 449390 h 1839213"/>
              <a:gd name="connsiteX533" fmla="*/ 3281106 w 12192000"/>
              <a:gd name="connsiteY533" fmla="*/ 781826 h 1839213"/>
              <a:gd name="connsiteX534" fmla="*/ 3208210 w 12192000"/>
              <a:gd name="connsiteY534" fmla="*/ 781826 h 1839213"/>
              <a:gd name="connsiteX535" fmla="*/ 3208210 w 12192000"/>
              <a:gd name="connsiteY535" fmla="*/ 1120671 h 1839213"/>
              <a:gd name="connsiteX536" fmla="*/ 3172163 w 12192000"/>
              <a:gd name="connsiteY536" fmla="*/ 1120671 h 1839213"/>
              <a:gd name="connsiteX537" fmla="*/ 3172163 w 12192000"/>
              <a:gd name="connsiteY537" fmla="*/ 759397 h 1839213"/>
              <a:gd name="connsiteX538" fmla="*/ 2893397 w 12192000"/>
              <a:gd name="connsiteY538" fmla="*/ 759397 h 1839213"/>
              <a:gd name="connsiteX539" fmla="*/ 2893397 w 12192000"/>
              <a:gd name="connsiteY539" fmla="*/ 1132687 h 1839213"/>
              <a:gd name="connsiteX540" fmla="*/ 2881382 w 12192000"/>
              <a:gd name="connsiteY540" fmla="*/ 1132687 h 1839213"/>
              <a:gd name="connsiteX541" fmla="*/ 2881382 w 12192000"/>
              <a:gd name="connsiteY541" fmla="*/ 1173540 h 1839213"/>
              <a:gd name="connsiteX542" fmla="*/ 2840528 w 12192000"/>
              <a:gd name="connsiteY542" fmla="*/ 1173540 h 1839213"/>
              <a:gd name="connsiteX543" fmla="*/ 2840528 w 12192000"/>
              <a:gd name="connsiteY543" fmla="*/ 1115063 h 1839213"/>
              <a:gd name="connsiteX544" fmla="*/ 2830915 w 12192000"/>
              <a:gd name="connsiteY544" fmla="*/ 1115063 h 1839213"/>
              <a:gd name="connsiteX545" fmla="*/ 2830915 w 12192000"/>
              <a:gd name="connsiteY545" fmla="*/ 1275274 h 1839213"/>
              <a:gd name="connsiteX546" fmla="*/ 2806083 w 12192000"/>
              <a:gd name="connsiteY546" fmla="*/ 1275274 h 1839213"/>
              <a:gd name="connsiteX547" fmla="*/ 2806083 w 12192000"/>
              <a:gd name="connsiteY547" fmla="*/ 1452306 h 1839213"/>
              <a:gd name="connsiteX548" fmla="*/ 2783653 w 12192000"/>
              <a:gd name="connsiteY548" fmla="*/ 1452306 h 1839213"/>
              <a:gd name="connsiteX549" fmla="*/ 2783653 w 12192000"/>
              <a:gd name="connsiteY549" fmla="*/ 1422667 h 1839213"/>
              <a:gd name="connsiteX550" fmla="*/ 2754014 w 12192000"/>
              <a:gd name="connsiteY550" fmla="*/ 1422667 h 1839213"/>
              <a:gd name="connsiteX551" fmla="*/ 2754014 w 12192000"/>
              <a:gd name="connsiteY551" fmla="*/ 1161524 h 1839213"/>
              <a:gd name="connsiteX552" fmla="*/ 2726779 w 12192000"/>
              <a:gd name="connsiteY552" fmla="*/ 1161524 h 1839213"/>
              <a:gd name="connsiteX553" fmla="*/ 2726779 w 12192000"/>
              <a:gd name="connsiteY553" fmla="*/ 990099 h 1839213"/>
              <a:gd name="connsiteX554" fmla="*/ 2701946 w 12192000"/>
              <a:gd name="connsiteY554" fmla="*/ 990099 h 1839213"/>
              <a:gd name="connsiteX555" fmla="*/ 2701946 w 12192000"/>
              <a:gd name="connsiteY555" fmla="*/ 903586 h 1839213"/>
              <a:gd name="connsiteX556" fmla="*/ 2698742 w 12192000"/>
              <a:gd name="connsiteY556" fmla="*/ 903586 h 1839213"/>
              <a:gd name="connsiteX557" fmla="*/ 2698742 w 12192000"/>
              <a:gd name="connsiteY557" fmla="*/ 955654 h 1839213"/>
              <a:gd name="connsiteX558" fmla="*/ 2673108 w 12192000"/>
              <a:gd name="connsiteY558" fmla="*/ 938832 h 1839213"/>
              <a:gd name="connsiteX559" fmla="*/ 2673108 w 12192000"/>
              <a:gd name="connsiteY559" fmla="*/ 909193 h 1839213"/>
              <a:gd name="connsiteX560" fmla="*/ 2659490 w 12192000"/>
              <a:gd name="connsiteY560" fmla="*/ 893172 h 1839213"/>
              <a:gd name="connsiteX561" fmla="*/ 2659490 w 12192000"/>
              <a:gd name="connsiteY561" fmla="*/ 873146 h 1839213"/>
              <a:gd name="connsiteX562" fmla="*/ 2651480 w 12192000"/>
              <a:gd name="connsiteY562" fmla="*/ 873146 h 1839213"/>
              <a:gd name="connsiteX563" fmla="*/ 2557757 w 12192000"/>
              <a:gd name="connsiteY563" fmla="*/ 961262 h 1839213"/>
              <a:gd name="connsiteX564" fmla="*/ 2557757 w 12192000"/>
              <a:gd name="connsiteY564" fmla="*/ 968471 h 1839213"/>
              <a:gd name="connsiteX565" fmla="*/ 2545741 w 12192000"/>
              <a:gd name="connsiteY565" fmla="*/ 978885 h 1839213"/>
              <a:gd name="connsiteX566" fmla="*/ 2545741 w 12192000"/>
              <a:gd name="connsiteY566" fmla="*/ 991702 h 1839213"/>
              <a:gd name="connsiteX567" fmla="*/ 2515301 w 12192000"/>
              <a:gd name="connsiteY567" fmla="*/ 991702 h 1839213"/>
              <a:gd name="connsiteX568" fmla="*/ 2515301 w 12192000"/>
              <a:gd name="connsiteY568" fmla="*/ 1124676 h 1839213"/>
              <a:gd name="connsiteX569" fmla="*/ 2503285 w 12192000"/>
              <a:gd name="connsiteY569" fmla="*/ 1124676 h 1839213"/>
              <a:gd name="connsiteX570" fmla="*/ 2503285 w 12192000"/>
              <a:gd name="connsiteY570" fmla="*/ 1271268 h 1839213"/>
              <a:gd name="connsiteX571" fmla="*/ 2496076 w 12192000"/>
              <a:gd name="connsiteY571" fmla="*/ 1271268 h 1839213"/>
              <a:gd name="connsiteX572" fmla="*/ 2496076 w 12192000"/>
              <a:gd name="connsiteY572" fmla="*/ 1284085 h 1839213"/>
              <a:gd name="connsiteX573" fmla="*/ 2475248 w 12192000"/>
              <a:gd name="connsiteY573" fmla="*/ 1306515 h 1839213"/>
              <a:gd name="connsiteX574" fmla="*/ 2475248 w 12192000"/>
              <a:gd name="connsiteY574" fmla="*/ 1322536 h 1839213"/>
              <a:gd name="connsiteX575" fmla="*/ 2448013 w 12192000"/>
              <a:gd name="connsiteY575" fmla="*/ 1322536 h 1839213"/>
              <a:gd name="connsiteX576" fmla="*/ 2448013 w 12192000"/>
              <a:gd name="connsiteY576" fmla="*/ 1340159 h 1839213"/>
              <a:gd name="connsiteX577" fmla="*/ 2453620 w 12192000"/>
              <a:gd name="connsiteY577" fmla="*/ 1340159 h 1839213"/>
              <a:gd name="connsiteX578" fmla="*/ 2453620 w 12192000"/>
              <a:gd name="connsiteY578" fmla="*/ 1390625 h 1839213"/>
              <a:gd name="connsiteX579" fmla="*/ 2413567 w 12192000"/>
              <a:gd name="connsiteY579" fmla="*/ 1390625 h 1839213"/>
              <a:gd name="connsiteX580" fmla="*/ 2413567 w 12192000"/>
              <a:gd name="connsiteY580" fmla="*/ 1419463 h 1839213"/>
              <a:gd name="connsiteX581" fmla="*/ 2410363 w 12192000"/>
              <a:gd name="connsiteY581" fmla="*/ 1416259 h 1839213"/>
              <a:gd name="connsiteX582" fmla="*/ 2403955 w 12192000"/>
              <a:gd name="connsiteY582" fmla="*/ 1407447 h 1839213"/>
              <a:gd name="connsiteX583" fmla="*/ 2382326 w 12192000"/>
              <a:gd name="connsiteY583" fmla="*/ 1407447 h 1839213"/>
              <a:gd name="connsiteX584" fmla="*/ 2382326 w 12192000"/>
              <a:gd name="connsiteY584" fmla="*/ 1398636 h 1839213"/>
              <a:gd name="connsiteX585" fmla="*/ 2363902 w 12192000"/>
              <a:gd name="connsiteY585" fmla="*/ 1398636 h 1839213"/>
              <a:gd name="connsiteX586" fmla="*/ 2363902 w 12192000"/>
              <a:gd name="connsiteY586" fmla="*/ 1391426 h 1839213"/>
              <a:gd name="connsiteX587" fmla="*/ 2348682 w 12192000"/>
              <a:gd name="connsiteY587" fmla="*/ 1391426 h 1839213"/>
              <a:gd name="connsiteX588" fmla="*/ 2340672 w 12192000"/>
              <a:gd name="connsiteY588" fmla="*/ 1384217 h 1839213"/>
              <a:gd name="connsiteX589" fmla="*/ 2340672 w 12192000"/>
              <a:gd name="connsiteY589" fmla="*/ 1374604 h 1839213"/>
              <a:gd name="connsiteX590" fmla="*/ 2312635 w 12192000"/>
              <a:gd name="connsiteY590" fmla="*/ 1374604 h 1839213"/>
              <a:gd name="connsiteX591" fmla="*/ 2312635 w 12192000"/>
              <a:gd name="connsiteY591" fmla="*/ 1368997 h 1839213"/>
              <a:gd name="connsiteX592" fmla="*/ 2303824 w 12192000"/>
              <a:gd name="connsiteY592" fmla="*/ 1368997 h 1839213"/>
              <a:gd name="connsiteX593" fmla="*/ 2303824 w 12192000"/>
              <a:gd name="connsiteY593" fmla="*/ 1374604 h 1839213"/>
              <a:gd name="connsiteX594" fmla="*/ 2265373 w 12192000"/>
              <a:gd name="connsiteY594" fmla="*/ 1374604 h 1839213"/>
              <a:gd name="connsiteX595" fmla="*/ 2265373 w 12192000"/>
              <a:gd name="connsiteY595" fmla="*/ 1408248 h 1839213"/>
              <a:gd name="connsiteX596" fmla="*/ 2238137 w 12192000"/>
              <a:gd name="connsiteY596" fmla="*/ 1408248 h 1839213"/>
              <a:gd name="connsiteX597" fmla="*/ 2238137 w 12192000"/>
              <a:gd name="connsiteY597" fmla="*/ 1429076 h 1839213"/>
              <a:gd name="connsiteX598" fmla="*/ 2227724 w 12192000"/>
              <a:gd name="connsiteY598" fmla="*/ 1429076 h 1839213"/>
              <a:gd name="connsiteX599" fmla="*/ 2227724 w 12192000"/>
              <a:gd name="connsiteY599" fmla="*/ 1437887 h 1839213"/>
              <a:gd name="connsiteX600" fmla="*/ 2181263 w 12192000"/>
              <a:gd name="connsiteY600" fmla="*/ 1437887 h 1839213"/>
              <a:gd name="connsiteX601" fmla="*/ 2181263 w 12192000"/>
              <a:gd name="connsiteY601" fmla="*/ 1335353 h 1839213"/>
              <a:gd name="connsiteX602" fmla="*/ 2178860 w 12192000"/>
              <a:gd name="connsiteY602" fmla="*/ 1335353 h 1839213"/>
              <a:gd name="connsiteX603" fmla="*/ 2178860 w 12192000"/>
              <a:gd name="connsiteY603" fmla="*/ 1254446 h 1839213"/>
              <a:gd name="connsiteX604" fmla="*/ 2182865 w 12192000"/>
              <a:gd name="connsiteY604" fmla="*/ 1254446 h 1839213"/>
              <a:gd name="connsiteX605" fmla="*/ 2182865 w 12192000"/>
              <a:gd name="connsiteY605" fmla="*/ 1236022 h 1839213"/>
              <a:gd name="connsiteX606" fmla="*/ 2174854 w 12192000"/>
              <a:gd name="connsiteY606" fmla="*/ 1210389 h 1839213"/>
              <a:gd name="connsiteX607" fmla="*/ 2162838 w 12192000"/>
              <a:gd name="connsiteY607" fmla="*/ 1210389 h 1839213"/>
              <a:gd name="connsiteX608" fmla="*/ 2162838 w 12192000"/>
              <a:gd name="connsiteY608" fmla="*/ 1195169 h 1839213"/>
              <a:gd name="connsiteX609" fmla="*/ 2084336 w 12192000"/>
              <a:gd name="connsiteY609" fmla="*/ 1159922 h 1839213"/>
              <a:gd name="connsiteX610" fmla="*/ 2008236 w 12192000"/>
              <a:gd name="connsiteY610" fmla="*/ 1151111 h 1839213"/>
              <a:gd name="connsiteX611" fmla="*/ 2004230 w 12192000"/>
              <a:gd name="connsiteY611" fmla="*/ 1157519 h 1839213"/>
              <a:gd name="connsiteX612" fmla="*/ 1994618 w 12192000"/>
              <a:gd name="connsiteY612" fmla="*/ 1157519 h 1839213"/>
              <a:gd name="connsiteX613" fmla="*/ 1994618 w 12192000"/>
              <a:gd name="connsiteY613" fmla="*/ 1114262 h 1839213"/>
              <a:gd name="connsiteX614" fmla="*/ 1990612 w 12192000"/>
              <a:gd name="connsiteY614" fmla="*/ 1114262 h 1839213"/>
              <a:gd name="connsiteX615" fmla="*/ 1990612 w 12192000"/>
              <a:gd name="connsiteY615" fmla="*/ 1157519 h 1839213"/>
              <a:gd name="connsiteX616" fmla="*/ 1973790 w 12192000"/>
              <a:gd name="connsiteY616" fmla="*/ 1157519 h 1839213"/>
              <a:gd name="connsiteX617" fmla="*/ 1973790 w 12192000"/>
              <a:gd name="connsiteY617" fmla="*/ 1121472 h 1839213"/>
              <a:gd name="connsiteX618" fmla="*/ 1968183 w 12192000"/>
              <a:gd name="connsiteY618" fmla="*/ 1121472 h 1839213"/>
              <a:gd name="connsiteX619" fmla="*/ 1956167 w 12192000"/>
              <a:gd name="connsiteY619" fmla="*/ 1109456 h 1839213"/>
              <a:gd name="connsiteX620" fmla="*/ 1952963 w 12192000"/>
              <a:gd name="connsiteY620" fmla="*/ 1109456 h 1839213"/>
              <a:gd name="connsiteX621" fmla="*/ 1952963 w 12192000"/>
              <a:gd name="connsiteY621" fmla="*/ 1134289 h 1839213"/>
              <a:gd name="connsiteX622" fmla="*/ 1933738 w 12192000"/>
              <a:gd name="connsiteY622" fmla="*/ 1134289 h 1839213"/>
              <a:gd name="connsiteX623" fmla="*/ 1933738 w 12192000"/>
              <a:gd name="connsiteY623" fmla="*/ 1142299 h 1839213"/>
              <a:gd name="connsiteX624" fmla="*/ 1938544 w 12192000"/>
              <a:gd name="connsiteY624" fmla="*/ 1145503 h 1839213"/>
              <a:gd name="connsiteX625" fmla="*/ 1938544 w 12192000"/>
              <a:gd name="connsiteY625" fmla="*/ 1150310 h 1839213"/>
              <a:gd name="connsiteX626" fmla="*/ 1866449 w 12192000"/>
              <a:gd name="connsiteY626" fmla="*/ 1150310 h 1839213"/>
              <a:gd name="connsiteX627" fmla="*/ 1866449 w 12192000"/>
              <a:gd name="connsiteY627" fmla="*/ 1157519 h 1839213"/>
              <a:gd name="connsiteX628" fmla="*/ 1794355 w 12192000"/>
              <a:gd name="connsiteY628" fmla="*/ 1171137 h 1839213"/>
              <a:gd name="connsiteX629" fmla="*/ 1736679 w 12192000"/>
              <a:gd name="connsiteY629" fmla="*/ 1192765 h 1839213"/>
              <a:gd name="connsiteX630" fmla="*/ 1729470 w 12192000"/>
              <a:gd name="connsiteY630" fmla="*/ 1192765 h 1839213"/>
              <a:gd name="connsiteX631" fmla="*/ 1729470 w 12192000"/>
              <a:gd name="connsiteY631" fmla="*/ 1207184 h 1839213"/>
              <a:gd name="connsiteX632" fmla="*/ 1721459 w 12192000"/>
              <a:gd name="connsiteY632" fmla="*/ 1207184 h 1839213"/>
              <a:gd name="connsiteX633" fmla="*/ 1721459 w 12192000"/>
              <a:gd name="connsiteY633" fmla="*/ 1203179 h 1839213"/>
              <a:gd name="connsiteX634" fmla="*/ 1703836 w 12192000"/>
              <a:gd name="connsiteY634" fmla="*/ 1203179 h 1839213"/>
              <a:gd name="connsiteX635" fmla="*/ 1703836 w 12192000"/>
              <a:gd name="connsiteY635" fmla="*/ 1207184 h 1839213"/>
              <a:gd name="connsiteX636" fmla="*/ 1698229 w 12192000"/>
              <a:gd name="connsiteY636" fmla="*/ 1207184 h 1839213"/>
              <a:gd name="connsiteX637" fmla="*/ 1668590 w 12192000"/>
              <a:gd name="connsiteY637" fmla="*/ 1227211 h 1839213"/>
              <a:gd name="connsiteX638" fmla="*/ 1647762 w 12192000"/>
              <a:gd name="connsiteY638" fmla="*/ 1246436 h 1839213"/>
              <a:gd name="connsiteX639" fmla="*/ 1647762 w 12192000"/>
              <a:gd name="connsiteY639" fmla="*/ 1331347 h 1839213"/>
              <a:gd name="connsiteX640" fmla="*/ 1642956 w 12192000"/>
              <a:gd name="connsiteY640" fmla="*/ 1331347 h 1839213"/>
              <a:gd name="connsiteX641" fmla="*/ 1642956 w 12192000"/>
              <a:gd name="connsiteY641" fmla="*/ 1406646 h 1839213"/>
              <a:gd name="connsiteX642" fmla="*/ 1590087 w 12192000"/>
              <a:gd name="connsiteY642" fmla="*/ 1406646 h 1839213"/>
              <a:gd name="connsiteX643" fmla="*/ 1590087 w 12192000"/>
              <a:gd name="connsiteY643" fmla="*/ 1416259 h 1839213"/>
              <a:gd name="connsiteX644" fmla="*/ 1582877 w 12192000"/>
              <a:gd name="connsiteY644" fmla="*/ 1416259 h 1839213"/>
              <a:gd name="connsiteX645" fmla="*/ 1582877 w 12192000"/>
              <a:gd name="connsiteY645" fmla="*/ 1421065 h 1839213"/>
              <a:gd name="connsiteX646" fmla="*/ 1556443 w 12192000"/>
              <a:gd name="connsiteY646" fmla="*/ 1421065 h 1839213"/>
              <a:gd name="connsiteX647" fmla="*/ 1556443 w 12192000"/>
              <a:gd name="connsiteY647" fmla="*/ 1426672 h 1839213"/>
              <a:gd name="connsiteX648" fmla="*/ 1546830 w 12192000"/>
              <a:gd name="connsiteY648" fmla="*/ 1426672 h 1839213"/>
              <a:gd name="connsiteX649" fmla="*/ 1546830 w 12192000"/>
              <a:gd name="connsiteY649" fmla="*/ 1429877 h 1839213"/>
              <a:gd name="connsiteX650" fmla="*/ 1543626 w 12192000"/>
              <a:gd name="connsiteY650" fmla="*/ 1429877 h 1839213"/>
              <a:gd name="connsiteX651" fmla="*/ 1543626 w 12192000"/>
              <a:gd name="connsiteY651" fmla="*/ 1420264 h 1839213"/>
              <a:gd name="connsiteX652" fmla="*/ 1517992 w 12192000"/>
              <a:gd name="connsiteY652" fmla="*/ 1420264 h 1839213"/>
              <a:gd name="connsiteX653" fmla="*/ 1517992 w 12192000"/>
              <a:gd name="connsiteY653" fmla="*/ 1441091 h 1839213"/>
              <a:gd name="connsiteX654" fmla="*/ 1522799 w 12192000"/>
              <a:gd name="connsiteY654" fmla="*/ 1441091 h 1839213"/>
              <a:gd name="connsiteX655" fmla="*/ 1522799 w 12192000"/>
              <a:gd name="connsiteY655" fmla="*/ 1457913 h 1839213"/>
              <a:gd name="connsiteX656" fmla="*/ 1493160 w 12192000"/>
              <a:gd name="connsiteY656" fmla="*/ 1457913 h 1839213"/>
              <a:gd name="connsiteX657" fmla="*/ 1493160 w 12192000"/>
              <a:gd name="connsiteY657" fmla="*/ 1527605 h 1839213"/>
              <a:gd name="connsiteX658" fmla="*/ 1458714 w 12192000"/>
              <a:gd name="connsiteY658" fmla="*/ 1527605 h 1839213"/>
              <a:gd name="connsiteX659" fmla="*/ 1435484 w 12192000"/>
              <a:gd name="connsiteY659" fmla="*/ 1010927 h 1839213"/>
              <a:gd name="connsiteX660" fmla="*/ 1449903 w 12192000"/>
              <a:gd name="connsiteY660" fmla="*/ 1006120 h 1839213"/>
              <a:gd name="connsiteX661" fmla="*/ 1449903 w 12192000"/>
              <a:gd name="connsiteY661" fmla="*/ 962864 h 1839213"/>
              <a:gd name="connsiteX662" fmla="*/ 1455510 w 12192000"/>
              <a:gd name="connsiteY662" fmla="*/ 955654 h 1839213"/>
              <a:gd name="connsiteX663" fmla="*/ 1455510 w 12192000"/>
              <a:gd name="connsiteY663" fmla="*/ 929220 h 1839213"/>
              <a:gd name="connsiteX664" fmla="*/ 1470730 w 12192000"/>
              <a:gd name="connsiteY664" fmla="*/ 920408 h 1839213"/>
              <a:gd name="connsiteX665" fmla="*/ 1478741 w 12192000"/>
              <a:gd name="connsiteY665" fmla="*/ 914000 h 1839213"/>
              <a:gd name="connsiteX666" fmla="*/ 1492359 w 12192000"/>
              <a:gd name="connsiteY666" fmla="*/ 883560 h 1839213"/>
              <a:gd name="connsiteX667" fmla="*/ 1492359 w 12192000"/>
              <a:gd name="connsiteY667" fmla="*/ 858727 h 1839213"/>
              <a:gd name="connsiteX668" fmla="*/ 1488353 w 12192000"/>
              <a:gd name="connsiteY668" fmla="*/ 857125 h 1839213"/>
              <a:gd name="connsiteX669" fmla="*/ 1488353 w 12192000"/>
              <a:gd name="connsiteY669" fmla="*/ 850716 h 1839213"/>
              <a:gd name="connsiteX670" fmla="*/ 1485950 w 12192000"/>
              <a:gd name="connsiteY670" fmla="*/ 849114 h 1839213"/>
              <a:gd name="connsiteX671" fmla="*/ 1485950 w 12192000"/>
              <a:gd name="connsiteY671" fmla="*/ 846711 h 1839213"/>
              <a:gd name="connsiteX672" fmla="*/ 1483547 w 12192000"/>
              <a:gd name="connsiteY672" fmla="*/ 845109 h 1839213"/>
              <a:gd name="connsiteX673" fmla="*/ 1483547 w 12192000"/>
              <a:gd name="connsiteY673" fmla="*/ 841104 h 1839213"/>
              <a:gd name="connsiteX674" fmla="*/ 1454709 w 12192000"/>
              <a:gd name="connsiteY674" fmla="*/ 834695 h 1839213"/>
              <a:gd name="connsiteX675" fmla="*/ 1457112 w 12192000"/>
              <a:gd name="connsiteY675" fmla="*/ 831491 h 1839213"/>
              <a:gd name="connsiteX676" fmla="*/ 1463521 w 12192000"/>
              <a:gd name="connsiteY676" fmla="*/ 806659 h 1839213"/>
              <a:gd name="connsiteX677" fmla="*/ 1463521 w 12192000"/>
              <a:gd name="connsiteY677" fmla="*/ 802653 h 1839213"/>
              <a:gd name="connsiteX678" fmla="*/ 1461117 w 12192000"/>
              <a:gd name="connsiteY678" fmla="*/ 802653 h 1839213"/>
              <a:gd name="connsiteX679" fmla="*/ 1461117 w 12192000"/>
              <a:gd name="connsiteY679" fmla="*/ 805057 h 1839213"/>
              <a:gd name="connsiteX680" fmla="*/ 1438688 w 12192000"/>
              <a:gd name="connsiteY680" fmla="*/ 791439 h 1839213"/>
              <a:gd name="connsiteX681" fmla="*/ 1438688 w 12192000"/>
              <a:gd name="connsiteY681" fmla="*/ 771412 h 1839213"/>
              <a:gd name="connsiteX682" fmla="*/ 1433882 w 12192000"/>
              <a:gd name="connsiteY682" fmla="*/ 771412 h 1839213"/>
              <a:gd name="connsiteX683" fmla="*/ 1433882 w 12192000"/>
              <a:gd name="connsiteY683" fmla="*/ 765805 h 1839213"/>
              <a:gd name="connsiteX684" fmla="*/ 1425070 w 12192000"/>
              <a:gd name="connsiteY684" fmla="*/ 764203 h 1839213"/>
              <a:gd name="connsiteX685" fmla="*/ 1423468 w 12192000"/>
              <a:gd name="connsiteY685" fmla="*/ 641642 h 1839213"/>
              <a:gd name="connsiteX686" fmla="*/ 1425070 w 12192000"/>
              <a:gd name="connsiteY686" fmla="*/ 639239 h 1839213"/>
              <a:gd name="connsiteX687" fmla="*/ 1425070 w 12192000"/>
              <a:gd name="connsiteY687" fmla="*/ 635234 h 1839213"/>
              <a:gd name="connsiteX688" fmla="*/ 1421065 w 12192000"/>
              <a:gd name="connsiteY688" fmla="*/ 633632 h 1839213"/>
              <a:gd name="connsiteX689" fmla="*/ 1423468 w 12192000"/>
              <a:gd name="connsiteY689" fmla="*/ 535102 h 1839213"/>
              <a:gd name="connsiteX690" fmla="*/ 1425871 w 12192000"/>
              <a:gd name="connsiteY690" fmla="*/ 528694 h 1839213"/>
              <a:gd name="connsiteX691" fmla="*/ 1421866 w 12192000"/>
              <a:gd name="connsiteY691" fmla="*/ 526291 h 1839213"/>
              <a:gd name="connsiteX692" fmla="*/ 1421866 w 12192000"/>
              <a:gd name="connsiteY692" fmla="*/ 521484 h 1839213"/>
              <a:gd name="connsiteX693" fmla="*/ 1418662 w 12192000"/>
              <a:gd name="connsiteY693" fmla="*/ 519081 h 1839213"/>
              <a:gd name="connsiteX694" fmla="*/ 1417861 w 12192000"/>
              <a:gd name="connsiteY694" fmla="*/ 417348 h 1839213"/>
              <a:gd name="connsiteX695" fmla="*/ 1423468 w 12192000"/>
              <a:gd name="connsiteY695" fmla="*/ 417348 h 1839213"/>
              <a:gd name="connsiteX696" fmla="*/ 1423468 w 12192000"/>
              <a:gd name="connsiteY696" fmla="*/ 412541 h 1839213"/>
              <a:gd name="connsiteX697" fmla="*/ 1417060 w 12192000"/>
              <a:gd name="connsiteY697" fmla="*/ 412541 h 1839213"/>
              <a:gd name="connsiteX698" fmla="*/ 1417060 w 12192000"/>
              <a:gd name="connsiteY698" fmla="*/ 410138 h 1839213"/>
              <a:gd name="connsiteX699" fmla="*/ 1420264 w 12192000"/>
              <a:gd name="connsiteY699" fmla="*/ 408536 h 1839213"/>
              <a:gd name="connsiteX700" fmla="*/ 1420264 w 12192000"/>
              <a:gd name="connsiteY700" fmla="*/ 406133 h 1839213"/>
              <a:gd name="connsiteX701" fmla="*/ 1421065 w 12192000"/>
              <a:gd name="connsiteY701" fmla="*/ 404531 h 1839213"/>
              <a:gd name="connsiteX702" fmla="*/ 1421065 w 12192000"/>
              <a:gd name="connsiteY702" fmla="*/ 401327 h 1839213"/>
              <a:gd name="connsiteX703" fmla="*/ 1416259 w 12192000"/>
              <a:gd name="connsiteY703" fmla="*/ 400526 h 1839213"/>
              <a:gd name="connsiteX704" fmla="*/ 1416259 w 12192000"/>
              <a:gd name="connsiteY704" fmla="*/ 286776 h 1839213"/>
              <a:gd name="connsiteX705" fmla="*/ 1417060 w 12192000"/>
              <a:gd name="connsiteY705" fmla="*/ 286776 h 1839213"/>
              <a:gd name="connsiteX706" fmla="*/ 1417060 w 12192000"/>
              <a:gd name="connsiteY706" fmla="*/ 284373 h 1839213"/>
              <a:gd name="connsiteX707" fmla="*/ 1414657 w 12192000"/>
              <a:gd name="connsiteY707" fmla="*/ 284373 h 1839213"/>
              <a:gd name="connsiteX708" fmla="*/ 1414657 w 12192000"/>
              <a:gd name="connsiteY708" fmla="*/ 266750 h 1839213"/>
              <a:gd name="connsiteX709" fmla="*/ 1412253 w 12192000"/>
              <a:gd name="connsiteY709" fmla="*/ 265148 h 1839213"/>
              <a:gd name="connsiteX710" fmla="*/ 1409850 w 12192000"/>
              <a:gd name="connsiteY710" fmla="*/ 266750 h 1839213"/>
              <a:gd name="connsiteX711" fmla="*/ 1409850 w 12192000"/>
              <a:gd name="connsiteY711" fmla="*/ 284373 h 1839213"/>
              <a:gd name="connsiteX712" fmla="*/ 1407447 w 12192000"/>
              <a:gd name="connsiteY712" fmla="*/ 284373 h 1839213"/>
              <a:gd name="connsiteX713" fmla="*/ 1407447 w 12192000"/>
              <a:gd name="connsiteY713" fmla="*/ 286776 h 1839213"/>
              <a:gd name="connsiteX714" fmla="*/ 1408248 w 12192000"/>
              <a:gd name="connsiteY714" fmla="*/ 286776 h 1839213"/>
              <a:gd name="connsiteX715" fmla="*/ 1408248 w 12192000"/>
              <a:gd name="connsiteY715" fmla="*/ 401327 h 1839213"/>
              <a:gd name="connsiteX716" fmla="*/ 1402641 w 12192000"/>
              <a:gd name="connsiteY716" fmla="*/ 402128 h 1839213"/>
              <a:gd name="connsiteX717" fmla="*/ 1402641 w 12192000"/>
              <a:gd name="connsiteY717" fmla="*/ 405332 h 1839213"/>
              <a:gd name="connsiteX718" fmla="*/ 1403442 w 12192000"/>
              <a:gd name="connsiteY718" fmla="*/ 406934 h 1839213"/>
              <a:gd name="connsiteX719" fmla="*/ 1403442 w 12192000"/>
              <a:gd name="connsiteY719" fmla="*/ 408536 h 1839213"/>
              <a:gd name="connsiteX720" fmla="*/ 1406646 w 12192000"/>
              <a:gd name="connsiteY720" fmla="*/ 410138 h 1839213"/>
              <a:gd name="connsiteX721" fmla="*/ 1406646 w 12192000"/>
              <a:gd name="connsiteY721" fmla="*/ 412541 h 1839213"/>
              <a:gd name="connsiteX722" fmla="*/ 1401840 w 12192000"/>
              <a:gd name="connsiteY722" fmla="*/ 412541 h 1839213"/>
              <a:gd name="connsiteX723" fmla="*/ 1401840 w 12192000"/>
              <a:gd name="connsiteY723" fmla="*/ 417348 h 1839213"/>
              <a:gd name="connsiteX724" fmla="*/ 1407447 w 12192000"/>
              <a:gd name="connsiteY724" fmla="*/ 417348 h 1839213"/>
              <a:gd name="connsiteX725" fmla="*/ 1406646 w 12192000"/>
              <a:gd name="connsiteY725" fmla="*/ 519882 h 1839213"/>
              <a:gd name="connsiteX726" fmla="*/ 1403442 w 12192000"/>
              <a:gd name="connsiteY726" fmla="*/ 522285 h 1839213"/>
              <a:gd name="connsiteX727" fmla="*/ 1403442 w 12192000"/>
              <a:gd name="connsiteY727" fmla="*/ 527092 h 1839213"/>
              <a:gd name="connsiteX728" fmla="*/ 1399437 w 12192000"/>
              <a:gd name="connsiteY728" fmla="*/ 529495 h 1839213"/>
              <a:gd name="connsiteX729" fmla="*/ 1401840 w 12192000"/>
              <a:gd name="connsiteY729" fmla="*/ 535903 h 1839213"/>
              <a:gd name="connsiteX730" fmla="*/ 1404243 w 12192000"/>
              <a:gd name="connsiteY730" fmla="*/ 634433 h 1839213"/>
              <a:gd name="connsiteX731" fmla="*/ 1400238 w 12192000"/>
              <a:gd name="connsiteY731" fmla="*/ 636035 h 1839213"/>
              <a:gd name="connsiteX732" fmla="*/ 1400238 w 12192000"/>
              <a:gd name="connsiteY732" fmla="*/ 640040 h 1839213"/>
              <a:gd name="connsiteX733" fmla="*/ 1401840 w 12192000"/>
              <a:gd name="connsiteY733" fmla="*/ 642443 h 1839213"/>
              <a:gd name="connsiteX734" fmla="*/ 1400238 w 12192000"/>
              <a:gd name="connsiteY734" fmla="*/ 765004 h 1839213"/>
              <a:gd name="connsiteX735" fmla="*/ 1391426 w 12192000"/>
              <a:gd name="connsiteY735" fmla="*/ 766606 h 1839213"/>
              <a:gd name="connsiteX736" fmla="*/ 1391426 w 12192000"/>
              <a:gd name="connsiteY736" fmla="*/ 772214 h 1839213"/>
              <a:gd name="connsiteX737" fmla="*/ 1387421 w 12192000"/>
              <a:gd name="connsiteY737" fmla="*/ 772214 h 1839213"/>
              <a:gd name="connsiteX738" fmla="*/ 1387421 w 12192000"/>
              <a:gd name="connsiteY738" fmla="*/ 793041 h 1839213"/>
              <a:gd name="connsiteX739" fmla="*/ 1364991 w 12192000"/>
              <a:gd name="connsiteY739" fmla="*/ 806659 h 1839213"/>
              <a:gd name="connsiteX740" fmla="*/ 1364991 w 12192000"/>
              <a:gd name="connsiteY740" fmla="*/ 804256 h 1839213"/>
              <a:gd name="connsiteX741" fmla="*/ 1362588 w 12192000"/>
              <a:gd name="connsiteY741" fmla="*/ 804256 h 1839213"/>
              <a:gd name="connsiteX742" fmla="*/ 1362588 w 12192000"/>
              <a:gd name="connsiteY742" fmla="*/ 808261 h 1839213"/>
              <a:gd name="connsiteX743" fmla="*/ 1368997 w 12192000"/>
              <a:gd name="connsiteY743" fmla="*/ 833093 h 1839213"/>
              <a:gd name="connsiteX744" fmla="*/ 1370599 w 12192000"/>
              <a:gd name="connsiteY744" fmla="*/ 836298 h 1839213"/>
              <a:gd name="connsiteX745" fmla="*/ 1341761 w 12192000"/>
              <a:gd name="connsiteY745" fmla="*/ 842706 h 1839213"/>
              <a:gd name="connsiteX746" fmla="*/ 1341761 w 12192000"/>
              <a:gd name="connsiteY746" fmla="*/ 846711 h 1839213"/>
              <a:gd name="connsiteX747" fmla="*/ 1339358 w 12192000"/>
              <a:gd name="connsiteY747" fmla="*/ 848313 h 1839213"/>
              <a:gd name="connsiteX748" fmla="*/ 1339358 w 12192000"/>
              <a:gd name="connsiteY748" fmla="*/ 850716 h 1839213"/>
              <a:gd name="connsiteX749" fmla="*/ 1336955 w 12192000"/>
              <a:gd name="connsiteY749" fmla="*/ 852319 h 1839213"/>
              <a:gd name="connsiteX750" fmla="*/ 1336955 w 12192000"/>
              <a:gd name="connsiteY750" fmla="*/ 858727 h 1839213"/>
              <a:gd name="connsiteX751" fmla="*/ 1332949 w 12192000"/>
              <a:gd name="connsiteY751" fmla="*/ 860329 h 1839213"/>
              <a:gd name="connsiteX752" fmla="*/ 1332949 w 12192000"/>
              <a:gd name="connsiteY752" fmla="*/ 885162 h 1839213"/>
              <a:gd name="connsiteX753" fmla="*/ 1346567 w 12192000"/>
              <a:gd name="connsiteY753" fmla="*/ 915602 h 1839213"/>
              <a:gd name="connsiteX754" fmla="*/ 1354578 w 12192000"/>
              <a:gd name="connsiteY754" fmla="*/ 922010 h 1839213"/>
              <a:gd name="connsiteX755" fmla="*/ 1369798 w 12192000"/>
              <a:gd name="connsiteY755" fmla="*/ 930822 h 1839213"/>
              <a:gd name="connsiteX756" fmla="*/ 1369798 w 12192000"/>
              <a:gd name="connsiteY756" fmla="*/ 958858 h 1839213"/>
              <a:gd name="connsiteX757" fmla="*/ 1375405 w 12192000"/>
              <a:gd name="connsiteY757" fmla="*/ 966068 h 1839213"/>
              <a:gd name="connsiteX758" fmla="*/ 1375405 w 12192000"/>
              <a:gd name="connsiteY758" fmla="*/ 1009325 h 1839213"/>
              <a:gd name="connsiteX759" fmla="*/ 1389824 w 12192000"/>
              <a:gd name="connsiteY759" fmla="*/ 1014131 h 1839213"/>
              <a:gd name="connsiteX760" fmla="*/ 1363389 w 12192000"/>
              <a:gd name="connsiteY760" fmla="*/ 1604506 h 1839213"/>
              <a:gd name="connsiteX761" fmla="*/ 1350573 w 12192000"/>
              <a:gd name="connsiteY761" fmla="*/ 1604506 h 1839213"/>
              <a:gd name="connsiteX762" fmla="*/ 1350573 w 12192000"/>
              <a:gd name="connsiteY762" fmla="*/ 1650967 h 1839213"/>
              <a:gd name="connsiteX763" fmla="*/ 1332949 w 12192000"/>
              <a:gd name="connsiteY763" fmla="*/ 1650967 h 1839213"/>
              <a:gd name="connsiteX764" fmla="*/ 1332949 w 12192000"/>
              <a:gd name="connsiteY764" fmla="*/ 1659778 h 1839213"/>
              <a:gd name="connsiteX765" fmla="*/ 1280881 w 12192000"/>
              <a:gd name="connsiteY765" fmla="*/ 1659778 h 1839213"/>
              <a:gd name="connsiteX766" fmla="*/ 1276876 w 12192000"/>
              <a:gd name="connsiteY766" fmla="*/ 1655773 h 1839213"/>
              <a:gd name="connsiteX767" fmla="*/ 1276876 w 12192000"/>
              <a:gd name="connsiteY767" fmla="*/ 1642956 h 1839213"/>
              <a:gd name="connsiteX768" fmla="*/ 1272870 w 12192000"/>
              <a:gd name="connsiteY768" fmla="*/ 1642956 h 1839213"/>
              <a:gd name="connsiteX769" fmla="*/ 1272870 w 12192000"/>
              <a:gd name="connsiteY769" fmla="*/ 1630139 h 1839213"/>
              <a:gd name="connsiteX770" fmla="*/ 1319331 w 12192000"/>
              <a:gd name="connsiteY770" fmla="*/ 1620527 h 1839213"/>
              <a:gd name="connsiteX771" fmla="*/ 1319331 w 12192000"/>
              <a:gd name="connsiteY771" fmla="*/ 1602103 h 1839213"/>
              <a:gd name="connsiteX772" fmla="*/ 1236823 w 12192000"/>
              <a:gd name="connsiteY772" fmla="*/ 1580474 h 1839213"/>
              <a:gd name="connsiteX773" fmla="*/ 1236823 w 12192000"/>
              <a:gd name="connsiteY773" fmla="*/ 1575668 h 1839213"/>
              <a:gd name="connsiteX774" fmla="*/ 1229614 w 12192000"/>
              <a:gd name="connsiteY774" fmla="*/ 1575668 h 1839213"/>
              <a:gd name="connsiteX775" fmla="*/ 1229614 w 12192000"/>
              <a:gd name="connsiteY775" fmla="*/ 1555642 h 1839213"/>
              <a:gd name="connsiteX776" fmla="*/ 1256048 w 12192000"/>
              <a:gd name="connsiteY776" fmla="*/ 1555642 h 1839213"/>
              <a:gd name="connsiteX777" fmla="*/ 1260054 w 12192000"/>
              <a:gd name="connsiteY777" fmla="*/ 1548432 h 1839213"/>
              <a:gd name="connsiteX778" fmla="*/ 1272870 w 12192000"/>
              <a:gd name="connsiteY778" fmla="*/ 1548432 h 1839213"/>
              <a:gd name="connsiteX779" fmla="*/ 1272870 w 12192000"/>
              <a:gd name="connsiteY779" fmla="*/ 1544427 h 1839213"/>
              <a:gd name="connsiteX780" fmla="*/ 1270467 w 12192000"/>
              <a:gd name="connsiteY780" fmla="*/ 1544427 h 1839213"/>
              <a:gd name="connsiteX781" fmla="*/ 1270467 w 12192000"/>
              <a:gd name="connsiteY781" fmla="*/ 1530008 h 1839213"/>
              <a:gd name="connsiteX782" fmla="*/ 1234420 w 12192000"/>
              <a:gd name="connsiteY782" fmla="*/ 1530008 h 1839213"/>
              <a:gd name="connsiteX783" fmla="*/ 1234420 w 12192000"/>
              <a:gd name="connsiteY783" fmla="*/ 1521196 h 1839213"/>
              <a:gd name="connsiteX784" fmla="*/ 1231216 w 12192000"/>
              <a:gd name="connsiteY784" fmla="*/ 1516390 h 1839213"/>
              <a:gd name="connsiteX785" fmla="*/ 1220802 w 12192000"/>
              <a:gd name="connsiteY785" fmla="*/ 1516390 h 1839213"/>
              <a:gd name="connsiteX786" fmla="*/ 1220802 w 12192000"/>
              <a:gd name="connsiteY786" fmla="*/ 1523600 h 1839213"/>
              <a:gd name="connsiteX787" fmla="*/ 1146304 w 12192000"/>
              <a:gd name="connsiteY787" fmla="*/ 1496364 h 1839213"/>
              <a:gd name="connsiteX788" fmla="*/ 1084623 w 12192000"/>
              <a:gd name="connsiteY788" fmla="*/ 1440290 h 1839213"/>
              <a:gd name="connsiteX789" fmla="*/ 1084623 w 12192000"/>
              <a:gd name="connsiteY789" fmla="*/ 1431479 h 1839213"/>
              <a:gd name="connsiteX790" fmla="*/ 1089430 w 12192000"/>
              <a:gd name="connsiteY790" fmla="*/ 1431479 h 1839213"/>
              <a:gd name="connsiteX791" fmla="*/ 1089430 w 12192000"/>
              <a:gd name="connsiteY791" fmla="*/ 1426672 h 1839213"/>
              <a:gd name="connsiteX792" fmla="*/ 1084623 w 12192000"/>
              <a:gd name="connsiteY792" fmla="*/ 1426672 h 1839213"/>
              <a:gd name="connsiteX793" fmla="*/ 1084623 w 12192000"/>
              <a:gd name="connsiteY793" fmla="*/ 1419463 h 1839213"/>
              <a:gd name="connsiteX794" fmla="*/ 1082220 w 12192000"/>
              <a:gd name="connsiteY794" fmla="*/ 1417861 h 1839213"/>
              <a:gd name="connsiteX795" fmla="*/ 1076613 w 12192000"/>
              <a:gd name="connsiteY795" fmla="*/ 1417861 h 1839213"/>
              <a:gd name="connsiteX796" fmla="*/ 1076613 w 12192000"/>
              <a:gd name="connsiteY796" fmla="*/ 1405845 h 1839213"/>
              <a:gd name="connsiteX797" fmla="*/ 1071006 w 12192000"/>
              <a:gd name="connsiteY797" fmla="*/ 1405845 h 1839213"/>
              <a:gd name="connsiteX798" fmla="*/ 1071006 w 12192000"/>
              <a:gd name="connsiteY798" fmla="*/ 1417060 h 1839213"/>
              <a:gd name="connsiteX799" fmla="*/ 1063796 w 12192000"/>
              <a:gd name="connsiteY799" fmla="*/ 1417060 h 1839213"/>
              <a:gd name="connsiteX800" fmla="*/ 1063796 w 12192000"/>
              <a:gd name="connsiteY800" fmla="*/ 1405845 h 1839213"/>
              <a:gd name="connsiteX801" fmla="*/ 1058990 w 12192000"/>
              <a:gd name="connsiteY801" fmla="*/ 1405845 h 1839213"/>
              <a:gd name="connsiteX802" fmla="*/ 1058990 w 12192000"/>
              <a:gd name="connsiteY802" fmla="*/ 1428275 h 1839213"/>
              <a:gd name="connsiteX803" fmla="*/ 1053382 w 12192000"/>
              <a:gd name="connsiteY803" fmla="*/ 1428275 h 1839213"/>
              <a:gd name="connsiteX804" fmla="*/ 1053382 w 12192000"/>
              <a:gd name="connsiteY804" fmla="*/ 1433081 h 1839213"/>
              <a:gd name="connsiteX805" fmla="*/ 902785 w 12192000"/>
              <a:gd name="connsiteY805" fmla="*/ 1433081 h 1839213"/>
              <a:gd name="connsiteX806" fmla="*/ 748983 w 12192000"/>
              <a:gd name="connsiteY806" fmla="*/ 1433081 h 1839213"/>
              <a:gd name="connsiteX807" fmla="*/ 748983 w 12192000"/>
              <a:gd name="connsiteY807" fmla="*/ 1428275 h 1839213"/>
              <a:gd name="connsiteX808" fmla="*/ 743376 w 12192000"/>
              <a:gd name="connsiteY808" fmla="*/ 1428275 h 1839213"/>
              <a:gd name="connsiteX809" fmla="*/ 743376 w 12192000"/>
              <a:gd name="connsiteY809" fmla="*/ 1405845 h 1839213"/>
              <a:gd name="connsiteX810" fmla="*/ 738569 w 12192000"/>
              <a:gd name="connsiteY810" fmla="*/ 1405845 h 1839213"/>
              <a:gd name="connsiteX811" fmla="*/ 738569 w 12192000"/>
              <a:gd name="connsiteY811" fmla="*/ 1417060 h 1839213"/>
              <a:gd name="connsiteX812" fmla="*/ 731360 w 12192000"/>
              <a:gd name="connsiteY812" fmla="*/ 1417060 h 1839213"/>
              <a:gd name="connsiteX813" fmla="*/ 731360 w 12192000"/>
              <a:gd name="connsiteY813" fmla="*/ 1405845 h 1839213"/>
              <a:gd name="connsiteX814" fmla="*/ 725752 w 12192000"/>
              <a:gd name="connsiteY814" fmla="*/ 1405845 h 1839213"/>
              <a:gd name="connsiteX815" fmla="*/ 725752 w 12192000"/>
              <a:gd name="connsiteY815" fmla="*/ 1417861 h 1839213"/>
              <a:gd name="connsiteX816" fmla="*/ 720145 w 12192000"/>
              <a:gd name="connsiteY816" fmla="*/ 1417861 h 1839213"/>
              <a:gd name="connsiteX817" fmla="*/ 717742 w 12192000"/>
              <a:gd name="connsiteY817" fmla="*/ 1419463 h 1839213"/>
              <a:gd name="connsiteX818" fmla="*/ 717742 w 12192000"/>
              <a:gd name="connsiteY818" fmla="*/ 1426672 h 1839213"/>
              <a:gd name="connsiteX819" fmla="*/ 712936 w 12192000"/>
              <a:gd name="connsiteY819" fmla="*/ 1426672 h 1839213"/>
              <a:gd name="connsiteX820" fmla="*/ 712936 w 12192000"/>
              <a:gd name="connsiteY820" fmla="*/ 1431479 h 1839213"/>
              <a:gd name="connsiteX821" fmla="*/ 717742 w 12192000"/>
              <a:gd name="connsiteY821" fmla="*/ 1431479 h 1839213"/>
              <a:gd name="connsiteX822" fmla="*/ 717742 w 12192000"/>
              <a:gd name="connsiteY822" fmla="*/ 1440290 h 1839213"/>
              <a:gd name="connsiteX823" fmla="*/ 656061 w 12192000"/>
              <a:gd name="connsiteY823" fmla="*/ 1496364 h 1839213"/>
              <a:gd name="connsiteX824" fmla="*/ 581563 w 12192000"/>
              <a:gd name="connsiteY824" fmla="*/ 1523600 h 1839213"/>
              <a:gd name="connsiteX825" fmla="*/ 581563 w 12192000"/>
              <a:gd name="connsiteY825" fmla="*/ 1516390 h 1839213"/>
              <a:gd name="connsiteX826" fmla="*/ 571150 w 12192000"/>
              <a:gd name="connsiteY826" fmla="*/ 1516390 h 1839213"/>
              <a:gd name="connsiteX827" fmla="*/ 567945 w 12192000"/>
              <a:gd name="connsiteY827" fmla="*/ 1521196 h 1839213"/>
              <a:gd name="connsiteX828" fmla="*/ 567945 w 12192000"/>
              <a:gd name="connsiteY828" fmla="*/ 1530008 h 1839213"/>
              <a:gd name="connsiteX829" fmla="*/ 531898 w 12192000"/>
              <a:gd name="connsiteY829" fmla="*/ 1530008 h 1839213"/>
              <a:gd name="connsiteX830" fmla="*/ 531898 w 12192000"/>
              <a:gd name="connsiteY830" fmla="*/ 1544427 h 1839213"/>
              <a:gd name="connsiteX831" fmla="*/ 528694 w 12192000"/>
              <a:gd name="connsiteY831" fmla="*/ 1544427 h 1839213"/>
              <a:gd name="connsiteX832" fmla="*/ 528694 w 12192000"/>
              <a:gd name="connsiteY832" fmla="*/ 1548432 h 1839213"/>
              <a:gd name="connsiteX833" fmla="*/ 541511 w 12192000"/>
              <a:gd name="connsiteY833" fmla="*/ 1548432 h 1839213"/>
              <a:gd name="connsiteX834" fmla="*/ 545516 w 12192000"/>
              <a:gd name="connsiteY834" fmla="*/ 1555642 h 1839213"/>
              <a:gd name="connsiteX835" fmla="*/ 571951 w 12192000"/>
              <a:gd name="connsiteY835" fmla="*/ 1555642 h 1839213"/>
              <a:gd name="connsiteX836" fmla="*/ 571951 w 12192000"/>
              <a:gd name="connsiteY836" fmla="*/ 1575668 h 1839213"/>
              <a:gd name="connsiteX837" fmla="*/ 564741 w 12192000"/>
              <a:gd name="connsiteY837" fmla="*/ 1575668 h 1839213"/>
              <a:gd name="connsiteX838" fmla="*/ 564741 w 12192000"/>
              <a:gd name="connsiteY838" fmla="*/ 1580474 h 1839213"/>
              <a:gd name="connsiteX839" fmla="*/ 482233 w 12192000"/>
              <a:gd name="connsiteY839" fmla="*/ 1602103 h 1839213"/>
              <a:gd name="connsiteX840" fmla="*/ 482233 w 12192000"/>
              <a:gd name="connsiteY840" fmla="*/ 1619726 h 1839213"/>
              <a:gd name="connsiteX841" fmla="*/ 528694 w 12192000"/>
              <a:gd name="connsiteY841" fmla="*/ 1629338 h 1839213"/>
              <a:gd name="connsiteX842" fmla="*/ 528694 w 12192000"/>
              <a:gd name="connsiteY842" fmla="*/ 1642155 h 1839213"/>
              <a:gd name="connsiteX843" fmla="*/ 524689 w 12192000"/>
              <a:gd name="connsiteY843" fmla="*/ 1642155 h 1839213"/>
              <a:gd name="connsiteX844" fmla="*/ 524689 w 12192000"/>
              <a:gd name="connsiteY844" fmla="*/ 1654972 h 1839213"/>
              <a:gd name="connsiteX845" fmla="*/ 520683 w 12192000"/>
              <a:gd name="connsiteY845" fmla="*/ 1658977 h 1839213"/>
              <a:gd name="connsiteX846" fmla="*/ 266750 w 12192000"/>
              <a:gd name="connsiteY846" fmla="*/ 1658977 h 1839213"/>
              <a:gd name="connsiteX847" fmla="*/ 266750 w 12192000"/>
              <a:gd name="connsiteY847" fmla="*/ 1654972 h 1839213"/>
              <a:gd name="connsiteX848" fmla="*/ 261143 w 12192000"/>
              <a:gd name="connsiteY848" fmla="*/ 1654972 h 1839213"/>
              <a:gd name="connsiteX849" fmla="*/ 261143 w 12192000"/>
              <a:gd name="connsiteY849" fmla="*/ 1662182 h 1839213"/>
              <a:gd name="connsiteX850" fmla="*/ 256336 w 12192000"/>
              <a:gd name="connsiteY850" fmla="*/ 1662182 h 1839213"/>
              <a:gd name="connsiteX851" fmla="*/ 256336 w 12192000"/>
              <a:gd name="connsiteY851" fmla="*/ 1670993 h 1839213"/>
              <a:gd name="connsiteX852" fmla="*/ 260342 w 12192000"/>
              <a:gd name="connsiteY852" fmla="*/ 1670993 h 1839213"/>
              <a:gd name="connsiteX853" fmla="*/ 260342 w 12192000"/>
              <a:gd name="connsiteY853" fmla="*/ 1683810 h 1839213"/>
              <a:gd name="connsiteX854" fmla="*/ 251530 w 12192000"/>
              <a:gd name="connsiteY854" fmla="*/ 1683810 h 1839213"/>
              <a:gd name="connsiteX855" fmla="*/ 251530 w 12192000"/>
              <a:gd name="connsiteY855" fmla="*/ 1689417 h 1839213"/>
              <a:gd name="connsiteX856" fmla="*/ 251530 w 12192000"/>
              <a:gd name="connsiteY856" fmla="*/ 1725465 h 1839213"/>
              <a:gd name="connsiteX857" fmla="*/ 202666 w 12192000"/>
              <a:gd name="connsiteY857" fmla="*/ 1725465 h 1839213"/>
              <a:gd name="connsiteX858" fmla="*/ 202666 w 12192000"/>
              <a:gd name="connsiteY858" fmla="*/ 1747894 h 1839213"/>
              <a:gd name="connsiteX859" fmla="*/ 120158 w 12192000"/>
              <a:gd name="connsiteY859" fmla="*/ 1747894 h 1839213"/>
              <a:gd name="connsiteX860" fmla="*/ 120158 w 12192000"/>
              <a:gd name="connsiteY860" fmla="*/ 1758308 h 1839213"/>
              <a:gd name="connsiteX861" fmla="*/ 106540 w 12192000"/>
              <a:gd name="connsiteY861" fmla="*/ 1758308 h 1839213"/>
              <a:gd name="connsiteX862" fmla="*/ 106540 w 12192000"/>
              <a:gd name="connsiteY862" fmla="*/ 1766318 h 1839213"/>
              <a:gd name="connsiteX863" fmla="*/ 112147 w 12192000"/>
              <a:gd name="connsiteY863" fmla="*/ 1766318 h 1839213"/>
              <a:gd name="connsiteX864" fmla="*/ 112147 w 12192000"/>
              <a:gd name="connsiteY864" fmla="*/ 1777533 h 1839213"/>
              <a:gd name="connsiteX865" fmla="*/ 20827 w 12192000"/>
              <a:gd name="connsiteY865" fmla="*/ 1777533 h 1839213"/>
              <a:gd name="connsiteX866" fmla="*/ 20827 w 12192000"/>
              <a:gd name="connsiteY866" fmla="*/ 1793554 h 1839213"/>
              <a:gd name="connsiteX867" fmla="*/ 12817 w 12192000"/>
              <a:gd name="connsiteY867" fmla="*/ 1793554 h 1839213"/>
              <a:gd name="connsiteX868" fmla="*/ 12817 w 12192000"/>
              <a:gd name="connsiteY868" fmla="*/ 1788748 h 1839213"/>
              <a:gd name="connsiteX869" fmla="*/ 0 w 12192000"/>
              <a:gd name="connsiteY869" fmla="*/ 1788748 h 1839213"/>
              <a:gd name="connsiteX870" fmla="*/ 0 w 12192000"/>
              <a:gd name="connsiteY870" fmla="*/ 1839214 h 1839213"/>
              <a:gd name="connsiteX871" fmla="*/ 12192000 w 12192000"/>
              <a:gd name="connsiteY871" fmla="*/ 1839214 h 1839213"/>
              <a:gd name="connsiteX872" fmla="*/ 12192000 w 12192000"/>
              <a:gd name="connsiteY872" fmla="*/ 1807172 h 1839213"/>
              <a:gd name="connsiteX873" fmla="*/ 12164764 w 12192000"/>
              <a:gd name="connsiteY873" fmla="*/ 1807172 h 1839213"/>
              <a:gd name="connsiteX874" fmla="*/ 2412767 w 12192000"/>
              <a:gd name="connsiteY874" fmla="*/ 1433081 h 1839213"/>
              <a:gd name="connsiteX875" fmla="*/ 2412767 w 12192000"/>
              <a:gd name="connsiteY875" fmla="*/ 1420264 h 1839213"/>
              <a:gd name="connsiteX876" fmla="*/ 2415170 w 12192000"/>
              <a:gd name="connsiteY876" fmla="*/ 1420264 h 1839213"/>
              <a:gd name="connsiteX877" fmla="*/ 2415170 w 12192000"/>
              <a:gd name="connsiteY877" fmla="*/ 1433081 h 1839213"/>
              <a:gd name="connsiteX878" fmla="*/ 2412767 w 12192000"/>
              <a:gd name="connsiteY878" fmla="*/ 1433081 h 1839213"/>
              <a:gd name="connsiteX879" fmla="*/ 6799323 w 12192000"/>
              <a:gd name="connsiteY879" fmla="*/ 1419463 h 1839213"/>
              <a:gd name="connsiteX880" fmla="*/ 6799323 w 12192000"/>
              <a:gd name="connsiteY880" fmla="*/ 1430678 h 1839213"/>
              <a:gd name="connsiteX881" fmla="*/ 6785705 w 12192000"/>
              <a:gd name="connsiteY881" fmla="*/ 1443494 h 1839213"/>
              <a:gd name="connsiteX882" fmla="*/ 6743250 w 12192000"/>
              <a:gd name="connsiteY882" fmla="*/ 1443494 h 1839213"/>
              <a:gd name="connsiteX883" fmla="*/ 6743250 w 12192000"/>
              <a:gd name="connsiteY883" fmla="*/ 1408248 h 1839213"/>
              <a:gd name="connsiteX884" fmla="*/ 6702396 w 12192000"/>
              <a:gd name="connsiteY884" fmla="*/ 1408248 h 1839213"/>
              <a:gd name="connsiteX885" fmla="*/ 6702396 w 12192000"/>
              <a:gd name="connsiteY885" fmla="*/ 1417861 h 1839213"/>
              <a:gd name="connsiteX886" fmla="*/ 6716815 w 12192000"/>
              <a:gd name="connsiteY886" fmla="*/ 1417861 h 1839213"/>
              <a:gd name="connsiteX887" fmla="*/ 6716815 w 12192000"/>
              <a:gd name="connsiteY887" fmla="*/ 1438688 h 1839213"/>
              <a:gd name="connsiteX888" fmla="*/ 6603066 w 12192000"/>
              <a:gd name="connsiteY888" fmla="*/ 1438688 h 1839213"/>
              <a:gd name="connsiteX889" fmla="*/ 6603066 w 12192000"/>
              <a:gd name="connsiteY889" fmla="*/ 1231216 h 1839213"/>
              <a:gd name="connsiteX890" fmla="*/ 6587045 w 12192000"/>
              <a:gd name="connsiteY890" fmla="*/ 1231216 h 1839213"/>
              <a:gd name="connsiteX891" fmla="*/ 6587045 w 12192000"/>
              <a:gd name="connsiteY891" fmla="*/ 1195169 h 1839213"/>
              <a:gd name="connsiteX892" fmla="*/ 6561411 w 12192000"/>
              <a:gd name="connsiteY892" fmla="*/ 1195169 h 1839213"/>
              <a:gd name="connsiteX893" fmla="*/ 6561411 w 12192000"/>
              <a:gd name="connsiteY893" fmla="*/ 1179949 h 1839213"/>
              <a:gd name="connsiteX894" fmla="*/ 6550997 w 12192000"/>
              <a:gd name="connsiteY894" fmla="*/ 1179949 h 1839213"/>
              <a:gd name="connsiteX895" fmla="*/ 6550997 w 12192000"/>
              <a:gd name="connsiteY895" fmla="*/ 1188760 h 1839213"/>
              <a:gd name="connsiteX896" fmla="*/ 6542987 w 12192000"/>
              <a:gd name="connsiteY896" fmla="*/ 1188760 h 1839213"/>
              <a:gd name="connsiteX897" fmla="*/ 6594254 w 12192000"/>
              <a:gd name="connsiteY897" fmla="*/ 808261 h 1839213"/>
              <a:gd name="connsiteX898" fmla="*/ 6771286 w 12192000"/>
              <a:gd name="connsiteY898" fmla="*/ 808261 h 1839213"/>
              <a:gd name="connsiteX899" fmla="*/ 6831365 w 12192000"/>
              <a:gd name="connsiteY899" fmla="*/ 1419463 h 1839213"/>
              <a:gd name="connsiteX900" fmla="*/ 6799323 w 12192000"/>
              <a:gd name="connsiteY900" fmla="*/ 1419463 h 1839213"/>
              <a:gd name="connsiteX901" fmla="*/ 9199273 w 12192000"/>
              <a:gd name="connsiteY901" fmla="*/ 711334 h 1839213"/>
              <a:gd name="connsiteX902" fmla="*/ 9292194 w 12192000"/>
              <a:gd name="connsiteY902" fmla="*/ 535903 h 1839213"/>
              <a:gd name="connsiteX903" fmla="*/ 9365090 w 12192000"/>
              <a:gd name="connsiteY903" fmla="*/ 711334 h 1839213"/>
              <a:gd name="connsiteX904" fmla="*/ 9199273 w 12192000"/>
              <a:gd name="connsiteY904" fmla="*/ 711334 h 18392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</a:cxnLst>
            <a:rect l="l" t="t" r="r" b="b"/>
            <a:pathLst>
              <a:path w="12192000" h="1839213">
                <a:moveTo>
                  <a:pt x="12164764" y="1807973"/>
                </a:moveTo>
                <a:lnTo>
                  <a:pt x="12164764" y="1776732"/>
                </a:lnTo>
                <a:lnTo>
                  <a:pt x="12141533" y="1776732"/>
                </a:lnTo>
                <a:lnTo>
                  <a:pt x="12141533" y="1765517"/>
                </a:lnTo>
                <a:lnTo>
                  <a:pt x="12119105" y="1754302"/>
                </a:lnTo>
                <a:lnTo>
                  <a:pt x="12020575" y="1754302"/>
                </a:lnTo>
                <a:lnTo>
                  <a:pt x="12020575" y="1711847"/>
                </a:lnTo>
                <a:lnTo>
                  <a:pt x="12022178" y="1709443"/>
                </a:lnTo>
                <a:lnTo>
                  <a:pt x="12022178" y="1697428"/>
                </a:lnTo>
                <a:cubicBezTo>
                  <a:pt x="12022178" y="1697428"/>
                  <a:pt x="12044606" y="1695826"/>
                  <a:pt x="12048612" y="1690218"/>
                </a:cubicBezTo>
                <a:cubicBezTo>
                  <a:pt x="12049412" y="1689417"/>
                  <a:pt x="12048612" y="1687014"/>
                  <a:pt x="12048612" y="1685412"/>
                </a:cubicBezTo>
                <a:cubicBezTo>
                  <a:pt x="12048612" y="1683009"/>
                  <a:pt x="12038999" y="1677401"/>
                  <a:pt x="12027784" y="1672595"/>
                </a:cubicBezTo>
                <a:cubicBezTo>
                  <a:pt x="12016570" y="1668590"/>
                  <a:pt x="12001349" y="1661380"/>
                  <a:pt x="12001349" y="1661380"/>
                </a:cubicBezTo>
                <a:lnTo>
                  <a:pt x="12001349" y="1654171"/>
                </a:lnTo>
                <a:lnTo>
                  <a:pt x="11998146" y="1651768"/>
                </a:lnTo>
                <a:lnTo>
                  <a:pt x="11998146" y="1642956"/>
                </a:lnTo>
                <a:cubicBezTo>
                  <a:pt x="11998146" y="1642956"/>
                  <a:pt x="12018172" y="1633344"/>
                  <a:pt x="12022978" y="1629338"/>
                </a:cubicBezTo>
                <a:cubicBezTo>
                  <a:pt x="12028585" y="1625333"/>
                  <a:pt x="12026984" y="1620527"/>
                  <a:pt x="12024580" y="1618124"/>
                </a:cubicBezTo>
                <a:cubicBezTo>
                  <a:pt x="12019774" y="1612516"/>
                  <a:pt x="12013365" y="1610113"/>
                  <a:pt x="11997344" y="1605307"/>
                </a:cubicBezTo>
                <a:cubicBezTo>
                  <a:pt x="11982125" y="1600501"/>
                  <a:pt x="11965302" y="1591689"/>
                  <a:pt x="11965302" y="1591689"/>
                </a:cubicBezTo>
                <a:lnTo>
                  <a:pt x="11965302" y="1584480"/>
                </a:lnTo>
                <a:lnTo>
                  <a:pt x="11963700" y="1581275"/>
                </a:lnTo>
                <a:lnTo>
                  <a:pt x="11963700" y="1561249"/>
                </a:lnTo>
                <a:lnTo>
                  <a:pt x="11990936" y="1554040"/>
                </a:lnTo>
                <a:cubicBezTo>
                  <a:pt x="11990936" y="1554040"/>
                  <a:pt x="11991737" y="1550034"/>
                  <a:pt x="11990936" y="1542024"/>
                </a:cubicBezTo>
                <a:cubicBezTo>
                  <a:pt x="11990135" y="1534013"/>
                  <a:pt x="11957292" y="1521196"/>
                  <a:pt x="11933260" y="1507579"/>
                </a:cubicBezTo>
                <a:cubicBezTo>
                  <a:pt x="11910030" y="1493961"/>
                  <a:pt x="11899616" y="1477139"/>
                  <a:pt x="11899616" y="1477139"/>
                </a:cubicBezTo>
                <a:lnTo>
                  <a:pt x="11899616" y="1474736"/>
                </a:lnTo>
                <a:lnTo>
                  <a:pt x="11901218" y="1474736"/>
                </a:lnTo>
                <a:lnTo>
                  <a:pt x="11901218" y="1464322"/>
                </a:lnTo>
                <a:cubicBezTo>
                  <a:pt x="11894810" y="1459516"/>
                  <a:pt x="11894810" y="1453107"/>
                  <a:pt x="11894810" y="1453107"/>
                </a:cubicBezTo>
                <a:lnTo>
                  <a:pt x="11896412" y="1453107"/>
                </a:lnTo>
                <a:lnTo>
                  <a:pt x="11898015" y="1451505"/>
                </a:lnTo>
                <a:lnTo>
                  <a:pt x="11898015" y="1447500"/>
                </a:lnTo>
                <a:lnTo>
                  <a:pt x="11895611" y="1447500"/>
                </a:lnTo>
                <a:cubicBezTo>
                  <a:pt x="11895611" y="1447500"/>
                  <a:pt x="11898815" y="1444296"/>
                  <a:pt x="11898815" y="1435484"/>
                </a:cubicBezTo>
                <a:cubicBezTo>
                  <a:pt x="11898815" y="1426672"/>
                  <a:pt x="11887601" y="1425871"/>
                  <a:pt x="11887601" y="1425871"/>
                </a:cubicBezTo>
                <a:cubicBezTo>
                  <a:pt x="11887601" y="1425871"/>
                  <a:pt x="11876386" y="1425871"/>
                  <a:pt x="11876386" y="1435484"/>
                </a:cubicBezTo>
                <a:cubicBezTo>
                  <a:pt x="11876386" y="1444296"/>
                  <a:pt x="11879590" y="1447500"/>
                  <a:pt x="11879590" y="1447500"/>
                </a:cubicBezTo>
                <a:lnTo>
                  <a:pt x="11877186" y="1447500"/>
                </a:lnTo>
                <a:lnTo>
                  <a:pt x="11877186" y="1451505"/>
                </a:lnTo>
                <a:lnTo>
                  <a:pt x="11878789" y="1453107"/>
                </a:lnTo>
                <a:lnTo>
                  <a:pt x="11880391" y="1453107"/>
                </a:lnTo>
                <a:cubicBezTo>
                  <a:pt x="11880391" y="1453107"/>
                  <a:pt x="11881192" y="1459516"/>
                  <a:pt x="11873983" y="1464322"/>
                </a:cubicBezTo>
                <a:lnTo>
                  <a:pt x="11873983" y="1474736"/>
                </a:lnTo>
                <a:lnTo>
                  <a:pt x="11875585" y="1474736"/>
                </a:lnTo>
                <a:lnTo>
                  <a:pt x="11875585" y="1477139"/>
                </a:lnTo>
                <a:cubicBezTo>
                  <a:pt x="11875585" y="1477139"/>
                  <a:pt x="11865171" y="1493961"/>
                  <a:pt x="11841941" y="1507579"/>
                </a:cubicBezTo>
                <a:cubicBezTo>
                  <a:pt x="11818710" y="1521196"/>
                  <a:pt x="11785066" y="1534013"/>
                  <a:pt x="11784265" y="1542024"/>
                </a:cubicBezTo>
                <a:cubicBezTo>
                  <a:pt x="11783464" y="1550034"/>
                  <a:pt x="11784265" y="1554040"/>
                  <a:pt x="11784265" y="1554040"/>
                </a:cubicBezTo>
                <a:lnTo>
                  <a:pt x="11811501" y="1561249"/>
                </a:lnTo>
                <a:lnTo>
                  <a:pt x="11811501" y="1581275"/>
                </a:lnTo>
                <a:lnTo>
                  <a:pt x="11809899" y="1584480"/>
                </a:lnTo>
                <a:lnTo>
                  <a:pt x="11809899" y="1591689"/>
                </a:lnTo>
                <a:cubicBezTo>
                  <a:pt x="11809899" y="1591689"/>
                  <a:pt x="11793878" y="1600501"/>
                  <a:pt x="11777857" y="1605307"/>
                </a:cubicBezTo>
                <a:cubicBezTo>
                  <a:pt x="11762637" y="1610113"/>
                  <a:pt x="11756228" y="1612516"/>
                  <a:pt x="11750621" y="1618124"/>
                </a:cubicBezTo>
                <a:cubicBezTo>
                  <a:pt x="11749018" y="1620527"/>
                  <a:pt x="11747417" y="1625333"/>
                  <a:pt x="11752223" y="1629338"/>
                </a:cubicBezTo>
                <a:cubicBezTo>
                  <a:pt x="11757831" y="1633344"/>
                  <a:pt x="11777055" y="1642956"/>
                  <a:pt x="11777055" y="1642956"/>
                </a:cubicBezTo>
                <a:lnTo>
                  <a:pt x="11777055" y="1651768"/>
                </a:lnTo>
                <a:lnTo>
                  <a:pt x="11773852" y="1654171"/>
                </a:lnTo>
                <a:lnTo>
                  <a:pt x="11773852" y="1661380"/>
                </a:lnTo>
                <a:cubicBezTo>
                  <a:pt x="11773852" y="1661380"/>
                  <a:pt x="11758631" y="1668590"/>
                  <a:pt x="11747417" y="1672595"/>
                </a:cubicBezTo>
                <a:cubicBezTo>
                  <a:pt x="11736202" y="1676600"/>
                  <a:pt x="11726589" y="1683009"/>
                  <a:pt x="11726589" y="1685412"/>
                </a:cubicBezTo>
                <a:cubicBezTo>
                  <a:pt x="11726589" y="1687014"/>
                  <a:pt x="11725789" y="1689417"/>
                  <a:pt x="11726589" y="1690218"/>
                </a:cubicBezTo>
                <a:cubicBezTo>
                  <a:pt x="11730595" y="1695826"/>
                  <a:pt x="11753825" y="1697428"/>
                  <a:pt x="11753825" y="1697428"/>
                </a:cubicBezTo>
                <a:lnTo>
                  <a:pt x="11753825" y="1709443"/>
                </a:lnTo>
                <a:lnTo>
                  <a:pt x="11755427" y="1711847"/>
                </a:lnTo>
                <a:lnTo>
                  <a:pt x="11755427" y="1754302"/>
                </a:lnTo>
                <a:lnTo>
                  <a:pt x="11708165" y="1754302"/>
                </a:lnTo>
                <a:lnTo>
                  <a:pt x="11672118" y="1738281"/>
                </a:lnTo>
                <a:lnTo>
                  <a:pt x="11670516" y="1713449"/>
                </a:lnTo>
                <a:lnTo>
                  <a:pt x="11692945" y="1698229"/>
                </a:lnTo>
                <a:lnTo>
                  <a:pt x="11700154" y="1688616"/>
                </a:lnTo>
                <a:lnTo>
                  <a:pt x="11669715" y="1681407"/>
                </a:lnTo>
                <a:lnTo>
                  <a:pt x="11668112" y="1657375"/>
                </a:lnTo>
                <a:lnTo>
                  <a:pt x="11692144" y="1644558"/>
                </a:lnTo>
                <a:lnTo>
                  <a:pt x="11696149" y="1635747"/>
                </a:lnTo>
                <a:lnTo>
                  <a:pt x="11667311" y="1626935"/>
                </a:lnTo>
                <a:lnTo>
                  <a:pt x="11665710" y="1601302"/>
                </a:lnTo>
                <a:lnTo>
                  <a:pt x="11691343" y="1586082"/>
                </a:lnTo>
                <a:lnTo>
                  <a:pt x="11695348" y="1580474"/>
                </a:lnTo>
                <a:lnTo>
                  <a:pt x="11663306" y="1570061"/>
                </a:lnTo>
                <a:lnTo>
                  <a:pt x="11663306" y="1544427"/>
                </a:lnTo>
                <a:lnTo>
                  <a:pt x="11688139" y="1533212"/>
                </a:lnTo>
                <a:lnTo>
                  <a:pt x="11692144" y="1527605"/>
                </a:lnTo>
                <a:lnTo>
                  <a:pt x="11660903" y="1515589"/>
                </a:lnTo>
                <a:lnTo>
                  <a:pt x="11662505" y="1492359"/>
                </a:lnTo>
                <a:lnTo>
                  <a:pt x="11682532" y="1481144"/>
                </a:lnTo>
                <a:lnTo>
                  <a:pt x="11686537" y="1472332"/>
                </a:lnTo>
                <a:lnTo>
                  <a:pt x="11660102" y="1459516"/>
                </a:lnTo>
                <a:lnTo>
                  <a:pt x="11660102" y="1435484"/>
                </a:lnTo>
                <a:lnTo>
                  <a:pt x="11682532" y="1430678"/>
                </a:lnTo>
                <a:lnTo>
                  <a:pt x="11686537" y="1422667"/>
                </a:lnTo>
                <a:lnTo>
                  <a:pt x="11659301" y="1409850"/>
                </a:lnTo>
                <a:lnTo>
                  <a:pt x="11659301" y="1387421"/>
                </a:lnTo>
                <a:lnTo>
                  <a:pt x="11680128" y="1378609"/>
                </a:lnTo>
                <a:lnTo>
                  <a:pt x="11684133" y="1369798"/>
                </a:lnTo>
                <a:lnTo>
                  <a:pt x="11653694" y="1357782"/>
                </a:lnTo>
                <a:lnTo>
                  <a:pt x="11653694" y="1340960"/>
                </a:lnTo>
                <a:lnTo>
                  <a:pt x="11678526" y="1323337"/>
                </a:lnTo>
                <a:lnTo>
                  <a:pt x="11684133" y="1306515"/>
                </a:lnTo>
                <a:lnTo>
                  <a:pt x="11582400" y="1256049"/>
                </a:lnTo>
                <a:lnTo>
                  <a:pt x="11582400" y="1253645"/>
                </a:lnTo>
                <a:lnTo>
                  <a:pt x="11584803" y="1251242"/>
                </a:lnTo>
                <a:lnTo>
                  <a:pt x="11584803" y="1249640"/>
                </a:lnTo>
                <a:lnTo>
                  <a:pt x="11581599" y="1248038"/>
                </a:lnTo>
                <a:lnTo>
                  <a:pt x="11581599" y="1236022"/>
                </a:lnTo>
                <a:lnTo>
                  <a:pt x="11593615" y="1232818"/>
                </a:lnTo>
                <a:lnTo>
                  <a:pt x="11593615" y="1225609"/>
                </a:lnTo>
                <a:lnTo>
                  <a:pt x="11574390" y="1209588"/>
                </a:lnTo>
                <a:lnTo>
                  <a:pt x="11574390" y="1204781"/>
                </a:lnTo>
                <a:lnTo>
                  <a:pt x="11581599" y="1199975"/>
                </a:lnTo>
                <a:lnTo>
                  <a:pt x="11581599" y="1195970"/>
                </a:lnTo>
                <a:lnTo>
                  <a:pt x="11574390" y="1189561"/>
                </a:lnTo>
                <a:lnTo>
                  <a:pt x="11563175" y="1177545"/>
                </a:lnTo>
                <a:cubicBezTo>
                  <a:pt x="11563175" y="1177545"/>
                  <a:pt x="11570384" y="1177545"/>
                  <a:pt x="11570384" y="1164729"/>
                </a:cubicBezTo>
                <a:cubicBezTo>
                  <a:pt x="11570384" y="1152713"/>
                  <a:pt x="11555965" y="1152713"/>
                  <a:pt x="11555965" y="1152713"/>
                </a:cubicBezTo>
                <a:cubicBezTo>
                  <a:pt x="11555965" y="1152713"/>
                  <a:pt x="11542348" y="1152713"/>
                  <a:pt x="11541547" y="1164729"/>
                </a:cubicBezTo>
                <a:cubicBezTo>
                  <a:pt x="11540745" y="1176744"/>
                  <a:pt x="11548755" y="1177545"/>
                  <a:pt x="11548755" y="1177545"/>
                </a:cubicBezTo>
                <a:lnTo>
                  <a:pt x="11537542" y="1189561"/>
                </a:lnTo>
                <a:lnTo>
                  <a:pt x="11530332" y="1195970"/>
                </a:lnTo>
                <a:lnTo>
                  <a:pt x="11530332" y="1199975"/>
                </a:lnTo>
                <a:lnTo>
                  <a:pt x="11537542" y="1204781"/>
                </a:lnTo>
                <a:lnTo>
                  <a:pt x="11537542" y="1209588"/>
                </a:lnTo>
                <a:lnTo>
                  <a:pt x="11517515" y="1225609"/>
                </a:lnTo>
                <a:lnTo>
                  <a:pt x="11517515" y="1232017"/>
                </a:lnTo>
                <a:lnTo>
                  <a:pt x="11530332" y="1235221"/>
                </a:lnTo>
                <a:lnTo>
                  <a:pt x="11530332" y="1247237"/>
                </a:lnTo>
                <a:lnTo>
                  <a:pt x="11527127" y="1248839"/>
                </a:lnTo>
                <a:lnTo>
                  <a:pt x="11527127" y="1252043"/>
                </a:lnTo>
                <a:lnTo>
                  <a:pt x="11528729" y="1254446"/>
                </a:lnTo>
                <a:lnTo>
                  <a:pt x="11528729" y="1256850"/>
                </a:lnTo>
                <a:lnTo>
                  <a:pt x="11426996" y="1307316"/>
                </a:lnTo>
                <a:lnTo>
                  <a:pt x="11432603" y="1324138"/>
                </a:lnTo>
                <a:lnTo>
                  <a:pt x="11457436" y="1341761"/>
                </a:lnTo>
                <a:lnTo>
                  <a:pt x="11457436" y="1358583"/>
                </a:lnTo>
                <a:lnTo>
                  <a:pt x="11426996" y="1370599"/>
                </a:lnTo>
                <a:lnTo>
                  <a:pt x="11431001" y="1379410"/>
                </a:lnTo>
                <a:lnTo>
                  <a:pt x="11451828" y="1388222"/>
                </a:lnTo>
                <a:lnTo>
                  <a:pt x="11451828" y="1410651"/>
                </a:lnTo>
                <a:lnTo>
                  <a:pt x="11424593" y="1423468"/>
                </a:lnTo>
                <a:lnTo>
                  <a:pt x="11428598" y="1431479"/>
                </a:lnTo>
                <a:lnTo>
                  <a:pt x="11451028" y="1436285"/>
                </a:lnTo>
                <a:lnTo>
                  <a:pt x="11451028" y="1460317"/>
                </a:lnTo>
                <a:lnTo>
                  <a:pt x="11424593" y="1473133"/>
                </a:lnTo>
                <a:lnTo>
                  <a:pt x="11428598" y="1481945"/>
                </a:lnTo>
                <a:lnTo>
                  <a:pt x="11449426" y="1493160"/>
                </a:lnTo>
                <a:lnTo>
                  <a:pt x="11450227" y="1509181"/>
                </a:lnTo>
                <a:lnTo>
                  <a:pt x="11442216" y="1509181"/>
                </a:lnTo>
                <a:lnTo>
                  <a:pt x="11442216" y="1502772"/>
                </a:lnTo>
                <a:lnTo>
                  <a:pt x="11387744" y="1502772"/>
                </a:lnTo>
                <a:lnTo>
                  <a:pt x="11387744" y="1420264"/>
                </a:lnTo>
                <a:lnTo>
                  <a:pt x="11378933" y="1420264"/>
                </a:lnTo>
                <a:lnTo>
                  <a:pt x="11378933" y="1393829"/>
                </a:lnTo>
                <a:lnTo>
                  <a:pt x="11370122" y="1393829"/>
                </a:lnTo>
                <a:lnTo>
                  <a:pt x="11370122" y="1399437"/>
                </a:lnTo>
                <a:lnTo>
                  <a:pt x="11364514" y="1399437"/>
                </a:lnTo>
                <a:lnTo>
                  <a:pt x="11364514" y="1388222"/>
                </a:lnTo>
                <a:cubicBezTo>
                  <a:pt x="11364514" y="1388222"/>
                  <a:pt x="11367718" y="1387421"/>
                  <a:pt x="11374127" y="1377808"/>
                </a:cubicBezTo>
                <a:cubicBezTo>
                  <a:pt x="11379734" y="1368196"/>
                  <a:pt x="11382137" y="1360185"/>
                  <a:pt x="11382137" y="1360185"/>
                </a:cubicBezTo>
                <a:lnTo>
                  <a:pt x="11359708" y="1360185"/>
                </a:lnTo>
                <a:lnTo>
                  <a:pt x="11359708" y="1352976"/>
                </a:lnTo>
                <a:lnTo>
                  <a:pt x="11308440" y="1352976"/>
                </a:lnTo>
                <a:lnTo>
                  <a:pt x="11308440" y="1357782"/>
                </a:lnTo>
                <a:cubicBezTo>
                  <a:pt x="11308440" y="1357782"/>
                  <a:pt x="11291618" y="1359384"/>
                  <a:pt x="11291618" y="1357782"/>
                </a:cubicBezTo>
                <a:cubicBezTo>
                  <a:pt x="11291618" y="1356180"/>
                  <a:pt x="11291618" y="1320133"/>
                  <a:pt x="11291618" y="1320133"/>
                </a:cubicBezTo>
                <a:lnTo>
                  <a:pt x="11244356" y="1320133"/>
                </a:lnTo>
                <a:lnTo>
                  <a:pt x="11244356" y="1324138"/>
                </a:lnTo>
                <a:lnTo>
                  <a:pt x="11239550" y="1324138"/>
                </a:lnTo>
                <a:lnTo>
                  <a:pt x="11239550" y="1356180"/>
                </a:lnTo>
                <a:lnTo>
                  <a:pt x="11235545" y="1356180"/>
                </a:lnTo>
                <a:lnTo>
                  <a:pt x="11235545" y="1225609"/>
                </a:lnTo>
                <a:lnTo>
                  <a:pt x="11210712" y="1225609"/>
                </a:lnTo>
                <a:lnTo>
                  <a:pt x="11210712" y="1195970"/>
                </a:lnTo>
                <a:lnTo>
                  <a:pt x="11205906" y="1195970"/>
                </a:lnTo>
                <a:lnTo>
                  <a:pt x="11205906" y="1199174"/>
                </a:lnTo>
                <a:lnTo>
                  <a:pt x="11186681" y="1199174"/>
                </a:lnTo>
                <a:lnTo>
                  <a:pt x="11141822" y="1147907"/>
                </a:lnTo>
                <a:lnTo>
                  <a:pt x="11141822" y="1067000"/>
                </a:lnTo>
                <a:lnTo>
                  <a:pt x="11137016" y="1067000"/>
                </a:lnTo>
                <a:lnTo>
                  <a:pt x="11137016" y="1145503"/>
                </a:lnTo>
                <a:lnTo>
                  <a:pt x="11100167" y="1103849"/>
                </a:lnTo>
                <a:lnTo>
                  <a:pt x="11100167" y="1095838"/>
                </a:lnTo>
                <a:lnTo>
                  <a:pt x="11094560" y="1095838"/>
                </a:lnTo>
                <a:lnTo>
                  <a:pt x="11094560" y="1120671"/>
                </a:lnTo>
                <a:lnTo>
                  <a:pt x="11046497" y="1203179"/>
                </a:lnTo>
                <a:lnTo>
                  <a:pt x="11046497" y="1041367"/>
                </a:lnTo>
                <a:lnTo>
                  <a:pt x="11042491" y="1041367"/>
                </a:lnTo>
                <a:lnTo>
                  <a:pt x="11042491" y="1221603"/>
                </a:lnTo>
                <a:lnTo>
                  <a:pt x="11035282" y="1221603"/>
                </a:lnTo>
                <a:lnTo>
                  <a:pt x="11035282" y="1210389"/>
                </a:lnTo>
                <a:lnTo>
                  <a:pt x="11028072" y="1210389"/>
                </a:lnTo>
                <a:lnTo>
                  <a:pt x="11028072" y="1220001"/>
                </a:lnTo>
                <a:lnTo>
                  <a:pt x="11021664" y="1220001"/>
                </a:lnTo>
                <a:lnTo>
                  <a:pt x="11021664" y="1208786"/>
                </a:lnTo>
                <a:lnTo>
                  <a:pt x="11016056" y="1208786"/>
                </a:lnTo>
                <a:lnTo>
                  <a:pt x="11016056" y="1242431"/>
                </a:lnTo>
                <a:lnTo>
                  <a:pt x="11002439" y="1242431"/>
                </a:lnTo>
                <a:lnTo>
                  <a:pt x="11002439" y="1353777"/>
                </a:lnTo>
                <a:lnTo>
                  <a:pt x="10997633" y="1353777"/>
                </a:lnTo>
                <a:lnTo>
                  <a:pt x="10997633" y="1358583"/>
                </a:lnTo>
                <a:lnTo>
                  <a:pt x="11001638" y="1358583"/>
                </a:lnTo>
                <a:lnTo>
                  <a:pt x="11001638" y="1368997"/>
                </a:lnTo>
                <a:lnTo>
                  <a:pt x="10971198" y="1368997"/>
                </a:lnTo>
                <a:lnTo>
                  <a:pt x="10971198" y="1364190"/>
                </a:lnTo>
                <a:lnTo>
                  <a:pt x="10963187" y="1364190"/>
                </a:lnTo>
                <a:lnTo>
                  <a:pt x="10963187" y="1370599"/>
                </a:lnTo>
                <a:lnTo>
                  <a:pt x="10937554" y="1370599"/>
                </a:lnTo>
                <a:lnTo>
                  <a:pt x="10937554" y="1405845"/>
                </a:lnTo>
                <a:lnTo>
                  <a:pt x="10923935" y="1405845"/>
                </a:lnTo>
                <a:lnTo>
                  <a:pt x="10923935" y="1397835"/>
                </a:lnTo>
                <a:lnTo>
                  <a:pt x="10883082" y="1397835"/>
                </a:lnTo>
                <a:lnTo>
                  <a:pt x="10883082" y="1323337"/>
                </a:lnTo>
                <a:lnTo>
                  <a:pt x="10871066" y="1323337"/>
                </a:lnTo>
                <a:lnTo>
                  <a:pt x="10871066" y="1345766"/>
                </a:lnTo>
                <a:lnTo>
                  <a:pt x="10857449" y="1345766"/>
                </a:lnTo>
                <a:lnTo>
                  <a:pt x="10857449" y="1337756"/>
                </a:lnTo>
                <a:lnTo>
                  <a:pt x="10849438" y="1337756"/>
                </a:lnTo>
                <a:lnTo>
                  <a:pt x="10849438" y="1344965"/>
                </a:lnTo>
                <a:lnTo>
                  <a:pt x="10826208" y="1344965"/>
                </a:lnTo>
                <a:lnTo>
                  <a:pt x="10826208" y="1018937"/>
                </a:lnTo>
                <a:lnTo>
                  <a:pt x="10818197" y="1018937"/>
                </a:lnTo>
                <a:lnTo>
                  <a:pt x="10818197" y="1099844"/>
                </a:lnTo>
                <a:lnTo>
                  <a:pt x="10756517" y="1099844"/>
                </a:lnTo>
                <a:lnTo>
                  <a:pt x="10756517" y="1018937"/>
                </a:lnTo>
                <a:lnTo>
                  <a:pt x="10750909" y="1018937"/>
                </a:lnTo>
                <a:lnTo>
                  <a:pt x="10750909" y="1083021"/>
                </a:lnTo>
                <a:lnTo>
                  <a:pt x="10730081" y="1083021"/>
                </a:lnTo>
                <a:lnTo>
                  <a:pt x="10730081" y="1099844"/>
                </a:lnTo>
                <a:lnTo>
                  <a:pt x="10661191" y="1099844"/>
                </a:lnTo>
                <a:lnTo>
                  <a:pt x="10661191" y="1062995"/>
                </a:lnTo>
                <a:lnTo>
                  <a:pt x="10581887" y="1062995"/>
                </a:lnTo>
                <a:lnTo>
                  <a:pt x="10581887" y="1054985"/>
                </a:lnTo>
                <a:lnTo>
                  <a:pt x="10558656" y="1054985"/>
                </a:lnTo>
                <a:lnTo>
                  <a:pt x="10541834" y="1067000"/>
                </a:lnTo>
                <a:lnTo>
                  <a:pt x="10526614" y="1067000"/>
                </a:lnTo>
                <a:lnTo>
                  <a:pt x="10526614" y="1056587"/>
                </a:lnTo>
                <a:lnTo>
                  <a:pt x="10471342" y="1056587"/>
                </a:lnTo>
                <a:lnTo>
                  <a:pt x="10471342" y="1062995"/>
                </a:lnTo>
                <a:lnTo>
                  <a:pt x="10457724" y="1062995"/>
                </a:lnTo>
                <a:lnTo>
                  <a:pt x="10457724" y="1054985"/>
                </a:lnTo>
                <a:lnTo>
                  <a:pt x="10376017" y="1054985"/>
                </a:lnTo>
                <a:lnTo>
                  <a:pt x="10354388" y="1071006"/>
                </a:lnTo>
                <a:lnTo>
                  <a:pt x="10263870" y="1071006"/>
                </a:lnTo>
                <a:lnTo>
                  <a:pt x="10263870" y="1085425"/>
                </a:lnTo>
                <a:lnTo>
                  <a:pt x="10207796" y="1085425"/>
                </a:lnTo>
                <a:lnTo>
                  <a:pt x="10207796" y="1018937"/>
                </a:lnTo>
                <a:lnTo>
                  <a:pt x="10202189" y="1018937"/>
                </a:lnTo>
                <a:lnTo>
                  <a:pt x="10202189" y="1077414"/>
                </a:lnTo>
                <a:lnTo>
                  <a:pt x="10186167" y="1077414"/>
                </a:lnTo>
                <a:lnTo>
                  <a:pt x="10186167" y="1103849"/>
                </a:lnTo>
                <a:lnTo>
                  <a:pt x="10162937" y="1103849"/>
                </a:lnTo>
                <a:lnTo>
                  <a:pt x="10162937" y="1133488"/>
                </a:lnTo>
                <a:lnTo>
                  <a:pt x="10131697" y="1133488"/>
                </a:lnTo>
                <a:lnTo>
                  <a:pt x="10131697" y="1125477"/>
                </a:lnTo>
                <a:lnTo>
                  <a:pt x="10108466" y="1125477"/>
                </a:lnTo>
                <a:lnTo>
                  <a:pt x="10108466" y="1147907"/>
                </a:lnTo>
                <a:lnTo>
                  <a:pt x="10089240" y="1166331"/>
                </a:lnTo>
                <a:lnTo>
                  <a:pt x="10089240" y="1339358"/>
                </a:lnTo>
                <a:lnTo>
                  <a:pt x="10082031" y="1347368"/>
                </a:lnTo>
                <a:lnTo>
                  <a:pt x="10082031" y="1377808"/>
                </a:lnTo>
                <a:lnTo>
                  <a:pt x="10074821" y="1377808"/>
                </a:lnTo>
                <a:lnTo>
                  <a:pt x="10074821" y="1385819"/>
                </a:lnTo>
                <a:lnTo>
                  <a:pt x="10052392" y="1385819"/>
                </a:lnTo>
                <a:lnTo>
                  <a:pt x="10052392" y="785831"/>
                </a:lnTo>
                <a:lnTo>
                  <a:pt x="10016345" y="785831"/>
                </a:lnTo>
                <a:lnTo>
                  <a:pt x="10016345" y="777020"/>
                </a:lnTo>
                <a:lnTo>
                  <a:pt x="10001926" y="777020"/>
                </a:lnTo>
                <a:lnTo>
                  <a:pt x="10001926" y="785030"/>
                </a:lnTo>
                <a:lnTo>
                  <a:pt x="9967481" y="785030"/>
                </a:lnTo>
                <a:lnTo>
                  <a:pt x="9967481" y="563940"/>
                </a:lnTo>
                <a:lnTo>
                  <a:pt x="9917014" y="563940"/>
                </a:lnTo>
                <a:lnTo>
                  <a:pt x="9917014" y="504662"/>
                </a:lnTo>
                <a:lnTo>
                  <a:pt x="9909805" y="504662"/>
                </a:lnTo>
                <a:lnTo>
                  <a:pt x="9909805" y="541511"/>
                </a:lnTo>
                <a:lnTo>
                  <a:pt x="9868951" y="541511"/>
                </a:lnTo>
                <a:lnTo>
                  <a:pt x="9868951" y="528694"/>
                </a:lnTo>
                <a:lnTo>
                  <a:pt x="9863344" y="528694"/>
                </a:lnTo>
                <a:lnTo>
                  <a:pt x="9863344" y="539108"/>
                </a:lnTo>
                <a:lnTo>
                  <a:pt x="9775229" y="539108"/>
                </a:lnTo>
                <a:lnTo>
                  <a:pt x="9775229" y="504662"/>
                </a:lnTo>
                <a:lnTo>
                  <a:pt x="9769621" y="504662"/>
                </a:lnTo>
                <a:lnTo>
                  <a:pt x="9769621" y="552725"/>
                </a:lnTo>
                <a:lnTo>
                  <a:pt x="9756804" y="552725"/>
                </a:lnTo>
                <a:lnTo>
                  <a:pt x="9756804" y="546317"/>
                </a:lnTo>
                <a:lnTo>
                  <a:pt x="9747192" y="546317"/>
                </a:lnTo>
                <a:lnTo>
                  <a:pt x="9747192" y="573553"/>
                </a:lnTo>
                <a:lnTo>
                  <a:pt x="9699129" y="573553"/>
                </a:lnTo>
                <a:lnTo>
                  <a:pt x="9682306" y="585569"/>
                </a:lnTo>
                <a:lnTo>
                  <a:pt x="9682306" y="863533"/>
                </a:lnTo>
                <a:lnTo>
                  <a:pt x="9685510" y="863533"/>
                </a:lnTo>
                <a:lnTo>
                  <a:pt x="9685510" y="877952"/>
                </a:lnTo>
                <a:lnTo>
                  <a:pt x="9682306" y="877952"/>
                </a:lnTo>
                <a:lnTo>
                  <a:pt x="9682306" y="1441091"/>
                </a:lnTo>
                <a:lnTo>
                  <a:pt x="9672694" y="1451505"/>
                </a:lnTo>
                <a:lnTo>
                  <a:pt x="9672694" y="1466725"/>
                </a:lnTo>
                <a:lnTo>
                  <a:pt x="9621426" y="1466725"/>
                </a:lnTo>
                <a:lnTo>
                  <a:pt x="9621426" y="1484348"/>
                </a:lnTo>
                <a:lnTo>
                  <a:pt x="9627835" y="1484348"/>
                </a:lnTo>
                <a:lnTo>
                  <a:pt x="9627835" y="1509181"/>
                </a:lnTo>
                <a:lnTo>
                  <a:pt x="9566955" y="1509181"/>
                </a:lnTo>
                <a:lnTo>
                  <a:pt x="9566955" y="1414657"/>
                </a:lnTo>
                <a:lnTo>
                  <a:pt x="9528505" y="1414657"/>
                </a:lnTo>
                <a:cubicBezTo>
                  <a:pt x="9529305" y="1365793"/>
                  <a:pt x="9528505" y="1312122"/>
                  <a:pt x="9527704" y="1256850"/>
                </a:cubicBezTo>
                <a:cubicBezTo>
                  <a:pt x="9524499" y="1085425"/>
                  <a:pt x="9494861" y="860329"/>
                  <a:pt x="9458814" y="732962"/>
                </a:cubicBezTo>
                <a:cubicBezTo>
                  <a:pt x="9413954" y="571150"/>
                  <a:pt x="9344263" y="485437"/>
                  <a:pt x="9299404" y="485437"/>
                </a:cubicBezTo>
                <a:cubicBezTo>
                  <a:pt x="9254545" y="485437"/>
                  <a:pt x="9184853" y="571150"/>
                  <a:pt x="9139995" y="732962"/>
                </a:cubicBezTo>
                <a:cubicBezTo>
                  <a:pt x="9107953" y="848313"/>
                  <a:pt x="9080717" y="1042969"/>
                  <a:pt x="9072706" y="1205582"/>
                </a:cubicBezTo>
                <a:lnTo>
                  <a:pt x="9024643" y="1205582"/>
                </a:lnTo>
                <a:lnTo>
                  <a:pt x="9024643" y="1191163"/>
                </a:lnTo>
                <a:lnTo>
                  <a:pt x="9003816" y="1191163"/>
                </a:lnTo>
                <a:lnTo>
                  <a:pt x="9003816" y="1202378"/>
                </a:lnTo>
                <a:lnTo>
                  <a:pt x="8988596" y="1202378"/>
                </a:lnTo>
                <a:lnTo>
                  <a:pt x="8988596" y="1199174"/>
                </a:lnTo>
                <a:lnTo>
                  <a:pt x="8974978" y="1199174"/>
                </a:lnTo>
                <a:lnTo>
                  <a:pt x="8974978" y="1210389"/>
                </a:lnTo>
                <a:lnTo>
                  <a:pt x="8914099" y="1210389"/>
                </a:lnTo>
                <a:lnTo>
                  <a:pt x="8914099" y="1238425"/>
                </a:lnTo>
                <a:lnTo>
                  <a:pt x="8878852" y="1238425"/>
                </a:lnTo>
                <a:lnTo>
                  <a:pt x="8878852" y="1372201"/>
                </a:lnTo>
                <a:lnTo>
                  <a:pt x="8866036" y="1372201"/>
                </a:lnTo>
                <a:lnTo>
                  <a:pt x="8866036" y="1423468"/>
                </a:lnTo>
                <a:lnTo>
                  <a:pt x="8843606" y="1423468"/>
                </a:lnTo>
                <a:lnTo>
                  <a:pt x="8843606" y="1306515"/>
                </a:lnTo>
                <a:lnTo>
                  <a:pt x="8835595" y="1306515"/>
                </a:lnTo>
                <a:lnTo>
                  <a:pt x="8835595" y="1335353"/>
                </a:lnTo>
                <a:lnTo>
                  <a:pt x="8797144" y="1335353"/>
                </a:lnTo>
                <a:lnTo>
                  <a:pt x="8797144" y="1223205"/>
                </a:lnTo>
                <a:lnTo>
                  <a:pt x="8753888" y="1223205"/>
                </a:lnTo>
                <a:lnTo>
                  <a:pt x="8753888" y="1204781"/>
                </a:lnTo>
                <a:lnTo>
                  <a:pt x="8685799" y="1204781"/>
                </a:lnTo>
                <a:lnTo>
                  <a:pt x="8685799" y="1155917"/>
                </a:lnTo>
                <a:lnTo>
                  <a:pt x="8673783" y="1155917"/>
                </a:lnTo>
                <a:lnTo>
                  <a:pt x="8673783" y="1201577"/>
                </a:lnTo>
                <a:lnTo>
                  <a:pt x="8659364" y="1201577"/>
                </a:lnTo>
                <a:lnTo>
                  <a:pt x="8659364" y="1215996"/>
                </a:lnTo>
                <a:lnTo>
                  <a:pt x="8646547" y="1215996"/>
                </a:lnTo>
                <a:lnTo>
                  <a:pt x="8646547" y="1244033"/>
                </a:lnTo>
                <a:lnTo>
                  <a:pt x="8604091" y="1244033"/>
                </a:lnTo>
                <a:lnTo>
                  <a:pt x="8604091" y="1393028"/>
                </a:lnTo>
                <a:lnTo>
                  <a:pt x="8569647" y="1393028"/>
                </a:lnTo>
                <a:lnTo>
                  <a:pt x="8569647" y="672082"/>
                </a:lnTo>
                <a:lnTo>
                  <a:pt x="8516776" y="672082"/>
                </a:lnTo>
                <a:lnTo>
                  <a:pt x="8516776" y="647250"/>
                </a:lnTo>
                <a:lnTo>
                  <a:pt x="8522384" y="647250"/>
                </a:lnTo>
                <a:lnTo>
                  <a:pt x="8522384" y="292384"/>
                </a:lnTo>
                <a:lnTo>
                  <a:pt x="8512771" y="292384"/>
                </a:lnTo>
                <a:lnTo>
                  <a:pt x="8512771" y="284373"/>
                </a:lnTo>
                <a:lnTo>
                  <a:pt x="8485536" y="284373"/>
                </a:lnTo>
                <a:lnTo>
                  <a:pt x="8485536" y="289981"/>
                </a:lnTo>
                <a:lnTo>
                  <a:pt x="8262043" y="289981"/>
                </a:lnTo>
                <a:lnTo>
                  <a:pt x="8262043" y="297991"/>
                </a:lnTo>
                <a:lnTo>
                  <a:pt x="8213179" y="297991"/>
                </a:lnTo>
                <a:lnTo>
                  <a:pt x="8213179" y="285174"/>
                </a:lnTo>
                <a:lnTo>
                  <a:pt x="8195555" y="285174"/>
                </a:lnTo>
                <a:lnTo>
                  <a:pt x="8195555" y="1401039"/>
                </a:lnTo>
                <a:lnTo>
                  <a:pt x="8138681" y="1401039"/>
                </a:lnTo>
                <a:lnTo>
                  <a:pt x="8138681" y="1415458"/>
                </a:lnTo>
                <a:lnTo>
                  <a:pt x="8123461" y="1415458"/>
                </a:lnTo>
                <a:lnTo>
                  <a:pt x="8123461" y="1409049"/>
                </a:lnTo>
                <a:lnTo>
                  <a:pt x="8067387" y="1409049"/>
                </a:lnTo>
                <a:lnTo>
                  <a:pt x="8067387" y="1354578"/>
                </a:lnTo>
                <a:lnTo>
                  <a:pt x="8060979" y="1354578"/>
                </a:lnTo>
                <a:lnTo>
                  <a:pt x="8060979" y="1438688"/>
                </a:lnTo>
                <a:lnTo>
                  <a:pt x="8000099" y="1438688"/>
                </a:lnTo>
                <a:lnTo>
                  <a:pt x="8000099" y="1563652"/>
                </a:lnTo>
                <a:lnTo>
                  <a:pt x="7994492" y="1563652"/>
                </a:lnTo>
                <a:lnTo>
                  <a:pt x="7965654" y="1303311"/>
                </a:lnTo>
                <a:lnTo>
                  <a:pt x="7965654" y="805057"/>
                </a:lnTo>
                <a:lnTo>
                  <a:pt x="7626809" y="805057"/>
                </a:lnTo>
                <a:lnTo>
                  <a:pt x="7626809" y="1364190"/>
                </a:lnTo>
                <a:lnTo>
                  <a:pt x="7586756" y="1364190"/>
                </a:lnTo>
                <a:lnTo>
                  <a:pt x="7586756" y="1374604"/>
                </a:lnTo>
                <a:lnTo>
                  <a:pt x="7564327" y="1374604"/>
                </a:lnTo>
                <a:lnTo>
                  <a:pt x="7564327" y="1031754"/>
                </a:lnTo>
                <a:lnTo>
                  <a:pt x="7555516" y="1031754"/>
                </a:lnTo>
                <a:lnTo>
                  <a:pt x="7555516" y="867539"/>
                </a:lnTo>
                <a:lnTo>
                  <a:pt x="7502646" y="867539"/>
                </a:lnTo>
                <a:lnTo>
                  <a:pt x="7502646" y="809863"/>
                </a:lnTo>
                <a:lnTo>
                  <a:pt x="7481819" y="809863"/>
                </a:lnTo>
                <a:lnTo>
                  <a:pt x="7481819" y="821078"/>
                </a:lnTo>
                <a:lnTo>
                  <a:pt x="7435358" y="821078"/>
                </a:lnTo>
                <a:lnTo>
                  <a:pt x="7435358" y="809062"/>
                </a:lnTo>
                <a:lnTo>
                  <a:pt x="7381688" y="809062"/>
                </a:lnTo>
                <a:lnTo>
                  <a:pt x="7381688" y="820277"/>
                </a:lnTo>
                <a:lnTo>
                  <a:pt x="7356855" y="820277"/>
                </a:lnTo>
                <a:lnTo>
                  <a:pt x="7356855" y="935628"/>
                </a:lnTo>
                <a:lnTo>
                  <a:pt x="7297577" y="935628"/>
                </a:lnTo>
                <a:lnTo>
                  <a:pt x="7297577" y="1091833"/>
                </a:lnTo>
                <a:lnTo>
                  <a:pt x="7282357" y="1091833"/>
                </a:lnTo>
                <a:lnTo>
                  <a:pt x="7273546" y="1101446"/>
                </a:lnTo>
                <a:lnTo>
                  <a:pt x="7273546" y="1331347"/>
                </a:lnTo>
                <a:lnTo>
                  <a:pt x="7254320" y="1331347"/>
                </a:lnTo>
                <a:lnTo>
                  <a:pt x="7254320" y="1422667"/>
                </a:lnTo>
                <a:lnTo>
                  <a:pt x="7187032" y="1422667"/>
                </a:lnTo>
                <a:lnTo>
                  <a:pt x="7062869" y="416547"/>
                </a:lnTo>
                <a:lnTo>
                  <a:pt x="6476500" y="525490"/>
                </a:lnTo>
                <a:lnTo>
                  <a:pt x="6337918" y="631228"/>
                </a:lnTo>
                <a:lnTo>
                  <a:pt x="6250603" y="1228012"/>
                </a:lnTo>
                <a:lnTo>
                  <a:pt x="6224168" y="1228012"/>
                </a:lnTo>
                <a:lnTo>
                  <a:pt x="6224168" y="1199174"/>
                </a:lnTo>
                <a:lnTo>
                  <a:pt x="6214556" y="1199174"/>
                </a:lnTo>
                <a:lnTo>
                  <a:pt x="6214556" y="1124676"/>
                </a:lnTo>
                <a:lnTo>
                  <a:pt x="6197734" y="1124676"/>
                </a:lnTo>
                <a:lnTo>
                  <a:pt x="6197734" y="1135090"/>
                </a:lnTo>
                <a:lnTo>
                  <a:pt x="6134451" y="1135090"/>
                </a:lnTo>
                <a:lnTo>
                  <a:pt x="6134451" y="1212792"/>
                </a:lnTo>
                <a:lnTo>
                  <a:pt x="6059152" y="1212792"/>
                </a:lnTo>
                <a:lnTo>
                  <a:pt x="6059152" y="1232017"/>
                </a:lnTo>
                <a:lnTo>
                  <a:pt x="6064759" y="1232017"/>
                </a:lnTo>
                <a:lnTo>
                  <a:pt x="6064759" y="1318531"/>
                </a:lnTo>
                <a:lnTo>
                  <a:pt x="6042330" y="1318531"/>
                </a:lnTo>
                <a:lnTo>
                  <a:pt x="6042330" y="1562050"/>
                </a:lnTo>
                <a:lnTo>
                  <a:pt x="6003879" y="1562050"/>
                </a:lnTo>
                <a:lnTo>
                  <a:pt x="6003879" y="1539621"/>
                </a:lnTo>
                <a:lnTo>
                  <a:pt x="5962225" y="1539621"/>
                </a:lnTo>
                <a:lnTo>
                  <a:pt x="5962225" y="1489955"/>
                </a:lnTo>
                <a:lnTo>
                  <a:pt x="5954214" y="1489955"/>
                </a:lnTo>
                <a:lnTo>
                  <a:pt x="5954214" y="1283284"/>
                </a:lnTo>
                <a:lnTo>
                  <a:pt x="5898140" y="1283284"/>
                </a:lnTo>
                <a:cubicBezTo>
                  <a:pt x="5898140" y="1283284"/>
                  <a:pt x="5874910" y="841104"/>
                  <a:pt x="5860491" y="620815"/>
                </a:cubicBezTo>
                <a:cubicBezTo>
                  <a:pt x="5846072" y="400526"/>
                  <a:pt x="5818837" y="28838"/>
                  <a:pt x="5818837" y="28838"/>
                </a:cubicBezTo>
                <a:lnTo>
                  <a:pt x="5782789" y="16021"/>
                </a:lnTo>
                <a:lnTo>
                  <a:pt x="5777182" y="16021"/>
                </a:lnTo>
                <a:lnTo>
                  <a:pt x="5777182" y="20026"/>
                </a:lnTo>
                <a:lnTo>
                  <a:pt x="5659427" y="20026"/>
                </a:lnTo>
                <a:lnTo>
                  <a:pt x="5659427" y="0"/>
                </a:lnTo>
                <a:lnTo>
                  <a:pt x="5647412" y="0"/>
                </a:lnTo>
                <a:lnTo>
                  <a:pt x="5647412" y="16021"/>
                </a:lnTo>
                <a:lnTo>
                  <a:pt x="5598548" y="16021"/>
                </a:lnTo>
                <a:cubicBezTo>
                  <a:pt x="5598548" y="16021"/>
                  <a:pt x="5582527" y="549521"/>
                  <a:pt x="5580123" y="686501"/>
                </a:cubicBezTo>
                <a:cubicBezTo>
                  <a:pt x="5577720" y="822680"/>
                  <a:pt x="5580123" y="1188760"/>
                  <a:pt x="5580123" y="1188760"/>
                </a:cubicBezTo>
                <a:lnTo>
                  <a:pt x="5557694" y="1188760"/>
                </a:lnTo>
                <a:lnTo>
                  <a:pt x="5557694" y="1272871"/>
                </a:lnTo>
                <a:lnTo>
                  <a:pt x="5543275" y="1272871"/>
                </a:lnTo>
                <a:lnTo>
                  <a:pt x="5543275" y="1292897"/>
                </a:lnTo>
                <a:lnTo>
                  <a:pt x="5496814" y="1292897"/>
                </a:lnTo>
                <a:lnTo>
                  <a:pt x="5496814" y="1256850"/>
                </a:lnTo>
                <a:lnTo>
                  <a:pt x="5475186" y="1256850"/>
                </a:lnTo>
                <a:lnTo>
                  <a:pt x="5475186" y="1273672"/>
                </a:lnTo>
                <a:lnTo>
                  <a:pt x="5368646" y="1273672"/>
                </a:lnTo>
                <a:lnTo>
                  <a:pt x="5368646" y="948445"/>
                </a:lnTo>
                <a:lnTo>
                  <a:pt x="5282132" y="948445"/>
                </a:lnTo>
                <a:lnTo>
                  <a:pt x="5282132" y="930021"/>
                </a:lnTo>
                <a:lnTo>
                  <a:pt x="5246085" y="930021"/>
                </a:lnTo>
                <a:lnTo>
                  <a:pt x="5242080" y="938832"/>
                </a:lnTo>
                <a:lnTo>
                  <a:pt x="5143550" y="938832"/>
                </a:lnTo>
                <a:lnTo>
                  <a:pt x="5143550" y="961262"/>
                </a:lnTo>
                <a:lnTo>
                  <a:pt x="5109105" y="961262"/>
                </a:lnTo>
                <a:lnTo>
                  <a:pt x="5109105" y="1134289"/>
                </a:lnTo>
                <a:lnTo>
                  <a:pt x="5089079" y="1153514"/>
                </a:lnTo>
                <a:lnTo>
                  <a:pt x="5089079" y="1202378"/>
                </a:lnTo>
                <a:lnTo>
                  <a:pt x="5076262" y="1202378"/>
                </a:lnTo>
                <a:lnTo>
                  <a:pt x="5076262" y="1262457"/>
                </a:lnTo>
                <a:lnTo>
                  <a:pt x="4999361" y="1262457"/>
                </a:lnTo>
                <a:lnTo>
                  <a:pt x="4999361" y="1314525"/>
                </a:lnTo>
                <a:lnTo>
                  <a:pt x="4974529" y="1314525"/>
                </a:lnTo>
                <a:lnTo>
                  <a:pt x="4974529" y="1568459"/>
                </a:lnTo>
                <a:lnTo>
                  <a:pt x="4953701" y="1568459"/>
                </a:lnTo>
                <a:lnTo>
                  <a:pt x="4953701" y="904387"/>
                </a:lnTo>
                <a:lnTo>
                  <a:pt x="4898429" y="904387"/>
                </a:lnTo>
                <a:lnTo>
                  <a:pt x="4898429" y="890769"/>
                </a:lnTo>
                <a:lnTo>
                  <a:pt x="4743024" y="890769"/>
                </a:lnTo>
                <a:lnTo>
                  <a:pt x="4743024" y="901984"/>
                </a:lnTo>
                <a:lnTo>
                  <a:pt x="4705375" y="901984"/>
                </a:lnTo>
                <a:lnTo>
                  <a:pt x="4705375" y="1249640"/>
                </a:lnTo>
                <a:lnTo>
                  <a:pt x="4694161" y="1249640"/>
                </a:lnTo>
                <a:lnTo>
                  <a:pt x="4694161" y="1229614"/>
                </a:lnTo>
                <a:lnTo>
                  <a:pt x="4678140" y="1229614"/>
                </a:lnTo>
                <a:lnTo>
                  <a:pt x="4678140" y="1207184"/>
                </a:lnTo>
                <a:lnTo>
                  <a:pt x="4578809" y="1207184"/>
                </a:lnTo>
                <a:lnTo>
                  <a:pt x="4578809" y="1147106"/>
                </a:lnTo>
                <a:lnTo>
                  <a:pt x="4571600" y="1147106"/>
                </a:lnTo>
                <a:lnTo>
                  <a:pt x="4571600" y="1259253"/>
                </a:lnTo>
                <a:lnTo>
                  <a:pt x="4537155" y="1256850"/>
                </a:lnTo>
                <a:lnTo>
                  <a:pt x="4537155" y="986895"/>
                </a:lnTo>
                <a:lnTo>
                  <a:pt x="4532348" y="979686"/>
                </a:lnTo>
                <a:lnTo>
                  <a:pt x="4516327" y="979686"/>
                </a:lnTo>
                <a:lnTo>
                  <a:pt x="4516327" y="967670"/>
                </a:lnTo>
                <a:lnTo>
                  <a:pt x="4470667" y="967670"/>
                </a:lnTo>
                <a:lnTo>
                  <a:pt x="4470667" y="950047"/>
                </a:lnTo>
                <a:lnTo>
                  <a:pt x="4367332" y="950047"/>
                </a:lnTo>
                <a:lnTo>
                  <a:pt x="4367332" y="954052"/>
                </a:lnTo>
                <a:lnTo>
                  <a:pt x="4361724" y="954052"/>
                </a:lnTo>
                <a:lnTo>
                  <a:pt x="4361724" y="942837"/>
                </a:lnTo>
                <a:lnTo>
                  <a:pt x="4346504" y="942837"/>
                </a:lnTo>
                <a:lnTo>
                  <a:pt x="4346504" y="971675"/>
                </a:lnTo>
                <a:lnTo>
                  <a:pt x="4296038" y="971675"/>
                </a:lnTo>
                <a:lnTo>
                  <a:pt x="4296038" y="983691"/>
                </a:lnTo>
                <a:lnTo>
                  <a:pt x="4158257" y="983691"/>
                </a:lnTo>
                <a:lnTo>
                  <a:pt x="4158257" y="997309"/>
                </a:lnTo>
                <a:lnTo>
                  <a:pt x="4098979" y="997309"/>
                </a:lnTo>
                <a:lnTo>
                  <a:pt x="4098979" y="1199174"/>
                </a:lnTo>
                <a:lnTo>
                  <a:pt x="4050115" y="1199174"/>
                </a:lnTo>
                <a:lnTo>
                  <a:pt x="4050115" y="1181551"/>
                </a:lnTo>
                <a:lnTo>
                  <a:pt x="3981225" y="1181551"/>
                </a:lnTo>
                <a:lnTo>
                  <a:pt x="3981225" y="1189561"/>
                </a:lnTo>
                <a:lnTo>
                  <a:pt x="3965204" y="1189561"/>
                </a:lnTo>
                <a:lnTo>
                  <a:pt x="3965204" y="1173540"/>
                </a:lnTo>
                <a:lnTo>
                  <a:pt x="3933162" y="1173540"/>
                </a:lnTo>
                <a:lnTo>
                  <a:pt x="3933162" y="1191964"/>
                </a:lnTo>
                <a:lnTo>
                  <a:pt x="3903523" y="1191964"/>
                </a:lnTo>
                <a:lnTo>
                  <a:pt x="3903523" y="1058189"/>
                </a:lnTo>
                <a:lnTo>
                  <a:pt x="3896313" y="1058189"/>
                </a:lnTo>
                <a:lnTo>
                  <a:pt x="3896313" y="1067801"/>
                </a:lnTo>
                <a:lnTo>
                  <a:pt x="3873884" y="1067801"/>
                </a:lnTo>
                <a:lnTo>
                  <a:pt x="3873884" y="945241"/>
                </a:lnTo>
                <a:lnTo>
                  <a:pt x="3856261" y="945241"/>
                </a:lnTo>
                <a:lnTo>
                  <a:pt x="3856261" y="953251"/>
                </a:lnTo>
                <a:lnTo>
                  <a:pt x="3839439" y="953251"/>
                </a:lnTo>
                <a:lnTo>
                  <a:pt x="3839439" y="949246"/>
                </a:lnTo>
                <a:lnTo>
                  <a:pt x="3821816" y="949246"/>
                </a:lnTo>
                <a:lnTo>
                  <a:pt x="3821816" y="952450"/>
                </a:lnTo>
                <a:lnTo>
                  <a:pt x="3771349" y="952450"/>
                </a:lnTo>
                <a:lnTo>
                  <a:pt x="3771349" y="966068"/>
                </a:lnTo>
                <a:lnTo>
                  <a:pt x="3717679" y="966068"/>
                </a:lnTo>
                <a:lnTo>
                  <a:pt x="3717679" y="913199"/>
                </a:lnTo>
                <a:lnTo>
                  <a:pt x="3714475" y="913199"/>
                </a:lnTo>
                <a:lnTo>
                  <a:pt x="3714475" y="966869"/>
                </a:lnTo>
                <a:lnTo>
                  <a:pt x="3687239" y="966869"/>
                </a:lnTo>
                <a:lnTo>
                  <a:pt x="3687239" y="986895"/>
                </a:lnTo>
                <a:lnTo>
                  <a:pt x="3657600" y="986895"/>
                </a:lnTo>
                <a:lnTo>
                  <a:pt x="3602328" y="1003717"/>
                </a:lnTo>
                <a:lnTo>
                  <a:pt x="3602328" y="1022141"/>
                </a:lnTo>
                <a:lnTo>
                  <a:pt x="3594317" y="1022141"/>
                </a:lnTo>
                <a:lnTo>
                  <a:pt x="3594317" y="1012529"/>
                </a:lnTo>
                <a:lnTo>
                  <a:pt x="3545453" y="1012529"/>
                </a:lnTo>
                <a:lnTo>
                  <a:pt x="3545453" y="461406"/>
                </a:lnTo>
                <a:lnTo>
                  <a:pt x="3402866" y="461406"/>
                </a:lnTo>
                <a:lnTo>
                  <a:pt x="3402866" y="437374"/>
                </a:lnTo>
                <a:lnTo>
                  <a:pt x="3394855" y="437374"/>
                </a:lnTo>
                <a:lnTo>
                  <a:pt x="3394855" y="449390"/>
                </a:lnTo>
                <a:lnTo>
                  <a:pt x="3281106" y="449390"/>
                </a:lnTo>
                <a:lnTo>
                  <a:pt x="3281106" y="781826"/>
                </a:lnTo>
                <a:lnTo>
                  <a:pt x="3208210" y="781826"/>
                </a:lnTo>
                <a:lnTo>
                  <a:pt x="3208210" y="1120671"/>
                </a:lnTo>
                <a:lnTo>
                  <a:pt x="3172163" y="1120671"/>
                </a:lnTo>
                <a:lnTo>
                  <a:pt x="3172163" y="759397"/>
                </a:lnTo>
                <a:lnTo>
                  <a:pt x="2893397" y="759397"/>
                </a:lnTo>
                <a:lnTo>
                  <a:pt x="2893397" y="1132687"/>
                </a:lnTo>
                <a:lnTo>
                  <a:pt x="2881382" y="1132687"/>
                </a:lnTo>
                <a:lnTo>
                  <a:pt x="2881382" y="1173540"/>
                </a:lnTo>
                <a:lnTo>
                  <a:pt x="2840528" y="1173540"/>
                </a:lnTo>
                <a:lnTo>
                  <a:pt x="2840528" y="1115063"/>
                </a:lnTo>
                <a:lnTo>
                  <a:pt x="2830915" y="1115063"/>
                </a:lnTo>
                <a:lnTo>
                  <a:pt x="2830915" y="1275274"/>
                </a:lnTo>
                <a:lnTo>
                  <a:pt x="2806083" y="1275274"/>
                </a:lnTo>
                <a:lnTo>
                  <a:pt x="2806083" y="1452306"/>
                </a:lnTo>
                <a:lnTo>
                  <a:pt x="2783653" y="1452306"/>
                </a:lnTo>
                <a:lnTo>
                  <a:pt x="2783653" y="1422667"/>
                </a:lnTo>
                <a:lnTo>
                  <a:pt x="2754014" y="1422667"/>
                </a:lnTo>
                <a:lnTo>
                  <a:pt x="2754014" y="1161524"/>
                </a:lnTo>
                <a:lnTo>
                  <a:pt x="2726779" y="1161524"/>
                </a:lnTo>
                <a:lnTo>
                  <a:pt x="2726779" y="990099"/>
                </a:lnTo>
                <a:lnTo>
                  <a:pt x="2701946" y="990099"/>
                </a:lnTo>
                <a:lnTo>
                  <a:pt x="2701946" y="903586"/>
                </a:lnTo>
                <a:lnTo>
                  <a:pt x="2698742" y="903586"/>
                </a:lnTo>
                <a:lnTo>
                  <a:pt x="2698742" y="955654"/>
                </a:lnTo>
                <a:lnTo>
                  <a:pt x="2673108" y="938832"/>
                </a:lnTo>
                <a:lnTo>
                  <a:pt x="2673108" y="909193"/>
                </a:lnTo>
                <a:lnTo>
                  <a:pt x="2659490" y="893172"/>
                </a:lnTo>
                <a:lnTo>
                  <a:pt x="2659490" y="873146"/>
                </a:lnTo>
                <a:lnTo>
                  <a:pt x="2651480" y="873146"/>
                </a:lnTo>
                <a:lnTo>
                  <a:pt x="2557757" y="961262"/>
                </a:lnTo>
                <a:lnTo>
                  <a:pt x="2557757" y="968471"/>
                </a:lnTo>
                <a:lnTo>
                  <a:pt x="2545741" y="978885"/>
                </a:lnTo>
                <a:lnTo>
                  <a:pt x="2545741" y="991702"/>
                </a:lnTo>
                <a:lnTo>
                  <a:pt x="2515301" y="991702"/>
                </a:lnTo>
                <a:lnTo>
                  <a:pt x="2515301" y="1124676"/>
                </a:lnTo>
                <a:lnTo>
                  <a:pt x="2503285" y="1124676"/>
                </a:lnTo>
                <a:lnTo>
                  <a:pt x="2503285" y="1271268"/>
                </a:lnTo>
                <a:lnTo>
                  <a:pt x="2496076" y="1271268"/>
                </a:lnTo>
                <a:lnTo>
                  <a:pt x="2496076" y="1284085"/>
                </a:lnTo>
                <a:lnTo>
                  <a:pt x="2475248" y="1306515"/>
                </a:lnTo>
                <a:lnTo>
                  <a:pt x="2475248" y="1322536"/>
                </a:lnTo>
                <a:lnTo>
                  <a:pt x="2448013" y="1322536"/>
                </a:lnTo>
                <a:lnTo>
                  <a:pt x="2448013" y="1340159"/>
                </a:lnTo>
                <a:lnTo>
                  <a:pt x="2453620" y="1340159"/>
                </a:lnTo>
                <a:lnTo>
                  <a:pt x="2453620" y="1390625"/>
                </a:lnTo>
                <a:lnTo>
                  <a:pt x="2413567" y="1390625"/>
                </a:lnTo>
                <a:lnTo>
                  <a:pt x="2413567" y="1419463"/>
                </a:lnTo>
                <a:lnTo>
                  <a:pt x="2410363" y="1416259"/>
                </a:lnTo>
                <a:lnTo>
                  <a:pt x="2403955" y="1407447"/>
                </a:lnTo>
                <a:lnTo>
                  <a:pt x="2382326" y="1407447"/>
                </a:lnTo>
                <a:lnTo>
                  <a:pt x="2382326" y="1398636"/>
                </a:lnTo>
                <a:lnTo>
                  <a:pt x="2363902" y="1398636"/>
                </a:lnTo>
                <a:lnTo>
                  <a:pt x="2363902" y="1391426"/>
                </a:lnTo>
                <a:lnTo>
                  <a:pt x="2348682" y="1391426"/>
                </a:lnTo>
                <a:lnTo>
                  <a:pt x="2340672" y="1384217"/>
                </a:lnTo>
                <a:lnTo>
                  <a:pt x="2340672" y="1374604"/>
                </a:lnTo>
                <a:lnTo>
                  <a:pt x="2312635" y="1374604"/>
                </a:lnTo>
                <a:lnTo>
                  <a:pt x="2312635" y="1368997"/>
                </a:lnTo>
                <a:lnTo>
                  <a:pt x="2303824" y="1368997"/>
                </a:lnTo>
                <a:lnTo>
                  <a:pt x="2303824" y="1374604"/>
                </a:lnTo>
                <a:lnTo>
                  <a:pt x="2265373" y="1374604"/>
                </a:lnTo>
                <a:lnTo>
                  <a:pt x="2265373" y="1408248"/>
                </a:lnTo>
                <a:lnTo>
                  <a:pt x="2238137" y="1408248"/>
                </a:lnTo>
                <a:lnTo>
                  <a:pt x="2238137" y="1429076"/>
                </a:lnTo>
                <a:lnTo>
                  <a:pt x="2227724" y="1429076"/>
                </a:lnTo>
                <a:lnTo>
                  <a:pt x="2227724" y="1437887"/>
                </a:lnTo>
                <a:lnTo>
                  <a:pt x="2181263" y="1437887"/>
                </a:lnTo>
                <a:lnTo>
                  <a:pt x="2181263" y="1335353"/>
                </a:lnTo>
                <a:lnTo>
                  <a:pt x="2178860" y="1335353"/>
                </a:lnTo>
                <a:lnTo>
                  <a:pt x="2178860" y="1254446"/>
                </a:lnTo>
                <a:lnTo>
                  <a:pt x="2182865" y="1254446"/>
                </a:lnTo>
                <a:lnTo>
                  <a:pt x="2182865" y="1236022"/>
                </a:lnTo>
                <a:cubicBezTo>
                  <a:pt x="2182865" y="1236022"/>
                  <a:pt x="2183666" y="1210389"/>
                  <a:pt x="2174854" y="1210389"/>
                </a:cubicBezTo>
                <a:lnTo>
                  <a:pt x="2162838" y="1210389"/>
                </a:lnTo>
                <a:lnTo>
                  <a:pt x="2162838" y="1195169"/>
                </a:lnTo>
                <a:cubicBezTo>
                  <a:pt x="2162838" y="1195169"/>
                  <a:pt x="2132399" y="1169535"/>
                  <a:pt x="2084336" y="1159922"/>
                </a:cubicBezTo>
                <a:cubicBezTo>
                  <a:pt x="2036272" y="1150310"/>
                  <a:pt x="2008236" y="1151111"/>
                  <a:pt x="2008236" y="1151111"/>
                </a:cubicBezTo>
                <a:lnTo>
                  <a:pt x="2004230" y="1157519"/>
                </a:lnTo>
                <a:lnTo>
                  <a:pt x="1994618" y="1157519"/>
                </a:lnTo>
                <a:lnTo>
                  <a:pt x="1994618" y="1114262"/>
                </a:lnTo>
                <a:lnTo>
                  <a:pt x="1990612" y="1114262"/>
                </a:lnTo>
                <a:lnTo>
                  <a:pt x="1990612" y="1157519"/>
                </a:lnTo>
                <a:lnTo>
                  <a:pt x="1973790" y="1157519"/>
                </a:lnTo>
                <a:lnTo>
                  <a:pt x="1973790" y="1121472"/>
                </a:lnTo>
                <a:lnTo>
                  <a:pt x="1968183" y="1121472"/>
                </a:lnTo>
                <a:lnTo>
                  <a:pt x="1956167" y="1109456"/>
                </a:lnTo>
                <a:lnTo>
                  <a:pt x="1952963" y="1109456"/>
                </a:lnTo>
                <a:lnTo>
                  <a:pt x="1952963" y="1134289"/>
                </a:lnTo>
                <a:lnTo>
                  <a:pt x="1933738" y="1134289"/>
                </a:lnTo>
                <a:lnTo>
                  <a:pt x="1933738" y="1142299"/>
                </a:lnTo>
                <a:lnTo>
                  <a:pt x="1938544" y="1145503"/>
                </a:lnTo>
                <a:lnTo>
                  <a:pt x="1938544" y="1150310"/>
                </a:lnTo>
                <a:lnTo>
                  <a:pt x="1866449" y="1150310"/>
                </a:lnTo>
                <a:lnTo>
                  <a:pt x="1866449" y="1157519"/>
                </a:lnTo>
                <a:cubicBezTo>
                  <a:pt x="1866449" y="1157519"/>
                  <a:pt x="1820790" y="1164729"/>
                  <a:pt x="1794355" y="1171137"/>
                </a:cubicBezTo>
                <a:cubicBezTo>
                  <a:pt x="1767920" y="1178347"/>
                  <a:pt x="1736679" y="1192765"/>
                  <a:pt x="1736679" y="1192765"/>
                </a:cubicBezTo>
                <a:lnTo>
                  <a:pt x="1729470" y="1192765"/>
                </a:lnTo>
                <a:lnTo>
                  <a:pt x="1729470" y="1207184"/>
                </a:lnTo>
                <a:lnTo>
                  <a:pt x="1721459" y="1207184"/>
                </a:lnTo>
                <a:lnTo>
                  <a:pt x="1721459" y="1203179"/>
                </a:lnTo>
                <a:lnTo>
                  <a:pt x="1703836" y="1203179"/>
                </a:lnTo>
                <a:lnTo>
                  <a:pt x="1703836" y="1207184"/>
                </a:lnTo>
                <a:lnTo>
                  <a:pt x="1698229" y="1207184"/>
                </a:lnTo>
                <a:cubicBezTo>
                  <a:pt x="1698229" y="1207184"/>
                  <a:pt x="1682208" y="1215996"/>
                  <a:pt x="1668590" y="1227211"/>
                </a:cubicBezTo>
                <a:cubicBezTo>
                  <a:pt x="1654972" y="1237624"/>
                  <a:pt x="1647762" y="1246436"/>
                  <a:pt x="1647762" y="1246436"/>
                </a:cubicBezTo>
                <a:lnTo>
                  <a:pt x="1647762" y="1331347"/>
                </a:lnTo>
                <a:lnTo>
                  <a:pt x="1642956" y="1331347"/>
                </a:lnTo>
                <a:lnTo>
                  <a:pt x="1642956" y="1406646"/>
                </a:lnTo>
                <a:lnTo>
                  <a:pt x="1590087" y="1406646"/>
                </a:lnTo>
                <a:lnTo>
                  <a:pt x="1590087" y="1416259"/>
                </a:lnTo>
                <a:lnTo>
                  <a:pt x="1582877" y="1416259"/>
                </a:lnTo>
                <a:lnTo>
                  <a:pt x="1582877" y="1421065"/>
                </a:lnTo>
                <a:lnTo>
                  <a:pt x="1556443" y="1421065"/>
                </a:lnTo>
                <a:lnTo>
                  <a:pt x="1556443" y="1426672"/>
                </a:lnTo>
                <a:lnTo>
                  <a:pt x="1546830" y="1426672"/>
                </a:lnTo>
                <a:lnTo>
                  <a:pt x="1546830" y="1429877"/>
                </a:lnTo>
                <a:lnTo>
                  <a:pt x="1543626" y="1429877"/>
                </a:lnTo>
                <a:lnTo>
                  <a:pt x="1543626" y="1420264"/>
                </a:lnTo>
                <a:lnTo>
                  <a:pt x="1517992" y="1420264"/>
                </a:lnTo>
                <a:lnTo>
                  <a:pt x="1517992" y="1441091"/>
                </a:lnTo>
                <a:lnTo>
                  <a:pt x="1522799" y="1441091"/>
                </a:lnTo>
                <a:lnTo>
                  <a:pt x="1522799" y="1457913"/>
                </a:lnTo>
                <a:lnTo>
                  <a:pt x="1493160" y="1457913"/>
                </a:lnTo>
                <a:lnTo>
                  <a:pt x="1493160" y="1527605"/>
                </a:lnTo>
                <a:lnTo>
                  <a:pt x="1458714" y="1527605"/>
                </a:lnTo>
                <a:lnTo>
                  <a:pt x="1435484" y="1010927"/>
                </a:lnTo>
                <a:lnTo>
                  <a:pt x="1449903" y="1006120"/>
                </a:lnTo>
                <a:lnTo>
                  <a:pt x="1449903" y="962864"/>
                </a:lnTo>
                <a:lnTo>
                  <a:pt x="1455510" y="955654"/>
                </a:lnTo>
                <a:lnTo>
                  <a:pt x="1455510" y="929220"/>
                </a:lnTo>
                <a:lnTo>
                  <a:pt x="1470730" y="920408"/>
                </a:lnTo>
                <a:lnTo>
                  <a:pt x="1478741" y="914000"/>
                </a:lnTo>
                <a:lnTo>
                  <a:pt x="1492359" y="883560"/>
                </a:lnTo>
                <a:lnTo>
                  <a:pt x="1492359" y="858727"/>
                </a:lnTo>
                <a:lnTo>
                  <a:pt x="1488353" y="857125"/>
                </a:lnTo>
                <a:lnTo>
                  <a:pt x="1488353" y="850716"/>
                </a:lnTo>
                <a:lnTo>
                  <a:pt x="1485950" y="849114"/>
                </a:lnTo>
                <a:lnTo>
                  <a:pt x="1485950" y="846711"/>
                </a:lnTo>
                <a:lnTo>
                  <a:pt x="1483547" y="845109"/>
                </a:lnTo>
                <a:lnTo>
                  <a:pt x="1483547" y="841104"/>
                </a:lnTo>
                <a:lnTo>
                  <a:pt x="1454709" y="834695"/>
                </a:lnTo>
                <a:lnTo>
                  <a:pt x="1457112" y="831491"/>
                </a:lnTo>
                <a:lnTo>
                  <a:pt x="1463521" y="806659"/>
                </a:lnTo>
                <a:lnTo>
                  <a:pt x="1463521" y="802653"/>
                </a:lnTo>
                <a:lnTo>
                  <a:pt x="1461117" y="802653"/>
                </a:lnTo>
                <a:lnTo>
                  <a:pt x="1461117" y="805057"/>
                </a:lnTo>
                <a:lnTo>
                  <a:pt x="1438688" y="791439"/>
                </a:lnTo>
                <a:lnTo>
                  <a:pt x="1438688" y="771412"/>
                </a:lnTo>
                <a:lnTo>
                  <a:pt x="1433882" y="771412"/>
                </a:lnTo>
                <a:lnTo>
                  <a:pt x="1433882" y="765805"/>
                </a:lnTo>
                <a:lnTo>
                  <a:pt x="1425070" y="764203"/>
                </a:lnTo>
                <a:lnTo>
                  <a:pt x="1423468" y="641642"/>
                </a:lnTo>
                <a:lnTo>
                  <a:pt x="1425070" y="639239"/>
                </a:lnTo>
                <a:lnTo>
                  <a:pt x="1425070" y="635234"/>
                </a:lnTo>
                <a:lnTo>
                  <a:pt x="1421065" y="633632"/>
                </a:lnTo>
                <a:lnTo>
                  <a:pt x="1423468" y="535102"/>
                </a:lnTo>
                <a:lnTo>
                  <a:pt x="1425871" y="528694"/>
                </a:lnTo>
                <a:lnTo>
                  <a:pt x="1421866" y="526291"/>
                </a:lnTo>
                <a:lnTo>
                  <a:pt x="1421866" y="521484"/>
                </a:lnTo>
                <a:lnTo>
                  <a:pt x="1418662" y="519081"/>
                </a:lnTo>
                <a:lnTo>
                  <a:pt x="1417861" y="417348"/>
                </a:lnTo>
                <a:lnTo>
                  <a:pt x="1423468" y="417348"/>
                </a:lnTo>
                <a:lnTo>
                  <a:pt x="1423468" y="412541"/>
                </a:lnTo>
                <a:lnTo>
                  <a:pt x="1417060" y="412541"/>
                </a:lnTo>
                <a:lnTo>
                  <a:pt x="1417060" y="410138"/>
                </a:lnTo>
                <a:lnTo>
                  <a:pt x="1420264" y="408536"/>
                </a:lnTo>
                <a:lnTo>
                  <a:pt x="1420264" y="406133"/>
                </a:lnTo>
                <a:lnTo>
                  <a:pt x="1421065" y="404531"/>
                </a:lnTo>
                <a:lnTo>
                  <a:pt x="1421065" y="401327"/>
                </a:lnTo>
                <a:lnTo>
                  <a:pt x="1416259" y="400526"/>
                </a:lnTo>
                <a:lnTo>
                  <a:pt x="1416259" y="286776"/>
                </a:lnTo>
                <a:lnTo>
                  <a:pt x="1417060" y="286776"/>
                </a:lnTo>
                <a:lnTo>
                  <a:pt x="1417060" y="284373"/>
                </a:lnTo>
                <a:lnTo>
                  <a:pt x="1414657" y="284373"/>
                </a:lnTo>
                <a:lnTo>
                  <a:pt x="1414657" y="266750"/>
                </a:lnTo>
                <a:lnTo>
                  <a:pt x="1412253" y="265148"/>
                </a:lnTo>
                <a:lnTo>
                  <a:pt x="1409850" y="266750"/>
                </a:lnTo>
                <a:lnTo>
                  <a:pt x="1409850" y="284373"/>
                </a:lnTo>
                <a:lnTo>
                  <a:pt x="1407447" y="284373"/>
                </a:lnTo>
                <a:lnTo>
                  <a:pt x="1407447" y="286776"/>
                </a:lnTo>
                <a:lnTo>
                  <a:pt x="1408248" y="286776"/>
                </a:lnTo>
                <a:lnTo>
                  <a:pt x="1408248" y="401327"/>
                </a:lnTo>
                <a:lnTo>
                  <a:pt x="1402641" y="402128"/>
                </a:lnTo>
                <a:lnTo>
                  <a:pt x="1402641" y="405332"/>
                </a:lnTo>
                <a:lnTo>
                  <a:pt x="1403442" y="406934"/>
                </a:lnTo>
                <a:lnTo>
                  <a:pt x="1403442" y="408536"/>
                </a:lnTo>
                <a:lnTo>
                  <a:pt x="1406646" y="410138"/>
                </a:lnTo>
                <a:lnTo>
                  <a:pt x="1406646" y="412541"/>
                </a:lnTo>
                <a:lnTo>
                  <a:pt x="1401840" y="412541"/>
                </a:lnTo>
                <a:lnTo>
                  <a:pt x="1401840" y="417348"/>
                </a:lnTo>
                <a:lnTo>
                  <a:pt x="1407447" y="417348"/>
                </a:lnTo>
                <a:lnTo>
                  <a:pt x="1406646" y="519882"/>
                </a:lnTo>
                <a:lnTo>
                  <a:pt x="1403442" y="522285"/>
                </a:lnTo>
                <a:lnTo>
                  <a:pt x="1403442" y="527092"/>
                </a:lnTo>
                <a:lnTo>
                  <a:pt x="1399437" y="529495"/>
                </a:lnTo>
                <a:lnTo>
                  <a:pt x="1401840" y="535903"/>
                </a:lnTo>
                <a:lnTo>
                  <a:pt x="1404243" y="634433"/>
                </a:lnTo>
                <a:lnTo>
                  <a:pt x="1400238" y="636035"/>
                </a:lnTo>
                <a:lnTo>
                  <a:pt x="1400238" y="640040"/>
                </a:lnTo>
                <a:lnTo>
                  <a:pt x="1401840" y="642443"/>
                </a:lnTo>
                <a:lnTo>
                  <a:pt x="1400238" y="765004"/>
                </a:lnTo>
                <a:lnTo>
                  <a:pt x="1391426" y="766606"/>
                </a:lnTo>
                <a:lnTo>
                  <a:pt x="1391426" y="772214"/>
                </a:lnTo>
                <a:lnTo>
                  <a:pt x="1387421" y="772214"/>
                </a:lnTo>
                <a:lnTo>
                  <a:pt x="1387421" y="793041"/>
                </a:lnTo>
                <a:lnTo>
                  <a:pt x="1364991" y="806659"/>
                </a:lnTo>
                <a:lnTo>
                  <a:pt x="1364991" y="804256"/>
                </a:lnTo>
                <a:lnTo>
                  <a:pt x="1362588" y="804256"/>
                </a:lnTo>
                <a:lnTo>
                  <a:pt x="1362588" y="808261"/>
                </a:lnTo>
                <a:lnTo>
                  <a:pt x="1368997" y="833093"/>
                </a:lnTo>
                <a:lnTo>
                  <a:pt x="1370599" y="836298"/>
                </a:lnTo>
                <a:lnTo>
                  <a:pt x="1341761" y="842706"/>
                </a:lnTo>
                <a:lnTo>
                  <a:pt x="1341761" y="846711"/>
                </a:lnTo>
                <a:lnTo>
                  <a:pt x="1339358" y="848313"/>
                </a:lnTo>
                <a:lnTo>
                  <a:pt x="1339358" y="850716"/>
                </a:lnTo>
                <a:lnTo>
                  <a:pt x="1336955" y="852319"/>
                </a:lnTo>
                <a:lnTo>
                  <a:pt x="1336955" y="858727"/>
                </a:lnTo>
                <a:lnTo>
                  <a:pt x="1332949" y="860329"/>
                </a:lnTo>
                <a:lnTo>
                  <a:pt x="1332949" y="885162"/>
                </a:lnTo>
                <a:lnTo>
                  <a:pt x="1346567" y="915602"/>
                </a:lnTo>
                <a:lnTo>
                  <a:pt x="1354578" y="922010"/>
                </a:lnTo>
                <a:lnTo>
                  <a:pt x="1369798" y="930822"/>
                </a:lnTo>
                <a:lnTo>
                  <a:pt x="1369798" y="958858"/>
                </a:lnTo>
                <a:lnTo>
                  <a:pt x="1375405" y="966068"/>
                </a:lnTo>
                <a:lnTo>
                  <a:pt x="1375405" y="1009325"/>
                </a:lnTo>
                <a:lnTo>
                  <a:pt x="1389824" y="1014131"/>
                </a:lnTo>
                <a:lnTo>
                  <a:pt x="1363389" y="1604506"/>
                </a:lnTo>
                <a:lnTo>
                  <a:pt x="1350573" y="1604506"/>
                </a:lnTo>
                <a:lnTo>
                  <a:pt x="1350573" y="1650967"/>
                </a:lnTo>
                <a:lnTo>
                  <a:pt x="1332949" y="1650967"/>
                </a:lnTo>
                <a:lnTo>
                  <a:pt x="1332949" y="1659778"/>
                </a:lnTo>
                <a:lnTo>
                  <a:pt x="1280881" y="1659778"/>
                </a:lnTo>
                <a:lnTo>
                  <a:pt x="1276876" y="1655773"/>
                </a:lnTo>
                <a:lnTo>
                  <a:pt x="1276876" y="1642956"/>
                </a:lnTo>
                <a:lnTo>
                  <a:pt x="1272870" y="1642956"/>
                </a:lnTo>
                <a:lnTo>
                  <a:pt x="1272870" y="1630139"/>
                </a:lnTo>
                <a:lnTo>
                  <a:pt x="1319331" y="1620527"/>
                </a:lnTo>
                <a:lnTo>
                  <a:pt x="1319331" y="1602103"/>
                </a:lnTo>
                <a:cubicBezTo>
                  <a:pt x="1256849" y="1594893"/>
                  <a:pt x="1236823" y="1580474"/>
                  <a:pt x="1236823" y="1580474"/>
                </a:cubicBezTo>
                <a:lnTo>
                  <a:pt x="1236823" y="1575668"/>
                </a:lnTo>
                <a:lnTo>
                  <a:pt x="1229614" y="1575668"/>
                </a:lnTo>
                <a:lnTo>
                  <a:pt x="1229614" y="1555642"/>
                </a:lnTo>
                <a:lnTo>
                  <a:pt x="1256048" y="1555642"/>
                </a:lnTo>
                <a:lnTo>
                  <a:pt x="1260054" y="1548432"/>
                </a:lnTo>
                <a:lnTo>
                  <a:pt x="1272870" y="1548432"/>
                </a:lnTo>
                <a:lnTo>
                  <a:pt x="1272870" y="1544427"/>
                </a:lnTo>
                <a:lnTo>
                  <a:pt x="1270467" y="1544427"/>
                </a:lnTo>
                <a:lnTo>
                  <a:pt x="1270467" y="1530008"/>
                </a:lnTo>
                <a:lnTo>
                  <a:pt x="1234420" y="1530008"/>
                </a:lnTo>
                <a:lnTo>
                  <a:pt x="1234420" y="1521196"/>
                </a:lnTo>
                <a:lnTo>
                  <a:pt x="1231216" y="1516390"/>
                </a:lnTo>
                <a:lnTo>
                  <a:pt x="1220802" y="1516390"/>
                </a:lnTo>
                <a:lnTo>
                  <a:pt x="1220802" y="1523600"/>
                </a:lnTo>
                <a:cubicBezTo>
                  <a:pt x="1220802" y="1523600"/>
                  <a:pt x="1183153" y="1516390"/>
                  <a:pt x="1146304" y="1496364"/>
                </a:cubicBezTo>
                <a:cubicBezTo>
                  <a:pt x="1109456" y="1477139"/>
                  <a:pt x="1084623" y="1440290"/>
                  <a:pt x="1084623" y="1440290"/>
                </a:cubicBezTo>
                <a:lnTo>
                  <a:pt x="1084623" y="1431479"/>
                </a:lnTo>
                <a:lnTo>
                  <a:pt x="1089430" y="1431479"/>
                </a:lnTo>
                <a:lnTo>
                  <a:pt x="1089430" y="1426672"/>
                </a:lnTo>
                <a:lnTo>
                  <a:pt x="1084623" y="1426672"/>
                </a:lnTo>
                <a:lnTo>
                  <a:pt x="1084623" y="1419463"/>
                </a:lnTo>
                <a:lnTo>
                  <a:pt x="1082220" y="1417861"/>
                </a:lnTo>
                <a:lnTo>
                  <a:pt x="1076613" y="1417861"/>
                </a:lnTo>
                <a:lnTo>
                  <a:pt x="1076613" y="1405845"/>
                </a:lnTo>
                <a:lnTo>
                  <a:pt x="1071006" y="1405845"/>
                </a:lnTo>
                <a:lnTo>
                  <a:pt x="1071006" y="1417060"/>
                </a:lnTo>
                <a:lnTo>
                  <a:pt x="1063796" y="1417060"/>
                </a:lnTo>
                <a:lnTo>
                  <a:pt x="1063796" y="1405845"/>
                </a:lnTo>
                <a:lnTo>
                  <a:pt x="1058990" y="1405845"/>
                </a:lnTo>
                <a:lnTo>
                  <a:pt x="1058990" y="1428275"/>
                </a:lnTo>
                <a:lnTo>
                  <a:pt x="1053382" y="1428275"/>
                </a:lnTo>
                <a:lnTo>
                  <a:pt x="1053382" y="1433081"/>
                </a:lnTo>
                <a:lnTo>
                  <a:pt x="902785" y="1433081"/>
                </a:lnTo>
                <a:lnTo>
                  <a:pt x="748983" y="1433081"/>
                </a:lnTo>
                <a:lnTo>
                  <a:pt x="748983" y="1428275"/>
                </a:lnTo>
                <a:lnTo>
                  <a:pt x="743376" y="1428275"/>
                </a:lnTo>
                <a:lnTo>
                  <a:pt x="743376" y="1405845"/>
                </a:lnTo>
                <a:lnTo>
                  <a:pt x="738569" y="1405845"/>
                </a:lnTo>
                <a:lnTo>
                  <a:pt x="738569" y="1417060"/>
                </a:lnTo>
                <a:lnTo>
                  <a:pt x="731360" y="1417060"/>
                </a:lnTo>
                <a:lnTo>
                  <a:pt x="731360" y="1405845"/>
                </a:lnTo>
                <a:lnTo>
                  <a:pt x="725752" y="1405845"/>
                </a:lnTo>
                <a:lnTo>
                  <a:pt x="725752" y="1417861"/>
                </a:lnTo>
                <a:lnTo>
                  <a:pt x="720145" y="1417861"/>
                </a:lnTo>
                <a:lnTo>
                  <a:pt x="717742" y="1419463"/>
                </a:lnTo>
                <a:lnTo>
                  <a:pt x="717742" y="1426672"/>
                </a:lnTo>
                <a:lnTo>
                  <a:pt x="712936" y="1426672"/>
                </a:lnTo>
                <a:lnTo>
                  <a:pt x="712936" y="1431479"/>
                </a:lnTo>
                <a:lnTo>
                  <a:pt x="717742" y="1431479"/>
                </a:lnTo>
                <a:lnTo>
                  <a:pt x="717742" y="1440290"/>
                </a:lnTo>
                <a:cubicBezTo>
                  <a:pt x="717742" y="1440290"/>
                  <a:pt x="692909" y="1476338"/>
                  <a:pt x="656061" y="1496364"/>
                </a:cubicBezTo>
                <a:cubicBezTo>
                  <a:pt x="618412" y="1516390"/>
                  <a:pt x="581563" y="1523600"/>
                  <a:pt x="581563" y="1523600"/>
                </a:cubicBezTo>
                <a:lnTo>
                  <a:pt x="581563" y="1516390"/>
                </a:lnTo>
                <a:lnTo>
                  <a:pt x="571150" y="1516390"/>
                </a:lnTo>
                <a:lnTo>
                  <a:pt x="567945" y="1521196"/>
                </a:lnTo>
                <a:lnTo>
                  <a:pt x="567945" y="1530008"/>
                </a:lnTo>
                <a:lnTo>
                  <a:pt x="531898" y="1530008"/>
                </a:lnTo>
                <a:lnTo>
                  <a:pt x="531898" y="1544427"/>
                </a:lnTo>
                <a:lnTo>
                  <a:pt x="528694" y="1544427"/>
                </a:lnTo>
                <a:lnTo>
                  <a:pt x="528694" y="1548432"/>
                </a:lnTo>
                <a:lnTo>
                  <a:pt x="541511" y="1548432"/>
                </a:lnTo>
                <a:lnTo>
                  <a:pt x="545516" y="1555642"/>
                </a:lnTo>
                <a:lnTo>
                  <a:pt x="571951" y="1555642"/>
                </a:lnTo>
                <a:lnTo>
                  <a:pt x="571951" y="1575668"/>
                </a:lnTo>
                <a:lnTo>
                  <a:pt x="564741" y="1575668"/>
                </a:lnTo>
                <a:lnTo>
                  <a:pt x="564741" y="1580474"/>
                </a:lnTo>
                <a:cubicBezTo>
                  <a:pt x="564741" y="1580474"/>
                  <a:pt x="544715" y="1594893"/>
                  <a:pt x="482233" y="1602103"/>
                </a:cubicBezTo>
                <a:lnTo>
                  <a:pt x="482233" y="1619726"/>
                </a:lnTo>
                <a:lnTo>
                  <a:pt x="528694" y="1629338"/>
                </a:lnTo>
                <a:lnTo>
                  <a:pt x="528694" y="1642155"/>
                </a:lnTo>
                <a:lnTo>
                  <a:pt x="524689" y="1642155"/>
                </a:lnTo>
                <a:lnTo>
                  <a:pt x="524689" y="1654972"/>
                </a:lnTo>
                <a:lnTo>
                  <a:pt x="520683" y="1658977"/>
                </a:lnTo>
                <a:lnTo>
                  <a:pt x="266750" y="1658977"/>
                </a:lnTo>
                <a:lnTo>
                  <a:pt x="266750" y="1654972"/>
                </a:lnTo>
                <a:lnTo>
                  <a:pt x="261143" y="1654972"/>
                </a:lnTo>
                <a:lnTo>
                  <a:pt x="261143" y="1662182"/>
                </a:lnTo>
                <a:lnTo>
                  <a:pt x="256336" y="1662182"/>
                </a:lnTo>
                <a:lnTo>
                  <a:pt x="256336" y="1670993"/>
                </a:lnTo>
                <a:lnTo>
                  <a:pt x="260342" y="1670993"/>
                </a:lnTo>
                <a:lnTo>
                  <a:pt x="260342" y="1683810"/>
                </a:lnTo>
                <a:lnTo>
                  <a:pt x="251530" y="1683810"/>
                </a:lnTo>
                <a:lnTo>
                  <a:pt x="251530" y="1689417"/>
                </a:lnTo>
                <a:lnTo>
                  <a:pt x="251530" y="1725465"/>
                </a:lnTo>
                <a:lnTo>
                  <a:pt x="202666" y="1725465"/>
                </a:lnTo>
                <a:lnTo>
                  <a:pt x="202666" y="1747894"/>
                </a:lnTo>
                <a:lnTo>
                  <a:pt x="120158" y="1747894"/>
                </a:lnTo>
                <a:lnTo>
                  <a:pt x="120158" y="1758308"/>
                </a:lnTo>
                <a:lnTo>
                  <a:pt x="106540" y="1758308"/>
                </a:lnTo>
                <a:lnTo>
                  <a:pt x="106540" y="1766318"/>
                </a:lnTo>
                <a:lnTo>
                  <a:pt x="112147" y="1766318"/>
                </a:lnTo>
                <a:lnTo>
                  <a:pt x="112147" y="1777533"/>
                </a:lnTo>
                <a:lnTo>
                  <a:pt x="20827" y="1777533"/>
                </a:lnTo>
                <a:lnTo>
                  <a:pt x="20827" y="1793554"/>
                </a:lnTo>
                <a:lnTo>
                  <a:pt x="12817" y="1793554"/>
                </a:lnTo>
                <a:lnTo>
                  <a:pt x="12817" y="1788748"/>
                </a:lnTo>
                <a:lnTo>
                  <a:pt x="0" y="1788748"/>
                </a:lnTo>
                <a:lnTo>
                  <a:pt x="0" y="1839214"/>
                </a:lnTo>
                <a:lnTo>
                  <a:pt x="12192000" y="1839214"/>
                </a:lnTo>
                <a:lnTo>
                  <a:pt x="12192000" y="1807172"/>
                </a:lnTo>
                <a:lnTo>
                  <a:pt x="12164764" y="1807172"/>
                </a:lnTo>
                <a:close/>
                <a:moveTo>
                  <a:pt x="2412767" y="1433081"/>
                </a:moveTo>
                <a:lnTo>
                  <a:pt x="2412767" y="1420264"/>
                </a:lnTo>
                <a:lnTo>
                  <a:pt x="2415170" y="1420264"/>
                </a:lnTo>
                <a:lnTo>
                  <a:pt x="2415170" y="1433081"/>
                </a:lnTo>
                <a:lnTo>
                  <a:pt x="2412767" y="1433081"/>
                </a:lnTo>
                <a:close/>
                <a:moveTo>
                  <a:pt x="6799323" y="1419463"/>
                </a:moveTo>
                <a:lnTo>
                  <a:pt x="6799323" y="1430678"/>
                </a:lnTo>
                <a:lnTo>
                  <a:pt x="6785705" y="1443494"/>
                </a:lnTo>
                <a:lnTo>
                  <a:pt x="6743250" y="1443494"/>
                </a:lnTo>
                <a:lnTo>
                  <a:pt x="6743250" y="1408248"/>
                </a:lnTo>
                <a:lnTo>
                  <a:pt x="6702396" y="1408248"/>
                </a:lnTo>
                <a:lnTo>
                  <a:pt x="6702396" y="1417861"/>
                </a:lnTo>
                <a:lnTo>
                  <a:pt x="6716815" y="1417861"/>
                </a:lnTo>
                <a:lnTo>
                  <a:pt x="6716815" y="1438688"/>
                </a:lnTo>
                <a:lnTo>
                  <a:pt x="6603066" y="1438688"/>
                </a:lnTo>
                <a:lnTo>
                  <a:pt x="6603066" y="1231216"/>
                </a:lnTo>
                <a:lnTo>
                  <a:pt x="6587045" y="1231216"/>
                </a:lnTo>
                <a:lnTo>
                  <a:pt x="6587045" y="1195169"/>
                </a:lnTo>
                <a:lnTo>
                  <a:pt x="6561411" y="1195169"/>
                </a:lnTo>
                <a:lnTo>
                  <a:pt x="6561411" y="1179949"/>
                </a:lnTo>
                <a:lnTo>
                  <a:pt x="6550997" y="1179949"/>
                </a:lnTo>
                <a:lnTo>
                  <a:pt x="6550997" y="1188760"/>
                </a:lnTo>
                <a:lnTo>
                  <a:pt x="6542987" y="1188760"/>
                </a:lnTo>
                <a:lnTo>
                  <a:pt x="6594254" y="808261"/>
                </a:lnTo>
                <a:lnTo>
                  <a:pt x="6771286" y="808261"/>
                </a:lnTo>
                <a:lnTo>
                  <a:pt x="6831365" y="1419463"/>
                </a:lnTo>
                <a:lnTo>
                  <a:pt x="6799323" y="1419463"/>
                </a:lnTo>
                <a:close/>
                <a:moveTo>
                  <a:pt x="9199273" y="711334"/>
                </a:moveTo>
                <a:cubicBezTo>
                  <a:pt x="9199273" y="711334"/>
                  <a:pt x="9238524" y="535903"/>
                  <a:pt x="9292194" y="535903"/>
                </a:cubicBezTo>
                <a:cubicBezTo>
                  <a:pt x="9345064" y="535903"/>
                  <a:pt x="9365090" y="711334"/>
                  <a:pt x="9365090" y="711334"/>
                </a:cubicBezTo>
                <a:lnTo>
                  <a:pt x="9199273" y="711334"/>
                </a:lnTo>
                <a:close/>
              </a:path>
            </a:pathLst>
          </a:custGeom>
          <a:gradFill>
            <a:gsLst>
              <a:gs pos="0">
                <a:srgbClr val="FF0000">
                  <a:alpha val="0"/>
                </a:srgbClr>
              </a:gs>
              <a:gs pos="100000">
                <a:srgbClr val="E10001">
                  <a:alpha val="28000"/>
                </a:srgbClr>
              </a:gs>
            </a:gsLst>
            <a:lin ang="16200000" scaled="1"/>
          </a:gradFill>
          <a:ln w="4846" cap="flat">
            <a:gradFill flip="none" rotWithShape="1">
              <a:gsLst>
                <a:gs pos="0">
                  <a:srgbClr val="FF0000">
                    <a:alpha val="0"/>
                  </a:srgbClr>
                </a:gs>
                <a:gs pos="100000">
                  <a:srgbClr val="E10001"/>
                </a:gs>
              </a:gsLst>
              <a:lin ang="16200000" scaled="1"/>
              <a:tileRect/>
            </a:gradFill>
            <a:prstDash val="solid"/>
            <a:miter/>
          </a:ln>
          <a:effectLst>
            <a:outerShdw blurRad="190500" dist="152400" dir="2700000" algn="tl" rotWithShape="0">
              <a:srgbClr val="FFFFFF">
                <a:alpha val="39000"/>
              </a:srgbClr>
            </a:outerShdw>
            <a:reflection blurRad="6350" stA="52000" endA="300" endPos="35000" dir="5400000" sy="-100000" algn="bl" rotWithShape="0"/>
          </a:effectLst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24" name="图形 9">
            <a:extLst>
              <a:ext uri="{FF2B5EF4-FFF2-40B4-BE49-F238E27FC236}">
                <a16:creationId xmlns:a16="http://schemas.microsoft.com/office/drawing/2014/main" id="{05718E25-E4AC-4F0B-31E3-4B75A722F765}"/>
              </a:ext>
            </a:extLst>
          </p:cNvPr>
          <p:cNvSpPr/>
          <p:nvPr/>
        </p:nvSpPr>
        <p:spPr>
          <a:xfrm>
            <a:off x="352726" y="2880135"/>
            <a:ext cx="2512915" cy="2263365"/>
          </a:xfrm>
          <a:custGeom>
            <a:avLst/>
            <a:gdLst>
              <a:gd name="connsiteX0" fmla="*/ 1357313 w 2812039"/>
              <a:gd name="connsiteY0" fmla="*/ 1805420 h 2532784"/>
              <a:gd name="connsiteX1" fmla="*/ 1409267 w 2812039"/>
              <a:gd name="connsiteY1" fmla="*/ 1863869 h 2532784"/>
              <a:gd name="connsiteX2" fmla="*/ 1435244 w 2812039"/>
              <a:gd name="connsiteY2" fmla="*/ 1902835 h 2532784"/>
              <a:gd name="connsiteX3" fmla="*/ 1428750 w 2812039"/>
              <a:gd name="connsiteY3" fmla="*/ 1922318 h 2532784"/>
              <a:gd name="connsiteX4" fmla="*/ 1344324 w 2812039"/>
              <a:gd name="connsiteY4" fmla="*/ 1896341 h 2532784"/>
              <a:gd name="connsiteX5" fmla="*/ 1227426 w 2812039"/>
              <a:gd name="connsiteY5" fmla="*/ 1922318 h 2532784"/>
              <a:gd name="connsiteX6" fmla="*/ 1201449 w 2812039"/>
              <a:gd name="connsiteY6" fmla="*/ 1915824 h 2532784"/>
              <a:gd name="connsiteX7" fmla="*/ 1104034 w 2812039"/>
              <a:gd name="connsiteY7" fmla="*/ 1863869 h 2532784"/>
              <a:gd name="connsiteX8" fmla="*/ 1071563 w 2812039"/>
              <a:gd name="connsiteY8" fmla="*/ 1779443 h 2532784"/>
              <a:gd name="connsiteX9" fmla="*/ 1130012 w 2812039"/>
              <a:gd name="connsiteY9" fmla="*/ 1733983 h 2532784"/>
              <a:gd name="connsiteX10" fmla="*/ 1285875 w 2812039"/>
              <a:gd name="connsiteY10" fmla="*/ 1701511 h 2532784"/>
              <a:gd name="connsiteX11" fmla="*/ 1357313 w 2812039"/>
              <a:gd name="connsiteY11" fmla="*/ 1805420 h 2532784"/>
              <a:gd name="connsiteX12" fmla="*/ 974148 w 2812039"/>
              <a:gd name="connsiteY12" fmla="*/ 1915824 h 2532784"/>
              <a:gd name="connsiteX13" fmla="*/ 876733 w 2812039"/>
              <a:gd name="connsiteY13" fmla="*/ 1915824 h 2532784"/>
              <a:gd name="connsiteX14" fmla="*/ 850756 w 2812039"/>
              <a:gd name="connsiteY14" fmla="*/ 1688523 h 2532784"/>
              <a:gd name="connsiteX15" fmla="*/ 850756 w 2812039"/>
              <a:gd name="connsiteY15" fmla="*/ 1689735 h 2532784"/>
              <a:gd name="connsiteX16" fmla="*/ 863744 w 2812039"/>
              <a:gd name="connsiteY16" fmla="*/ 1727489 h 2532784"/>
              <a:gd name="connsiteX17" fmla="*/ 902710 w 2812039"/>
              <a:gd name="connsiteY17" fmla="*/ 1759960 h 2532784"/>
              <a:gd name="connsiteX18" fmla="*/ 974148 w 2812039"/>
              <a:gd name="connsiteY18" fmla="*/ 1896341 h 2532784"/>
              <a:gd name="connsiteX19" fmla="*/ 974148 w 2812039"/>
              <a:gd name="connsiteY19" fmla="*/ 1915824 h 2532784"/>
              <a:gd name="connsiteX20" fmla="*/ 668915 w 2812039"/>
              <a:gd name="connsiteY20" fmla="*/ 1623580 h 2532784"/>
              <a:gd name="connsiteX21" fmla="*/ 714375 w 2812039"/>
              <a:gd name="connsiteY21" fmla="*/ 1746972 h 2532784"/>
              <a:gd name="connsiteX22" fmla="*/ 798801 w 2812039"/>
              <a:gd name="connsiteY22" fmla="*/ 2013239 h 2532784"/>
              <a:gd name="connsiteX23" fmla="*/ 694892 w 2812039"/>
              <a:gd name="connsiteY23" fmla="*/ 2019733 h 2532784"/>
              <a:gd name="connsiteX24" fmla="*/ 642938 w 2812039"/>
              <a:gd name="connsiteY24" fmla="*/ 1922318 h 2532784"/>
              <a:gd name="connsiteX25" fmla="*/ 552017 w 2812039"/>
              <a:gd name="connsiteY25" fmla="*/ 1727489 h 2532784"/>
              <a:gd name="connsiteX26" fmla="*/ 655926 w 2812039"/>
              <a:gd name="connsiteY26" fmla="*/ 1617085 h 2532784"/>
              <a:gd name="connsiteX27" fmla="*/ 668915 w 2812039"/>
              <a:gd name="connsiteY27" fmla="*/ 1623580 h 2532784"/>
              <a:gd name="connsiteX28" fmla="*/ 2136631 w 2812039"/>
              <a:gd name="connsiteY28" fmla="*/ 1643062 h 2532784"/>
              <a:gd name="connsiteX29" fmla="*/ 2123642 w 2812039"/>
              <a:gd name="connsiteY29" fmla="*/ 1662545 h 2532784"/>
              <a:gd name="connsiteX30" fmla="*/ 2234046 w 2812039"/>
              <a:gd name="connsiteY30" fmla="*/ 1798926 h 2532784"/>
              <a:gd name="connsiteX31" fmla="*/ 2227551 w 2812039"/>
              <a:gd name="connsiteY31" fmla="*/ 1818409 h 2532784"/>
              <a:gd name="connsiteX32" fmla="*/ 2208068 w 2812039"/>
              <a:gd name="connsiteY32" fmla="*/ 1818409 h 2532784"/>
              <a:gd name="connsiteX33" fmla="*/ 2084676 w 2812039"/>
              <a:gd name="connsiteY33" fmla="*/ 1675534 h 2532784"/>
              <a:gd name="connsiteX34" fmla="*/ 2084676 w 2812039"/>
              <a:gd name="connsiteY34" fmla="*/ 1610591 h 2532784"/>
              <a:gd name="connsiteX35" fmla="*/ 2136631 w 2812039"/>
              <a:gd name="connsiteY35" fmla="*/ 1643062 h 2532784"/>
              <a:gd name="connsiteX36" fmla="*/ 1740477 w 2812039"/>
              <a:gd name="connsiteY36" fmla="*/ 1610591 h 2532784"/>
              <a:gd name="connsiteX37" fmla="*/ 1818409 w 2812039"/>
              <a:gd name="connsiteY37" fmla="*/ 1675534 h 2532784"/>
              <a:gd name="connsiteX38" fmla="*/ 1818409 w 2812039"/>
              <a:gd name="connsiteY38" fmla="*/ 1695017 h 2532784"/>
              <a:gd name="connsiteX39" fmla="*/ 1753466 w 2812039"/>
              <a:gd name="connsiteY39" fmla="*/ 1708006 h 2532784"/>
              <a:gd name="connsiteX40" fmla="*/ 1714500 w 2812039"/>
              <a:gd name="connsiteY40" fmla="*/ 1675534 h 2532784"/>
              <a:gd name="connsiteX41" fmla="*/ 1714500 w 2812039"/>
              <a:gd name="connsiteY41" fmla="*/ 1610591 h 2532784"/>
              <a:gd name="connsiteX42" fmla="*/ 1740477 w 2812039"/>
              <a:gd name="connsiteY42" fmla="*/ 1610591 h 2532784"/>
              <a:gd name="connsiteX43" fmla="*/ 1539154 w 2812039"/>
              <a:gd name="connsiteY43" fmla="*/ 1480705 h 2532784"/>
              <a:gd name="connsiteX44" fmla="*/ 1539154 w 2812039"/>
              <a:gd name="connsiteY44" fmla="*/ 1500187 h 2532784"/>
              <a:gd name="connsiteX45" fmla="*/ 1526165 w 2812039"/>
              <a:gd name="connsiteY45" fmla="*/ 1506682 h 2532784"/>
              <a:gd name="connsiteX46" fmla="*/ 1415762 w 2812039"/>
              <a:gd name="connsiteY46" fmla="*/ 1435244 h 2532784"/>
              <a:gd name="connsiteX47" fmla="*/ 1415762 w 2812039"/>
              <a:gd name="connsiteY47" fmla="*/ 1415761 h 2532784"/>
              <a:gd name="connsiteX48" fmla="*/ 1448233 w 2812039"/>
              <a:gd name="connsiteY48" fmla="*/ 1402773 h 2532784"/>
              <a:gd name="connsiteX49" fmla="*/ 1539154 w 2812039"/>
              <a:gd name="connsiteY49" fmla="*/ 1480705 h 2532784"/>
              <a:gd name="connsiteX50" fmla="*/ 759835 w 2812039"/>
              <a:gd name="connsiteY50" fmla="*/ 675409 h 2532784"/>
              <a:gd name="connsiteX51" fmla="*/ 785813 w 2812039"/>
              <a:gd name="connsiteY51" fmla="*/ 772824 h 2532784"/>
              <a:gd name="connsiteX52" fmla="*/ 766330 w 2812039"/>
              <a:gd name="connsiteY52" fmla="*/ 805295 h 2532784"/>
              <a:gd name="connsiteX53" fmla="*/ 922193 w 2812039"/>
              <a:gd name="connsiteY53" fmla="*/ 1091045 h 2532784"/>
              <a:gd name="connsiteX54" fmla="*/ 902710 w 2812039"/>
              <a:gd name="connsiteY54" fmla="*/ 1130011 h 2532784"/>
              <a:gd name="connsiteX55" fmla="*/ 922193 w 2812039"/>
              <a:gd name="connsiteY55" fmla="*/ 1155989 h 2532784"/>
              <a:gd name="connsiteX56" fmla="*/ 941676 w 2812039"/>
              <a:gd name="connsiteY56" fmla="*/ 1227426 h 2532784"/>
              <a:gd name="connsiteX57" fmla="*/ 889722 w 2812039"/>
              <a:gd name="connsiteY57" fmla="*/ 1279381 h 2532784"/>
              <a:gd name="connsiteX58" fmla="*/ 863744 w 2812039"/>
              <a:gd name="connsiteY58" fmla="*/ 1272886 h 2532784"/>
              <a:gd name="connsiteX59" fmla="*/ 707881 w 2812039"/>
              <a:gd name="connsiteY59" fmla="*/ 1026102 h 2532784"/>
              <a:gd name="connsiteX60" fmla="*/ 766330 w 2812039"/>
              <a:gd name="connsiteY60" fmla="*/ 935182 h 2532784"/>
              <a:gd name="connsiteX61" fmla="*/ 629949 w 2812039"/>
              <a:gd name="connsiteY61" fmla="*/ 824778 h 2532784"/>
              <a:gd name="connsiteX62" fmla="*/ 603972 w 2812039"/>
              <a:gd name="connsiteY62" fmla="*/ 857250 h 2532784"/>
              <a:gd name="connsiteX63" fmla="*/ 571500 w 2812039"/>
              <a:gd name="connsiteY63" fmla="*/ 883227 h 2532784"/>
              <a:gd name="connsiteX64" fmla="*/ 584489 w 2812039"/>
              <a:gd name="connsiteY64" fmla="*/ 902710 h 2532784"/>
              <a:gd name="connsiteX65" fmla="*/ 584489 w 2812039"/>
              <a:gd name="connsiteY65" fmla="*/ 1032597 h 2532784"/>
              <a:gd name="connsiteX66" fmla="*/ 558511 w 2812039"/>
              <a:gd name="connsiteY66" fmla="*/ 1032597 h 2532784"/>
              <a:gd name="connsiteX67" fmla="*/ 519546 w 2812039"/>
              <a:gd name="connsiteY67" fmla="*/ 928687 h 2532784"/>
              <a:gd name="connsiteX68" fmla="*/ 746847 w 2812039"/>
              <a:gd name="connsiteY68" fmla="*/ 668915 h 2532784"/>
              <a:gd name="connsiteX69" fmla="*/ 759835 w 2812039"/>
              <a:gd name="connsiteY69" fmla="*/ 675409 h 2532784"/>
              <a:gd name="connsiteX70" fmla="*/ 214313 w 2812039"/>
              <a:gd name="connsiteY70" fmla="*/ 12989 h 2532784"/>
              <a:gd name="connsiteX71" fmla="*/ 266267 w 2812039"/>
              <a:gd name="connsiteY71" fmla="*/ 38966 h 2532784"/>
              <a:gd name="connsiteX72" fmla="*/ 350693 w 2812039"/>
              <a:gd name="connsiteY72" fmla="*/ 12989 h 2532784"/>
              <a:gd name="connsiteX73" fmla="*/ 448108 w 2812039"/>
              <a:gd name="connsiteY73" fmla="*/ 58449 h 2532784"/>
              <a:gd name="connsiteX74" fmla="*/ 616960 w 2812039"/>
              <a:gd name="connsiteY74" fmla="*/ 84426 h 2532784"/>
              <a:gd name="connsiteX75" fmla="*/ 811790 w 2812039"/>
              <a:gd name="connsiteY75" fmla="*/ 25977 h 2532784"/>
              <a:gd name="connsiteX76" fmla="*/ 1052080 w 2812039"/>
              <a:gd name="connsiteY76" fmla="*/ 12989 h 2532784"/>
              <a:gd name="connsiteX77" fmla="*/ 1240415 w 2812039"/>
              <a:gd name="connsiteY77" fmla="*/ 45460 h 2532784"/>
              <a:gd name="connsiteX78" fmla="*/ 1396279 w 2812039"/>
              <a:gd name="connsiteY78" fmla="*/ 168852 h 2532784"/>
              <a:gd name="connsiteX79" fmla="*/ 1389784 w 2812039"/>
              <a:gd name="connsiteY79" fmla="*/ 188335 h 2532784"/>
              <a:gd name="connsiteX80" fmla="*/ 1370301 w 2812039"/>
              <a:gd name="connsiteY80" fmla="*/ 175347 h 2532784"/>
              <a:gd name="connsiteX81" fmla="*/ 1279381 w 2812039"/>
              <a:gd name="connsiteY81" fmla="*/ 292244 h 2532784"/>
              <a:gd name="connsiteX82" fmla="*/ 1318347 w 2812039"/>
              <a:gd name="connsiteY82" fmla="*/ 357188 h 2532784"/>
              <a:gd name="connsiteX83" fmla="*/ 1318347 w 2812039"/>
              <a:gd name="connsiteY83" fmla="*/ 376670 h 2532784"/>
              <a:gd name="connsiteX84" fmla="*/ 1259898 w 2812039"/>
              <a:gd name="connsiteY84" fmla="*/ 415636 h 2532784"/>
              <a:gd name="connsiteX85" fmla="*/ 1285875 w 2812039"/>
              <a:gd name="connsiteY85" fmla="*/ 435119 h 2532784"/>
              <a:gd name="connsiteX86" fmla="*/ 1130012 w 2812039"/>
              <a:gd name="connsiteY86" fmla="*/ 565006 h 2532784"/>
              <a:gd name="connsiteX87" fmla="*/ 1019608 w 2812039"/>
              <a:gd name="connsiteY87" fmla="*/ 513051 h 2532784"/>
              <a:gd name="connsiteX88" fmla="*/ 857250 w 2812039"/>
              <a:gd name="connsiteY88" fmla="*/ 603972 h 2532784"/>
              <a:gd name="connsiteX89" fmla="*/ 844261 w 2812039"/>
              <a:gd name="connsiteY89" fmla="*/ 623455 h 2532784"/>
              <a:gd name="connsiteX90" fmla="*/ 967654 w 2812039"/>
              <a:gd name="connsiteY90" fmla="*/ 889722 h 2532784"/>
              <a:gd name="connsiteX91" fmla="*/ 1000125 w 2812039"/>
              <a:gd name="connsiteY91" fmla="*/ 883227 h 2532784"/>
              <a:gd name="connsiteX92" fmla="*/ 974148 w 2812039"/>
              <a:gd name="connsiteY92" fmla="*/ 857250 h 2532784"/>
              <a:gd name="connsiteX93" fmla="*/ 954665 w 2812039"/>
              <a:gd name="connsiteY93" fmla="*/ 746847 h 2532784"/>
              <a:gd name="connsiteX94" fmla="*/ 935182 w 2812039"/>
              <a:gd name="connsiteY94" fmla="*/ 694892 h 2532784"/>
              <a:gd name="connsiteX95" fmla="*/ 987136 w 2812039"/>
              <a:gd name="connsiteY95" fmla="*/ 629949 h 2532784"/>
              <a:gd name="connsiteX96" fmla="*/ 990687 w 2812039"/>
              <a:gd name="connsiteY96" fmla="*/ 632893 h 2532784"/>
              <a:gd name="connsiteX97" fmla="*/ 1006619 w 2812039"/>
              <a:gd name="connsiteY97" fmla="*/ 629949 h 2532784"/>
              <a:gd name="connsiteX98" fmla="*/ 1078057 w 2812039"/>
              <a:gd name="connsiteY98" fmla="*/ 642937 h 2532784"/>
              <a:gd name="connsiteX99" fmla="*/ 1123517 w 2812039"/>
              <a:gd name="connsiteY99" fmla="*/ 727364 h 2532784"/>
              <a:gd name="connsiteX100" fmla="*/ 1104034 w 2812039"/>
              <a:gd name="connsiteY100" fmla="*/ 792307 h 2532784"/>
              <a:gd name="connsiteX101" fmla="*/ 1117023 w 2812039"/>
              <a:gd name="connsiteY101" fmla="*/ 818284 h 2532784"/>
              <a:gd name="connsiteX102" fmla="*/ 1175472 w 2812039"/>
              <a:gd name="connsiteY102" fmla="*/ 850756 h 2532784"/>
              <a:gd name="connsiteX103" fmla="*/ 1220932 w 2812039"/>
              <a:gd name="connsiteY103" fmla="*/ 863744 h 2532784"/>
              <a:gd name="connsiteX104" fmla="*/ 1240415 w 2812039"/>
              <a:gd name="connsiteY104" fmla="*/ 844261 h 2532784"/>
              <a:gd name="connsiteX105" fmla="*/ 1363807 w 2812039"/>
              <a:gd name="connsiteY105" fmla="*/ 844261 h 2532784"/>
              <a:gd name="connsiteX106" fmla="*/ 1396279 w 2812039"/>
              <a:gd name="connsiteY106" fmla="*/ 831273 h 2532784"/>
              <a:gd name="connsiteX107" fmla="*/ 1409267 w 2812039"/>
              <a:gd name="connsiteY107" fmla="*/ 792307 h 2532784"/>
              <a:gd name="connsiteX108" fmla="*/ 1441739 w 2812039"/>
              <a:gd name="connsiteY108" fmla="*/ 792307 h 2532784"/>
              <a:gd name="connsiteX109" fmla="*/ 1448233 w 2812039"/>
              <a:gd name="connsiteY109" fmla="*/ 824778 h 2532784"/>
              <a:gd name="connsiteX110" fmla="*/ 1461222 w 2812039"/>
              <a:gd name="connsiteY110" fmla="*/ 831273 h 2532784"/>
              <a:gd name="connsiteX111" fmla="*/ 1649557 w 2812039"/>
              <a:gd name="connsiteY111" fmla="*/ 766330 h 2532784"/>
              <a:gd name="connsiteX112" fmla="*/ 1720994 w 2812039"/>
              <a:gd name="connsiteY112" fmla="*/ 694892 h 2532784"/>
              <a:gd name="connsiteX113" fmla="*/ 1714500 w 2812039"/>
              <a:gd name="connsiteY113" fmla="*/ 720869 h 2532784"/>
              <a:gd name="connsiteX114" fmla="*/ 1733983 w 2812039"/>
              <a:gd name="connsiteY114" fmla="*/ 746847 h 2532784"/>
              <a:gd name="connsiteX115" fmla="*/ 1805421 w 2812039"/>
              <a:gd name="connsiteY115" fmla="*/ 733858 h 2532784"/>
              <a:gd name="connsiteX116" fmla="*/ 1805421 w 2812039"/>
              <a:gd name="connsiteY116" fmla="*/ 753341 h 2532784"/>
              <a:gd name="connsiteX117" fmla="*/ 1649557 w 2812039"/>
              <a:gd name="connsiteY117" fmla="*/ 818284 h 2532784"/>
              <a:gd name="connsiteX118" fmla="*/ 1532659 w 2812039"/>
              <a:gd name="connsiteY118" fmla="*/ 902710 h 2532784"/>
              <a:gd name="connsiteX119" fmla="*/ 1474210 w 2812039"/>
              <a:gd name="connsiteY119" fmla="*/ 922193 h 2532784"/>
              <a:gd name="connsiteX120" fmla="*/ 1448233 w 2812039"/>
              <a:gd name="connsiteY120" fmla="*/ 974148 h 2532784"/>
              <a:gd name="connsiteX121" fmla="*/ 1422256 w 2812039"/>
              <a:gd name="connsiteY121" fmla="*/ 961159 h 2532784"/>
              <a:gd name="connsiteX122" fmla="*/ 1305358 w 2812039"/>
              <a:gd name="connsiteY122" fmla="*/ 1032597 h 2532784"/>
              <a:gd name="connsiteX123" fmla="*/ 1266392 w 2812039"/>
              <a:gd name="connsiteY123" fmla="*/ 1110528 h 2532784"/>
              <a:gd name="connsiteX124" fmla="*/ 1266392 w 2812039"/>
              <a:gd name="connsiteY124" fmla="*/ 1136506 h 2532784"/>
              <a:gd name="connsiteX125" fmla="*/ 1311852 w 2812039"/>
              <a:gd name="connsiteY125" fmla="*/ 1136506 h 2532784"/>
              <a:gd name="connsiteX126" fmla="*/ 1552142 w 2812039"/>
              <a:gd name="connsiteY126" fmla="*/ 1298864 h 2532784"/>
              <a:gd name="connsiteX127" fmla="*/ 1571625 w 2812039"/>
              <a:gd name="connsiteY127" fmla="*/ 1363807 h 2532784"/>
              <a:gd name="connsiteX128" fmla="*/ 1656051 w 2812039"/>
              <a:gd name="connsiteY128" fmla="*/ 1487199 h 2532784"/>
              <a:gd name="connsiteX129" fmla="*/ 1695017 w 2812039"/>
              <a:gd name="connsiteY129" fmla="*/ 1454727 h 2532784"/>
              <a:gd name="connsiteX130" fmla="*/ 1746972 w 2812039"/>
              <a:gd name="connsiteY130" fmla="*/ 1441739 h 2532784"/>
              <a:gd name="connsiteX131" fmla="*/ 1753466 w 2812039"/>
              <a:gd name="connsiteY131" fmla="*/ 1428750 h 2532784"/>
              <a:gd name="connsiteX132" fmla="*/ 1714500 w 2812039"/>
              <a:gd name="connsiteY132" fmla="*/ 1311852 h 2532784"/>
              <a:gd name="connsiteX133" fmla="*/ 1746972 w 2812039"/>
              <a:gd name="connsiteY133" fmla="*/ 1246909 h 2532784"/>
              <a:gd name="connsiteX134" fmla="*/ 1811915 w 2812039"/>
              <a:gd name="connsiteY134" fmla="*/ 1227426 h 2532784"/>
              <a:gd name="connsiteX135" fmla="*/ 1889847 w 2812039"/>
              <a:gd name="connsiteY135" fmla="*/ 1292369 h 2532784"/>
              <a:gd name="connsiteX136" fmla="*/ 1889847 w 2812039"/>
              <a:gd name="connsiteY136" fmla="*/ 1357312 h 2532784"/>
              <a:gd name="connsiteX137" fmla="*/ 2071688 w 2812039"/>
              <a:gd name="connsiteY137" fmla="*/ 1415761 h 2532784"/>
              <a:gd name="connsiteX138" fmla="*/ 2162608 w 2812039"/>
              <a:gd name="connsiteY138" fmla="*/ 1519670 h 2532784"/>
              <a:gd name="connsiteX139" fmla="*/ 2208068 w 2812039"/>
              <a:gd name="connsiteY139" fmla="*/ 1571625 h 2532784"/>
              <a:gd name="connsiteX140" fmla="*/ 2234046 w 2812039"/>
              <a:gd name="connsiteY140" fmla="*/ 1591108 h 2532784"/>
              <a:gd name="connsiteX141" fmla="*/ 2247034 w 2812039"/>
              <a:gd name="connsiteY141" fmla="*/ 1669040 h 2532784"/>
              <a:gd name="connsiteX142" fmla="*/ 2318472 w 2812039"/>
              <a:gd name="connsiteY142" fmla="*/ 1870364 h 2532784"/>
              <a:gd name="connsiteX143" fmla="*/ 2383415 w 2812039"/>
              <a:gd name="connsiteY143" fmla="*/ 1909330 h 2532784"/>
              <a:gd name="connsiteX144" fmla="*/ 2428875 w 2812039"/>
              <a:gd name="connsiteY144" fmla="*/ 1876858 h 2532784"/>
              <a:gd name="connsiteX145" fmla="*/ 2506807 w 2812039"/>
              <a:gd name="connsiteY145" fmla="*/ 1883352 h 2532784"/>
              <a:gd name="connsiteX146" fmla="*/ 2526290 w 2812039"/>
              <a:gd name="connsiteY146" fmla="*/ 1896341 h 2532784"/>
              <a:gd name="connsiteX147" fmla="*/ 2649682 w 2812039"/>
              <a:gd name="connsiteY147" fmla="*/ 1941801 h 2532784"/>
              <a:gd name="connsiteX148" fmla="*/ 2812040 w 2812039"/>
              <a:gd name="connsiteY148" fmla="*/ 2493818 h 2532784"/>
              <a:gd name="connsiteX149" fmla="*/ 2805546 w 2812039"/>
              <a:gd name="connsiteY149" fmla="*/ 2532784 h 2532784"/>
              <a:gd name="connsiteX150" fmla="*/ 0 w 2812039"/>
              <a:gd name="connsiteY150" fmla="*/ 2532784 h 2532784"/>
              <a:gd name="connsiteX151" fmla="*/ 0 w 2812039"/>
              <a:gd name="connsiteY151" fmla="*/ 2487324 h 2532784"/>
              <a:gd name="connsiteX152" fmla="*/ 19483 w 2812039"/>
              <a:gd name="connsiteY152" fmla="*/ 2428875 h 2532784"/>
              <a:gd name="connsiteX153" fmla="*/ 38966 w 2812039"/>
              <a:gd name="connsiteY153" fmla="*/ 2260023 h 2532784"/>
              <a:gd name="connsiteX154" fmla="*/ 116898 w 2812039"/>
              <a:gd name="connsiteY154" fmla="*/ 2052205 h 2532784"/>
              <a:gd name="connsiteX155" fmla="*/ 194830 w 2812039"/>
              <a:gd name="connsiteY155" fmla="*/ 1928812 h 2532784"/>
              <a:gd name="connsiteX156" fmla="*/ 292244 w 2812039"/>
              <a:gd name="connsiteY156" fmla="*/ 1948295 h 2532784"/>
              <a:gd name="connsiteX157" fmla="*/ 357188 w 2812039"/>
              <a:gd name="connsiteY157" fmla="*/ 1915824 h 2532784"/>
              <a:gd name="connsiteX158" fmla="*/ 448108 w 2812039"/>
              <a:gd name="connsiteY158" fmla="*/ 1967778 h 2532784"/>
              <a:gd name="connsiteX159" fmla="*/ 571500 w 2812039"/>
              <a:gd name="connsiteY159" fmla="*/ 1967778 h 2532784"/>
              <a:gd name="connsiteX160" fmla="*/ 577994 w 2812039"/>
              <a:gd name="connsiteY160" fmla="*/ 1948295 h 2532784"/>
              <a:gd name="connsiteX161" fmla="*/ 409142 w 2812039"/>
              <a:gd name="connsiteY161" fmla="*/ 1746972 h 2532784"/>
              <a:gd name="connsiteX162" fmla="*/ 396153 w 2812039"/>
              <a:gd name="connsiteY162" fmla="*/ 1688523 h 2532784"/>
              <a:gd name="connsiteX163" fmla="*/ 467591 w 2812039"/>
              <a:gd name="connsiteY163" fmla="*/ 1545648 h 2532784"/>
              <a:gd name="connsiteX164" fmla="*/ 571500 w 2812039"/>
              <a:gd name="connsiteY164" fmla="*/ 1357312 h 2532784"/>
              <a:gd name="connsiteX165" fmla="*/ 409142 w 2812039"/>
              <a:gd name="connsiteY165" fmla="*/ 1220932 h 2532784"/>
              <a:gd name="connsiteX166" fmla="*/ 402648 w 2812039"/>
              <a:gd name="connsiteY166" fmla="*/ 1188460 h 2532784"/>
              <a:gd name="connsiteX167" fmla="*/ 344199 w 2812039"/>
              <a:gd name="connsiteY167" fmla="*/ 1130011 h 2532784"/>
              <a:gd name="connsiteX168" fmla="*/ 519546 w 2812039"/>
              <a:gd name="connsiteY168" fmla="*/ 1013114 h 2532784"/>
              <a:gd name="connsiteX169" fmla="*/ 201324 w 2812039"/>
              <a:gd name="connsiteY169" fmla="*/ 12989 h 2532784"/>
              <a:gd name="connsiteX170" fmla="*/ 207818 w 2812039"/>
              <a:gd name="connsiteY170" fmla="*/ 0 h 2532784"/>
              <a:gd name="connsiteX171" fmla="*/ 214313 w 2812039"/>
              <a:gd name="connsiteY171" fmla="*/ 12989 h 25327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</a:cxnLst>
            <a:rect l="l" t="t" r="r" b="b"/>
            <a:pathLst>
              <a:path w="2812039" h="2532784">
                <a:moveTo>
                  <a:pt x="1357313" y="1805420"/>
                </a:moveTo>
                <a:cubicBezTo>
                  <a:pt x="1363807" y="1818409"/>
                  <a:pt x="1389784" y="1837892"/>
                  <a:pt x="1409267" y="1863869"/>
                </a:cubicBezTo>
                <a:cubicBezTo>
                  <a:pt x="1422256" y="1870364"/>
                  <a:pt x="1435244" y="1883352"/>
                  <a:pt x="1435244" y="1902835"/>
                </a:cubicBezTo>
                <a:cubicBezTo>
                  <a:pt x="1435244" y="1915824"/>
                  <a:pt x="1435244" y="1915824"/>
                  <a:pt x="1428750" y="1922318"/>
                </a:cubicBezTo>
                <a:cubicBezTo>
                  <a:pt x="1402773" y="1915824"/>
                  <a:pt x="1357313" y="1896341"/>
                  <a:pt x="1344324" y="1896341"/>
                </a:cubicBezTo>
                <a:cubicBezTo>
                  <a:pt x="1324841" y="1896341"/>
                  <a:pt x="1240415" y="1922318"/>
                  <a:pt x="1227426" y="1922318"/>
                </a:cubicBezTo>
                <a:cubicBezTo>
                  <a:pt x="1207943" y="1922318"/>
                  <a:pt x="1207943" y="1922318"/>
                  <a:pt x="1201449" y="1915824"/>
                </a:cubicBezTo>
                <a:cubicBezTo>
                  <a:pt x="1181966" y="1896341"/>
                  <a:pt x="1104034" y="1902835"/>
                  <a:pt x="1104034" y="1863869"/>
                </a:cubicBezTo>
                <a:cubicBezTo>
                  <a:pt x="1104034" y="1844386"/>
                  <a:pt x="1084551" y="1805420"/>
                  <a:pt x="1071563" y="1779443"/>
                </a:cubicBezTo>
                <a:cubicBezTo>
                  <a:pt x="1084551" y="1766455"/>
                  <a:pt x="1104034" y="1740477"/>
                  <a:pt x="1130012" y="1733983"/>
                </a:cubicBezTo>
                <a:cubicBezTo>
                  <a:pt x="1175472" y="1714500"/>
                  <a:pt x="1266392" y="1701511"/>
                  <a:pt x="1285875" y="1701511"/>
                </a:cubicBezTo>
                <a:cubicBezTo>
                  <a:pt x="1311852" y="1701511"/>
                  <a:pt x="1357313" y="1798926"/>
                  <a:pt x="1357313" y="1805420"/>
                </a:cubicBezTo>
                <a:close/>
                <a:moveTo>
                  <a:pt x="974148" y="1915824"/>
                </a:moveTo>
                <a:lnTo>
                  <a:pt x="876733" y="1915824"/>
                </a:lnTo>
                <a:cubicBezTo>
                  <a:pt x="863744" y="1850881"/>
                  <a:pt x="857250" y="1785937"/>
                  <a:pt x="850756" y="1688523"/>
                </a:cubicBezTo>
                <a:cubicBezTo>
                  <a:pt x="850756" y="1689389"/>
                  <a:pt x="850756" y="1689735"/>
                  <a:pt x="850756" y="1689735"/>
                </a:cubicBezTo>
                <a:cubicBezTo>
                  <a:pt x="850929" y="1689735"/>
                  <a:pt x="852401" y="1676660"/>
                  <a:pt x="863744" y="1727489"/>
                </a:cubicBezTo>
                <a:cubicBezTo>
                  <a:pt x="870239" y="1740477"/>
                  <a:pt x="896216" y="1746972"/>
                  <a:pt x="902710" y="1759960"/>
                </a:cubicBezTo>
                <a:cubicBezTo>
                  <a:pt x="935182" y="1798926"/>
                  <a:pt x="948171" y="1850881"/>
                  <a:pt x="974148" y="1896341"/>
                </a:cubicBezTo>
                <a:lnTo>
                  <a:pt x="974148" y="1915824"/>
                </a:lnTo>
                <a:close/>
                <a:moveTo>
                  <a:pt x="668915" y="1623580"/>
                </a:moveTo>
                <a:cubicBezTo>
                  <a:pt x="681903" y="1662545"/>
                  <a:pt x="714375" y="1727489"/>
                  <a:pt x="714375" y="1746972"/>
                </a:cubicBezTo>
                <a:cubicBezTo>
                  <a:pt x="714375" y="1759960"/>
                  <a:pt x="766330" y="1915824"/>
                  <a:pt x="798801" y="2013239"/>
                </a:cubicBezTo>
                <a:cubicBezTo>
                  <a:pt x="792307" y="2013239"/>
                  <a:pt x="785813" y="2019733"/>
                  <a:pt x="694892" y="2019733"/>
                </a:cubicBezTo>
                <a:cubicBezTo>
                  <a:pt x="688398" y="1987261"/>
                  <a:pt x="655926" y="1954790"/>
                  <a:pt x="642938" y="1922318"/>
                </a:cubicBezTo>
                <a:cubicBezTo>
                  <a:pt x="623455" y="1863869"/>
                  <a:pt x="629949" y="1772949"/>
                  <a:pt x="552017" y="1727489"/>
                </a:cubicBezTo>
                <a:cubicBezTo>
                  <a:pt x="584489" y="1695017"/>
                  <a:pt x="623455" y="1656051"/>
                  <a:pt x="655926" y="1617085"/>
                </a:cubicBezTo>
                <a:cubicBezTo>
                  <a:pt x="662421" y="1617085"/>
                  <a:pt x="668915" y="1617085"/>
                  <a:pt x="668915" y="1623580"/>
                </a:cubicBezTo>
                <a:close/>
                <a:moveTo>
                  <a:pt x="2136631" y="1643062"/>
                </a:moveTo>
                <a:cubicBezTo>
                  <a:pt x="2136631" y="1656051"/>
                  <a:pt x="2123642" y="1643062"/>
                  <a:pt x="2123642" y="1662545"/>
                </a:cubicBezTo>
                <a:cubicBezTo>
                  <a:pt x="2123642" y="1662545"/>
                  <a:pt x="2234046" y="1759960"/>
                  <a:pt x="2234046" y="1798926"/>
                </a:cubicBezTo>
                <a:cubicBezTo>
                  <a:pt x="2234046" y="1811915"/>
                  <a:pt x="2227551" y="1811915"/>
                  <a:pt x="2227551" y="1818409"/>
                </a:cubicBezTo>
                <a:lnTo>
                  <a:pt x="2208068" y="1818409"/>
                </a:lnTo>
                <a:cubicBezTo>
                  <a:pt x="2169103" y="1772949"/>
                  <a:pt x="2130137" y="1720994"/>
                  <a:pt x="2084676" y="1675534"/>
                </a:cubicBezTo>
                <a:lnTo>
                  <a:pt x="2084676" y="1610591"/>
                </a:lnTo>
                <a:cubicBezTo>
                  <a:pt x="2097665" y="1610591"/>
                  <a:pt x="2136631" y="1623580"/>
                  <a:pt x="2136631" y="1643062"/>
                </a:cubicBezTo>
                <a:close/>
                <a:moveTo>
                  <a:pt x="1740477" y="1610591"/>
                </a:moveTo>
                <a:cubicBezTo>
                  <a:pt x="1772949" y="1630074"/>
                  <a:pt x="1798926" y="1649557"/>
                  <a:pt x="1818409" y="1675534"/>
                </a:cubicBezTo>
                <a:lnTo>
                  <a:pt x="1818409" y="1695017"/>
                </a:lnTo>
                <a:cubicBezTo>
                  <a:pt x="1772949" y="1675534"/>
                  <a:pt x="1759960" y="1708006"/>
                  <a:pt x="1753466" y="1708006"/>
                </a:cubicBezTo>
                <a:cubicBezTo>
                  <a:pt x="1733983" y="1708006"/>
                  <a:pt x="1727489" y="1688523"/>
                  <a:pt x="1714500" y="1675534"/>
                </a:cubicBezTo>
                <a:lnTo>
                  <a:pt x="1714500" y="1610591"/>
                </a:lnTo>
                <a:lnTo>
                  <a:pt x="1740477" y="1610591"/>
                </a:lnTo>
                <a:close/>
                <a:moveTo>
                  <a:pt x="1539154" y="1480705"/>
                </a:moveTo>
                <a:lnTo>
                  <a:pt x="1539154" y="1500187"/>
                </a:lnTo>
                <a:cubicBezTo>
                  <a:pt x="1539154" y="1500187"/>
                  <a:pt x="1539154" y="1506682"/>
                  <a:pt x="1526165" y="1506682"/>
                </a:cubicBezTo>
                <a:cubicBezTo>
                  <a:pt x="1506682" y="1506682"/>
                  <a:pt x="1454727" y="1461222"/>
                  <a:pt x="1415762" y="1435244"/>
                </a:cubicBezTo>
                <a:lnTo>
                  <a:pt x="1415762" y="1415761"/>
                </a:lnTo>
                <a:cubicBezTo>
                  <a:pt x="1422256" y="1409267"/>
                  <a:pt x="1428750" y="1402773"/>
                  <a:pt x="1448233" y="1402773"/>
                </a:cubicBezTo>
                <a:cubicBezTo>
                  <a:pt x="1461222" y="1402773"/>
                  <a:pt x="1513176" y="1448233"/>
                  <a:pt x="1539154" y="1480705"/>
                </a:cubicBezTo>
                <a:close/>
                <a:moveTo>
                  <a:pt x="759835" y="675409"/>
                </a:moveTo>
                <a:cubicBezTo>
                  <a:pt x="766330" y="707881"/>
                  <a:pt x="785813" y="759835"/>
                  <a:pt x="785813" y="772824"/>
                </a:cubicBezTo>
                <a:cubicBezTo>
                  <a:pt x="785813" y="792307"/>
                  <a:pt x="766330" y="792307"/>
                  <a:pt x="766330" y="805295"/>
                </a:cubicBezTo>
                <a:cubicBezTo>
                  <a:pt x="766330" y="863744"/>
                  <a:pt x="922193" y="1065068"/>
                  <a:pt x="922193" y="1091045"/>
                </a:cubicBezTo>
                <a:cubicBezTo>
                  <a:pt x="922193" y="1104034"/>
                  <a:pt x="902710" y="1117023"/>
                  <a:pt x="902710" y="1130011"/>
                </a:cubicBezTo>
                <a:cubicBezTo>
                  <a:pt x="902710" y="1149494"/>
                  <a:pt x="922193" y="1155989"/>
                  <a:pt x="922193" y="1155989"/>
                </a:cubicBezTo>
                <a:cubicBezTo>
                  <a:pt x="928688" y="1175472"/>
                  <a:pt x="941676" y="1207943"/>
                  <a:pt x="941676" y="1227426"/>
                </a:cubicBezTo>
                <a:cubicBezTo>
                  <a:pt x="941676" y="1240415"/>
                  <a:pt x="902710" y="1279381"/>
                  <a:pt x="889722" y="1279381"/>
                </a:cubicBezTo>
                <a:cubicBezTo>
                  <a:pt x="870239" y="1279381"/>
                  <a:pt x="876733" y="1272886"/>
                  <a:pt x="863744" y="1272886"/>
                </a:cubicBezTo>
                <a:cubicBezTo>
                  <a:pt x="863744" y="1117023"/>
                  <a:pt x="707881" y="1071562"/>
                  <a:pt x="707881" y="1026102"/>
                </a:cubicBezTo>
                <a:cubicBezTo>
                  <a:pt x="707881" y="1006619"/>
                  <a:pt x="766330" y="948170"/>
                  <a:pt x="766330" y="935182"/>
                </a:cubicBezTo>
                <a:cubicBezTo>
                  <a:pt x="766330" y="857250"/>
                  <a:pt x="688398" y="824778"/>
                  <a:pt x="629949" y="824778"/>
                </a:cubicBezTo>
                <a:cubicBezTo>
                  <a:pt x="616960" y="824778"/>
                  <a:pt x="610466" y="850756"/>
                  <a:pt x="603972" y="857250"/>
                </a:cubicBezTo>
                <a:cubicBezTo>
                  <a:pt x="597477" y="863744"/>
                  <a:pt x="584489" y="870239"/>
                  <a:pt x="571500" y="883227"/>
                </a:cubicBezTo>
                <a:cubicBezTo>
                  <a:pt x="571500" y="889722"/>
                  <a:pt x="577994" y="896216"/>
                  <a:pt x="584489" y="902710"/>
                </a:cubicBezTo>
                <a:lnTo>
                  <a:pt x="584489" y="1032597"/>
                </a:lnTo>
                <a:lnTo>
                  <a:pt x="558511" y="1032597"/>
                </a:lnTo>
                <a:cubicBezTo>
                  <a:pt x="526040" y="1013114"/>
                  <a:pt x="519546" y="954665"/>
                  <a:pt x="519546" y="928687"/>
                </a:cubicBezTo>
                <a:cubicBezTo>
                  <a:pt x="519546" y="857250"/>
                  <a:pt x="642938" y="668915"/>
                  <a:pt x="746847" y="668915"/>
                </a:cubicBezTo>
                <a:cubicBezTo>
                  <a:pt x="759835" y="668915"/>
                  <a:pt x="759835" y="675409"/>
                  <a:pt x="759835" y="675409"/>
                </a:cubicBezTo>
                <a:close/>
                <a:moveTo>
                  <a:pt x="214313" y="12989"/>
                </a:moveTo>
                <a:cubicBezTo>
                  <a:pt x="233795" y="25977"/>
                  <a:pt x="253278" y="38966"/>
                  <a:pt x="266267" y="38966"/>
                </a:cubicBezTo>
                <a:cubicBezTo>
                  <a:pt x="285750" y="38966"/>
                  <a:pt x="331210" y="12989"/>
                  <a:pt x="350693" y="12989"/>
                </a:cubicBezTo>
                <a:cubicBezTo>
                  <a:pt x="363682" y="12989"/>
                  <a:pt x="409142" y="51955"/>
                  <a:pt x="448108" y="58449"/>
                </a:cubicBezTo>
                <a:cubicBezTo>
                  <a:pt x="493568" y="64943"/>
                  <a:pt x="597477" y="84426"/>
                  <a:pt x="616960" y="84426"/>
                </a:cubicBezTo>
                <a:cubicBezTo>
                  <a:pt x="629949" y="84426"/>
                  <a:pt x="740352" y="32472"/>
                  <a:pt x="811790" y="25977"/>
                </a:cubicBezTo>
                <a:cubicBezTo>
                  <a:pt x="954665" y="6494"/>
                  <a:pt x="1039091" y="12989"/>
                  <a:pt x="1052080" y="12989"/>
                </a:cubicBezTo>
                <a:cubicBezTo>
                  <a:pt x="1071563" y="12989"/>
                  <a:pt x="1181966" y="32472"/>
                  <a:pt x="1240415" y="45460"/>
                </a:cubicBezTo>
                <a:cubicBezTo>
                  <a:pt x="1253404" y="110403"/>
                  <a:pt x="1396279" y="90920"/>
                  <a:pt x="1396279" y="168852"/>
                </a:cubicBezTo>
                <a:cubicBezTo>
                  <a:pt x="1396279" y="188335"/>
                  <a:pt x="1396279" y="181841"/>
                  <a:pt x="1389784" y="188335"/>
                </a:cubicBezTo>
                <a:cubicBezTo>
                  <a:pt x="1383290" y="181841"/>
                  <a:pt x="1383290" y="175347"/>
                  <a:pt x="1370301" y="175347"/>
                </a:cubicBezTo>
                <a:cubicBezTo>
                  <a:pt x="1331335" y="175347"/>
                  <a:pt x="1279381" y="285750"/>
                  <a:pt x="1279381" y="292244"/>
                </a:cubicBezTo>
                <a:cubicBezTo>
                  <a:pt x="1279381" y="305233"/>
                  <a:pt x="1305358" y="331210"/>
                  <a:pt x="1318347" y="357188"/>
                </a:cubicBezTo>
                <a:lnTo>
                  <a:pt x="1318347" y="376670"/>
                </a:lnTo>
                <a:cubicBezTo>
                  <a:pt x="1298864" y="376670"/>
                  <a:pt x="1266392" y="402648"/>
                  <a:pt x="1259898" y="415636"/>
                </a:cubicBezTo>
                <a:cubicBezTo>
                  <a:pt x="1266392" y="422131"/>
                  <a:pt x="1279381" y="428625"/>
                  <a:pt x="1285875" y="435119"/>
                </a:cubicBezTo>
                <a:cubicBezTo>
                  <a:pt x="1259898" y="467591"/>
                  <a:pt x="1149494" y="565006"/>
                  <a:pt x="1130012" y="565006"/>
                </a:cubicBezTo>
                <a:cubicBezTo>
                  <a:pt x="1110529" y="565006"/>
                  <a:pt x="1032597" y="513051"/>
                  <a:pt x="1019608" y="513051"/>
                </a:cubicBezTo>
                <a:cubicBezTo>
                  <a:pt x="954665" y="513051"/>
                  <a:pt x="941676" y="616960"/>
                  <a:pt x="857250" y="603972"/>
                </a:cubicBezTo>
                <a:cubicBezTo>
                  <a:pt x="850756" y="610466"/>
                  <a:pt x="844261" y="603972"/>
                  <a:pt x="844261" y="623455"/>
                </a:cubicBezTo>
                <a:cubicBezTo>
                  <a:pt x="844261" y="668915"/>
                  <a:pt x="948171" y="863744"/>
                  <a:pt x="967654" y="889722"/>
                </a:cubicBezTo>
                <a:lnTo>
                  <a:pt x="1000125" y="883227"/>
                </a:lnTo>
                <a:cubicBezTo>
                  <a:pt x="1000125" y="876733"/>
                  <a:pt x="987136" y="870239"/>
                  <a:pt x="974148" y="857250"/>
                </a:cubicBezTo>
                <a:cubicBezTo>
                  <a:pt x="967654" y="824778"/>
                  <a:pt x="961159" y="785812"/>
                  <a:pt x="954665" y="746847"/>
                </a:cubicBezTo>
                <a:cubicBezTo>
                  <a:pt x="954665" y="733858"/>
                  <a:pt x="935182" y="714375"/>
                  <a:pt x="935182" y="694892"/>
                </a:cubicBezTo>
                <a:cubicBezTo>
                  <a:pt x="935182" y="681903"/>
                  <a:pt x="967654" y="655926"/>
                  <a:pt x="987136" y="629949"/>
                </a:cubicBezTo>
                <a:cubicBezTo>
                  <a:pt x="989301" y="632200"/>
                  <a:pt x="989994" y="632893"/>
                  <a:pt x="990687" y="632893"/>
                </a:cubicBezTo>
                <a:cubicBezTo>
                  <a:pt x="992159" y="632893"/>
                  <a:pt x="993631" y="629949"/>
                  <a:pt x="1006619" y="629949"/>
                </a:cubicBezTo>
                <a:cubicBezTo>
                  <a:pt x="1019608" y="629949"/>
                  <a:pt x="1052080" y="642937"/>
                  <a:pt x="1078057" y="642937"/>
                </a:cubicBezTo>
                <a:cubicBezTo>
                  <a:pt x="1097540" y="668915"/>
                  <a:pt x="1123517" y="688398"/>
                  <a:pt x="1123517" y="727364"/>
                </a:cubicBezTo>
                <a:cubicBezTo>
                  <a:pt x="1123517" y="740352"/>
                  <a:pt x="1104034" y="779318"/>
                  <a:pt x="1104034" y="792307"/>
                </a:cubicBezTo>
                <a:cubicBezTo>
                  <a:pt x="1104034" y="811790"/>
                  <a:pt x="1117023" y="811790"/>
                  <a:pt x="1117023" y="818284"/>
                </a:cubicBezTo>
                <a:cubicBezTo>
                  <a:pt x="1136506" y="824778"/>
                  <a:pt x="1149494" y="837767"/>
                  <a:pt x="1175472" y="850756"/>
                </a:cubicBezTo>
                <a:cubicBezTo>
                  <a:pt x="1181966" y="850756"/>
                  <a:pt x="1201449" y="863744"/>
                  <a:pt x="1220932" y="863744"/>
                </a:cubicBezTo>
                <a:cubicBezTo>
                  <a:pt x="1233921" y="863744"/>
                  <a:pt x="1220932" y="844261"/>
                  <a:pt x="1240415" y="844261"/>
                </a:cubicBezTo>
                <a:lnTo>
                  <a:pt x="1363807" y="844261"/>
                </a:lnTo>
                <a:cubicBezTo>
                  <a:pt x="1376796" y="837767"/>
                  <a:pt x="1389784" y="837767"/>
                  <a:pt x="1396279" y="831273"/>
                </a:cubicBezTo>
                <a:cubicBezTo>
                  <a:pt x="1409267" y="824778"/>
                  <a:pt x="1409267" y="811790"/>
                  <a:pt x="1409267" y="792307"/>
                </a:cubicBezTo>
                <a:lnTo>
                  <a:pt x="1441739" y="792307"/>
                </a:lnTo>
                <a:cubicBezTo>
                  <a:pt x="1448233" y="798801"/>
                  <a:pt x="1454727" y="811790"/>
                  <a:pt x="1448233" y="824778"/>
                </a:cubicBezTo>
                <a:cubicBezTo>
                  <a:pt x="1454727" y="824778"/>
                  <a:pt x="1448233" y="831273"/>
                  <a:pt x="1461222" y="831273"/>
                </a:cubicBezTo>
                <a:cubicBezTo>
                  <a:pt x="1480705" y="831273"/>
                  <a:pt x="1591108" y="798801"/>
                  <a:pt x="1649557" y="766330"/>
                </a:cubicBezTo>
                <a:cubicBezTo>
                  <a:pt x="1675534" y="753341"/>
                  <a:pt x="1701512" y="714375"/>
                  <a:pt x="1720994" y="694892"/>
                </a:cubicBezTo>
                <a:cubicBezTo>
                  <a:pt x="1720994" y="701386"/>
                  <a:pt x="1714500" y="701386"/>
                  <a:pt x="1714500" y="720869"/>
                </a:cubicBezTo>
                <a:cubicBezTo>
                  <a:pt x="1714500" y="733858"/>
                  <a:pt x="1720994" y="746847"/>
                  <a:pt x="1733983" y="746847"/>
                </a:cubicBezTo>
                <a:cubicBezTo>
                  <a:pt x="1753466" y="746847"/>
                  <a:pt x="1766455" y="740352"/>
                  <a:pt x="1805421" y="733858"/>
                </a:cubicBezTo>
                <a:lnTo>
                  <a:pt x="1805421" y="753341"/>
                </a:lnTo>
                <a:cubicBezTo>
                  <a:pt x="1753466" y="798801"/>
                  <a:pt x="1701512" y="792307"/>
                  <a:pt x="1649557" y="818284"/>
                </a:cubicBezTo>
                <a:cubicBezTo>
                  <a:pt x="1604097" y="837767"/>
                  <a:pt x="1571625" y="883227"/>
                  <a:pt x="1532659" y="902710"/>
                </a:cubicBezTo>
                <a:cubicBezTo>
                  <a:pt x="1513176" y="915699"/>
                  <a:pt x="1493693" y="915699"/>
                  <a:pt x="1474210" y="922193"/>
                </a:cubicBezTo>
                <a:cubicBezTo>
                  <a:pt x="1448233" y="948170"/>
                  <a:pt x="1487199" y="974148"/>
                  <a:pt x="1448233" y="974148"/>
                </a:cubicBezTo>
                <a:cubicBezTo>
                  <a:pt x="1428750" y="974148"/>
                  <a:pt x="1435244" y="961159"/>
                  <a:pt x="1422256" y="961159"/>
                </a:cubicBezTo>
                <a:cubicBezTo>
                  <a:pt x="1409267" y="961159"/>
                  <a:pt x="1318347" y="1013114"/>
                  <a:pt x="1305358" y="1032597"/>
                </a:cubicBezTo>
                <a:cubicBezTo>
                  <a:pt x="1285875" y="1052080"/>
                  <a:pt x="1279381" y="1084551"/>
                  <a:pt x="1266392" y="1110528"/>
                </a:cubicBezTo>
                <a:lnTo>
                  <a:pt x="1266392" y="1136506"/>
                </a:lnTo>
                <a:cubicBezTo>
                  <a:pt x="1279381" y="1143000"/>
                  <a:pt x="1298864" y="1136506"/>
                  <a:pt x="1311852" y="1136506"/>
                </a:cubicBezTo>
                <a:cubicBezTo>
                  <a:pt x="1357313" y="1136506"/>
                  <a:pt x="1545648" y="1285875"/>
                  <a:pt x="1552142" y="1298864"/>
                </a:cubicBezTo>
                <a:cubicBezTo>
                  <a:pt x="1565131" y="1318347"/>
                  <a:pt x="1571625" y="1350818"/>
                  <a:pt x="1571625" y="1363807"/>
                </a:cubicBezTo>
                <a:cubicBezTo>
                  <a:pt x="1604097" y="1396278"/>
                  <a:pt x="1630074" y="1441739"/>
                  <a:pt x="1656051" y="1487199"/>
                </a:cubicBezTo>
                <a:cubicBezTo>
                  <a:pt x="1669040" y="1487199"/>
                  <a:pt x="1682029" y="1467716"/>
                  <a:pt x="1695017" y="1454727"/>
                </a:cubicBezTo>
                <a:cubicBezTo>
                  <a:pt x="1708006" y="1454727"/>
                  <a:pt x="1727489" y="1454727"/>
                  <a:pt x="1746972" y="1441739"/>
                </a:cubicBezTo>
                <a:cubicBezTo>
                  <a:pt x="1753466" y="1441739"/>
                  <a:pt x="1753466" y="1441739"/>
                  <a:pt x="1753466" y="1428750"/>
                </a:cubicBezTo>
                <a:cubicBezTo>
                  <a:pt x="1753466" y="1409267"/>
                  <a:pt x="1714500" y="1331335"/>
                  <a:pt x="1714500" y="1311852"/>
                </a:cubicBezTo>
                <a:cubicBezTo>
                  <a:pt x="1714500" y="1298864"/>
                  <a:pt x="1746972" y="1259898"/>
                  <a:pt x="1746972" y="1246909"/>
                </a:cubicBezTo>
                <a:cubicBezTo>
                  <a:pt x="1746972" y="1227426"/>
                  <a:pt x="1798926" y="1227426"/>
                  <a:pt x="1811915" y="1227426"/>
                </a:cubicBezTo>
                <a:cubicBezTo>
                  <a:pt x="1844387" y="1227426"/>
                  <a:pt x="1876858" y="1240415"/>
                  <a:pt x="1889847" y="1292369"/>
                </a:cubicBezTo>
                <a:cubicBezTo>
                  <a:pt x="1896341" y="1305358"/>
                  <a:pt x="1876858" y="1337830"/>
                  <a:pt x="1889847" y="1357312"/>
                </a:cubicBezTo>
                <a:cubicBezTo>
                  <a:pt x="1928813" y="1435244"/>
                  <a:pt x="2013239" y="1389784"/>
                  <a:pt x="2071688" y="1415761"/>
                </a:cubicBezTo>
                <a:cubicBezTo>
                  <a:pt x="2104159" y="1461222"/>
                  <a:pt x="2117148" y="1474210"/>
                  <a:pt x="2162608" y="1519670"/>
                </a:cubicBezTo>
                <a:cubicBezTo>
                  <a:pt x="2175597" y="1532659"/>
                  <a:pt x="2188586" y="1558636"/>
                  <a:pt x="2208068" y="1571625"/>
                </a:cubicBezTo>
                <a:cubicBezTo>
                  <a:pt x="2208068" y="1578119"/>
                  <a:pt x="2227551" y="1571625"/>
                  <a:pt x="2234046" y="1591108"/>
                </a:cubicBezTo>
                <a:cubicBezTo>
                  <a:pt x="2247034" y="1610591"/>
                  <a:pt x="2234046" y="1643062"/>
                  <a:pt x="2247034" y="1669040"/>
                </a:cubicBezTo>
                <a:cubicBezTo>
                  <a:pt x="2273012" y="1727489"/>
                  <a:pt x="2311978" y="1811915"/>
                  <a:pt x="2318472" y="1870364"/>
                </a:cubicBezTo>
                <a:cubicBezTo>
                  <a:pt x="2337955" y="1889847"/>
                  <a:pt x="2370426" y="1909330"/>
                  <a:pt x="2383415" y="1909330"/>
                </a:cubicBezTo>
                <a:cubicBezTo>
                  <a:pt x="2402898" y="1909330"/>
                  <a:pt x="2409392" y="1876858"/>
                  <a:pt x="2428875" y="1876858"/>
                </a:cubicBezTo>
                <a:cubicBezTo>
                  <a:pt x="2441864" y="1876858"/>
                  <a:pt x="2480830" y="1883352"/>
                  <a:pt x="2506807" y="1883352"/>
                </a:cubicBezTo>
                <a:cubicBezTo>
                  <a:pt x="2513301" y="1889847"/>
                  <a:pt x="2519796" y="1896341"/>
                  <a:pt x="2526290" y="1896341"/>
                </a:cubicBezTo>
                <a:cubicBezTo>
                  <a:pt x="2565256" y="1909330"/>
                  <a:pt x="2610716" y="1928812"/>
                  <a:pt x="2649682" y="1941801"/>
                </a:cubicBezTo>
                <a:cubicBezTo>
                  <a:pt x="2636693" y="2188585"/>
                  <a:pt x="2812040" y="2279506"/>
                  <a:pt x="2812040" y="2493818"/>
                </a:cubicBezTo>
                <a:cubicBezTo>
                  <a:pt x="2812040" y="2506807"/>
                  <a:pt x="2805546" y="2526290"/>
                  <a:pt x="2805546" y="2532784"/>
                </a:cubicBezTo>
                <a:lnTo>
                  <a:pt x="0" y="2532784"/>
                </a:lnTo>
                <a:lnTo>
                  <a:pt x="0" y="2487324"/>
                </a:lnTo>
                <a:cubicBezTo>
                  <a:pt x="12989" y="2467841"/>
                  <a:pt x="19483" y="2448358"/>
                  <a:pt x="19483" y="2428875"/>
                </a:cubicBezTo>
                <a:cubicBezTo>
                  <a:pt x="25977" y="2376921"/>
                  <a:pt x="32472" y="2318472"/>
                  <a:pt x="38966" y="2260023"/>
                </a:cubicBezTo>
                <a:cubicBezTo>
                  <a:pt x="32472" y="2195080"/>
                  <a:pt x="123392" y="2117148"/>
                  <a:pt x="116898" y="2052205"/>
                </a:cubicBezTo>
                <a:cubicBezTo>
                  <a:pt x="129886" y="1993756"/>
                  <a:pt x="123392" y="1928812"/>
                  <a:pt x="194830" y="1928812"/>
                </a:cubicBezTo>
                <a:cubicBezTo>
                  <a:pt x="214313" y="1928812"/>
                  <a:pt x="272761" y="1948295"/>
                  <a:pt x="292244" y="1948295"/>
                </a:cubicBezTo>
                <a:cubicBezTo>
                  <a:pt x="305233" y="1948295"/>
                  <a:pt x="344199" y="1915824"/>
                  <a:pt x="357188" y="1915824"/>
                </a:cubicBezTo>
                <a:cubicBezTo>
                  <a:pt x="376670" y="1915824"/>
                  <a:pt x="428625" y="1967778"/>
                  <a:pt x="448108" y="1967778"/>
                </a:cubicBezTo>
                <a:lnTo>
                  <a:pt x="571500" y="1967778"/>
                </a:lnTo>
                <a:cubicBezTo>
                  <a:pt x="571500" y="1961284"/>
                  <a:pt x="577994" y="1967778"/>
                  <a:pt x="577994" y="1948295"/>
                </a:cubicBezTo>
                <a:cubicBezTo>
                  <a:pt x="577994" y="1935307"/>
                  <a:pt x="461097" y="1811915"/>
                  <a:pt x="409142" y="1746972"/>
                </a:cubicBezTo>
                <a:cubicBezTo>
                  <a:pt x="396153" y="1727489"/>
                  <a:pt x="396153" y="1701511"/>
                  <a:pt x="396153" y="1688523"/>
                </a:cubicBezTo>
                <a:cubicBezTo>
                  <a:pt x="396153" y="1636568"/>
                  <a:pt x="448108" y="1578119"/>
                  <a:pt x="467591" y="1545648"/>
                </a:cubicBezTo>
                <a:cubicBezTo>
                  <a:pt x="506557" y="1487199"/>
                  <a:pt x="571500" y="1370301"/>
                  <a:pt x="571500" y="1357312"/>
                </a:cubicBezTo>
                <a:cubicBezTo>
                  <a:pt x="571500" y="1337830"/>
                  <a:pt x="435119" y="1246909"/>
                  <a:pt x="409142" y="1220932"/>
                </a:cubicBezTo>
                <a:cubicBezTo>
                  <a:pt x="409142" y="1214437"/>
                  <a:pt x="409142" y="1194955"/>
                  <a:pt x="402648" y="1188460"/>
                </a:cubicBezTo>
                <a:cubicBezTo>
                  <a:pt x="389659" y="1162483"/>
                  <a:pt x="344199" y="1149494"/>
                  <a:pt x="344199" y="1130011"/>
                </a:cubicBezTo>
                <a:cubicBezTo>
                  <a:pt x="344199" y="1019608"/>
                  <a:pt x="519546" y="1097540"/>
                  <a:pt x="519546" y="1013114"/>
                </a:cubicBezTo>
                <a:lnTo>
                  <a:pt x="201324" y="12989"/>
                </a:lnTo>
                <a:cubicBezTo>
                  <a:pt x="201324" y="12989"/>
                  <a:pt x="201324" y="6494"/>
                  <a:pt x="207818" y="0"/>
                </a:cubicBezTo>
                <a:cubicBezTo>
                  <a:pt x="214313" y="0"/>
                  <a:pt x="214313" y="6494"/>
                  <a:pt x="214313" y="12989"/>
                </a:cubicBezTo>
                <a:close/>
              </a:path>
            </a:pathLst>
          </a:cu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82" name="图片 81">
            <a:extLst>
              <a:ext uri="{FF2B5EF4-FFF2-40B4-BE49-F238E27FC236}">
                <a16:creationId xmlns:a16="http://schemas.microsoft.com/office/drawing/2014/main" id="{BD340142-AA1F-F274-12F6-37B291301D8B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1014" y="444004"/>
            <a:ext cx="1199475" cy="67748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id="{628DA969-791E-3293-915B-AA3F6E9E6A51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95374" y="4209190"/>
            <a:ext cx="10239374" cy="934310"/>
          </a:xfrm>
          <a:prstGeom prst="rect">
            <a:avLst/>
          </a:prstGeom>
        </p:spPr>
      </p:pic>
      <p:sp>
        <p:nvSpPr>
          <p:cNvPr id="3" name="梯形 2">
            <a:extLst>
              <a:ext uri="{FF2B5EF4-FFF2-40B4-BE49-F238E27FC236}">
                <a16:creationId xmlns:a16="http://schemas.microsoft.com/office/drawing/2014/main" id="{CAE74C30-F75B-B3D1-2064-58126E0F25CD}"/>
              </a:ext>
            </a:extLst>
          </p:cNvPr>
          <p:cNvSpPr/>
          <p:nvPr/>
        </p:nvSpPr>
        <p:spPr>
          <a:xfrm>
            <a:off x="2907836" y="2082031"/>
            <a:ext cx="3328327" cy="489719"/>
          </a:xfrm>
          <a:prstGeom prst="trapezoid">
            <a:avLst>
              <a:gd name="adj" fmla="val 7780"/>
            </a:avLst>
          </a:prstGeom>
          <a:blipFill dpi="0" rotWithShape="1">
            <a:blip r:embed="rId8"/>
            <a:srcRect/>
            <a:tile tx="0" ty="0" sx="100000" sy="100000" flip="none" algn="tl"/>
          </a:blipFill>
          <a:ln>
            <a:solidFill>
              <a:srgbClr val="E10001"/>
            </a:solidFill>
          </a:ln>
          <a:effectLst>
            <a:reflection blurRad="6350" stA="14000" endPos="35000" dist="254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CE710AF-6898-13B0-4E0D-18F83B68E5D7}"/>
              </a:ext>
            </a:extLst>
          </p:cNvPr>
          <p:cNvSpPr txBox="1"/>
          <p:nvPr/>
        </p:nvSpPr>
        <p:spPr>
          <a:xfrm>
            <a:off x="3574609" y="427644"/>
            <a:ext cx="17636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>
                <a:gradFill>
                  <a:gsLst>
                    <a:gs pos="100000">
                      <a:srgbClr val="E10001"/>
                    </a:gs>
                    <a:gs pos="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effectLst>
                  <a:reflection blurRad="6350" stA="19000" endPos="30000" dist="12700" dir="5400000" sy="-100000" algn="bl" rotWithShape="0"/>
                </a:effectLst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9600" dirty="0">
              <a:gradFill>
                <a:gsLst>
                  <a:gs pos="100000">
                    <a:srgbClr val="E10001"/>
                  </a:gs>
                  <a:gs pos="0">
                    <a:schemeClr val="accent4">
                      <a:lumMod val="60000"/>
                      <a:lumOff val="40000"/>
                    </a:schemeClr>
                  </a:gs>
                </a:gsLst>
                <a:lin ang="5400000" scaled="1"/>
              </a:gradFill>
              <a:effectLst>
                <a:reflection blurRad="6350" stA="19000" endPos="30000" dist="12700" dir="5400000" sy="-100000" algn="bl" rotWithShape="0"/>
              </a:effectLst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6" name="iconfont-1096-617929">
            <a:extLst>
              <a:ext uri="{FF2B5EF4-FFF2-40B4-BE49-F238E27FC236}">
                <a16:creationId xmlns:a16="http://schemas.microsoft.com/office/drawing/2014/main" id="{09B0755D-8166-9BF9-F572-520EC9CF40D6}"/>
              </a:ext>
            </a:extLst>
          </p:cNvPr>
          <p:cNvSpPr/>
          <p:nvPr/>
        </p:nvSpPr>
        <p:spPr>
          <a:xfrm rot="19398894">
            <a:off x="3106555" y="499543"/>
            <a:ext cx="476736" cy="474886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noFill/>
          <a:ln w="12700">
            <a:gradFill>
              <a:gsLst>
                <a:gs pos="0">
                  <a:srgbClr val="E10001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65D3A12C-2B63-3620-4983-C30C14E3CDA2}"/>
              </a:ext>
            </a:extLst>
          </p:cNvPr>
          <p:cNvSpPr txBox="1"/>
          <p:nvPr/>
        </p:nvSpPr>
        <p:spPr>
          <a:xfrm>
            <a:off x="3261420" y="2142224"/>
            <a:ext cx="262115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1800" b="1" dirty="0">
                <a:gradFill>
                  <a:gsLst>
                    <a:gs pos="100000">
                      <a:srgbClr val="E10001"/>
                    </a:gs>
                    <a:gs pos="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</a:rPr>
              <a:t>单击此处添加标题文本</a:t>
            </a: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660403E2-5A31-8E1D-D326-72C206C09C89}"/>
              </a:ext>
            </a:extLst>
          </p:cNvPr>
          <p:cNvSpPr txBox="1"/>
          <p:nvPr/>
        </p:nvSpPr>
        <p:spPr>
          <a:xfrm>
            <a:off x="2219470" y="2664777"/>
            <a:ext cx="4705060" cy="5619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7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44" name="iconfont-1096-617929">
            <a:extLst>
              <a:ext uri="{FF2B5EF4-FFF2-40B4-BE49-F238E27FC236}">
                <a16:creationId xmlns:a16="http://schemas.microsoft.com/office/drawing/2014/main" id="{91C6F168-31BA-5766-08AA-ACD64EF96256}"/>
              </a:ext>
            </a:extLst>
          </p:cNvPr>
          <p:cNvSpPr/>
          <p:nvPr/>
        </p:nvSpPr>
        <p:spPr>
          <a:xfrm rot="4485176">
            <a:off x="5249945" y="1529899"/>
            <a:ext cx="199454" cy="19868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noFill/>
          <a:ln w="6350">
            <a:gradFill>
              <a:gsLst>
                <a:gs pos="0">
                  <a:srgbClr val="E10001"/>
                </a:gs>
                <a:gs pos="100000">
                  <a:srgbClr val="FF0000">
                    <a:alpha val="0"/>
                  </a:srgbClr>
                </a:gs>
              </a:gsLst>
              <a:lin ang="5400000" scaled="1"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194000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id="{468EDE48-60D9-3222-4651-58D6ABF7D50C}"/>
              </a:ext>
            </a:extLst>
          </p:cNvPr>
          <p:cNvGrpSpPr/>
          <p:nvPr/>
        </p:nvGrpSpPr>
        <p:grpSpPr>
          <a:xfrm>
            <a:off x="292301" y="189825"/>
            <a:ext cx="3752649" cy="513935"/>
            <a:chOff x="1062241" y="1600084"/>
            <a:chExt cx="3752649" cy="513935"/>
          </a:xfrm>
        </p:grpSpPr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BF39309-F183-108F-3F09-903420F8478D}"/>
                </a:ext>
              </a:extLst>
            </p:cNvPr>
            <p:cNvSpPr/>
            <p:nvPr/>
          </p:nvSpPr>
          <p:spPr>
            <a:xfrm>
              <a:off x="1098984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3B7A4360-2968-B000-DBB7-619880A2AEED}"/>
                </a:ext>
              </a:extLst>
            </p:cNvPr>
            <p:cNvSpPr/>
            <p:nvPr/>
          </p:nvSpPr>
          <p:spPr>
            <a:xfrm flipH="1">
              <a:off x="1756160" y="2043903"/>
              <a:ext cx="188118" cy="69057"/>
            </a:xfrm>
            <a:custGeom>
              <a:avLst/>
              <a:gdLst>
                <a:gd name="connsiteX0" fmla="*/ 69056 w 188118"/>
                <a:gd name="connsiteY0" fmla="*/ 69057 h 69057"/>
                <a:gd name="connsiteX1" fmla="*/ 0 w 188118"/>
                <a:gd name="connsiteY1" fmla="*/ 0 h 69057"/>
                <a:gd name="connsiteX2" fmla="*/ 188118 w 188118"/>
                <a:gd name="connsiteY2" fmla="*/ 0 h 69057"/>
                <a:gd name="connsiteX3" fmla="*/ 69056 w 188118"/>
                <a:gd name="connsiteY3" fmla="*/ 69057 h 690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88118" h="69057">
                  <a:moveTo>
                    <a:pt x="69056" y="69057"/>
                  </a:moveTo>
                  <a:lnTo>
                    <a:pt x="0" y="0"/>
                  </a:lnTo>
                  <a:lnTo>
                    <a:pt x="188118" y="0"/>
                  </a:lnTo>
                  <a:lnTo>
                    <a:pt x="69056" y="69057"/>
                  </a:lnTo>
                  <a:close/>
                </a:path>
              </a:pathLst>
            </a:custGeom>
            <a:solidFill>
              <a:srgbClr val="73000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梯形 38">
              <a:extLst>
                <a:ext uri="{FF2B5EF4-FFF2-40B4-BE49-F238E27FC236}">
                  <a16:creationId xmlns:a16="http://schemas.microsoft.com/office/drawing/2014/main" id="{6A66A40A-7083-090C-49E2-0F74322F0246}"/>
                </a:ext>
              </a:extLst>
            </p:cNvPr>
            <p:cNvSpPr/>
            <p:nvPr/>
          </p:nvSpPr>
          <p:spPr>
            <a:xfrm>
              <a:off x="1062241" y="1683539"/>
              <a:ext cx="3752649" cy="369331"/>
            </a:xfrm>
            <a:prstGeom prst="trapezoid">
              <a:avLst>
                <a:gd name="adj" fmla="val 9725"/>
              </a:avLst>
            </a:prstGeom>
            <a:blipFill dpi="0" rotWithShape="0">
              <a:blip r:embed="rId4"/>
              <a:srcRect/>
              <a:tile tx="0" ty="0" sx="100000" sy="100000" flip="none" algn="tl"/>
            </a:blipFill>
            <a:ln>
              <a:solidFill>
                <a:srgbClr val="E10001"/>
              </a:solidFill>
            </a:ln>
            <a:effectLst>
              <a:reflection blurRad="6350" stA="14000" endPos="35000" dist="25400" dir="5400000" sy="-100000" algn="bl" rotWithShape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86527852-D3FB-0A05-D5CD-DFDD5C47ECC7}"/>
                </a:ext>
              </a:extLst>
            </p:cNvPr>
            <p:cNvSpPr txBox="1"/>
            <p:nvPr/>
          </p:nvSpPr>
          <p:spPr>
            <a:xfrm>
              <a:off x="1872299" y="1701662"/>
              <a:ext cx="1590311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ctr">
                <a:defRPr sz="1800" b="1">
                  <a:gradFill>
                    <a:gsLst>
                      <a:gs pos="100000">
                        <a:srgbClr val="E10001"/>
                      </a:gs>
                      <a:gs pos="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</a:defRPr>
              </a:lvl1pPr>
            </a:lstStyle>
            <a:p>
              <a:r>
                <a:rPr lang="zh-CN" altLang="en-US" sz="1600" dirty="0"/>
                <a:t>添加标题文本</a:t>
              </a:r>
            </a:p>
          </p:txBody>
        </p:sp>
        <p:sp>
          <p:nvSpPr>
            <p:cNvPr id="41" name="梯形 40">
              <a:extLst>
                <a:ext uri="{FF2B5EF4-FFF2-40B4-BE49-F238E27FC236}">
                  <a16:creationId xmlns:a16="http://schemas.microsoft.com/office/drawing/2014/main" id="{8A80D2FC-70A7-8552-FD64-FFD6C64F6285}"/>
                </a:ext>
              </a:extLst>
            </p:cNvPr>
            <p:cNvSpPr/>
            <p:nvPr/>
          </p:nvSpPr>
          <p:spPr>
            <a:xfrm>
              <a:off x="1170963" y="1600084"/>
              <a:ext cx="701336" cy="513935"/>
            </a:xfrm>
            <a:prstGeom prst="trapezoid">
              <a:avLst>
                <a:gd name="adj" fmla="val 10211"/>
              </a:avLst>
            </a:prstGeom>
            <a:gradFill>
              <a:gsLst>
                <a:gs pos="0">
                  <a:srgbClr val="E10001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E7080100-B964-7382-E2F1-683F31069745}"/>
                </a:ext>
              </a:extLst>
            </p:cNvPr>
            <p:cNvSpPr txBox="1"/>
            <p:nvPr/>
          </p:nvSpPr>
          <p:spPr>
            <a:xfrm>
              <a:off x="1232128" y="1600084"/>
              <a:ext cx="579005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400" dirty="0">
                  <a:gradFill>
                    <a:gsLst>
                      <a:gs pos="100000">
                        <a:schemeClr val="bg1"/>
                      </a:gs>
                      <a:gs pos="34000">
                        <a:schemeClr val="accent4">
                          <a:lumMod val="60000"/>
                          <a:lumOff val="40000"/>
                        </a:schemeClr>
                      </a:gs>
                    </a:gsLst>
                    <a:lin ang="5400000" scaled="1"/>
                  </a:gradFill>
                  <a:latin typeface="MiSans Semibold" panose="00000700000000000000" pitchFamily="2" charset="-122"/>
                  <a:ea typeface="MiSans Semibold" panose="00000700000000000000" pitchFamily="2" charset="-122"/>
                </a:rPr>
                <a:t>02</a:t>
              </a:r>
              <a:endParaRPr lang="zh-CN" altLang="en-US" sz="2400" dirty="0">
                <a:gradFill>
                  <a:gsLst>
                    <a:gs pos="100000">
                      <a:schemeClr val="bg1"/>
                    </a:gs>
                    <a:gs pos="34000">
                      <a:schemeClr val="accent4">
                        <a:lumMod val="60000"/>
                        <a:lumOff val="40000"/>
                      </a:schemeClr>
                    </a:gs>
                  </a:gsLst>
                  <a:lin ang="5400000" scaled="1"/>
                </a:gradFill>
                <a:latin typeface="MiSans Semibold" panose="00000700000000000000" pitchFamily="2" charset="-122"/>
                <a:ea typeface="MiSans Semibold" panose="00000700000000000000" pitchFamily="2" charset="-122"/>
              </a:endParaRPr>
            </a:p>
          </p:txBody>
        </p:sp>
      </p:grp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3EBDA27-FC4B-A360-430D-7738EECB8FB1}"/>
              </a:ext>
            </a:extLst>
          </p:cNvPr>
          <p:cNvCxnSpPr/>
          <p:nvPr/>
        </p:nvCxnSpPr>
        <p:spPr>
          <a:xfrm flipH="1">
            <a:off x="3401109" y="3727936"/>
            <a:ext cx="117495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95389613-9598-9AE3-5EC9-1BBEFEED9CD0}"/>
              </a:ext>
            </a:extLst>
          </p:cNvPr>
          <p:cNvCxnSpPr/>
          <p:nvPr/>
        </p:nvCxnSpPr>
        <p:spPr>
          <a:xfrm>
            <a:off x="4576067" y="3727936"/>
            <a:ext cx="117495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397240ED-0808-D2CF-C396-C46CAF6E2E9C}"/>
              </a:ext>
            </a:extLst>
          </p:cNvPr>
          <p:cNvCxnSpPr/>
          <p:nvPr/>
        </p:nvCxnSpPr>
        <p:spPr>
          <a:xfrm rot="16200000" flipV="1">
            <a:off x="3988590" y="3140458"/>
            <a:ext cx="1174956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CBF6ECC1-7FA8-0856-8E6A-D55C511880A6}"/>
              </a:ext>
            </a:extLst>
          </p:cNvPr>
          <p:cNvCxnSpPr/>
          <p:nvPr/>
        </p:nvCxnSpPr>
        <p:spPr>
          <a:xfrm rot="2700000" flipH="1">
            <a:off x="3573177" y="3312526"/>
            <a:ext cx="117495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C5F7B578-7BEF-DE8B-31F8-75D1C8079AD0}"/>
              </a:ext>
            </a:extLst>
          </p:cNvPr>
          <p:cNvCxnSpPr/>
          <p:nvPr/>
        </p:nvCxnSpPr>
        <p:spPr>
          <a:xfrm rot="18900000">
            <a:off x="4404000" y="3312526"/>
            <a:ext cx="1174958" cy="0"/>
          </a:xfrm>
          <a:prstGeom prst="line">
            <a:avLst/>
          </a:prstGeom>
          <a:ln w="12700">
            <a:solidFill>
              <a:schemeClr val="bg1">
                <a:lumMod val="65000"/>
              </a:schemeClr>
            </a:solidFill>
            <a:prstDash val="dash"/>
            <a:headEnd type="none" w="lg" len="lg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椭圆 7">
            <a:extLst>
              <a:ext uri="{FF2B5EF4-FFF2-40B4-BE49-F238E27FC236}">
                <a16:creationId xmlns:a16="http://schemas.microsoft.com/office/drawing/2014/main" id="{1BCE787C-B3C9-9B76-4839-052303A99BBB}"/>
              </a:ext>
            </a:extLst>
          </p:cNvPr>
          <p:cNvSpPr/>
          <p:nvPr/>
        </p:nvSpPr>
        <p:spPr>
          <a:xfrm>
            <a:off x="2596621" y="3361586"/>
            <a:ext cx="714227" cy="72548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492" tIns="48745" rIns="97492" bIns="48745" rtlCol="0" anchor="ctr"/>
          <a:lstStyle/>
          <a:p>
            <a:pPr algn="ctr">
              <a:lnSpc>
                <a:spcPct val="120000"/>
              </a:lnSpc>
            </a:pPr>
            <a:endParaRPr lang="zh-CN" altLang="en-US" sz="747">
              <a:cs typeface="+mn-ea"/>
              <a:sym typeface="+mn-lt"/>
            </a:endParaRPr>
          </a:p>
        </p:txBody>
      </p:sp>
      <p:sp>
        <p:nvSpPr>
          <p:cNvPr id="9" name="TextBox 16">
            <a:extLst>
              <a:ext uri="{FF2B5EF4-FFF2-40B4-BE49-F238E27FC236}">
                <a16:creationId xmlns:a16="http://schemas.microsoft.com/office/drawing/2014/main" id="{637B91E5-E619-C760-7757-907754DE1C4E}"/>
              </a:ext>
            </a:extLst>
          </p:cNvPr>
          <p:cNvSpPr txBox="1"/>
          <p:nvPr/>
        </p:nvSpPr>
        <p:spPr>
          <a:xfrm>
            <a:off x="2674741" y="3487827"/>
            <a:ext cx="533749" cy="466235"/>
          </a:xfrm>
          <a:prstGeom prst="rect">
            <a:avLst/>
          </a:prstGeom>
          <a:noFill/>
        </p:spPr>
        <p:txBody>
          <a:bodyPr wrap="square" lIns="97492" tIns="48745" rIns="97492" bIns="4874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6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1E927EB-E858-81C7-AC65-EA6EE0E58DC5}"/>
              </a:ext>
            </a:extLst>
          </p:cNvPr>
          <p:cNvGrpSpPr/>
          <p:nvPr/>
        </p:nvGrpSpPr>
        <p:grpSpPr>
          <a:xfrm>
            <a:off x="3823383" y="2852046"/>
            <a:ext cx="1497236" cy="1497236"/>
            <a:chOff x="3815003" y="3087488"/>
            <a:chExt cx="2237712" cy="2237713"/>
          </a:xfrm>
        </p:grpSpPr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04451D69-FB8A-0DAF-04FA-FED8BF05702B}"/>
                </a:ext>
              </a:extLst>
            </p:cNvPr>
            <p:cNvSpPr/>
            <p:nvPr/>
          </p:nvSpPr>
          <p:spPr>
            <a:xfrm>
              <a:off x="3993415" y="3271064"/>
              <a:ext cx="1872208" cy="1872208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747">
                <a:cs typeface="+mn-ea"/>
                <a:sym typeface="+mn-lt"/>
              </a:endParaRPr>
            </a:p>
          </p:txBody>
        </p:sp>
        <p:sp>
          <p:nvSpPr>
            <p:cNvPr id="12" name="椭圆 4">
              <a:extLst>
                <a:ext uri="{FF2B5EF4-FFF2-40B4-BE49-F238E27FC236}">
                  <a16:creationId xmlns:a16="http://schemas.microsoft.com/office/drawing/2014/main" id="{C94395A1-8D99-C49B-A91D-253AF9AC8A3E}"/>
                </a:ext>
              </a:extLst>
            </p:cNvPr>
            <p:cNvSpPr/>
            <p:nvPr/>
          </p:nvSpPr>
          <p:spPr>
            <a:xfrm>
              <a:off x="3815003" y="3087488"/>
              <a:ext cx="2237712" cy="2237713"/>
            </a:xfrm>
            <a:custGeom>
              <a:avLst/>
              <a:gdLst/>
              <a:ahLst/>
              <a:cxnLst/>
              <a:rect l="l" t="t" r="r" b="b"/>
              <a:pathLst>
                <a:path w="2473262" h="2473262">
                  <a:moveTo>
                    <a:pt x="1236631" y="235688"/>
                  </a:moveTo>
                  <a:cubicBezTo>
                    <a:pt x="683825" y="235688"/>
                    <a:pt x="235688" y="683825"/>
                    <a:pt x="235688" y="1236631"/>
                  </a:cubicBezTo>
                  <a:cubicBezTo>
                    <a:pt x="235688" y="1789437"/>
                    <a:pt x="683825" y="2237574"/>
                    <a:pt x="1236631" y="2237574"/>
                  </a:cubicBezTo>
                  <a:cubicBezTo>
                    <a:pt x="1789437" y="2237574"/>
                    <a:pt x="2237574" y="1789437"/>
                    <a:pt x="2237574" y="1236631"/>
                  </a:cubicBezTo>
                  <a:cubicBezTo>
                    <a:pt x="2237574" y="683825"/>
                    <a:pt x="1789437" y="235688"/>
                    <a:pt x="1236631" y="235688"/>
                  </a:cubicBezTo>
                  <a:close/>
                  <a:moveTo>
                    <a:pt x="1236631" y="0"/>
                  </a:moveTo>
                  <a:cubicBezTo>
                    <a:pt x="1919603" y="0"/>
                    <a:pt x="2473262" y="553659"/>
                    <a:pt x="2473262" y="1236631"/>
                  </a:cubicBezTo>
                  <a:cubicBezTo>
                    <a:pt x="2473262" y="1919603"/>
                    <a:pt x="1919603" y="2473262"/>
                    <a:pt x="1236631" y="2473262"/>
                  </a:cubicBezTo>
                  <a:cubicBezTo>
                    <a:pt x="553659" y="2473262"/>
                    <a:pt x="0" y="1919603"/>
                    <a:pt x="0" y="1236631"/>
                  </a:cubicBezTo>
                  <a:cubicBezTo>
                    <a:pt x="0" y="553659"/>
                    <a:pt x="553659" y="0"/>
                    <a:pt x="1236631" y="0"/>
                  </a:cubicBezTo>
                  <a:close/>
                </a:path>
              </a:pathLst>
            </a:custGeom>
            <a:solidFill>
              <a:srgbClr val="C0000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zh-CN" altLang="en-US" sz="747">
                <a:cs typeface="+mn-ea"/>
                <a:sym typeface="+mn-lt"/>
              </a:endParaRPr>
            </a:p>
          </p:txBody>
        </p:sp>
      </p:grpSp>
      <p:sp>
        <p:nvSpPr>
          <p:cNvPr id="14" name="Rectangle 11">
            <a:extLst>
              <a:ext uri="{FF2B5EF4-FFF2-40B4-BE49-F238E27FC236}">
                <a16:creationId xmlns:a16="http://schemas.microsoft.com/office/drawing/2014/main" id="{6B887BEB-4792-5B4E-439D-7FD83C783FB3}"/>
              </a:ext>
            </a:extLst>
          </p:cNvPr>
          <p:cNvSpPr>
            <a:spLocks noChangeArrowheads="1"/>
          </p:cNvSpPr>
          <p:nvPr/>
        </p:nvSpPr>
        <p:spPr bwMode="gray">
          <a:xfrm>
            <a:off x="4079586" y="3311963"/>
            <a:ext cx="979355" cy="57740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  <a:cs typeface="+mn-ea"/>
                <a:sym typeface="+mn-lt"/>
              </a:rPr>
              <a:t>单击此处添加标题</a:t>
            </a:r>
            <a:endParaRPr lang="en-US" altLang="zh-CN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6EC1CD1C-BD6D-9BBF-DBD8-E005B5CB01B3}"/>
              </a:ext>
            </a:extLst>
          </p:cNvPr>
          <p:cNvSpPr/>
          <p:nvPr/>
        </p:nvSpPr>
        <p:spPr>
          <a:xfrm>
            <a:off x="3038714" y="2212717"/>
            <a:ext cx="714227" cy="72548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492" tIns="48745" rIns="97492" bIns="48745" rtlCol="0" anchor="ctr"/>
          <a:lstStyle/>
          <a:p>
            <a:pPr algn="ctr">
              <a:lnSpc>
                <a:spcPct val="120000"/>
              </a:lnSpc>
            </a:pPr>
            <a:endParaRPr lang="zh-CN" altLang="en-US" sz="747">
              <a:cs typeface="+mn-ea"/>
              <a:sym typeface="+mn-lt"/>
            </a:endParaRPr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0234ED04-8D1E-2552-3926-7D340E0B6BB3}"/>
              </a:ext>
            </a:extLst>
          </p:cNvPr>
          <p:cNvSpPr/>
          <p:nvPr/>
        </p:nvSpPr>
        <p:spPr>
          <a:xfrm>
            <a:off x="4225400" y="1776316"/>
            <a:ext cx="714227" cy="72548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492" tIns="48745" rIns="97492" bIns="48745" rtlCol="0" anchor="ctr"/>
          <a:lstStyle/>
          <a:p>
            <a:pPr algn="ctr">
              <a:lnSpc>
                <a:spcPct val="120000"/>
              </a:lnSpc>
            </a:pPr>
            <a:endParaRPr lang="zh-CN" altLang="en-US" sz="747">
              <a:cs typeface="+mn-ea"/>
              <a:sym typeface="+mn-lt"/>
            </a:endParaRP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CD7B773C-6D94-724A-D138-813D4AB69692}"/>
              </a:ext>
            </a:extLst>
          </p:cNvPr>
          <p:cNvSpPr/>
          <p:nvPr/>
        </p:nvSpPr>
        <p:spPr>
          <a:xfrm>
            <a:off x="5294701" y="2212717"/>
            <a:ext cx="714227" cy="725482"/>
          </a:xfrm>
          <a:prstGeom prst="ellips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492" tIns="48745" rIns="97492" bIns="48745" rtlCol="0" anchor="ctr"/>
          <a:lstStyle/>
          <a:p>
            <a:pPr algn="ctr">
              <a:lnSpc>
                <a:spcPct val="120000"/>
              </a:lnSpc>
            </a:pPr>
            <a:endParaRPr lang="zh-CN" altLang="en-US" sz="747">
              <a:cs typeface="+mn-ea"/>
              <a:sym typeface="+mn-lt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8F66F1BF-318C-F717-A6C9-FF9E851B876B}"/>
              </a:ext>
            </a:extLst>
          </p:cNvPr>
          <p:cNvSpPr/>
          <p:nvPr/>
        </p:nvSpPr>
        <p:spPr>
          <a:xfrm>
            <a:off x="5833154" y="3361586"/>
            <a:ext cx="714227" cy="72548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7492" tIns="48745" rIns="97492" bIns="48745" rtlCol="0" anchor="ctr"/>
          <a:lstStyle/>
          <a:p>
            <a:pPr algn="ctr">
              <a:lnSpc>
                <a:spcPct val="120000"/>
              </a:lnSpc>
            </a:pPr>
            <a:endParaRPr lang="zh-CN" altLang="en-US" sz="747">
              <a:cs typeface="+mn-ea"/>
              <a:sym typeface="+mn-lt"/>
            </a:endParaRPr>
          </a:p>
        </p:txBody>
      </p:sp>
      <p:sp>
        <p:nvSpPr>
          <p:cNvPr id="19" name="TextBox 36">
            <a:extLst>
              <a:ext uri="{FF2B5EF4-FFF2-40B4-BE49-F238E27FC236}">
                <a16:creationId xmlns:a16="http://schemas.microsoft.com/office/drawing/2014/main" id="{DF1DFE23-ED3C-3AFF-70A6-D8244DDAA943}"/>
              </a:ext>
            </a:extLst>
          </p:cNvPr>
          <p:cNvSpPr txBox="1"/>
          <p:nvPr/>
        </p:nvSpPr>
        <p:spPr>
          <a:xfrm>
            <a:off x="3139825" y="2345452"/>
            <a:ext cx="533749" cy="466235"/>
          </a:xfrm>
          <a:prstGeom prst="rect">
            <a:avLst/>
          </a:prstGeom>
          <a:noFill/>
        </p:spPr>
        <p:txBody>
          <a:bodyPr wrap="square" lIns="97492" tIns="48745" rIns="97492" bIns="4874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6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0" name="TextBox 37">
            <a:extLst>
              <a:ext uri="{FF2B5EF4-FFF2-40B4-BE49-F238E27FC236}">
                <a16:creationId xmlns:a16="http://schemas.microsoft.com/office/drawing/2014/main" id="{13A0F7B9-77BC-C221-30DD-2D1E692021CE}"/>
              </a:ext>
            </a:extLst>
          </p:cNvPr>
          <p:cNvSpPr txBox="1"/>
          <p:nvPr/>
        </p:nvSpPr>
        <p:spPr>
          <a:xfrm>
            <a:off x="4309193" y="1912133"/>
            <a:ext cx="533749" cy="466235"/>
          </a:xfrm>
          <a:prstGeom prst="rect">
            <a:avLst/>
          </a:prstGeom>
          <a:noFill/>
        </p:spPr>
        <p:txBody>
          <a:bodyPr wrap="square" lIns="97492" tIns="48745" rIns="97492" bIns="4874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6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1" name="TextBox 38">
            <a:extLst>
              <a:ext uri="{FF2B5EF4-FFF2-40B4-BE49-F238E27FC236}">
                <a16:creationId xmlns:a16="http://schemas.microsoft.com/office/drawing/2014/main" id="{D4A07E80-F391-ACBF-6D71-C976F6AE0CA4}"/>
              </a:ext>
            </a:extLst>
          </p:cNvPr>
          <p:cNvSpPr txBox="1"/>
          <p:nvPr/>
        </p:nvSpPr>
        <p:spPr>
          <a:xfrm>
            <a:off x="5384939" y="2357482"/>
            <a:ext cx="533749" cy="466235"/>
          </a:xfrm>
          <a:prstGeom prst="rect">
            <a:avLst/>
          </a:prstGeom>
          <a:noFill/>
        </p:spPr>
        <p:txBody>
          <a:bodyPr wrap="square" lIns="97492" tIns="48745" rIns="97492" bIns="4874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6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2" name="TextBox 39">
            <a:extLst>
              <a:ext uri="{FF2B5EF4-FFF2-40B4-BE49-F238E27FC236}">
                <a16:creationId xmlns:a16="http://schemas.microsoft.com/office/drawing/2014/main" id="{BF420687-FF5E-47E7-5009-6CCAB07BE3D3}"/>
              </a:ext>
            </a:extLst>
          </p:cNvPr>
          <p:cNvSpPr txBox="1"/>
          <p:nvPr/>
        </p:nvSpPr>
        <p:spPr>
          <a:xfrm>
            <a:off x="5925790" y="3488378"/>
            <a:ext cx="533749" cy="466235"/>
          </a:xfrm>
          <a:prstGeom prst="rect">
            <a:avLst/>
          </a:prstGeom>
          <a:noFill/>
        </p:spPr>
        <p:txBody>
          <a:bodyPr wrap="square" lIns="97492" tIns="48745" rIns="97492" bIns="48745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996" dirty="0">
                <a:solidFill>
                  <a:schemeClr val="bg1"/>
                </a:solidFill>
                <a:cs typeface="+mn-ea"/>
                <a:sym typeface="+mn-lt"/>
              </a:rPr>
              <a:t>添加标题</a:t>
            </a: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8E975DA-55D4-E8C2-E8C3-6474FE761EED}"/>
              </a:ext>
            </a:extLst>
          </p:cNvPr>
          <p:cNvGrpSpPr/>
          <p:nvPr/>
        </p:nvGrpSpPr>
        <p:grpSpPr>
          <a:xfrm>
            <a:off x="6581633" y="3361586"/>
            <a:ext cx="2019301" cy="890558"/>
            <a:chOff x="451762" y="1856096"/>
            <a:chExt cx="2019301" cy="890558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AA11C2F-76FC-A791-FC80-2F60C195FD97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2FCFAEC-1FAE-20F3-E793-BC0D0A32CCA4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F1369BB-7040-BAF6-7AAA-2370334C96D7}"/>
              </a:ext>
            </a:extLst>
          </p:cNvPr>
          <p:cNvGrpSpPr/>
          <p:nvPr/>
        </p:nvGrpSpPr>
        <p:grpSpPr>
          <a:xfrm>
            <a:off x="571543" y="3361586"/>
            <a:ext cx="2019301" cy="890558"/>
            <a:chOff x="298444" y="1856096"/>
            <a:chExt cx="2019301" cy="890558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2B19129D-632C-54AA-6DCD-2E178ECB2D09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E5834A54-5FBB-EA3E-C006-C80DE918E016}"/>
                </a:ext>
              </a:extLst>
            </p:cNvPr>
            <p:cNvSpPr txBox="1"/>
            <p:nvPr/>
          </p:nvSpPr>
          <p:spPr>
            <a:xfrm>
              <a:off x="298444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E431DF7-BADB-352D-9454-1169A46BD690}"/>
              </a:ext>
            </a:extLst>
          </p:cNvPr>
          <p:cNvGrpSpPr/>
          <p:nvPr/>
        </p:nvGrpSpPr>
        <p:grpSpPr>
          <a:xfrm>
            <a:off x="6041176" y="2124171"/>
            <a:ext cx="2019301" cy="890558"/>
            <a:chOff x="451762" y="1856096"/>
            <a:chExt cx="2019301" cy="890558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9ABA002B-E349-7A66-3042-6BDF026C2E52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84EE081-6AB8-3BF6-55A2-32D9A24433F0}"/>
                </a:ext>
              </a:extLst>
            </p:cNvPr>
            <p:cNvSpPr txBox="1"/>
            <p:nvPr/>
          </p:nvSpPr>
          <p:spPr>
            <a:xfrm>
              <a:off x="451762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A5557A33-61F8-7B70-0EEB-967A03567988}"/>
              </a:ext>
            </a:extLst>
          </p:cNvPr>
          <p:cNvGrpSpPr/>
          <p:nvPr/>
        </p:nvGrpSpPr>
        <p:grpSpPr>
          <a:xfrm>
            <a:off x="914977" y="2124171"/>
            <a:ext cx="2019301" cy="890558"/>
            <a:chOff x="298444" y="1856096"/>
            <a:chExt cx="2019301" cy="890558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8D336F06-18F8-7C94-0AC3-B529142ED462}"/>
                </a:ext>
              </a:extLst>
            </p:cNvPr>
            <p:cNvSpPr txBox="1"/>
            <p:nvPr/>
          </p:nvSpPr>
          <p:spPr>
            <a:xfrm>
              <a:off x="454026" y="2050501"/>
              <a:ext cx="1858942" cy="6961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 rtl="0">
                <a:lnSpc>
                  <a:spcPct val="150000"/>
                </a:lnSpc>
              </a:pP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1AE57500-F642-E67D-119C-BF7D5A07E285}"/>
                </a:ext>
              </a:extLst>
            </p:cNvPr>
            <p:cNvSpPr txBox="1"/>
            <p:nvPr/>
          </p:nvSpPr>
          <p:spPr>
            <a:xfrm>
              <a:off x="298444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89A6A3A6-8D8E-A048-9FAF-6BFDF9EF9828}"/>
              </a:ext>
            </a:extLst>
          </p:cNvPr>
          <p:cNvGrpSpPr/>
          <p:nvPr/>
        </p:nvGrpSpPr>
        <p:grpSpPr>
          <a:xfrm>
            <a:off x="3054954" y="908564"/>
            <a:ext cx="3042226" cy="682808"/>
            <a:chOff x="-137616" y="1856096"/>
            <a:chExt cx="3042226" cy="682808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24E8ACDE-A28B-F3CC-94D7-42DC118DCDBD}"/>
                </a:ext>
              </a:extLst>
            </p:cNvPr>
            <p:cNvSpPr txBox="1"/>
            <p:nvPr/>
          </p:nvSpPr>
          <p:spPr>
            <a:xfrm>
              <a:off x="-137616" y="2050501"/>
              <a:ext cx="3042226" cy="4884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 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模板网，幻灯片演示模板及素材免费下载！</a:t>
              </a:r>
            </a:p>
            <a:p>
              <a:pPr algn="ctr" rtl="0">
                <a:lnSpc>
                  <a:spcPct val="150000"/>
                </a:lnSpc>
              </a:pP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51PPT</a:t>
              </a:r>
              <a:r>
                <a:rPr lang="zh-CN" altLang="en-US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模板网 唯一访问网址：</a:t>
              </a:r>
              <a:r>
                <a:rPr lang="en-US" altLang="zh-CN" sz="900" b="0" i="0" dirty="0">
                  <a:solidFill>
                    <a:schemeClr val="tx1">
                      <a:lumMod val="65000"/>
                      <a:lumOff val="35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www.51p ptmoban.com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21E4512E-FFA0-F52F-D2CE-B3B178CA0E09}"/>
                </a:ext>
              </a:extLst>
            </p:cNvPr>
            <p:cNvSpPr txBox="1"/>
            <p:nvPr/>
          </p:nvSpPr>
          <p:spPr>
            <a:xfrm>
              <a:off x="373846" y="1856096"/>
              <a:ext cx="2019301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2762218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c9eb9f47ac9fd8552f3ddbf47df98338851ecc52"/>
  <p:tag name="ISPRING_PRESENTATION_TITLE" val="3984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51PPT模板网，www.51pptmoban.com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yfismvqb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2602</Words>
  <Application>Microsoft Office PowerPoint</Application>
  <PresentationFormat>全屏显示(16:9)</PresentationFormat>
  <Paragraphs>269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4" baseType="lpstr">
      <vt:lpstr>HarmonyOS Sans SC Light</vt:lpstr>
      <vt:lpstr>MiSans Semibold</vt:lpstr>
      <vt:lpstr>阿里巴巴普惠体 2.0 55 Regular</vt:lpstr>
      <vt:lpstr>阿里巴巴普惠体 2.0 65 Medium</vt:lpstr>
      <vt:lpstr>三极行楷简体-粗</vt:lpstr>
      <vt:lpstr>Arial</vt:lpstr>
      <vt:lpstr>Calibri</vt:lpstr>
      <vt:lpstr>等线</vt:lpstr>
      <vt:lpstr>51PPT模板网，www.51pptmoban.com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学习弘扬长征精神党建主题ppt模板</dc:title>
  <dc:subject>党建PPT</dc:subject>
  <dc:creator>51PPT模板网</dc:creator>
  <cp:keywords>www.51pptmoban.com</cp:keywords>
  <dc:description>51PPT模板网，幻灯片演示模板及素材免费下载！_x000d_
51PPT模板网 唯一访问网址：www.51pptmoban.com</dc:description>
  <cp:lastModifiedBy>Power user</cp:lastModifiedBy>
  <cp:revision>2</cp:revision>
  <dcterms:created xsi:type="dcterms:W3CDTF">2017-03-18T08:25:53Z</dcterms:created>
  <dcterms:modified xsi:type="dcterms:W3CDTF">2023-05-03T15:16:08Z</dcterms:modified>
</cp:coreProperties>
</file>