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2" r:id="rId2"/>
    <p:sldId id="283" r:id="rId3"/>
    <p:sldId id="284" r:id="rId4"/>
    <p:sldId id="285" r:id="rId5"/>
    <p:sldId id="291" r:id="rId6"/>
    <p:sldId id="292" r:id="rId7"/>
    <p:sldId id="293" r:id="rId8"/>
    <p:sldId id="295" r:id="rId9"/>
    <p:sldId id="294" r:id="rId10"/>
    <p:sldId id="296" r:id="rId11"/>
    <p:sldId id="297" r:id="rId12"/>
    <p:sldId id="298" r:id="rId13"/>
    <p:sldId id="300" r:id="rId14"/>
    <p:sldId id="299" r:id="rId15"/>
    <p:sldId id="301" r:id="rId16"/>
    <p:sldId id="302" r:id="rId17"/>
    <p:sldId id="303" r:id="rId18"/>
    <p:sldId id="305" r:id="rId19"/>
    <p:sldId id="304" r:id="rId20"/>
    <p:sldId id="306" r:id="rId21"/>
    <p:sldId id="307" r:id="rId22"/>
    <p:sldId id="308" r:id="rId23"/>
    <p:sldId id="337" r:id="rId24"/>
    <p:sldId id="290" r:id="rId2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969E"/>
    <a:srgbClr val="205D65"/>
    <a:srgbClr val="185463"/>
    <a:srgbClr val="390F0E"/>
    <a:srgbClr val="4E13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149" autoAdjust="0"/>
  </p:normalViewPr>
  <p:slideViewPr>
    <p:cSldViewPr snapToGrid="0">
      <p:cViewPr>
        <p:scale>
          <a:sx n="66" d="100"/>
          <a:sy n="66" d="100"/>
        </p:scale>
        <p:origin x="48" y="948"/>
      </p:cViewPr>
      <p:guideLst>
        <p:guide pos="384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D0EC5-BA05-47E2-B3FA-8CA6C860E5E6}" type="datetimeFigureOut">
              <a:rPr lang="zh-CN" altLang="en-US" smtClean="0"/>
              <a:t>2023/5/7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97735-77A2-4B02-908F-9563E3BCA0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8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 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399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7105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6345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878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940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2370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442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782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9136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31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109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7512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0113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2523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3732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 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454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98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40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776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78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254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22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97735-77A2-4B02-908F-9563E3BCA07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330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10D259C-330A-0239-9C9E-86121AB5C1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91" r="943" b="2485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9615C8D-1C87-57AA-F2D4-8B00049CF6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50297"/>
            <a:ext cx="12192000" cy="5607703"/>
          </a:xfrm>
          <a:custGeom>
            <a:avLst/>
            <a:gdLst>
              <a:gd name="connsiteX0" fmla="*/ 0 w 12192000"/>
              <a:gd name="connsiteY0" fmla="*/ 0 h 5607703"/>
              <a:gd name="connsiteX1" fmla="*/ 12192000 w 12192000"/>
              <a:gd name="connsiteY1" fmla="*/ 0 h 5607703"/>
              <a:gd name="connsiteX2" fmla="*/ 12192000 w 12192000"/>
              <a:gd name="connsiteY2" fmla="*/ 5607703 h 5607703"/>
              <a:gd name="connsiteX3" fmla="*/ 0 w 12192000"/>
              <a:gd name="connsiteY3" fmla="*/ 5607703 h 560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703">
                <a:moveTo>
                  <a:pt x="0" y="0"/>
                </a:moveTo>
                <a:lnTo>
                  <a:pt x="12192000" y="0"/>
                </a:lnTo>
                <a:lnTo>
                  <a:pt x="12192000" y="5607703"/>
                </a:lnTo>
                <a:lnTo>
                  <a:pt x="0" y="5607703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EF249FB-E68C-1983-07CB-70C51603D92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7" b="45788"/>
          <a:stretch>
            <a:fillRect/>
          </a:stretch>
        </p:blipFill>
        <p:spPr>
          <a:xfrm>
            <a:off x="0" y="0"/>
            <a:ext cx="8711856" cy="6858000"/>
          </a:xfrm>
          <a:custGeom>
            <a:avLst/>
            <a:gdLst>
              <a:gd name="connsiteX0" fmla="*/ 0 w 8711856"/>
              <a:gd name="connsiteY0" fmla="*/ 0 h 6858000"/>
              <a:gd name="connsiteX1" fmla="*/ 8711856 w 8711856"/>
              <a:gd name="connsiteY1" fmla="*/ 0 h 6858000"/>
              <a:gd name="connsiteX2" fmla="*/ 8711856 w 8711856"/>
              <a:gd name="connsiteY2" fmla="*/ 6858000 h 6858000"/>
              <a:gd name="connsiteX3" fmla="*/ 0 w 87118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1856" h="6858000">
                <a:moveTo>
                  <a:pt x="0" y="0"/>
                </a:moveTo>
                <a:lnTo>
                  <a:pt x="8711856" y="0"/>
                </a:lnTo>
                <a:lnTo>
                  <a:pt x="87118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8AAC4B8-1DBE-7234-78C8-F3A18C77F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99"/>
          <a:stretch/>
        </p:blipFill>
        <p:spPr>
          <a:xfrm>
            <a:off x="-103124" y="0"/>
            <a:ext cx="2187063" cy="425492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6536FFC-081F-F53A-878E-0059FD380D92}"/>
              </a:ext>
            </a:extLst>
          </p:cNvPr>
          <p:cNvSpPr txBox="1"/>
          <p:nvPr userDrawn="1"/>
        </p:nvSpPr>
        <p:spPr>
          <a:xfrm>
            <a:off x="3251200" y="-794425"/>
            <a:ext cx="6146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95000"/>
                    <a:alpha val="0"/>
                  </a:schemeClr>
                </a:solidFill>
              </a:rPr>
              <a:t>51PPT模板网，幻灯片演示模板及素材 免费下载！</a:t>
            </a:r>
          </a:p>
          <a:p>
            <a:r>
              <a:rPr lang="zh-CN" altLang="en-US" sz="800" dirty="0">
                <a:solidFill>
                  <a:schemeClr val="bg1">
                    <a:lumMod val="95000"/>
                    <a:alpha val="0"/>
                  </a:schemeClr>
                </a:solidFill>
              </a:rPr>
              <a:t>51P PT模板网 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6680332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95788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6440D0A4-970A-AA99-9336-50DAD5D48B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91" r="943" b="2485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AE496931-2494-9A22-4233-45FE753197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50297"/>
            <a:ext cx="12192000" cy="5607703"/>
          </a:xfrm>
          <a:custGeom>
            <a:avLst/>
            <a:gdLst>
              <a:gd name="connsiteX0" fmla="*/ 0 w 12192000"/>
              <a:gd name="connsiteY0" fmla="*/ 0 h 5607703"/>
              <a:gd name="connsiteX1" fmla="*/ 12192000 w 12192000"/>
              <a:gd name="connsiteY1" fmla="*/ 0 h 5607703"/>
              <a:gd name="connsiteX2" fmla="*/ 12192000 w 12192000"/>
              <a:gd name="connsiteY2" fmla="*/ 5607703 h 5607703"/>
              <a:gd name="connsiteX3" fmla="*/ 0 w 12192000"/>
              <a:gd name="connsiteY3" fmla="*/ 5607703 h 560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703">
                <a:moveTo>
                  <a:pt x="0" y="0"/>
                </a:moveTo>
                <a:lnTo>
                  <a:pt x="12192000" y="0"/>
                </a:lnTo>
                <a:lnTo>
                  <a:pt x="12192000" y="5607703"/>
                </a:lnTo>
                <a:lnTo>
                  <a:pt x="0" y="5607703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76FB4F64-D78F-6218-3EF9-7A81D289C7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7" b="45788"/>
          <a:stretch>
            <a:fillRect/>
          </a:stretch>
        </p:blipFill>
        <p:spPr>
          <a:xfrm>
            <a:off x="0" y="0"/>
            <a:ext cx="8711856" cy="6858000"/>
          </a:xfrm>
          <a:custGeom>
            <a:avLst/>
            <a:gdLst>
              <a:gd name="connsiteX0" fmla="*/ 0 w 8711856"/>
              <a:gd name="connsiteY0" fmla="*/ 0 h 6858000"/>
              <a:gd name="connsiteX1" fmla="*/ 8711856 w 8711856"/>
              <a:gd name="connsiteY1" fmla="*/ 0 h 6858000"/>
              <a:gd name="connsiteX2" fmla="*/ 8711856 w 8711856"/>
              <a:gd name="connsiteY2" fmla="*/ 6858000 h 6858000"/>
              <a:gd name="connsiteX3" fmla="*/ 0 w 87118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1856" h="6858000">
                <a:moveTo>
                  <a:pt x="0" y="0"/>
                </a:moveTo>
                <a:lnTo>
                  <a:pt x="8711856" y="0"/>
                </a:lnTo>
                <a:lnTo>
                  <a:pt x="87118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C924E3C-8F22-8F42-E37D-5D3AC9FE7F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99"/>
          <a:stretch/>
        </p:blipFill>
        <p:spPr>
          <a:xfrm>
            <a:off x="710990" y="0"/>
            <a:ext cx="2187063" cy="4254921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FC5814C8-5F7F-7624-9D34-F699D6AAE41A}"/>
              </a:ext>
            </a:extLst>
          </p:cNvPr>
          <p:cNvSpPr/>
          <p:nvPr/>
        </p:nvSpPr>
        <p:spPr>
          <a:xfrm>
            <a:off x="4042228" y="0"/>
            <a:ext cx="4107542" cy="6858000"/>
          </a:xfrm>
          <a:prstGeom prst="rect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0391F5C-8FD4-A298-21CB-F07607FD8D67}"/>
              </a:ext>
            </a:extLst>
          </p:cNvPr>
          <p:cNvGrpSpPr/>
          <p:nvPr/>
        </p:nvGrpSpPr>
        <p:grpSpPr>
          <a:xfrm>
            <a:off x="4596340" y="6014213"/>
            <a:ext cx="2999319" cy="280989"/>
            <a:chOff x="4289813" y="5868701"/>
            <a:chExt cx="1619127" cy="28098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C4CFF09-E431-30E4-1CD6-26A9B8B5F02C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AE90671-2545-C623-8B3F-1BBAC4B505A8}"/>
                </a:ext>
              </a:extLst>
            </p:cNvPr>
            <p:cNvSpPr txBox="1"/>
            <p:nvPr/>
          </p:nvSpPr>
          <p:spPr>
            <a:xfrm>
              <a:off x="5233551" y="5872691"/>
              <a:ext cx="6753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DA44720-063F-EC3E-FDBB-90D28A335DE8}"/>
              </a:ext>
            </a:extLst>
          </p:cNvPr>
          <p:cNvGrpSpPr/>
          <p:nvPr/>
        </p:nvGrpSpPr>
        <p:grpSpPr>
          <a:xfrm>
            <a:off x="4286109" y="636996"/>
            <a:ext cx="4706790" cy="4019537"/>
            <a:chOff x="4286109" y="860823"/>
            <a:chExt cx="4706790" cy="4019537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2DC14328-7140-3B4F-6769-E6B081E18B2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6937" y="4032635"/>
              <a:ext cx="1028700" cy="847725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E60E5D31-538F-0DC5-1679-22D21EF88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159" y="860823"/>
              <a:ext cx="1639740" cy="1566863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FF2A1DA8-5BE7-0878-7ED0-4A761E22D67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6109" y="2038212"/>
              <a:ext cx="3067050" cy="2047875"/>
            </a:xfrm>
            <a:prstGeom prst="rect">
              <a:avLst/>
            </a:prstGeom>
          </p:spPr>
        </p:pic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5C7AC02-0CDA-9747-EC28-78FBD1E3AD06}"/>
                </a:ext>
              </a:extLst>
            </p:cNvPr>
            <p:cNvGrpSpPr/>
            <p:nvPr/>
          </p:nvGrpSpPr>
          <p:grpSpPr>
            <a:xfrm>
              <a:off x="4964172" y="990338"/>
              <a:ext cx="2041423" cy="3321231"/>
              <a:chOff x="2830572" y="-1804276"/>
              <a:chExt cx="2041423" cy="3321231"/>
            </a:xfrm>
            <a:solidFill>
              <a:schemeClr val="bg1"/>
            </a:solidFill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BF77822-B27C-8D12-41F1-24FD9EB45634}"/>
                  </a:ext>
                </a:extLst>
              </p:cNvPr>
              <p:cNvSpPr txBox="1"/>
              <p:nvPr/>
            </p:nvSpPr>
            <p:spPr>
              <a:xfrm>
                <a:off x="2830572" y="-1804276"/>
                <a:ext cx="1203331" cy="2272507"/>
              </a:xfrm>
              <a:custGeom>
                <a:avLst/>
                <a:gdLst/>
                <a:ahLst/>
                <a:cxnLst/>
                <a:rect l="l" t="t" r="r" b="b"/>
                <a:pathLst>
                  <a:path w="563900" h="1064933">
                    <a:moveTo>
                      <a:pt x="493691" y="273034"/>
                    </a:moveTo>
                    <a:cubicBezTo>
                      <a:pt x="485518" y="272291"/>
                      <a:pt x="474003" y="273406"/>
                      <a:pt x="459144" y="276377"/>
                    </a:cubicBezTo>
                    <a:cubicBezTo>
                      <a:pt x="444285" y="279349"/>
                      <a:pt x="433883" y="280835"/>
                      <a:pt x="427940" y="280835"/>
                    </a:cubicBezTo>
                    <a:cubicBezTo>
                      <a:pt x="413081" y="280835"/>
                      <a:pt x="402680" y="285293"/>
                      <a:pt x="396736" y="294208"/>
                    </a:cubicBezTo>
                    <a:cubicBezTo>
                      <a:pt x="390792" y="297180"/>
                      <a:pt x="386335" y="315754"/>
                      <a:pt x="383363" y="349930"/>
                    </a:cubicBezTo>
                    <a:cubicBezTo>
                      <a:pt x="380391" y="384105"/>
                      <a:pt x="380391" y="401193"/>
                      <a:pt x="383363" y="401193"/>
                    </a:cubicBezTo>
                    <a:cubicBezTo>
                      <a:pt x="386335" y="401193"/>
                      <a:pt x="403422" y="388563"/>
                      <a:pt x="434626" y="363303"/>
                    </a:cubicBezTo>
                    <a:cubicBezTo>
                      <a:pt x="465830" y="338042"/>
                      <a:pt x="482918" y="322440"/>
                      <a:pt x="485890" y="316497"/>
                    </a:cubicBezTo>
                    <a:cubicBezTo>
                      <a:pt x="488861" y="307581"/>
                      <a:pt x="493319" y="300895"/>
                      <a:pt x="499263" y="296437"/>
                    </a:cubicBezTo>
                    <a:cubicBezTo>
                      <a:pt x="505207" y="291979"/>
                      <a:pt x="508178" y="286779"/>
                      <a:pt x="508178" y="280835"/>
                    </a:cubicBezTo>
                    <a:cubicBezTo>
                      <a:pt x="506693" y="276377"/>
                      <a:pt x="501863" y="273777"/>
                      <a:pt x="493691" y="273034"/>
                    </a:cubicBezTo>
                    <a:close/>
                    <a:moveTo>
                      <a:pt x="314268" y="0"/>
                    </a:moveTo>
                    <a:cubicBezTo>
                      <a:pt x="318726" y="0"/>
                      <a:pt x="325412" y="743"/>
                      <a:pt x="334328" y="2229"/>
                    </a:cubicBezTo>
                    <a:cubicBezTo>
                      <a:pt x="343243" y="3715"/>
                      <a:pt x="349187" y="5944"/>
                      <a:pt x="352159" y="8915"/>
                    </a:cubicBezTo>
                    <a:cubicBezTo>
                      <a:pt x="369989" y="17831"/>
                      <a:pt x="381877" y="31204"/>
                      <a:pt x="387820" y="49035"/>
                    </a:cubicBezTo>
                    <a:cubicBezTo>
                      <a:pt x="399708" y="60922"/>
                      <a:pt x="405651" y="72809"/>
                      <a:pt x="405651" y="84696"/>
                    </a:cubicBezTo>
                    <a:cubicBezTo>
                      <a:pt x="408623" y="126302"/>
                      <a:pt x="405651" y="151562"/>
                      <a:pt x="396736" y="160477"/>
                    </a:cubicBezTo>
                    <a:cubicBezTo>
                      <a:pt x="396736" y="169393"/>
                      <a:pt x="396736" y="177565"/>
                      <a:pt x="396736" y="184995"/>
                    </a:cubicBezTo>
                    <a:cubicBezTo>
                      <a:pt x="396736" y="192424"/>
                      <a:pt x="393764" y="205054"/>
                      <a:pt x="387820" y="222885"/>
                    </a:cubicBezTo>
                    <a:cubicBezTo>
                      <a:pt x="387820" y="237744"/>
                      <a:pt x="389307" y="246659"/>
                      <a:pt x="392278" y="249631"/>
                    </a:cubicBezTo>
                    <a:cubicBezTo>
                      <a:pt x="395250" y="252603"/>
                      <a:pt x="401193" y="254089"/>
                      <a:pt x="410109" y="254089"/>
                    </a:cubicBezTo>
                    <a:cubicBezTo>
                      <a:pt x="439827" y="248145"/>
                      <a:pt x="466573" y="246659"/>
                      <a:pt x="490347" y="249631"/>
                    </a:cubicBezTo>
                    <a:cubicBezTo>
                      <a:pt x="499263" y="249631"/>
                      <a:pt x="511150" y="251860"/>
                      <a:pt x="526009" y="256318"/>
                    </a:cubicBezTo>
                    <a:cubicBezTo>
                      <a:pt x="540868" y="260776"/>
                      <a:pt x="549784" y="265233"/>
                      <a:pt x="552755" y="269691"/>
                    </a:cubicBezTo>
                    <a:cubicBezTo>
                      <a:pt x="555727" y="274149"/>
                      <a:pt x="558699" y="280835"/>
                      <a:pt x="561671" y="289751"/>
                    </a:cubicBezTo>
                    <a:cubicBezTo>
                      <a:pt x="564643" y="298666"/>
                      <a:pt x="564643" y="307581"/>
                      <a:pt x="561671" y="316497"/>
                    </a:cubicBezTo>
                    <a:cubicBezTo>
                      <a:pt x="558699" y="334328"/>
                      <a:pt x="539382" y="362560"/>
                      <a:pt x="503720" y="401193"/>
                    </a:cubicBezTo>
                    <a:cubicBezTo>
                      <a:pt x="488861" y="419024"/>
                      <a:pt x="470288" y="438341"/>
                      <a:pt x="447999" y="459143"/>
                    </a:cubicBezTo>
                    <a:cubicBezTo>
                      <a:pt x="425711" y="479946"/>
                      <a:pt x="411595" y="491833"/>
                      <a:pt x="405651" y="494805"/>
                    </a:cubicBezTo>
                    <a:cubicBezTo>
                      <a:pt x="393764" y="497777"/>
                      <a:pt x="387820" y="500748"/>
                      <a:pt x="387820" y="503720"/>
                    </a:cubicBezTo>
                    <a:cubicBezTo>
                      <a:pt x="381877" y="515607"/>
                      <a:pt x="378905" y="548297"/>
                      <a:pt x="378905" y="601790"/>
                    </a:cubicBezTo>
                    <a:cubicBezTo>
                      <a:pt x="378905" y="634479"/>
                      <a:pt x="377419" y="667169"/>
                      <a:pt x="374447" y="699859"/>
                    </a:cubicBezTo>
                    <a:cubicBezTo>
                      <a:pt x="368504" y="768210"/>
                      <a:pt x="368504" y="842505"/>
                      <a:pt x="374447" y="922744"/>
                    </a:cubicBezTo>
                    <a:cubicBezTo>
                      <a:pt x="374447" y="946518"/>
                      <a:pt x="372961" y="964349"/>
                      <a:pt x="369989" y="976236"/>
                    </a:cubicBezTo>
                    <a:cubicBezTo>
                      <a:pt x="367018" y="988124"/>
                      <a:pt x="363303" y="997782"/>
                      <a:pt x="358845" y="1005211"/>
                    </a:cubicBezTo>
                    <a:cubicBezTo>
                      <a:pt x="354388" y="1012641"/>
                      <a:pt x="352159" y="1019327"/>
                      <a:pt x="352159" y="1025271"/>
                    </a:cubicBezTo>
                    <a:cubicBezTo>
                      <a:pt x="349187" y="1031215"/>
                      <a:pt x="345472" y="1039387"/>
                      <a:pt x="341014" y="1049788"/>
                    </a:cubicBezTo>
                    <a:cubicBezTo>
                      <a:pt x="338786" y="1054989"/>
                      <a:pt x="337114" y="1058889"/>
                      <a:pt x="336000" y="1061490"/>
                    </a:cubicBezTo>
                    <a:lnTo>
                      <a:pt x="334524" y="1064933"/>
                    </a:lnTo>
                    <a:lnTo>
                      <a:pt x="333586" y="1064933"/>
                    </a:lnTo>
                    <a:lnTo>
                      <a:pt x="319841" y="1056475"/>
                    </a:lnTo>
                    <a:cubicBezTo>
                      <a:pt x="316126" y="1050531"/>
                      <a:pt x="313525" y="1041616"/>
                      <a:pt x="312039" y="1029729"/>
                    </a:cubicBezTo>
                    <a:cubicBezTo>
                      <a:pt x="312039" y="1008926"/>
                      <a:pt x="311297" y="998525"/>
                      <a:pt x="309810" y="998525"/>
                    </a:cubicBezTo>
                    <a:cubicBezTo>
                      <a:pt x="308325" y="998525"/>
                      <a:pt x="304610" y="974751"/>
                      <a:pt x="298666" y="927202"/>
                    </a:cubicBezTo>
                    <a:cubicBezTo>
                      <a:pt x="292723" y="879653"/>
                      <a:pt x="291237" y="820217"/>
                      <a:pt x="294209" y="748894"/>
                    </a:cubicBezTo>
                    <a:cubicBezTo>
                      <a:pt x="297180" y="677570"/>
                      <a:pt x="298666" y="627050"/>
                      <a:pt x="298666" y="597332"/>
                    </a:cubicBezTo>
                    <a:lnTo>
                      <a:pt x="298666" y="539382"/>
                    </a:lnTo>
                    <a:lnTo>
                      <a:pt x="276378" y="539382"/>
                    </a:lnTo>
                    <a:cubicBezTo>
                      <a:pt x="255575" y="539382"/>
                      <a:pt x="242202" y="539382"/>
                      <a:pt x="236259" y="539382"/>
                    </a:cubicBezTo>
                    <a:cubicBezTo>
                      <a:pt x="233287" y="539382"/>
                      <a:pt x="227343" y="534181"/>
                      <a:pt x="218428" y="523780"/>
                    </a:cubicBezTo>
                    <a:cubicBezTo>
                      <a:pt x="209512" y="513379"/>
                      <a:pt x="203569" y="505206"/>
                      <a:pt x="200597" y="499262"/>
                    </a:cubicBezTo>
                    <a:cubicBezTo>
                      <a:pt x="197625" y="490347"/>
                      <a:pt x="196139" y="477717"/>
                      <a:pt x="196139" y="461372"/>
                    </a:cubicBezTo>
                    <a:cubicBezTo>
                      <a:pt x="196139" y="445027"/>
                      <a:pt x="197625" y="436855"/>
                      <a:pt x="200597" y="436855"/>
                    </a:cubicBezTo>
                    <a:cubicBezTo>
                      <a:pt x="203569" y="436855"/>
                      <a:pt x="209512" y="439826"/>
                      <a:pt x="218428" y="445770"/>
                    </a:cubicBezTo>
                    <a:cubicBezTo>
                      <a:pt x="227343" y="451714"/>
                      <a:pt x="233287" y="456171"/>
                      <a:pt x="236259" y="459143"/>
                    </a:cubicBezTo>
                    <a:cubicBezTo>
                      <a:pt x="242202" y="471030"/>
                      <a:pt x="252604" y="476974"/>
                      <a:pt x="267462" y="476974"/>
                    </a:cubicBezTo>
                    <a:cubicBezTo>
                      <a:pt x="276378" y="476974"/>
                      <a:pt x="283807" y="475488"/>
                      <a:pt x="289751" y="472516"/>
                    </a:cubicBezTo>
                    <a:lnTo>
                      <a:pt x="298666" y="463601"/>
                    </a:lnTo>
                    <a:lnTo>
                      <a:pt x="303124" y="396735"/>
                    </a:lnTo>
                    <a:cubicBezTo>
                      <a:pt x="303124" y="355130"/>
                      <a:pt x="300895" y="333585"/>
                      <a:pt x="296437" y="332099"/>
                    </a:cubicBezTo>
                    <a:cubicBezTo>
                      <a:pt x="291980" y="330613"/>
                      <a:pt x="275635" y="336556"/>
                      <a:pt x="247403" y="349930"/>
                    </a:cubicBezTo>
                    <a:cubicBezTo>
                      <a:pt x="219171" y="363303"/>
                      <a:pt x="200597" y="374447"/>
                      <a:pt x="191682" y="383362"/>
                    </a:cubicBezTo>
                    <a:cubicBezTo>
                      <a:pt x="156020" y="401193"/>
                      <a:pt x="123330" y="410108"/>
                      <a:pt x="93612" y="410108"/>
                    </a:cubicBezTo>
                    <a:cubicBezTo>
                      <a:pt x="69838" y="410108"/>
                      <a:pt x="52007" y="405651"/>
                      <a:pt x="40120" y="396735"/>
                    </a:cubicBezTo>
                    <a:cubicBezTo>
                      <a:pt x="31204" y="393764"/>
                      <a:pt x="22289" y="387077"/>
                      <a:pt x="13374" y="376676"/>
                    </a:cubicBezTo>
                    <a:cubicBezTo>
                      <a:pt x="4458" y="366274"/>
                      <a:pt x="0" y="359588"/>
                      <a:pt x="0" y="356616"/>
                    </a:cubicBezTo>
                    <a:cubicBezTo>
                      <a:pt x="0" y="353644"/>
                      <a:pt x="1487" y="353644"/>
                      <a:pt x="4458" y="356616"/>
                    </a:cubicBezTo>
                    <a:cubicBezTo>
                      <a:pt x="4458" y="356616"/>
                      <a:pt x="8916" y="356616"/>
                      <a:pt x="17831" y="356616"/>
                    </a:cubicBezTo>
                    <a:cubicBezTo>
                      <a:pt x="35662" y="365532"/>
                      <a:pt x="62408" y="365532"/>
                      <a:pt x="98070" y="356616"/>
                    </a:cubicBezTo>
                    <a:cubicBezTo>
                      <a:pt x="130760" y="341757"/>
                      <a:pt x="163449" y="329870"/>
                      <a:pt x="196139" y="320954"/>
                    </a:cubicBezTo>
                    <a:cubicBezTo>
                      <a:pt x="216942" y="317983"/>
                      <a:pt x="230315" y="315011"/>
                      <a:pt x="236259" y="312039"/>
                    </a:cubicBezTo>
                    <a:cubicBezTo>
                      <a:pt x="271920" y="300152"/>
                      <a:pt x="294209" y="289751"/>
                      <a:pt x="303124" y="280835"/>
                    </a:cubicBezTo>
                    <a:cubicBezTo>
                      <a:pt x="306096" y="280835"/>
                      <a:pt x="307582" y="264490"/>
                      <a:pt x="307582" y="231800"/>
                    </a:cubicBezTo>
                    <a:cubicBezTo>
                      <a:pt x="307582" y="199111"/>
                      <a:pt x="309068" y="167164"/>
                      <a:pt x="312039" y="135960"/>
                    </a:cubicBezTo>
                    <a:cubicBezTo>
                      <a:pt x="315011" y="104756"/>
                      <a:pt x="316497" y="83210"/>
                      <a:pt x="316497" y="71323"/>
                    </a:cubicBezTo>
                    <a:cubicBezTo>
                      <a:pt x="319469" y="59436"/>
                      <a:pt x="320212" y="51264"/>
                      <a:pt x="318726" y="46806"/>
                    </a:cubicBezTo>
                    <a:cubicBezTo>
                      <a:pt x="317240" y="42348"/>
                      <a:pt x="315011" y="37147"/>
                      <a:pt x="312039" y="31204"/>
                    </a:cubicBezTo>
                    <a:cubicBezTo>
                      <a:pt x="306096" y="16345"/>
                      <a:pt x="303867" y="7430"/>
                      <a:pt x="305353" y="4458"/>
                    </a:cubicBezTo>
                    <a:cubicBezTo>
                      <a:pt x="306839" y="1486"/>
                      <a:pt x="309810" y="0"/>
                      <a:pt x="3142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8800" dirty="0">
                  <a:solidFill>
                    <a:srgbClr val="390F0E"/>
                  </a:solidFill>
                  <a:latin typeface="钟齐流江毛笔草体" panose="00000500000000000000" pitchFamily="2" charset="0"/>
                  <a:ea typeface="钟齐流江毛笔草体" panose="00000500000000000000" pitchFamily="2" charset="0"/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3495D8C-4E28-A1DF-E6A2-E95BBCA7A766}"/>
                  </a:ext>
                </a:extLst>
              </p:cNvPr>
              <p:cNvSpPr txBox="1"/>
              <p:nvPr/>
            </p:nvSpPr>
            <p:spPr>
              <a:xfrm>
                <a:off x="3932692" y="-867673"/>
                <a:ext cx="939303" cy="1039535"/>
              </a:xfrm>
              <a:custGeom>
                <a:avLst/>
                <a:gdLst/>
                <a:ahLst/>
                <a:cxnLst/>
                <a:rect l="l" t="t" r="r" b="b"/>
                <a:pathLst>
                  <a:path w="728092" h="1039535">
                    <a:moveTo>
                      <a:pt x="419396" y="829132"/>
                    </a:moveTo>
                    <a:cubicBezTo>
                      <a:pt x="432026" y="829132"/>
                      <a:pt x="442799" y="830618"/>
                      <a:pt x="451714" y="833590"/>
                    </a:cubicBezTo>
                    <a:cubicBezTo>
                      <a:pt x="460630" y="839534"/>
                      <a:pt x="471031" y="845477"/>
                      <a:pt x="482918" y="851421"/>
                    </a:cubicBezTo>
                    <a:cubicBezTo>
                      <a:pt x="494806" y="857364"/>
                      <a:pt x="502235" y="864051"/>
                      <a:pt x="505207" y="871481"/>
                    </a:cubicBezTo>
                    <a:cubicBezTo>
                      <a:pt x="508179" y="878910"/>
                      <a:pt x="508179" y="884111"/>
                      <a:pt x="505207" y="887082"/>
                    </a:cubicBezTo>
                    <a:cubicBezTo>
                      <a:pt x="502235" y="890054"/>
                      <a:pt x="496291" y="891540"/>
                      <a:pt x="487376" y="891540"/>
                    </a:cubicBezTo>
                    <a:cubicBezTo>
                      <a:pt x="484404" y="891540"/>
                      <a:pt x="479946" y="894512"/>
                      <a:pt x="474003" y="900456"/>
                    </a:cubicBezTo>
                    <a:cubicBezTo>
                      <a:pt x="468059" y="903427"/>
                      <a:pt x="450971" y="906399"/>
                      <a:pt x="422739" y="909371"/>
                    </a:cubicBezTo>
                    <a:cubicBezTo>
                      <a:pt x="394507" y="912343"/>
                      <a:pt x="371476" y="913829"/>
                      <a:pt x="353645" y="913829"/>
                    </a:cubicBezTo>
                    <a:cubicBezTo>
                      <a:pt x="335814" y="913829"/>
                      <a:pt x="321698" y="911600"/>
                      <a:pt x="311297" y="907142"/>
                    </a:cubicBezTo>
                    <a:cubicBezTo>
                      <a:pt x="300896" y="902684"/>
                      <a:pt x="292723" y="895998"/>
                      <a:pt x="286780" y="887082"/>
                    </a:cubicBezTo>
                    <a:cubicBezTo>
                      <a:pt x="283808" y="884111"/>
                      <a:pt x="280093" y="878910"/>
                      <a:pt x="275635" y="871481"/>
                    </a:cubicBezTo>
                    <a:cubicBezTo>
                      <a:pt x="271178" y="864051"/>
                      <a:pt x="268949" y="858850"/>
                      <a:pt x="268949" y="855879"/>
                    </a:cubicBezTo>
                    <a:cubicBezTo>
                      <a:pt x="271921" y="855879"/>
                      <a:pt x="289008" y="852164"/>
                      <a:pt x="320212" y="844734"/>
                    </a:cubicBezTo>
                    <a:cubicBezTo>
                      <a:pt x="351416" y="837305"/>
                      <a:pt x="369990" y="833590"/>
                      <a:pt x="375933" y="833590"/>
                    </a:cubicBezTo>
                    <a:cubicBezTo>
                      <a:pt x="392278" y="830618"/>
                      <a:pt x="406766" y="829132"/>
                      <a:pt x="419396" y="829132"/>
                    </a:cubicBezTo>
                    <a:close/>
                    <a:moveTo>
                      <a:pt x="322441" y="471402"/>
                    </a:moveTo>
                    <a:cubicBezTo>
                      <a:pt x="328385" y="472145"/>
                      <a:pt x="335814" y="474002"/>
                      <a:pt x="344729" y="476974"/>
                    </a:cubicBezTo>
                    <a:cubicBezTo>
                      <a:pt x="362560" y="482918"/>
                      <a:pt x="371476" y="488861"/>
                      <a:pt x="371476" y="494805"/>
                    </a:cubicBezTo>
                    <a:cubicBezTo>
                      <a:pt x="371476" y="506692"/>
                      <a:pt x="356617" y="534924"/>
                      <a:pt x="326899" y="579501"/>
                    </a:cubicBezTo>
                    <a:cubicBezTo>
                      <a:pt x="291237" y="632994"/>
                      <a:pt x="267463" y="671627"/>
                      <a:pt x="255576" y="695401"/>
                    </a:cubicBezTo>
                    <a:cubicBezTo>
                      <a:pt x="246660" y="713232"/>
                      <a:pt x="245174" y="725119"/>
                      <a:pt x="251118" y="731063"/>
                    </a:cubicBezTo>
                    <a:cubicBezTo>
                      <a:pt x="257061" y="731063"/>
                      <a:pt x="272663" y="719176"/>
                      <a:pt x="297924" y="695401"/>
                    </a:cubicBezTo>
                    <a:cubicBezTo>
                      <a:pt x="323184" y="671627"/>
                      <a:pt x="341758" y="649338"/>
                      <a:pt x="353645" y="628536"/>
                    </a:cubicBezTo>
                    <a:cubicBezTo>
                      <a:pt x="380391" y="595846"/>
                      <a:pt x="396736" y="566128"/>
                      <a:pt x="402680" y="539382"/>
                    </a:cubicBezTo>
                    <a:cubicBezTo>
                      <a:pt x="402680" y="530466"/>
                      <a:pt x="404166" y="526009"/>
                      <a:pt x="407137" y="526009"/>
                    </a:cubicBezTo>
                    <a:cubicBezTo>
                      <a:pt x="410109" y="526009"/>
                      <a:pt x="410852" y="528981"/>
                      <a:pt x="409366" y="534924"/>
                    </a:cubicBezTo>
                    <a:cubicBezTo>
                      <a:pt x="407880" y="540868"/>
                      <a:pt x="407137" y="548297"/>
                      <a:pt x="407137" y="557213"/>
                    </a:cubicBezTo>
                    <a:cubicBezTo>
                      <a:pt x="404166" y="578015"/>
                      <a:pt x="393764" y="603276"/>
                      <a:pt x="375933" y="632994"/>
                    </a:cubicBezTo>
                    <a:cubicBezTo>
                      <a:pt x="372961" y="638937"/>
                      <a:pt x="369990" y="644881"/>
                      <a:pt x="367018" y="650824"/>
                    </a:cubicBezTo>
                    <a:cubicBezTo>
                      <a:pt x="364046" y="656768"/>
                      <a:pt x="360331" y="662712"/>
                      <a:pt x="355874" y="668655"/>
                    </a:cubicBezTo>
                    <a:cubicBezTo>
                      <a:pt x="351416" y="674599"/>
                      <a:pt x="347701" y="680542"/>
                      <a:pt x="344729" y="686486"/>
                    </a:cubicBezTo>
                    <a:cubicBezTo>
                      <a:pt x="341758" y="692430"/>
                      <a:pt x="335071" y="701345"/>
                      <a:pt x="324670" y="713232"/>
                    </a:cubicBezTo>
                    <a:cubicBezTo>
                      <a:pt x="314269" y="725119"/>
                      <a:pt x="306839" y="734035"/>
                      <a:pt x="302382" y="739978"/>
                    </a:cubicBezTo>
                    <a:cubicBezTo>
                      <a:pt x="297924" y="745922"/>
                      <a:pt x="289008" y="754094"/>
                      <a:pt x="275635" y="764496"/>
                    </a:cubicBezTo>
                    <a:cubicBezTo>
                      <a:pt x="262262" y="774897"/>
                      <a:pt x="254090" y="780098"/>
                      <a:pt x="251118" y="780098"/>
                    </a:cubicBezTo>
                    <a:cubicBezTo>
                      <a:pt x="236259" y="780098"/>
                      <a:pt x="222886" y="769696"/>
                      <a:pt x="210998" y="748894"/>
                    </a:cubicBezTo>
                    <a:cubicBezTo>
                      <a:pt x="199111" y="725119"/>
                      <a:pt x="199111" y="698373"/>
                      <a:pt x="210998" y="668655"/>
                    </a:cubicBezTo>
                    <a:cubicBezTo>
                      <a:pt x="213970" y="656768"/>
                      <a:pt x="230315" y="625564"/>
                      <a:pt x="260033" y="575043"/>
                    </a:cubicBezTo>
                    <a:cubicBezTo>
                      <a:pt x="274892" y="551269"/>
                      <a:pt x="280836" y="539382"/>
                      <a:pt x="277864" y="539382"/>
                    </a:cubicBezTo>
                    <a:cubicBezTo>
                      <a:pt x="274892" y="539382"/>
                      <a:pt x="268949" y="539382"/>
                      <a:pt x="260033" y="539382"/>
                    </a:cubicBezTo>
                    <a:cubicBezTo>
                      <a:pt x="254090" y="542354"/>
                      <a:pt x="243688" y="543840"/>
                      <a:pt x="228829" y="543840"/>
                    </a:cubicBezTo>
                    <a:cubicBezTo>
                      <a:pt x="213970" y="543840"/>
                      <a:pt x="203569" y="542354"/>
                      <a:pt x="197625" y="539382"/>
                    </a:cubicBezTo>
                    <a:cubicBezTo>
                      <a:pt x="188710" y="530466"/>
                      <a:pt x="187224" y="524523"/>
                      <a:pt x="193168" y="521551"/>
                    </a:cubicBezTo>
                    <a:cubicBezTo>
                      <a:pt x="196140" y="521551"/>
                      <a:pt x="209513" y="514122"/>
                      <a:pt x="233287" y="499263"/>
                    </a:cubicBezTo>
                    <a:cubicBezTo>
                      <a:pt x="265977" y="487375"/>
                      <a:pt x="291237" y="478460"/>
                      <a:pt x="309068" y="472516"/>
                    </a:cubicBezTo>
                    <a:cubicBezTo>
                      <a:pt x="312040" y="471031"/>
                      <a:pt x="316498" y="470659"/>
                      <a:pt x="322441" y="471402"/>
                    </a:cubicBezTo>
                    <a:close/>
                    <a:moveTo>
                      <a:pt x="90641" y="162706"/>
                    </a:moveTo>
                    <a:cubicBezTo>
                      <a:pt x="93613" y="161220"/>
                      <a:pt x="96584" y="163449"/>
                      <a:pt x="99556" y="169393"/>
                    </a:cubicBezTo>
                    <a:cubicBezTo>
                      <a:pt x="108472" y="181280"/>
                      <a:pt x="108472" y="208026"/>
                      <a:pt x="99556" y="249631"/>
                    </a:cubicBezTo>
                    <a:cubicBezTo>
                      <a:pt x="96584" y="288265"/>
                      <a:pt x="93613" y="323926"/>
                      <a:pt x="90641" y="356616"/>
                    </a:cubicBezTo>
                    <a:lnTo>
                      <a:pt x="86183" y="432397"/>
                    </a:lnTo>
                    <a:cubicBezTo>
                      <a:pt x="71324" y="506692"/>
                      <a:pt x="64638" y="572072"/>
                      <a:pt x="66123" y="628536"/>
                    </a:cubicBezTo>
                    <a:cubicBezTo>
                      <a:pt x="67609" y="685000"/>
                      <a:pt x="75782" y="759295"/>
                      <a:pt x="90641" y="851421"/>
                    </a:cubicBezTo>
                    <a:cubicBezTo>
                      <a:pt x="90641" y="869252"/>
                      <a:pt x="90641" y="881139"/>
                      <a:pt x="90641" y="887082"/>
                    </a:cubicBezTo>
                    <a:cubicBezTo>
                      <a:pt x="93613" y="890054"/>
                      <a:pt x="96584" y="898227"/>
                      <a:pt x="99556" y="911600"/>
                    </a:cubicBezTo>
                    <a:cubicBezTo>
                      <a:pt x="102528" y="924973"/>
                      <a:pt x="106986" y="933145"/>
                      <a:pt x="112929" y="936117"/>
                    </a:cubicBezTo>
                    <a:cubicBezTo>
                      <a:pt x="115901" y="939089"/>
                      <a:pt x="117387" y="947261"/>
                      <a:pt x="117387" y="960635"/>
                    </a:cubicBezTo>
                    <a:cubicBezTo>
                      <a:pt x="117387" y="974008"/>
                      <a:pt x="115901" y="983666"/>
                      <a:pt x="112929" y="989610"/>
                    </a:cubicBezTo>
                    <a:cubicBezTo>
                      <a:pt x="106986" y="992581"/>
                      <a:pt x="94355" y="988124"/>
                      <a:pt x="75039" y="976237"/>
                    </a:cubicBezTo>
                    <a:cubicBezTo>
                      <a:pt x="55722" y="964349"/>
                      <a:pt x="43092" y="950976"/>
                      <a:pt x="37148" y="936117"/>
                    </a:cubicBezTo>
                    <a:cubicBezTo>
                      <a:pt x="7430" y="879653"/>
                      <a:pt x="-4457" y="771182"/>
                      <a:pt x="1486" y="610705"/>
                    </a:cubicBezTo>
                    <a:cubicBezTo>
                      <a:pt x="1486" y="536410"/>
                      <a:pt x="7430" y="466573"/>
                      <a:pt x="19317" y="401193"/>
                    </a:cubicBezTo>
                    <a:cubicBezTo>
                      <a:pt x="28233" y="365532"/>
                      <a:pt x="41606" y="317983"/>
                      <a:pt x="59437" y="258547"/>
                    </a:cubicBezTo>
                    <a:cubicBezTo>
                      <a:pt x="68352" y="228829"/>
                      <a:pt x="77268" y="205054"/>
                      <a:pt x="86183" y="187224"/>
                    </a:cubicBezTo>
                    <a:cubicBezTo>
                      <a:pt x="86183" y="172365"/>
                      <a:pt x="87669" y="164192"/>
                      <a:pt x="90641" y="162706"/>
                    </a:cubicBezTo>
                    <a:close/>
                    <a:moveTo>
                      <a:pt x="635316" y="70209"/>
                    </a:moveTo>
                    <a:cubicBezTo>
                      <a:pt x="636988" y="70209"/>
                      <a:pt x="641167" y="73552"/>
                      <a:pt x="647853" y="80239"/>
                    </a:cubicBezTo>
                    <a:cubicBezTo>
                      <a:pt x="665684" y="101041"/>
                      <a:pt x="676085" y="120358"/>
                      <a:pt x="679057" y="138189"/>
                    </a:cubicBezTo>
                    <a:cubicBezTo>
                      <a:pt x="685001" y="150076"/>
                      <a:pt x="690945" y="166421"/>
                      <a:pt x="696888" y="187224"/>
                    </a:cubicBezTo>
                    <a:cubicBezTo>
                      <a:pt x="717691" y="267462"/>
                      <a:pt x="728092" y="419024"/>
                      <a:pt x="728092" y="641909"/>
                    </a:cubicBezTo>
                    <a:cubicBezTo>
                      <a:pt x="728092" y="713232"/>
                      <a:pt x="722148" y="784555"/>
                      <a:pt x="710261" y="855879"/>
                    </a:cubicBezTo>
                    <a:cubicBezTo>
                      <a:pt x="704318" y="906399"/>
                      <a:pt x="692430" y="939089"/>
                      <a:pt x="674599" y="953948"/>
                    </a:cubicBezTo>
                    <a:cubicBezTo>
                      <a:pt x="671628" y="956920"/>
                      <a:pt x="665684" y="965835"/>
                      <a:pt x="656769" y="980694"/>
                    </a:cubicBezTo>
                    <a:cubicBezTo>
                      <a:pt x="641910" y="1001497"/>
                      <a:pt x="628537" y="1016356"/>
                      <a:pt x="616649" y="1025271"/>
                    </a:cubicBezTo>
                    <a:cubicBezTo>
                      <a:pt x="604762" y="1034187"/>
                      <a:pt x="588417" y="1038644"/>
                      <a:pt x="567615" y="1038644"/>
                    </a:cubicBezTo>
                    <a:cubicBezTo>
                      <a:pt x="523038" y="1041616"/>
                      <a:pt x="493320" y="1037158"/>
                      <a:pt x="478461" y="1025271"/>
                    </a:cubicBezTo>
                    <a:cubicBezTo>
                      <a:pt x="475489" y="1022299"/>
                      <a:pt x="474003" y="1020071"/>
                      <a:pt x="474003" y="1018585"/>
                    </a:cubicBezTo>
                    <a:cubicBezTo>
                      <a:pt x="474003" y="1017099"/>
                      <a:pt x="475489" y="1016356"/>
                      <a:pt x="478461" y="1016356"/>
                    </a:cubicBezTo>
                    <a:cubicBezTo>
                      <a:pt x="487376" y="1013384"/>
                      <a:pt x="505207" y="1005954"/>
                      <a:pt x="531953" y="994067"/>
                    </a:cubicBezTo>
                    <a:cubicBezTo>
                      <a:pt x="558699" y="976237"/>
                      <a:pt x="577273" y="959149"/>
                      <a:pt x="587674" y="942804"/>
                    </a:cubicBezTo>
                    <a:cubicBezTo>
                      <a:pt x="598075" y="926459"/>
                      <a:pt x="607734" y="906399"/>
                      <a:pt x="616649" y="882625"/>
                    </a:cubicBezTo>
                    <a:cubicBezTo>
                      <a:pt x="619621" y="861822"/>
                      <a:pt x="623336" y="838791"/>
                      <a:pt x="627793" y="813530"/>
                    </a:cubicBezTo>
                    <a:cubicBezTo>
                      <a:pt x="632251" y="788270"/>
                      <a:pt x="634480" y="774154"/>
                      <a:pt x="634480" y="771182"/>
                    </a:cubicBezTo>
                    <a:cubicBezTo>
                      <a:pt x="631508" y="768210"/>
                      <a:pt x="624079" y="762267"/>
                      <a:pt x="612192" y="753351"/>
                    </a:cubicBezTo>
                    <a:cubicBezTo>
                      <a:pt x="600304" y="744436"/>
                      <a:pt x="586188" y="732549"/>
                      <a:pt x="569843" y="717690"/>
                    </a:cubicBezTo>
                    <a:cubicBezTo>
                      <a:pt x="553499" y="702831"/>
                      <a:pt x="542354" y="689458"/>
                      <a:pt x="536411" y="677571"/>
                    </a:cubicBezTo>
                    <a:cubicBezTo>
                      <a:pt x="524524" y="662712"/>
                      <a:pt x="517094" y="653796"/>
                      <a:pt x="514122" y="650824"/>
                    </a:cubicBezTo>
                    <a:cubicBezTo>
                      <a:pt x="511150" y="644881"/>
                      <a:pt x="503721" y="647853"/>
                      <a:pt x="491834" y="659740"/>
                    </a:cubicBezTo>
                    <a:cubicBezTo>
                      <a:pt x="491834" y="662712"/>
                      <a:pt x="484404" y="673113"/>
                      <a:pt x="469545" y="690944"/>
                    </a:cubicBezTo>
                    <a:cubicBezTo>
                      <a:pt x="454686" y="708774"/>
                      <a:pt x="441313" y="722148"/>
                      <a:pt x="429426" y="731063"/>
                    </a:cubicBezTo>
                    <a:cubicBezTo>
                      <a:pt x="411595" y="754837"/>
                      <a:pt x="393764" y="766725"/>
                      <a:pt x="375933" y="766725"/>
                    </a:cubicBezTo>
                    <a:cubicBezTo>
                      <a:pt x="369990" y="766725"/>
                      <a:pt x="366275" y="765982"/>
                      <a:pt x="364789" y="764496"/>
                    </a:cubicBezTo>
                    <a:cubicBezTo>
                      <a:pt x="363303" y="763010"/>
                      <a:pt x="367018" y="754837"/>
                      <a:pt x="375933" y="739978"/>
                    </a:cubicBezTo>
                    <a:cubicBezTo>
                      <a:pt x="408623" y="698373"/>
                      <a:pt x="435369" y="646367"/>
                      <a:pt x="456172" y="583959"/>
                    </a:cubicBezTo>
                    <a:lnTo>
                      <a:pt x="465088" y="552755"/>
                    </a:lnTo>
                    <a:lnTo>
                      <a:pt x="456172" y="530466"/>
                    </a:lnTo>
                    <a:cubicBezTo>
                      <a:pt x="450229" y="509664"/>
                      <a:pt x="436112" y="477717"/>
                      <a:pt x="413824" y="434626"/>
                    </a:cubicBezTo>
                    <a:cubicBezTo>
                      <a:pt x="391535" y="391535"/>
                      <a:pt x="379648" y="368503"/>
                      <a:pt x="378162" y="365532"/>
                    </a:cubicBezTo>
                    <a:cubicBezTo>
                      <a:pt x="376676" y="362560"/>
                      <a:pt x="373704" y="363303"/>
                      <a:pt x="369247" y="367760"/>
                    </a:cubicBezTo>
                    <a:cubicBezTo>
                      <a:pt x="364789" y="372218"/>
                      <a:pt x="358846" y="377419"/>
                      <a:pt x="351416" y="383362"/>
                    </a:cubicBezTo>
                    <a:cubicBezTo>
                      <a:pt x="343987" y="389306"/>
                      <a:pt x="335814" y="395250"/>
                      <a:pt x="326899" y="401193"/>
                    </a:cubicBezTo>
                    <a:cubicBezTo>
                      <a:pt x="317983" y="407137"/>
                      <a:pt x="303867" y="415309"/>
                      <a:pt x="284551" y="425711"/>
                    </a:cubicBezTo>
                    <a:cubicBezTo>
                      <a:pt x="265234" y="436112"/>
                      <a:pt x="254090" y="441313"/>
                      <a:pt x="251118" y="441313"/>
                    </a:cubicBezTo>
                    <a:cubicBezTo>
                      <a:pt x="245174" y="441313"/>
                      <a:pt x="251118" y="432397"/>
                      <a:pt x="268949" y="414566"/>
                    </a:cubicBezTo>
                    <a:cubicBezTo>
                      <a:pt x="295695" y="384848"/>
                      <a:pt x="303124" y="369989"/>
                      <a:pt x="291237" y="369989"/>
                    </a:cubicBezTo>
                    <a:cubicBezTo>
                      <a:pt x="288265" y="369989"/>
                      <a:pt x="285294" y="369989"/>
                      <a:pt x="282322" y="369989"/>
                    </a:cubicBezTo>
                    <a:cubicBezTo>
                      <a:pt x="264491" y="372961"/>
                      <a:pt x="252604" y="373704"/>
                      <a:pt x="246660" y="372218"/>
                    </a:cubicBezTo>
                    <a:cubicBezTo>
                      <a:pt x="240717" y="370732"/>
                      <a:pt x="233287" y="367017"/>
                      <a:pt x="224372" y="361074"/>
                    </a:cubicBezTo>
                    <a:cubicBezTo>
                      <a:pt x="203569" y="352159"/>
                      <a:pt x="199111" y="344729"/>
                      <a:pt x="210998" y="338785"/>
                    </a:cubicBezTo>
                    <a:cubicBezTo>
                      <a:pt x="213970" y="338785"/>
                      <a:pt x="227344" y="332842"/>
                      <a:pt x="251118" y="320955"/>
                    </a:cubicBezTo>
                    <a:cubicBezTo>
                      <a:pt x="280836" y="309067"/>
                      <a:pt x="312040" y="303124"/>
                      <a:pt x="344729" y="303124"/>
                    </a:cubicBezTo>
                    <a:cubicBezTo>
                      <a:pt x="350673" y="303124"/>
                      <a:pt x="353645" y="302381"/>
                      <a:pt x="353645" y="300895"/>
                    </a:cubicBezTo>
                    <a:cubicBezTo>
                      <a:pt x="353645" y="299409"/>
                      <a:pt x="350673" y="289751"/>
                      <a:pt x="344729" y="271920"/>
                    </a:cubicBezTo>
                    <a:cubicBezTo>
                      <a:pt x="332842" y="248145"/>
                      <a:pt x="329871" y="236258"/>
                      <a:pt x="335814" y="236258"/>
                    </a:cubicBezTo>
                    <a:cubicBezTo>
                      <a:pt x="338786" y="236258"/>
                      <a:pt x="343244" y="240716"/>
                      <a:pt x="349187" y="249631"/>
                    </a:cubicBezTo>
                    <a:cubicBezTo>
                      <a:pt x="381877" y="279349"/>
                      <a:pt x="410109" y="325412"/>
                      <a:pt x="433884" y="387820"/>
                    </a:cubicBezTo>
                    <a:cubicBezTo>
                      <a:pt x="460630" y="450228"/>
                      <a:pt x="475489" y="481432"/>
                      <a:pt x="478461" y="481432"/>
                    </a:cubicBezTo>
                    <a:cubicBezTo>
                      <a:pt x="481433" y="481432"/>
                      <a:pt x="484404" y="456171"/>
                      <a:pt x="487376" y="405651"/>
                    </a:cubicBezTo>
                    <a:cubicBezTo>
                      <a:pt x="490348" y="361074"/>
                      <a:pt x="487376" y="326898"/>
                      <a:pt x="478461" y="303124"/>
                    </a:cubicBezTo>
                    <a:cubicBezTo>
                      <a:pt x="475489" y="297180"/>
                      <a:pt x="474746" y="293465"/>
                      <a:pt x="476232" y="291980"/>
                    </a:cubicBezTo>
                    <a:cubicBezTo>
                      <a:pt x="477718" y="290494"/>
                      <a:pt x="481433" y="291237"/>
                      <a:pt x="487376" y="294208"/>
                    </a:cubicBezTo>
                    <a:cubicBezTo>
                      <a:pt x="505207" y="300152"/>
                      <a:pt x="519323" y="312039"/>
                      <a:pt x="529724" y="329870"/>
                    </a:cubicBezTo>
                    <a:cubicBezTo>
                      <a:pt x="540126" y="347701"/>
                      <a:pt x="549784" y="368503"/>
                      <a:pt x="558699" y="392278"/>
                    </a:cubicBezTo>
                    <a:cubicBezTo>
                      <a:pt x="567615" y="424968"/>
                      <a:pt x="567615" y="468059"/>
                      <a:pt x="558699" y="521551"/>
                    </a:cubicBezTo>
                    <a:cubicBezTo>
                      <a:pt x="549784" y="542354"/>
                      <a:pt x="544583" y="555727"/>
                      <a:pt x="543097" y="561670"/>
                    </a:cubicBezTo>
                    <a:cubicBezTo>
                      <a:pt x="541612" y="567614"/>
                      <a:pt x="540869" y="575043"/>
                      <a:pt x="540869" y="583959"/>
                    </a:cubicBezTo>
                    <a:lnTo>
                      <a:pt x="536411" y="601790"/>
                    </a:lnTo>
                    <a:lnTo>
                      <a:pt x="545326" y="619620"/>
                    </a:lnTo>
                    <a:cubicBezTo>
                      <a:pt x="566129" y="658254"/>
                      <a:pt x="585445" y="687972"/>
                      <a:pt x="603276" y="708774"/>
                    </a:cubicBezTo>
                    <a:cubicBezTo>
                      <a:pt x="609220" y="717690"/>
                      <a:pt x="615163" y="721405"/>
                      <a:pt x="621107" y="719919"/>
                    </a:cubicBezTo>
                    <a:cubicBezTo>
                      <a:pt x="627050" y="718433"/>
                      <a:pt x="630765" y="717690"/>
                      <a:pt x="632251" y="717690"/>
                    </a:cubicBezTo>
                    <a:cubicBezTo>
                      <a:pt x="633737" y="717690"/>
                      <a:pt x="637452" y="716204"/>
                      <a:pt x="643395" y="713232"/>
                    </a:cubicBezTo>
                    <a:cubicBezTo>
                      <a:pt x="646367" y="704317"/>
                      <a:pt x="649339" y="641909"/>
                      <a:pt x="652311" y="526009"/>
                    </a:cubicBezTo>
                    <a:cubicBezTo>
                      <a:pt x="655283" y="487375"/>
                      <a:pt x="658254" y="443541"/>
                      <a:pt x="661226" y="394507"/>
                    </a:cubicBezTo>
                    <a:cubicBezTo>
                      <a:pt x="664198" y="345472"/>
                      <a:pt x="665684" y="300152"/>
                      <a:pt x="665684" y="258547"/>
                    </a:cubicBezTo>
                    <a:cubicBezTo>
                      <a:pt x="659741" y="178308"/>
                      <a:pt x="652311" y="124816"/>
                      <a:pt x="643395" y="98070"/>
                    </a:cubicBezTo>
                    <a:cubicBezTo>
                      <a:pt x="637452" y="83211"/>
                      <a:pt x="634480" y="74295"/>
                      <a:pt x="634480" y="71323"/>
                    </a:cubicBezTo>
                    <a:cubicBezTo>
                      <a:pt x="634480" y="70580"/>
                      <a:pt x="634759" y="70209"/>
                      <a:pt x="635316" y="70209"/>
                    </a:cubicBezTo>
                    <a:close/>
                    <a:moveTo>
                      <a:pt x="547555" y="0"/>
                    </a:moveTo>
                    <a:cubicBezTo>
                      <a:pt x="552013" y="0"/>
                      <a:pt x="554242" y="743"/>
                      <a:pt x="554242" y="2229"/>
                    </a:cubicBezTo>
                    <a:cubicBezTo>
                      <a:pt x="554242" y="3715"/>
                      <a:pt x="554242" y="4458"/>
                      <a:pt x="554242" y="4458"/>
                    </a:cubicBezTo>
                    <a:cubicBezTo>
                      <a:pt x="554242" y="10401"/>
                      <a:pt x="533439" y="17831"/>
                      <a:pt x="491834" y="26746"/>
                    </a:cubicBezTo>
                    <a:cubicBezTo>
                      <a:pt x="471031" y="35662"/>
                      <a:pt x="442799" y="49035"/>
                      <a:pt x="407137" y="66866"/>
                    </a:cubicBezTo>
                    <a:cubicBezTo>
                      <a:pt x="371476" y="81725"/>
                      <a:pt x="346958" y="93612"/>
                      <a:pt x="333585" y="102527"/>
                    </a:cubicBezTo>
                    <a:cubicBezTo>
                      <a:pt x="320212" y="111443"/>
                      <a:pt x="298667" y="129273"/>
                      <a:pt x="268949" y="156020"/>
                    </a:cubicBezTo>
                    <a:cubicBezTo>
                      <a:pt x="233287" y="179794"/>
                      <a:pt x="205055" y="197625"/>
                      <a:pt x="184252" y="209512"/>
                    </a:cubicBezTo>
                    <a:lnTo>
                      <a:pt x="157506" y="213970"/>
                    </a:lnTo>
                    <a:cubicBezTo>
                      <a:pt x="154534" y="213970"/>
                      <a:pt x="153048" y="213227"/>
                      <a:pt x="153048" y="211741"/>
                    </a:cubicBezTo>
                    <a:cubicBezTo>
                      <a:pt x="153048" y="210255"/>
                      <a:pt x="154534" y="203568"/>
                      <a:pt x="157506" y="191681"/>
                    </a:cubicBezTo>
                    <a:cubicBezTo>
                      <a:pt x="175337" y="156020"/>
                      <a:pt x="240717" y="114414"/>
                      <a:pt x="353645" y="66866"/>
                    </a:cubicBezTo>
                    <a:cubicBezTo>
                      <a:pt x="421996" y="34176"/>
                      <a:pt x="478461" y="13373"/>
                      <a:pt x="523038" y="4458"/>
                    </a:cubicBezTo>
                    <a:cubicBezTo>
                      <a:pt x="531953" y="4458"/>
                      <a:pt x="537154" y="3715"/>
                      <a:pt x="538640" y="2229"/>
                    </a:cubicBezTo>
                    <a:cubicBezTo>
                      <a:pt x="540126" y="743"/>
                      <a:pt x="543097" y="0"/>
                      <a:pt x="5475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8800" dirty="0">
                  <a:solidFill>
                    <a:srgbClr val="390F0E"/>
                  </a:solidFill>
                  <a:latin typeface="钟齐流江毛笔草体" panose="00000500000000000000" pitchFamily="2" charset="0"/>
                  <a:ea typeface="钟齐流江毛笔草体" panose="00000500000000000000" pitchFamily="2" charset="0"/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DEE5C29-FB91-F846-3A0D-EDEC8885E336}"/>
                  </a:ext>
                </a:extLst>
              </p:cNvPr>
              <p:cNvSpPr txBox="1"/>
              <p:nvPr/>
            </p:nvSpPr>
            <p:spPr>
              <a:xfrm>
                <a:off x="3569662" y="343724"/>
                <a:ext cx="1144532" cy="1173231"/>
              </a:xfrm>
              <a:custGeom>
                <a:avLst/>
                <a:gdLst/>
                <a:ahLst/>
                <a:cxnLst/>
                <a:rect l="l" t="t" r="r" b="b"/>
                <a:pathLst>
                  <a:path w="829133" h="1016355">
                    <a:moveTo>
                      <a:pt x="329313" y="550525"/>
                    </a:moveTo>
                    <a:cubicBezTo>
                      <a:pt x="352717" y="550525"/>
                      <a:pt x="367761" y="557212"/>
                      <a:pt x="374447" y="570585"/>
                    </a:cubicBezTo>
                    <a:cubicBezTo>
                      <a:pt x="377420" y="579501"/>
                      <a:pt x="368504" y="601789"/>
                      <a:pt x="347701" y="637451"/>
                    </a:cubicBezTo>
                    <a:cubicBezTo>
                      <a:pt x="320955" y="676084"/>
                      <a:pt x="306097" y="714717"/>
                      <a:pt x="303124" y="753351"/>
                    </a:cubicBezTo>
                    <a:cubicBezTo>
                      <a:pt x="300153" y="762266"/>
                      <a:pt x="300895" y="768210"/>
                      <a:pt x="305353" y="771182"/>
                    </a:cubicBezTo>
                    <a:cubicBezTo>
                      <a:pt x="309811" y="774154"/>
                      <a:pt x="323927" y="778611"/>
                      <a:pt x="347701" y="784555"/>
                    </a:cubicBezTo>
                    <a:cubicBezTo>
                      <a:pt x="371476" y="790498"/>
                      <a:pt x="390793" y="800900"/>
                      <a:pt x="405651" y="815759"/>
                    </a:cubicBezTo>
                    <a:cubicBezTo>
                      <a:pt x="417539" y="824674"/>
                      <a:pt x="423482" y="841019"/>
                      <a:pt x="423482" y="864793"/>
                    </a:cubicBezTo>
                    <a:cubicBezTo>
                      <a:pt x="423482" y="879652"/>
                      <a:pt x="419768" y="893768"/>
                      <a:pt x="412338" y="907141"/>
                    </a:cubicBezTo>
                    <a:cubicBezTo>
                      <a:pt x="404909" y="920515"/>
                      <a:pt x="390793" y="939088"/>
                      <a:pt x="369990" y="962863"/>
                    </a:cubicBezTo>
                    <a:cubicBezTo>
                      <a:pt x="355131" y="977722"/>
                      <a:pt x="343243" y="986637"/>
                      <a:pt x="334328" y="989609"/>
                    </a:cubicBezTo>
                    <a:cubicBezTo>
                      <a:pt x="325413" y="992581"/>
                      <a:pt x="313526" y="994067"/>
                      <a:pt x="298666" y="994067"/>
                    </a:cubicBezTo>
                    <a:cubicBezTo>
                      <a:pt x="286779" y="994067"/>
                      <a:pt x="274893" y="998524"/>
                      <a:pt x="263005" y="1007440"/>
                    </a:cubicBezTo>
                    <a:cubicBezTo>
                      <a:pt x="254090" y="1013383"/>
                      <a:pt x="247403" y="1016355"/>
                      <a:pt x="242945" y="1016355"/>
                    </a:cubicBezTo>
                    <a:cubicBezTo>
                      <a:pt x="238488" y="1016355"/>
                      <a:pt x="236259" y="1016355"/>
                      <a:pt x="236259" y="1016355"/>
                    </a:cubicBezTo>
                    <a:cubicBezTo>
                      <a:pt x="233287" y="1013383"/>
                      <a:pt x="239231" y="1004468"/>
                      <a:pt x="254090" y="989609"/>
                    </a:cubicBezTo>
                    <a:cubicBezTo>
                      <a:pt x="268949" y="974750"/>
                      <a:pt x="279350" y="962863"/>
                      <a:pt x="285293" y="953947"/>
                    </a:cubicBezTo>
                    <a:cubicBezTo>
                      <a:pt x="303124" y="930173"/>
                      <a:pt x="319470" y="909370"/>
                      <a:pt x="334328" y="891540"/>
                    </a:cubicBezTo>
                    <a:cubicBezTo>
                      <a:pt x="337300" y="879652"/>
                      <a:pt x="341015" y="865536"/>
                      <a:pt x="345472" y="849191"/>
                    </a:cubicBezTo>
                    <a:cubicBezTo>
                      <a:pt x="349930" y="832847"/>
                      <a:pt x="350674" y="824674"/>
                      <a:pt x="347701" y="824674"/>
                    </a:cubicBezTo>
                    <a:cubicBezTo>
                      <a:pt x="347701" y="821702"/>
                      <a:pt x="340272" y="820216"/>
                      <a:pt x="325413" y="820216"/>
                    </a:cubicBezTo>
                    <a:cubicBezTo>
                      <a:pt x="292723" y="817245"/>
                      <a:pt x="267463" y="797928"/>
                      <a:pt x="249632" y="762266"/>
                    </a:cubicBezTo>
                    <a:cubicBezTo>
                      <a:pt x="243689" y="750379"/>
                      <a:pt x="240717" y="741464"/>
                      <a:pt x="240717" y="735520"/>
                    </a:cubicBezTo>
                    <a:cubicBezTo>
                      <a:pt x="240717" y="729577"/>
                      <a:pt x="248146" y="708774"/>
                      <a:pt x="263005" y="673112"/>
                    </a:cubicBezTo>
                    <a:cubicBezTo>
                      <a:pt x="271920" y="658253"/>
                      <a:pt x="276378" y="648595"/>
                      <a:pt x="276378" y="644137"/>
                    </a:cubicBezTo>
                    <a:cubicBezTo>
                      <a:pt x="276378" y="639679"/>
                      <a:pt x="277864" y="632993"/>
                      <a:pt x="280836" y="624078"/>
                    </a:cubicBezTo>
                    <a:cubicBezTo>
                      <a:pt x="283808" y="612190"/>
                      <a:pt x="284551" y="603275"/>
                      <a:pt x="283064" y="597331"/>
                    </a:cubicBezTo>
                    <a:cubicBezTo>
                      <a:pt x="281579" y="591388"/>
                      <a:pt x="274893" y="588416"/>
                      <a:pt x="263005" y="588416"/>
                    </a:cubicBezTo>
                    <a:cubicBezTo>
                      <a:pt x="257062" y="588416"/>
                      <a:pt x="250375" y="586930"/>
                      <a:pt x="242945" y="583958"/>
                    </a:cubicBezTo>
                    <a:cubicBezTo>
                      <a:pt x="235516" y="580986"/>
                      <a:pt x="231801" y="578015"/>
                      <a:pt x="231801" y="575043"/>
                    </a:cubicBezTo>
                    <a:cubicBezTo>
                      <a:pt x="231801" y="572071"/>
                      <a:pt x="240717" y="568356"/>
                      <a:pt x="258547" y="563899"/>
                    </a:cubicBezTo>
                    <a:cubicBezTo>
                      <a:pt x="276378" y="559441"/>
                      <a:pt x="291237" y="555726"/>
                      <a:pt x="303124" y="552754"/>
                    </a:cubicBezTo>
                    <a:cubicBezTo>
                      <a:pt x="312782" y="551268"/>
                      <a:pt x="321512" y="550525"/>
                      <a:pt x="329313" y="550525"/>
                    </a:cubicBezTo>
                    <a:close/>
                    <a:moveTo>
                      <a:pt x="325413" y="320954"/>
                    </a:moveTo>
                    <a:cubicBezTo>
                      <a:pt x="343243" y="320954"/>
                      <a:pt x="355131" y="320954"/>
                      <a:pt x="361074" y="320954"/>
                    </a:cubicBezTo>
                    <a:cubicBezTo>
                      <a:pt x="372962" y="326898"/>
                      <a:pt x="378905" y="334327"/>
                      <a:pt x="378905" y="343243"/>
                    </a:cubicBezTo>
                    <a:cubicBezTo>
                      <a:pt x="378905" y="346214"/>
                      <a:pt x="375191" y="353644"/>
                      <a:pt x="367761" y="365531"/>
                    </a:cubicBezTo>
                    <a:cubicBezTo>
                      <a:pt x="360332" y="377418"/>
                      <a:pt x="353645" y="386334"/>
                      <a:pt x="347701" y="392277"/>
                    </a:cubicBezTo>
                    <a:cubicBezTo>
                      <a:pt x="329870" y="404164"/>
                      <a:pt x="320955" y="408622"/>
                      <a:pt x="320955" y="405650"/>
                    </a:cubicBezTo>
                    <a:cubicBezTo>
                      <a:pt x="315012" y="399707"/>
                      <a:pt x="315012" y="393763"/>
                      <a:pt x="320955" y="387819"/>
                    </a:cubicBezTo>
                    <a:cubicBezTo>
                      <a:pt x="329870" y="372961"/>
                      <a:pt x="331357" y="359587"/>
                      <a:pt x="325413" y="347700"/>
                    </a:cubicBezTo>
                    <a:cubicBezTo>
                      <a:pt x="322441" y="347700"/>
                      <a:pt x="317983" y="347700"/>
                      <a:pt x="312039" y="347700"/>
                    </a:cubicBezTo>
                    <a:cubicBezTo>
                      <a:pt x="303124" y="347700"/>
                      <a:pt x="277864" y="358101"/>
                      <a:pt x="236259" y="378904"/>
                    </a:cubicBezTo>
                    <a:lnTo>
                      <a:pt x="200597" y="392277"/>
                    </a:lnTo>
                    <a:cubicBezTo>
                      <a:pt x="185738" y="401193"/>
                      <a:pt x="182767" y="407136"/>
                      <a:pt x="191682" y="410108"/>
                    </a:cubicBezTo>
                    <a:cubicBezTo>
                      <a:pt x="206541" y="421995"/>
                      <a:pt x="203569" y="429425"/>
                      <a:pt x="182767" y="432397"/>
                    </a:cubicBezTo>
                    <a:cubicBezTo>
                      <a:pt x="170879" y="432397"/>
                      <a:pt x="163450" y="429425"/>
                      <a:pt x="160478" y="423481"/>
                    </a:cubicBezTo>
                    <a:cubicBezTo>
                      <a:pt x="157506" y="417537"/>
                      <a:pt x="156021" y="413080"/>
                      <a:pt x="156021" y="410108"/>
                    </a:cubicBezTo>
                    <a:cubicBezTo>
                      <a:pt x="156021" y="401193"/>
                      <a:pt x="170137" y="387077"/>
                      <a:pt x="198369" y="367760"/>
                    </a:cubicBezTo>
                    <a:cubicBezTo>
                      <a:pt x="226601" y="348443"/>
                      <a:pt x="254090" y="335813"/>
                      <a:pt x="280836" y="329869"/>
                    </a:cubicBezTo>
                    <a:cubicBezTo>
                      <a:pt x="292723" y="323926"/>
                      <a:pt x="307582" y="320954"/>
                      <a:pt x="325413" y="320954"/>
                    </a:cubicBezTo>
                    <a:close/>
                    <a:moveTo>
                      <a:pt x="22289" y="205054"/>
                    </a:moveTo>
                    <a:cubicBezTo>
                      <a:pt x="49035" y="205054"/>
                      <a:pt x="72810" y="216941"/>
                      <a:pt x="93612" y="240715"/>
                    </a:cubicBezTo>
                    <a:cubicBezTo>
                      <a:pt x="102528" y="246659"/>
                      <a:pt x="108472" y="255574"/>
                      <a:pt x="111443" y="267462"/>
                    </a:cubicBezTo>
                    <a:cubicBezTo>
                      <a:pt x="114415" y="279349"/>
                      <a:pt x="120359" y="300151"/>
                      <a:pt x="129274" y="329869"/>
                    </a:cubicBezTo>
                    <a:cubicBezTo>
                      <a:pt x="132246" y="353644"/>
                      <a:pt x="133732" y="386334"/>
                      <a:pt x="133732" y="427939"/>
                    </a:cubicBezTo>
                    <a:cubicBezTo>
                      <a:pt x="133732" y="511149"/>
                      <a:pt x="127789" y="585444"/>
                      <a:pt x="115901" y="650824"/>
                    </a:cubicBezTo>
                    <a:cubicBezTo>
                      <a:pt x="115901" y="662711"/>
                      <a:pt x="115158" y="682028"/>
                      <a:pt x="113672" y="708774"/>
                    </a:cubicBezTo>
                    <a:cubicBezTo>
                      <a:pt x="112187" y="735520"/>
                      <a:pt x="110701" y="751122"/>
                      <a:pt x="109214" y="755580"/>
                    </a:cubicBezTo>
                    <a:cubicBezTo>
                      <a:pt x="107729" y="760037"/>
                      <a:pt x="102528" y="775639"/>
                      <a:pt x="93612" y="802386"/>
                    </a:cubicBezTo>
                    <a:cubicBezTo>
                      <a:pt x="84697" y="846963"/>
                      <a:pt x="78010" y="873709"/>
                      <a:pt x="73553" y="882624"/>
                    </a:cubicBezTo>
                    <a:cubicBezTo>
                      <a:pt x="69095" y="891540"/>
                      <a:pt x="65381" y="895997"/>
                      <a:pt x="62408" y="895997"/>
                    </a:cubicBezTo>
                    <a:cubicBezTo>
                      <a:pt x="47550" y="907884"/>
                      <a:pt x="34177" y="907884"/>
                      <a:pt x="22289" y="895997"/>
                    </a:cubicBezTo>
                    <a:cubicBezTo>
                      <a:pt x="22289" y="895997"/>
                      <a:pt x="20804" y="891540"/>
                      <a:pt x="17831" y="882624"/>
                    </a:cubicBezTo>
                    <a:cubicBezTo>
                      <a:pt x="14860" y="873709"/>
                      <a:pt x="14860" y="867765"/>
                      <a:pt x="17831" y="864793"/>
                    </a:cubicBezTo>
                    <a:cubicBezTo>
                      <a:pt x="32691" y="841019"/>
                      <a:pt x="43092" y="763752"/>
                      <a:pt x="49035" y="632993"/>
                    </a:cubicBezTo>
                    <a:lnTo>
                      <a:pt x="62408" y="494804"/>
                    </a:lnTo>
                    <a:cubicBezTo>
                      <a:pt x="68352" y="396735"/>
                      <a:pt x="68352" y="329869"/>
                      <a:pt x="62408" y="294208"/>
                    </a:cubicBezTo>
                    <a:cubicBezTo>
                      <a:pt x="59437" y="267462"/>
                      <a:pt x="53493" y="249631"/>
                      <a:pt x="44578" y="240715"/>
                    </a:cubicBezTo>
                    <a:cubicBezTo>
                      <a:pt x="41606" y="234772"/>
                      <a:pt x="35662" y="229571"/>
                      <a:pt x="26747" y="225113"/>
                    </a:cubicBezTo>
                    <a:cubicBezTo>
                      <a:pt x="17831" y="220656"/>
                      <a:pt x="11888" y="218427"/>
                      <a:pt x="8916" y="218427"/>
                    </a:cubicBezTo>
                    <a:cubicBezTo>
                      <a:pt x="2973" y="218427"/>
                      <a:pt x="0" y="217684"/>
                      <a:pt x="0" y="216198"/>
                    </a:cubicBezTo>
                    <a:cubicBezTo>
                      <a:pt x="0" y="214712"/>
                      <a:pt x="2973" y="213969"/>
                      <a:pt x="8916" y="213969"/>
                    </a:cubicBezTo>
                    <a:cubicBezTo>
                      <a:pt x="8916" y="208026"/>
                      <a:pt x="13374" y="205054"/>
                      <a:pt x="22289" y="205054"/>
                    </a:cubicBezTo>
                    <a:close/>
                    <a:moveTo>
                      <a:pt x="468059" y="0"/>
                    </a:moveTo>
                    <a:cubicBezTo>
                      <a:pt x="468059" y="0"/>
                      <a:pt x="476975" y="0"/>
                      <a:pt x="494805" y="0"/>
                    </a:cubicBezTo>
                    <a:cubicBezTo>
                      <a:pt x="512637" y="0"/>
                      <a:pt x="527495" y="1485"/>
                      <a:pt x="539383" y="4457"/>
                    </a:cubicBezTo>
                    <a:cubicBezTo>
                      <a:pt x="557213" y="7429"/>
                      <a:pt x="573558" y="16344"/>
                      <a:pt x="588417" y="31203"/>
                    </a:cubicBezTo>
                    <a:cubicBezTo>
                      <a:pt x="591389" y="37147"/>
                      <a:pt x="594361" y="43091"/>
                      <a:pt x="597333" y="49034"/>
                    </a:cubicBezTo>
                    <a:cubicBezTo>
                      <a:pt x="600304" y="63893"/>
                      <a:pt x="601790" y="72809"/>
                      <a:pt x="601790" y="75780"/>
                    </a:cubicBezTo>
                    <a:cubicBezTo>
                      <a:pt x="601790" y="78752"/>
                      <a:pt x="598818" y="86182"/>
                      <a:pt x="592875" y="98069"/>
                    </a:cubicBezTo>
                    <a:cubicBezTo>
                      <a:pt x="580987" y="104013"/>
                      <a:pt x="573558" y="112185"/>
                      <a:pt x="570586" y="122586"/>
                    </a:cubicBezTo>
                    <a:cubicBezTo>
                      <a:pt x="567615" y="132988"/>
                      <a:pt x="566129" y="154533"/>
                      <a:pt x="566129" y="187223"/>
                    </a:cubicBezTo>
                    <a:cubicBezTo>
                      <a:pt x="563157" y="210997"/>
                      <a:pt x="558699" y="237744"/>
                      <a:pt x="552755" y="267462"/>
                    </a:cubicBezTo>
                    <a:lnTo>
                      <a:pt x="548297" y="338785"/>
                    </a:lnTo>
                    <a:cubicBezTo>
                      <a:pt x="548297" y="359587"/>
                      <a:pt x="547555" y="374446"/>
                      <a:pt x="546069" y="383362"/>
                    </a:cubicBezTo>
                    <a:cubicBezTo>
                      <a:pt x="544583" y="392277"/>
                      <a:pt x="543097" y="416052"/>
                      <a:pt x="541611" y="454685"/>
                    </a:cubicBezTo>
                    <a:cubicBezTo>
                      <a:pt x="540125" y="493318"/>
                      <a:pt x="540869" y="516350"/>
                      <a:pt x="543840" y="523779"/>
                    </a:cubicBezTo>
                    <a:cubicBezTo>
                      <a:pt x="546812" y="531209"/>
                      <a:pt x="549783" y="534924"/>
                      <a:pt x="552755" y="534924"/>
                    </a:cubicBezTo>
                    <a:cubicBezTo>
                      <a:pt x="552755" y="534924"/>
                      <a:pt x="551270" y="534924"/>
                      <a:pt x="548297" y="534924"/>
                    </a:cubicBezTo>
                    <a:cubicBezTo>
                      <a:pt x="548297" y="540867"/>
                      <a:pt x="548297" y="543839"/>
                      <a:pt x="548297" y="543839"/>
                    </a:cubicBezTo>
                    <a:lnTo>
                      <a:pt x="539383" y="543839"/>
                    </a:lnTo>
                    <a:lnTo>
                      <a:pt x="543840" y="579501"/>
                    </a:lnTo>
                    <a:cubicBezTo>
                      <a:pt x="546812" y="650824"/>
                      <a:pt x="554241" y="708774"/>
                      <a:pt x="566129" y="753351"/>
                    </a:cubicBezTo>
                    <a:cubicBezTo>
                      <a:pt x="575044" y="786041"/>
                      <a:pt x="585445" y="808329"/>
                      <a:pt x="597333" y="820216"/>
                    </a:cubicBezTo>
                    <a:cubicBezTo>
                      <a:pt x="606247" y="835075"/>
                      <a:pt x="621107" y="838047"/>
                      <a:pt x="641909" y="829132"/>
                    </a:cubicBezTo>
                    <a:cubicBezTo>
                      <a:pt x="659740" y="829132"/>
                      <a:pt x="679057" y="826903"/>
                      <a:pt x="699859" y="822445"/>
                    </a:cubicBezTo>
                    <a:cubicBezTo>
                      <a:pt x="720663" y="817988"/>
                      <a:pt x="732549" y="811301"/>
                      <a:pt x="735521" y="802386"/>
                    </a:cubicBezTo>
                    <a:cubicBezTo>
                      <a:pt x="738493" y="799414"/>
                      <a:pt x="740722" y="793470"/>
                      <a:pt x="742207" y="784555"/>
                    </a:cubicBezTo>
                    <a:cubicBezTo>
                      <a:pt x="743693" y="775639"/>
                      <a:pt x="742951" y="768210"/>
                      <a:pt x="739979" y="762266"/>
                    </a:cubicBezTo>
                    <a:cubicBezTo>
                      <a:pt x="739979" y="756323"/>
                      <a:pt x="739979" y="750379"/>
                      <a:pt x="739979" y="744435"/>
                    </a:cubicBezTo>
                    <a:cubicBezTo>
                      <a:pt x="739979" y="729577"/>
                      <a:pt x="714719" y="692429"/>
                      <a:pt x="664198" y="632993"/>
                    </a:cubicBezTo>
                    <a:cubicBezTo>
                      <a:pt x="637451" y="612190"/>
                      <a:pt x="624079" y="599560"/>
                      <a:pt x="624079" y="595102"/>
                    </a:cubicBezTo>
                    <a:cubicBezTo>
                      <a:pt x="624079" y="590645"/>
                      <a:pt x="622593" y="587673"/>
                      <a:pt x="619621" y="586187"/>
                    </a:cubicBezTo>
                    <a:cubicBezTo>
                      <a:pt x="616649" y="584701"/>
                      <a:pt x="614420" y="583215"/>
                      <a:pt x="612934" y="581729"/>
                    </a:cubicBezTo>
                    <a:cubicBezTo>
                      <a:pt x="611449" y="580244"/>
                      <a:pt x="607734" y="578758"/>
                      <a:pt x="601790" y="577272"/>
                    </a:cubicBezTo>
                    <a:cubicBezTo>
                      <a:pt x="595847" y="575786"/>
                      <a:pt x="592132" y="572814"/>
                      <a:pt x="590645" y="568356"/>
                    </a:cubicBezTo>
                    <a:cubicBezTo>
                      <a:pt x="589160" y="563899"/>
                      <a:pt x="586188" y="560927"/>
                      <a:pt x="581731" y="559441"/>
                    </a:cubicBezTo>
                    <a:cubicBezTo>
                      <a:pt x="577273" y="557955"/>
                      <a:pt x="572072" y="555726"/>
                      <a:pt x="566129" y="552754"/>
                    </a:cubicBezTo>
                    <a:cubicBezTo>
                      <a:pt x="566129" y="546811"/>
                      <a:pt x="566129" y="543839"/>
                      <a:pt x="566129" y="543839"/>
                    </a:cubicBezTo>
                    <a:cubicBezTo>
                      <a:pt x="572072" y="543839"/>
                      <a:pt x="576530" y="543839"/>
                      <a:pt x="579501" y="543839"/>
                    </a:cubicBezTo>
                    <a:cubicBezTo>
                      <a:pt x="600304" y="549783"/>
                      <a:pt x="622593" y="561670"/>
                      <a:pt x="646367" y="579501"/>
                    </a:cubicBezTo>
                    <a:cubicBezTo>
                      <a:pt x="673113" y="606247"/>
                      <a:pt x="690944" y="619620"/>
                      <a:pt x="699859" y="619620"/>
                    </a:cubicBezTo>
                    <a:cubicBezTo>
                      <a:pt x="708775" y="619620"/>
                      <a:pt x="716947" y="622592"/>
                      <a:pt x="724377" y="628535"/>
                    </a:cubicBezTo>
                    <a:cubicBezTo>
                      <a:pt x="731807" y="634479"/>
                      <a:pt x="738493" y="640422"/>
                      <a:pt x="744437" y="646366"/>
                    </a:cubicBezTo>
                    <a:cubicBezTo>
                      <a:pt x="771183" y="661225"/>
                      <a:pt x="794957" y="686485"/>
                      <a:pt x="815759" y="722147"/>
                    </a:cubicBezTo>
                    <a:lnTo>
                      <a:pt x="829133" y="748893"/>
                    </a:lnTo>
                    <a:lnTo>
                      <a:pt x="829133" y="775639"/>
                    </a:lnTo>
                    <a:cubicBezTo>
                      <a:pt x="829133" y="793470"/>
                      <a:pt x="824675" y="808329"/>
                      <a:pt x="815759" y="820216"/>
                    </a:cubicBezTo>
                    <a:cubicBezTo>
                      <a:pt x="797929" y="852906"/>
                      <a:pt x="768211" y="877424"/>
                      <a:pt x="726606" y="893768"/>
                    </a:cubicBezTo>
                    <a:cubicBezTo>
                      <a:pt x="685001" y="910113"/>
                      <a:pt x="641909" y="910856"/>
                      <a:pt x="597333" y="895997"/>
                    </a:cubicBezTo>
                    <a:cubicBezTo>
                      <a:pt x="576530" y="890054"/>
                      <a:pt x="557213" y="881138"/>
                      <a:pt x="539383" y="869251"/>
                    </a:cubicBezTo>
                    <a:cubicBezTo>
                      <a:pt x="524523" y="857364"/>
                      <a:pt x="509665" y="839533"/>
                      <a:pt x="494805" y="815759"/>
                    </a:cubicBezTo>
                    <a:cubicBezTo>
                      <a:pt x="462115" y="768210"/>
                      <a:pt x="444285" y="686485"/>
                      <a:pt x="441313" y="570585"/>
                    </a:cubicBezTo>
                    <a:cubicBezTo>
                      <a:pt x="432397" y="460629"/>
                      <a:pt x="442799" y="320954"/>
                      <a:pt x="472517" y="151561"/>
                    </a:cubicBezTo>
                    <a:cubicBezTo>
                      <a:pt x="478461" y="98069"/>
                      <a:pt x="479947" y="68351"/>
                      <a:pt x="476975" y="62407"/>
                    </a:cubicBezTo>
                    <a:cubicBezTo>
                      <a:pt x="474003" y="62407"/>
                      <a:pt x="464345" y="65379"/>
                      <a:pt x="447999" y="71323"/>
                    </a:cubicBezTo>
                    <a:cubicBezTo>
                      <a:pt x="431655" y="77266"/>
                      <a:pt x="417539" y="84696"/>
                      <a:pt x="405651" y="93611"/>
                    </a:cubicBezTo>
                    <a:cubicBezTo>
                      <a:pt x="387821" y="99555"/>
                      <a:pt x="368504" y="111442"/>
                      <a:pt x="347701" y="129273"/>
                    </a:cubicBezTo>
                    <a:cubicBezTo>
                      <a:pt x="323927" y="141160"/>
                      <a:pt x="307582" y="150075"/>
                      <a:pt x="298666" y="156019"/>
                    </a:cubicBezTo>
                    <a:cubicBezTo>
                      <a:pt x="289751" y="161963"/>
                      <a:pt x="270435" y="172364"/>
                      <a:pt x="240717" y="187223"/>
                    </a:cubicBezTo>
                    <a:cubicBezTo>
                      <a:pt x="213970" y="193167"/>
                      <a:pt x="194654" y="196138"/>
                      <a:pt x="182767" y="196138"/>
                    </a:cubicBezTo>
                    <a:cubicBezTo>
                      <a:pt x="173851" y="196138"/>
                      <a:pt x="167908" y="196138"/>
                      <a:pt x="164936" y="196138"/>
                    </a:cubicBezTo>
                    <a:cubicBezTo>
                      <a:pt x="161964" y="196138"/>
                      <a:pt x="159735" y="195395"/>
                      <a:pt x="158249" y="193910"/>
                    </a:cubicBezTo>
                    <a:cubicBezTo>
                      <a:pt x="156763" y="192424"/>
                      <a:pt x="156021" y="190938"/>
                      <a:pt x="156021" y="189452"/>
                    </a:cubicBezTo>
                    <a:cubicBezTo>
                      <a:pt x="156021" y="187966"/>
                      <a:pt x="164193" y="180536"/>
                      <a:pt x="180538" y="167163"/>
                    </a:cubicBezTo>
                    <a:cubicBezTo>
                      <a:pt x="196883" y="153790"/>
                      <a:pt x="212485" y="144132"/>
                      <a:pt x="227343" y="138188"/>
                    </a:cubicBezTo>
                    <a:cubicBezTo>
                      <a:pt x="236259" y="129273"/>
                      <a:pt x="261519" y="112928"/>
                      <a:pt x="303124" y="89154"/>
                    </a:cubicBezTo>
                    <a:cubicBezTo>
                      <a:pt x="368504" y="44577"/>
                      <a:pt x="414567" y="17830"/>
                      <a:pt x="441313" y="8915"/>
                    </a:cubicBezTo>
                    <a:cubicBezTo>
                      <a:pt x="459143" y="2971"/>
                      <a:pt x="468059" y="0"/>
                      <a:pt x="4680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8800" dirty="0">
                  <a:solidFill>
                    <a:srgbClr val="390F0E"/>
                  </a:solidFill>
                  <a:latin typeface="钟齐流江毛笔草体" panose="00000500000000000000" pitchFamily="2" charset="0"/>
                  <a:ea typeface="钟齐流江毛笔草体" panose="00000500000000000000" pitchFamily="2" charset="0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A9326EFA-4673-19BC-9026-5434D1247AB2}"/>
              </a:ext>
            </a:extLst>
          </p:cNvPr>
          <p:cNvSpPr txBox="1"/>
          <p:nvPr/>
        </p:nvSpPr>
        <p:spPr>
          <a:xfrm>
            <a:off x="4912144" y="5038960"/>
            <a:ext cx="236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工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作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总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结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汇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报</a:t>
            </a: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263EFC5-2D1D-B3BB-5537-949550FED70A}"/>
              </a:ext>
            </a:extLst>
          </p:cNvPr>
          <p:cNvSpPr/>
          <p:nvPr/>
        </p:nvSpPr>
        <p:spPr>
          <a:xfrm rot="3369634">
            <a:off x="5800053" y="4334822"/>
            <a:ext cx="532478" cy="411274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9EADF85-7F8B-0EC2-93B6-129264DDD41C}"/>
              </a:ext>
            </a:extLst>
          </p:cNvPr>
          <p:cNvSpPr/>
          <p:nvPr/>
        </p:nvSpPr>
        <p:spPr>
          <a:xfrm rot="5400000">
            <a:off x="5795416" y="3846554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73" name="图形 2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82B455D-3179-A23F-5435-D66D78B07469}"/>
              </a:ext>
            </a:extLst>
          </p:cNvPr>
          <p:cNvGrpSpPr/>
          <p:nvPr/>
        </p:nvGrpSpPr>
        <p:grpSpPr>
          <a:xfrm>
            <a:off x="8149770" y="4383608"/>
            <a:ext cx="4020446" cy="1997403"/>
            <a:chOff x="4375424" y="2892818"/>
            <a:chExt cx="1040286" cy="516826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15DF126-0DC4-7E5B-2E89-9FD9CE342976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D04FF68-8386-3BA8-242A-F169885D5264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图形 27">
            <a:extLst>
              <a:ext uri="{FF2B5EF4-FFF2-40B4-BE49-F238E27FC236}">
                <a16:creationId xmlns:a16="http://schemas.microsoft.com/office/drawing/2014/main" id="{3B5F79BA-E5A0-A33C-D4AC-BFD4B86825EC}"/>
              </a:ext>
            </a:extLst>
          </p:cNvPr>
          <p:cNvGrpSpPr/>
          <p:nvPr/>
        </p:nvGrpSpPr>
        <p:grpSpPr>
          <a:xfrm>
            <a:off x="9991352" y="5286356"/>
            <a:ext cx="2683412" cy="1333149"/>
            <a:chOff x="4375424" y="2892818"/>
            <a:chExt cx="1040286" cy="516826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B270D44-1D35-9BE1-A8A4-365B1907A5BE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789A837-EDAD-F7F5-A98C-A479797F1F2C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ECD6E0D3-6664-A696-7776-699291EC1259}"/>
              </a:ext>
            </a:extLst>
          </p:cNvPr>
          <p:cNvGrpSpPr/>
          <p:nvPr/>
        </p:nvGrpSpPr>
        <p:grpSpPr>
          <a:xfrm>
            <a:off x="11092608" y="3772740"/>
            <a:ext cx="998465" cy="496049"/>
            <a:chOff x="4375424" y="2892818"/>
            <a:chExt cx="1040286" cy="5168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0A854C7-460B-B1F0-6CC5-2678776EC381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93C9AFA-0B81-5EAA-39F9-86D518A11357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4771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5153DFAA-1D36-BC0C-11FF-4150B322512F}"/>
              </a:ext>
            </a:extLst>
          </p:cNvPr>
          <p:cNvSpPr/>
          <p:nvPr/>
        </p:nvSpPr>
        <p:spPr>
          <a:xfrm>
            <a:off x="6349794" y="1598875"/>
            <a:ext cx="4127420" cy="366024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BAED637-4D68-9F59-3BC7-6FF89C80D514}"/>
              </a:ext>
            </a:extLst>
          </p:cNvPr>
          <p:cNvSpPr/>
          <p:nvPr/>
        </p:nvSpPr>
        <p:spPr>
          <a:xfrm>
            <a:off x="1714787" y="1598875"/>
            <a:ext cx="4127421" cy="366024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49号-逍遥行书" panose="00000500000000000000" pitchFamily="2" charset="-122"/>
              <a:ea typeface="字魂49号-逍遥行书" panose="00000500000000000000" pitchFamily="2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94A87F9-EA0A-64C4-0196-B5EE99BC6A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86593" y="1168400"/>
            <a:ext cx="3015912" cy="45466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F4E298C-EC21-9314-78F7-4A3D9A650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839550" y="1130300"/>
            <a:ext cx="3015912" cy="45466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24701D7-5CE5-0D05-73DA-6FD66ABC7E1A}"/>
              </a:ext>
            </a:extLst>
          </p:cNvPr>
          <p:cNvSpPr txBox="1"/>
          <p:nvPr/>
        </p:nvSpPr>
        <p:spPr>
          <a:xfrm>
            <a:off x="9359500" y="1883747"/>
            <a:ext cx="461665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35628A0-DAFE-555C-18EB-3E5D8474A5A2}"/>
              </a:ext>
            </a:extLst>
          </p:cNvPr>
          <p:cNvSpPr txBox="1"/>
          <p:nvPr/>
        </p:nvSpPr>
        <p:spPr>
          <a:xfrm>
            <a:off x="6690676" y="1883747"/>
            <a:ext cx="2769989" cy="30423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C912BEB-38FE-9BF3-90DB-81FD05DCF343}"/>
              </a:ext>
            </a:extLst>
          </p:cNvPr>
          <p:cNvSpPr txBox="1"/>
          <p:nvPr/>
        </p:nvSpPr>
        <p:spPr>
          <a:xfrm>
            <a:off x="5090435" y="1883747"/>
            <a:ext cx="461665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9647FAF-C871-9A54-3315-B6AEF8A4FBBD}"/>
              </a:ext>
            </a:extLst>
          </p:cNvPr>
          <p:cNvSpPr txBox="1"/>
          <p:nvPr/>
        </p:nvSpPr>
        <p:spPr>
          <a:xfrm>
            <a:off x="2421611" y="1883747"/>
            <a:ext cx="2769989" cy="30423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15929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3A44C9F-8598-6929-D277-71A7512A9C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308" y="1574108"/>
            <a:ext cx="1483861" cy="132724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30C21D2-42C4-399D-9EF6-35D4F77898FE}"/>
              </a:ext>
            </a:extLst>
          </p:cNvPr>
          <p:cNvSpPr txBox="1"/>
          <p:nvPr/>
        </p:nvSpPr>
        <p:spPr>
          <a:xfrm>
            <a:off x="1867906" y="1819395"/>
            <a:ext cx="738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钟齐流江毛笔草体" panose="00000500000000000000" pitchFamily="2" charset="0"/>
                <a:ea typeface="钟齐流江毛笔草体" panose="00000500000000000000" pitchFamily="2" charset="0"/>
              </a:rPr>
              <a:t>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6BEB0B5-4F1D-357B-0BC7-B95CB445405F}"/>
              </a:ext>
            </a:extLst>
          </p:cNvPr>
          <p:cNvGrpSpPr/>
          <p:nvPr/>
        </p:nvGrpSpPr>
        <p:grpSpPr>
          <a:xfrm>
            <a:off x="2832085" y="1872750"/>
            <a:ext cx="3171756" cy="850025"/>
            <a:chOff x="424427" y="1856096"/>
            <a:chExt cx="3171756" cy="85002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3729AB0-B1CC-D83B-CF6E-7B71F340FE15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3FF6E41-42A3-5FF3-02B3-194A1DCA1B3D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493667DD-10C6-65A9-355F-9373E3085B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8019" y="1574108"/>
            <a:ext cx="1483861" cy="132724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C1A5FD08-FA99-E113-BE91-58454DA50EF5}"/>
              </a:ext>
            </a:extLst>
          </p:cNvPr>
          <p:cNvSpPr txBox="1"/>
          <p:nvPr/>
        </p:nvSpPr>
        <p:spPr>
          <a:xfrm>
            <a:off x="6570617" y="1819395"/>
            <a:ext cx="738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钟齐流江毛笔草体" panose="00000500000000000000" pitchFamily="2" charset="0"/>
                <a:ea typeface="钟齐流江毛笔草体" panose="00000500000000000000" pitchFamily="2" charset="0"/>
              </a:rPr>
              <a:t>贰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26DD02E-B182-1C66-3F5A-157362802090}"/>
              </a:ext>
            </a:extLst>
          </p:cNvPr>
          <p:cNvGrpSpPr/>
          <p:nvPr/>
        </p:nvGrpSpPr>
        <p:grpSpPr>
          <a:xfrm>
            <a:off x="7534796" y="1872750"/>
            <a:ext cx="3171756" cy="850025"/>
            <a:chOff x="424427" y="1856096"/>
            <a:chExt cx="3171756" cy="85002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F55389B-CB84-540B-F643-A37AD3CB0F84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2F574E9-1AFD-712A-16CD-758242F3A057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93A124F4-76DF-0DCA-C7B6-817F47DEEF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308" y="3464851"/>
            <a:ext cx="1483861" cy="132724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8A41D09D-5761-F4B4-0453-6121E4679879}"/>
              </a:ext>
            </a:extLst>
          </p:cNvPr>
          <p:cNvSpPr txBox="1"/>
          <p:nvPr/>
        </p:nvSpPr>
        <p:spPr>
          <a:xfrm>
            <a:off x="1867906" y="3710138"/>
            <a:ext cx="738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钟齐流江毛笔草体" panose="00000500000000000000" pitchFamily="2" charset="0"/>
                <a:ea typeface="钟齐流江毛笔草体" panose="00000500000000000000" pitchFamily="2" charset="0"/>
              </a:rPr>
              <a:t>叁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0C3B4DA-6213-CA82-1F26-7FEA4799E534}"/>
              </a:ext>
            </a:extLst>
          </p:cNvPr>
          <p:cNvGrpSpPr/>
          <p:nvPr/>
        </p:nvGrpSpPr>
        <p:grpSpPr>
          <a:xfrm>
            <a:off x="2832085" y="3763493"/>
            <a:ext cx="3171756" cy="850025"/>
            <a:chOff x="424427" y="1856096"/>
            <a:chExt cx="3171756" cy="85002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46F2CB8-032F-4712-9681-38011B396964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2383F60-C34C-228A-7DB2-F6A805A16968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A77438F0-8E3D-DABF-B6CD-95AE6CD623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8019" y="3464851"/>
            <a:ext cx="1483861" cy="132724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BCCDBB4C-3B8B-A7A9-8037-4D6D1D2B4237}"/>
              </a:ext>
            </a:extLst>
          </p:cNvPr>
          <p:cNvSpPr txBox="1"/>
          <p:nvPr/>
        </p:nvSpPr>
        <p:spPr>
          <a:xfrm>
            <a:off x="6570617" y="3710138"/>
            <a:ext cx="738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钟齐流江毛笔草体" panose="00000500000000000000" pitchFamily="2" charset="0"/>
                <a:ea typeface="钟齐流江毛笔草体" panose="00000500000000000000" pitchFamily="2" charset="0"/>
              </a:rPr>
              <a:t>肆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FF53B8-E883-0666-687A-E279C68DBA4C}"/>
              </a:ext>
            </a:extLst>
          </p:cNvPr>
          <p:cNvGrpSpPr/>
          <p:nvPr/>
        </p:nvGrpSpPr>
        <p:grpSpPr>
          <a:xfrm>
            <a:off x="7534796" y="3763493"/>
            <a:ext cx="3171756" cy="850025"/>
            <a:chOff x="424427" y="1856096"/>
            <a:chExt cx="3171756" cy="85002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E7F1237-0E49-3C7E-2E32-5F05479E5F56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AD25D02-4A51-953D-7D16-A69F338F0F67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85124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贰</a:t>
            </a: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48DB02D6-C235-4404-9F61-44ACA75C1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998704" y="1435100"/>
            <a:ext cx="6194591" cy="596900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09697E-6C7B-C3AD-6272-33344928A38D}"/>
              </a:ext>
            </a:extLst>
          </p:cNvPr>
          <p:cNvGrpSpPr/>
          <p:nvPr/>
        </p:nvGrpSpPr>
        <p:grpSpPr>
          <a:xfrm>
            <a:off x="7647459" y="1921524"/>
            <a:ext cx="3171756" cy="1773354"/>
            <a:chOff x="424427" y="1856096"/>
            <a:chExt cx="3171756" cy="177335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BA35158-C160-6A72-15BF-4EA2C003E9EE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14412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6F4C441-F8B6-3DDD-8207-3DB1FB3AF054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E8EEDDD-367E-FC0C-7953-E4764BDF95BA}"/>
              </a:ext>
            </a:extLst>
          </p:cNvPr>
          <p:cNvGrpSpPr/>
          <p:nvPr/>
        </p:nvGrpSpPr>
        <p:grpSpPr>
          <a:xfrm>
            <a:off x="1487608" y="1921524"/>
            <a:ext cx="3180291" cy="1773354"/>
            <a:chOff x="444500" y="1856096"/>
            <a:chExt cx="3180291" cy="177335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23D77F8-93C7-CC7E-68DE-4C9A5E277695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14412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CE87F17-4029-DD10-F401-0D5DE9314950}"/>
                </a:ext>
              </a:extLst>
            </p:cNvPr>
            <p:cNvSpPr txBox="1"/>
            <p:nvPr/>
          </p:nvSpPr>
          <p:spPr>
            <a:xfrm>
              <a:off x="160549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3677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6440D0A4-970A-AA99-9336-50DAD5D48B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91" r="943" b="2485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AE496931-2494-9A22-4233-45FE753197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50297"/>
            <a:ext cx="12192000" cy="5607703"/>
          </a:xfrm>
          <a:custGeom>
            <a:avLst/>
            <a:gdLst>
              <a:gd name="connsiteX0" fmla="*/ 0 w 12192000"/>
              <a:gd name="connsiteY0" fmla="*/ 0 h 5607703"/>
              <a:gd name="connsiteX1" fmla="*/ 12192000 w 12192000"/>
              <a:gd name="connsiteY1" fmla="*/ 0 h 5607703"/>
              <a:gd name="connsiteX2" fmla="*/ 12192000 w 12192000"/>
              <a:gd name="connsiteY2" fmla="*/ 5607703 h 5607703"/>
              <a:gd name="connsiteX3" fmla="*/ 0 w 12192000"/>
              <a:gd name="connsiteY3" fmla="*/ 5607703 h 560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703">
                <a:moveTo>
                  <a:pt x="0" y="0"/>
                </a:moveTo>
                <a:lnTo>
                  <a:pt x="12192000" y="0"/>
                </a:lnTo>
                <a:lnTo>
                  <a:pt x="12192000" y="5607703"/>
                </a:lnTo>
                <a:lnTo>
                  <a:pt x="0" y="5607703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76FB4F64-D78F-6218-3EF9-7A81D289C7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7" b="45788"/>
          <a:stretch>
            <a:fillRect/>
          </a:stretch>
        </p:blipFill>
        <p:spPr>
          <a:xfrm>
            <a:off x="0" y="0"/>
            <a:ext cx="8711856" cy="6858000"/>
          </a:xfrm>
          <a:custGeom>
            <a:avLst/>
            <a:gdLst>
              <a:gd name="connsiteX0" fmla="*/ 0 w 8711856"/>
              <a:gd name="connsiteY0" fmla="*/ 0 h 6858000"/>
              <a:gd name="connsiteX1" fmla="*/ 8711856 w 8711856"/>
              <a:gd name="connsiteY1" fmla="*/ 0 h 6858000"/>
              <a:gd name="connsiteX2" fmla="*/ 8711856 w 8711856"/>
              <a:gd name="connsiteY2" fmla="*/ 6858000 h 6858000"/>
              <a:gd name="connsiteX3" fmla="*/ 0 w 87118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1856" h="6858000">
                <a:moveTo>
                  <a:pt x="0" y="0"/>
                </a:moveTo>
                <a:lnTo>
                  <a:pt x="8711856" y="0"/>
                </a:lnTo>
                <a:lnTo>
                  <a:pt x="87118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924E3C-8F22-8F42-E37D-5D3AC9FE7F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99"/>
          <a:stretch/>
        </p:blipFill>
        <p:spPr>
          <a:xfrm>
            <a:off x="845766" y="0"/>
            <a:ext cx="2187063" cy="4254921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293AAC-2065-AB50-6EB3-92F76E7FFF8D}"/>
              </a:ext>
            </a:extLst>
          </p:cNvPr>
          <p:cNvSpPr/>
          <p:nvPr/>
        </p:nvSpPr>
        <p:spPr>
          <a:xfrm>
            <a:off x="7371710" y="1642293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11A392-2FCC-CB4D-F232-0BB149BED057}"/>
              </a:ext>
            </a:extLst>
          </p:cNvPr>
          <p:cNvSpPr txBox="1"/>
          <p:nvPr/>
        </p:nvSpPr>
        <p:spPr>
          <a:xfrm>
            <a:off x="7815771" y="1642293"/>
            <a:ext cx="199605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13800" dirty="0">
                <a:solidFill>
                  <a:srgbClr val="205D65"/>
                </a:solidFill>
              </a:rPr>
              <a:t>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AC649D-9E79-7482-C5EC-D033560CE76F}"/>
              </a:ext>
            </a:extLst>
          </p:cNvPr>
          <p:cNvSpPr txBox="1"/>
          <p:nvPr/>
        </p:nvSpPr>
        <p:spPr>
          <a:xfrm>
            <a:off x="7364147" y="2018179"/>
            <a:ext cx="569387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55E2FC-6F75-D2D8-97B4-7C36FC74F964}"/>
              </a:ext>
            </a:extLst>
          </p:cNvPr>
          <p:cNvSpPr txBox="1"/>
          <p:nvPr/>
        </p:nvSpPr>
        <p:spPr>
          <a:xfrm>
            <a:off x="3232234" y="1695108"/>
            <a:ext cx="3924151" cy="2754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</a:t>
            </a:r>
            <a:r>
              <a:rPr lang="en-US" altLang="zh-CN" dirty="0"/>
              <a:t>51PPT</a:t>
            </a:r>
            <a:r>
              <a:rPr lang="zh-CN" altLang="en-US" dirty="0"/>
              <a:t>模板网，幻 灯片演示模板及素材免费下 载！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 tmoban.com</a:t>
            </a:r>
            <a:endParaRPr lang="zh-CN" altLang="en-US" dirty="0"/>
          </a:p>
        </p:txBody>
      </p:sp>
      <p:grpSp>
        <p:nvGrpSpPr>
          <p:cNvPr id="10" name="图形 27">
            <a:extLst>
              <a:ext uri="{FF2B5EF4-FFF2-40B4-BE49-F238E27FC236}">
                <a16:creationId xmlns:a16="http://schemas.microsoft.com/office/drawing/2014/main" id="{6C492A79-5134-E9EC-0689-8C820D1BAFF2}"/>
              </a:ext>
            </a:extLst>
          </p:cNvPr>
          <p:cNvGrpSpPr/>
          <p:nvPr/>
        </p:nvGrpSpPr>
        <p:grpSpPr>
          <a:xfrm>
            <a:off x="8149770" y="4383608"/>
            <a:ext cx="4020446" cy="1997403"/>
            <a:chOff x="4375424" y="2892818"/>
            <a:chExt cx="1040286" cy="51682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BF14C6C-FA31-E0E1-FB02-B8F7949FCCAA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CCC11CA-00C4-6468-4456-DA3423CCC9CE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8597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叁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ABEFDB5-AD04-6CD2-AD00-5A45336DE485}"/>
              </a:ext>
            </a:extLst>
          </p:cNvPr>
          <p:cNvSpPr/>
          <p:nvPr/>
        </p:nvSpPr>
        <p:spPr>
          <a:xfrm>
            <a:off x="1660100" y="3113396"/>
            <a:ext cx="843915" cy="84455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ym typeface="+mn-lt"/>
              </a:rPr>
              <a:t>输入标题</a:t>
            </a:r>
          </a:p>
        </p:txBody>
      </p:sp>
      <p:sp>
        <p:nvSpPr>
          <p:cNvPr id="9" name="虚尾箭头 19">
            <a:extLst>
              <a:ext uri="{FF2B5EF4-FFF2-40B4-BE49-F238E27FC236}">
                <a16:creationId xmlns:a16="http://schemas.microsoft.com/office/drawing/2014/main" id="{649C62C0-6D56-D35E-DE15-EFCC93D5ED1F}"/>
              </a:ext>
            </a:extLst>
          </p:cNvPr>
          <p:cNvSpPr/>
          <p:nvPr/>
        </p:nvSpPr>
        <p:spPr>
          <a:xfrm>
            <a:off x="2737060" y="3375651"/>
            <a:ext cx="490855" cy="319405"/>
          </a:xfrm>
          <a:prstGeom prst="stripedRightArrow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994B348-7CF2-881B-E15E-213040B9A14B}"/>
              </a:ext>
            </a:extLst>
          </p:cNvPr>
          <p:cNvSpPr/>
          <p:nvPr/>
        </p:nvSpPr>
        <p:spPr>
          <a:xfrm>
            <a:off x="3460960" y="3113396"/>
            <a:ext cx="843915" cy="84455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ym typeface="+mn-lt"/>
              </a:rPr>
              <a:t>输入标题</a:t>
            </a:r>
          </a:p>
        </p:txBody>
      </p:sp>
      <p:sp>
        <p:nvSpPr>
          <p:cNvPr id="12" name="虚尾箭头 15">
            <a:extLst>
              <a:ext uri="{FF2B5EF4-FFF2-40B4-BE49-F238E27FC236}">
                <a16:creationId xmlns:a16="http://schemas.microsoft.com/office/drawing/2014/main" id="{5ED30BED-86FD-2B97-4B1B-BCF525097F9F}"/>
              </a:ext>
            </a:extLst>
          </p:cNvPr>
          <p:cNvSpPr/>
          <p:nvPr/>
        </p:nvSpPr>
        <p:spPr>
          <a:xfrm>
            <a:off x="4537920" y="3375651"/>
            <a:ext cx="490855" cy="319405"/>
          </a:xfrm>
          <a:prstGeom prst="stripedRightArrow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1BAD776-E4B5-2D25-ED9E-3A2FF5432010}"/>
              </a:ext>
            </a:extLst>
          </p:cNvPr>
          <p:cNvSpPr/>
          <p:nvPr/>
        </p:nvSpPr>
        <p:spPr>
          <a:xfrm>
            <a:off x="5261185" y="3113396"/>
            <a:ext cx="843915" cy="84455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ym typeface="+mn-lt"/>
              </a:rPr>
              <a:t>输入标题</a:t>
            </a:r>
          </a:p>
        </p:txBody>
      </p:sp>
      <p:sp>
        <p:nvSpPr>
          <p:cNvPr id="14" name="虚尾箭头 23">
            <a:extLst>
              <a:ext uri="{FF2B5EF4-FFF2-40B4-BE49-F238E27FC236}">
                <a16:creationId xmlns:a16="http://schemas.microsoft.com/office/drawing/2014/main" id="{4ACD4B51-3968-E287-5721-E72BA7427E52}"/>
              </a:ext>
            </a:extLst>
          </p:cNvPr>
          <p:cNvSpPr/>
          <p:nvPr/>
        </p:nvSpPr>
        <p:spPr>
          <a:xfrm>
            <a:off x="6338145" y="3375651"/>
            <a:ext cx="490855" cy="319405"/>
          </a:xfrm>
          <a:prstGeom prst="stripedRightArrow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96F792A-3B57-BE0B-A4AB-6C0B10798552}"/>
              </a:ext>
            </a:extLst>
          </p:cNvPr>
          <p:cNvSpPr/>
          <p:nvPr/>
        </p:nvSpPr>
        <p:spPr>
          <a:xfrm>
            <a:off x="7061410" y="2762876"/>
            <a:ext cx="1544955" cy="1544955"/>
          </a:xfrm>
          <a:prstGeom prst="ellipse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ym typeface="+mn-lt"/>
              </a:rPr>
              <a:t>输入标题</a:t>
            </a:r>
          </a:p>
        </p:txBody>
      </p:sp>
      <p:sp>
        <p:nvSpPr>
          <p:cNvPr id="16" name="虚尾箭头 26">
            <a:extLst>
              <a:ext uri="{FF2B5EF4-FFF2-40B4-BE49-F238E27FC236}">
                <a16:creationId xmlns:a16="http://schemas.microsoft.com/office/drawing/2014/main" id="{4211E726-6341-609D-FB77-E563A2339733}"/>
              </a:ext>
            </a:extLst>
          </p:cNvPr>
          <p:cNvSpPr/>
          <p:nvPr/>
        </p:nvSpPr>
        <p:spPr>
          <a:xfrm>
            <a:off x="8839410" y="3375651"/>
            <a:ext cx="490855" cy="319405"/>
          </a:xfrm>
          <a:prstGeom prst="stripedRightArrow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4165808-F549-ADEC-D347-A57EFA9DE42C}"/>
              </a:ext>
            </a:extLst>
          </p:cNvPr>
          <p:cNvSpPr/>
          <p:nvPr/>
        </p:nvSpPr>
        <p:spPr>
          <a:xfrm>
            <a:off x="9467425" y="3048626"/>
            <a:ext cx="973455" cy="973455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ym typeface="+mn-lt"/>
              </a:rPr>
              <a:t>输入标题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50CB350-2276-088C-065A-87437CCCDA3B}"/>
              </a:ext>
            </a:extLst>
          </p:cNvPr>
          <p:cNvGrpSpPr/>
          <p:nvPr/>
        </p:nvGrpSpPr>
        <p:grpSpPr>
          <a:xfrm>
            <a:off x="2039195" y="1440806"/>
            <a:ext cx="114300" cy="1550035"/>
            <a:chOff x="3097" y="2730"/>
            <a:chExt cx="180" cy="244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3A5D220-953D-2C40-99E8-73F1E2CB6679}"/>
                </a:ext>
              </a:extLst>
            </p:cNvPr>
            <p:cNvSpPr/>
            <p:nvPr/>
          </p:nvSpPr>
          <p:spPr>
            <a:xfrm>
              <a:off x="3097" y="4991"/>
              <a:ext cx="180" cy="18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4BDAF86-6E8C-CD24-1037-EBB0633D45D4}"/>
                </a:ext>
              </a:extLst>
            </p:cNvPr>
            <p:cNvCxnSpPr/>
            <p:nvPr/>
          </p:nvCxnSpPr>
          <p:spPr>
            <a:xfrm flipV="1">
              <a:off x="3164" y="2730"/>
              <a:ext cx="0" cy="2441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2838FD2-3502-BA8C-9BDA-C28AD6F7B52F}"/>
              </a:ext>
            </a:extLst>
          </p:cNvPr>
          <p:cNvGrpSpPr/>
          <p:nvPr/>
        </p:nvGrpSpPr>
        <p:grpSpPr>
          <a:xfrm>
            <a:off x="7776420" y="1077586"/>
            <a:ext cx="114300" cy="1550035"/>
            <a:chOff x="12132" y="2158"/>
            <a:chExt cx="180" cy="244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D84E038-C685-F51F-DFF1-66D4C772C30F}"/>
                </a:ext>
              </a:extLst>
            </p:cNvPr>
            <p:cNvSpPr/>
            <p:nvPr/>
          </p:nvSpPr>
          <p:spPr>
            <a:xfrm>
              <a:off x="12132" y="4419"/>
              <a:ext cx="180" cy="18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CCECDC0-9DDE-EDFB-682B-BF6B7BB414CB}"/>
                </a:ext>
              </a:extLst>
            </p:cNvPr>
            <p:cNvCxnSpPr/>
            <p:nvPr/>
          </p:nvCxnSpPr>
          <p:spPr>
            <a:xfrm flipV="1">
              <a:off x="12222" y="2158"/>
              <a:ext cx="0" cy="2441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9F824E7-EBD0-48F0-67DE-3A9CFCE524A0}"/>
              </a:ext>
            </a:extLst>
          </p:cNvPr>
          <p:cNvGrpSpPr/>
          <p:nvPr/>
        </p:nvGrpSpPr>
        <p:grpSpPr>
          <a:xfrm>
            <a:off x="3826085" y="4097011"/>
            <a:ext cx="114300" cy="1441450"/>
            <a:chOff x="5796760" y="3373545"/>
            <a:chExt cx="83023" cy="104896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A50E834-10B9-5B92-8ECD-882F091EA721}"/>
                </a:ext>
              </a:extLst>
            </p:cNvPr>
            <p:cNvSpPr/>
            <p:nvPr/>
          </p:nvSpPr>
          <p:spPr>
            <a:xfrm>
              <a:off x="5796760" y="3373688"/>
              <a:ext cx="83023" cy="83023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41D0F7E0-9120-D4DA-1AAF-E93A3CE5B18A}"/>
                </a:ext>
              </a:extLst>
            </p:cNvPr>
            <p:cNvCxnSpPr/>
            <p:nvPr/>
          </p:nvCxnSpPr>
          <p:spPr>
            <a:xfrm>
              <a:off x="5838271" y="3373545"/>
              <a:ext cx="0" cy="1048962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7E6D7AF-5D7A-ED2C-736F-875C932E6502}"/>
              </a:ext>
            </a:extLst>
          </p:cNvPr>
          <p:cNvGrpSpPr/>
          <p:nvPr/>
        </p:nvGrpSpPr>
        <p:grpSpPr>
          <a:xfrm>
            <a:off x="2184929" y="1612287"/>
            <a:ext cx="3171756" cy="850025"/>
            <a:chOff x="424427" y="1856096"/>
            <a:chExt cx="3171756" cy="85002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56979B2-AC30-703C-5119-206C6DDA65F5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7822DA8-F370-5BB7-8535-A2550DCB971A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E64EA4D-C055-B374-BCE2-54E1B86CBCCA}"/>
              </a:ext>
            </a:extLst>
          </p:cNvPr>
          <p:cNvGrpSpPr/>
          <p:nvPr/>
        </p:nvGrpSpPr>
        <p:grpSpPr>
          <a:xfrm>
            <a:off x="7927604" y="1395117"/>
            <a:ext cx="3171756" cy="850025"/>
            <a:chOff x="424427" y="1856096"/>
            <a:chExt cx="3171756" cy="85002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36C1F4B-BE28-AB34-DA9B-21B73810E6D1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9CE00F2-F8A4-FFB3-A94B-2C55E126384F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5043E85-149F-937D-8F64-95E7243C082B}"/>
              </a:ext>
            </a:extLst>
          </p:cNvPr>
          <p:cNvGrpSpPr/>
          <p:nvPr/>
        </p:nvGrpSpPr>
        <p:grpSpPr>
          <a:xfrm>
            <a:off x="3940384" y="4675885"/>
            <a:ext cx="3171756" cy="850025"/>
            <a:chOff x="424427" y="1856096"/>
            <a:chExt cx="3171756" cy="85002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8178FC6-FAED-221B-7ECF-A6532D9AE36A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B655EFC-B423-72B2-88E7-D7A7402B7BD7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5561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叁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32827DB6-478D-1133-6AD9-6B9CF341E2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192" y="1008708"/>
            <a:ext cx="1689100" cy="168910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F2868C66-3E5B-A7E0-CEA2-9F47CFCE121C}"/>
              </a:ext>
            </a:extLst>
          </p:cNvPr>
          <p:cNvGrpSpPr/>
          <p:nvPr/>
        </p:nvGrpSpPr>
        <p:grpSpPr>
          <a:xfrm>
            <a:off x="3361292" y="1254261"/>
            <a:ext cx="7129000" cy="1080857"/>
            <a:chOff x="424427" y="1856096"/>
            <a:chExt cx="7129000" cy="108085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2B5CE16-CB7B-EB2D-37E4-D2595CE34F84}"/>
                </a:ext>
              </a:extLst>
            </p:cNvPr>
            <p:cNvSpPr txBox="1"/>
            <p:nvPr/>
          </p:nvSpPr>
          <p:spPr>
            <a:xfrm>
              <a:off x="444500" y="2188222"/>
              <a:ext cx="7108927" cy="748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1742387-C76E-BF61-B1CC-454365E7A379}"/>
                </a:ext>
              </a:extLst>
            </p:cNvPr>
            <p:cNvSpPr txBox="1"/>
            <p:nvPr/>
          </p:nvSpPr>
          <p:spPr>
            <a:xfrm>
              <a:off x="424427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670E441-1FAB-648D-8A24-7E7231F3668F}"/>
              </a:ext>
            </a:extLst>
          </p:cNvPr>
          <p:cNvSpPr txBox="1"/>
          <p:nvPr/>
        </p:nvSpPr>
        <p:spPr>
          <a:xfrm>
            <a:off x="1931525" y="1254261"/>
            <a:ext cx="8931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5400" dirty="0"/>
              <a:t>壹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DF3064E-9874-CF89-81FD-C484900B3D16}"/>
              </a:ext>
            </a:extLst>
          </p:cNvPr>
          <p:cNvGrpSpPr/>
          <p:nvPr/>
        </p:nvGrpSpPr>
        <p:grpSpPr>
          <a:xfrm>
            <a:off x="1852008" y="2943361"/>
            <a:ext cx="7108927" cy="1080857"/>
            <a:chOff x="444500" y="1856096"/>
            <a:chExt cx="7108927" cy="108085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744117E-F6E2-1E0C-5C39-FE283C5B60D1}"/>
                </a:ext>
              </a:extLst>
            </p:cNvPr>
            <p:cNvSpPr txBox="1"/>
            <p:nvPr/>
          </p:nvSpPr>
          <p:spPr>
            <a:xfrm>
              <a:off x="444500" y="2188222"/>
              <a:ext cx="7108927" cy="748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3CEB55B-A7CE-CA23-B9AE-EF9A40EFFBB8}"/>
                </a:ext>
              </a:extLst>
            </p:cNvPr>
            <p:cNvSpPr txBox="1"/>
            <p:nvPr/>
          </p:nvSpPr>
          <p:spPr>
            <a:xfrm>
              <a:off x="4526527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5DD824B-5380-C313-FB9C-250F9C675DA0}"/>
              </a:ext>
            </a:extLst>
          </p:cNvPr>
          <p:cNvGrpSpPr/>
          <p:nvPr/>
        </p:nvGrpSpPr>
        <p:grpSpPr>
          <a:xfrm>
            <a:off x="9018175" y="2697808"/>
            <a:ext cx="1689100" cy="1689100"/>
            <a:chOff x="1714500" y="2697808"/>
            <a:chExt cx="1689100" cy="168910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B01122D1-154D-81BF-10F6-CC0C664D9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4500" y="2697808"/>
              <a:ext cx="1689100" cy="1689100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51E1CBB-669F-7F49-0B4E-4DA4CAAB3929}"/>
                </a:ext>
              </a:extLst>
            </p:cNvPr>
            <p:cNvSpPr txBox="1"/>
            <p:nvPr/>
          </p:nvSpPr>
          <p:spPr>
            <a:xfrm>
              <a:off x="2083833" y="2943361"/>
              <a:ext cx="8931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chemeClr val="bg1"/>
                  </a:solidFill>
                  <a:latin typeface="钟齐流江毛笔草体" panose="00000500000000000000" pitchFamily="2" charset="0"/>
                  <a:ea typeface="钟齐流江毛笔草体" panose="00000500000000000000" pitchFamily="2" charset="0"/>
                </a:defRPr>
              </a:lvl1pPr>
            </a:lstStyle>
            <a:p>
              <a:r>
                <a:rPr lang="zh-CN" altLang="en-US" sz="5400" dirty="0"/>
                <a:t>贰</a:t>
              </a: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260150ED-39A7-068C-342E-719B7CBAFF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192" y="4386908"/>
            <a:ext cx="1689100" cy="1689100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03685AA6-6143-3FD9-323A-E5323F8AD2E7}"/>
              </a:ext>
            </a:extLst>
          </p:cNvPr>
          <p:cNvGrpSpPr/>
          <p:nvPr/>
        </p:nvGrpSpPr>
        <p:grpSpPr>
          <a:xfrm>
            <a:off x="3361292" y="4632461"/>
            <a:ext cx="7129000" cy="1080857"/>
            <a:chOff x="424427" y="1856096"/>
            <a:chExt cx="7129000" cy="108085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41859E5-719F-E6F1-3E1A-90D8C83484AA}"/>
                </a:ext>
              </a:extLst>
            </p:cNvPr>
            <p:cNvSpPr txBox="1"/>
            <p:nvPr/>
          </p:nvSpPr>
          <p:spPr>
            <a:xfrm>
              <a:off x="444500" y="2188222"/>
              <a:ext cx="7108927" cy="748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1B3E332-E83F-AA23-10C0-F6722422E583}"/>
                </a:ext>
              </a:extLst>
            </p:cNvPr>
            <p:cNvSpPr txBox="1"/>
            <p:nvPr/>
          </p:nvSpPr>
          <p:spPr>
            <a:xfrm>
              <a:off x="424427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1FE2087C-D8EC-65D9-8208-452297EAB50F}"/>
              </a:ext>
            </a:extLst>
          </p:cNvPr>
          <p:cNvSpPr txBox="1"/>
          <p:nvPr/>
        </p:nvSpPr>
        <p:spPr>
          <a:xfrm>
            <a:off x="1931525" y="4632461"/>
            <a:ext cx="8931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5400" dirty="0"/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2707880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0EBDDF5B-8470-87B7-F73D-A351E6B835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387" y="116114"/>
            <a:ext cx="4848301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叁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DBED800-206F-F863-DBCF-FCF6F8058CE9}"/>
              </a:ext>
            </a:extLst>
          </p:cNvPr>
          <p:cNvGrpSpPr/>
          <p:nvPr/>
        </p:nvGrpSpPr>
        <p:grpSpPr>
          <a:xfrm>
            <a:off x="8649701" y="1085985"/>
            <a:ext cx="1910974" cy="4258102"/>
            <a:chOff x="8791512" y="1085985"/>
            <a:chExt cx="1910974" cy="425810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81BF840-E639-A424-5086-96BA505B2711}"/>
                </a:ext>
              </a:extLst>
            </p:cNvPr>
            <p:cNvSpPr txBox="1"/>
            <p:nvPr/>
          </p:nvSpPr>
          <p:spPr>
            <a:xfrm>
              <a:off x="9088171" y="1268922"/>
              <a:ext cx="1038746" cy="3892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模板网，幻灯片 演示模板及素材免费下载！</a:t>
              </a:r>
            </a:p>
            <a:p>
              <a:pPr>
                <a:lnSpc>
                  <a:spcPct val="2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模板网 唯一访问 网址：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www.51pptmoban.com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8A2377C-359C-5BE9-7E24-84F8F128FFFE}"/>
                </a:ext>
              </a:extLst>
            </p:cNvPr>
            <p:cNvSpPr txBox="1"/>
            <p:nvPr/>
          </p:nvSpPr>
          <p:spPr>
            <a:xfrm>
              <a:off x="9979937" y="1268922"/>
              <a:ext cx="646331" cy="27109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+mn-ea"/>
                </a:rPr>
                <a:t>单击此处添加标题文本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AB726D-1264-4B66-B5DA-27BBA6F294B5}"/>
                </a:ext>
              </a:extLst>
            </p:cNvPr>
            <p:cNvSpPr/>
            <p:nvPr/>
          </p:nvSpPr>
          <p:spPr>
            <a:xfrm>
              <a:off x="8791512" y="1085985"/>
              <a:ext cx="1910974" cy="425810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49号-逍遥行书" panose="00000500000000000000" pitchFamily="2" charset="-122"/>
                <a:ea typeface="字魂49号-逍遥行书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75A262A-756F-0287-6D19-3566AE3EEC71}"/>
              </a:ext>
            </a:extLst>
          </p:cNvPr>
          <p:cNvGrpSpPr/>
          <p:nvPr/>
        </p:nvGrpSpPr>
        <p:grpSpPr>
          <a:xfrm>
            <a:off x="1969798" y="1085985"/>
            <a:ext cx="1910974" cy="4258102"/>
            <a:chOff x="8791512" y="1085985"/>
            <a:chExt cx="1910974" cy="425810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1C99E72-37B3-D545-02C4-088CBB7ABBBA}"/>
                </a:ext>
              </a:extLst>
            </p:cNvPr>
            <p:cNvSpPr txBox="1"/>
            <p:nvPr/>
          </p:nvSpPr>
          <p:spPr>
            <a:xfrm>
              <a:off x="9088171" y="1268922"/>
              <a:ext cx="1038746" cy="38922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D79E2BC-33D9-0890-C1E7-6203F5DE821E}"/>
                </a:ext>
              </a:extLst>
            </p:cNvPr>
            <p:cNvSpPr txBox="1"/>
            <p:nvPr/>
          </p:nvSpPr>
          <p:spPr>
            <a:xfrm>
              <a:off x="9979937" y="1268922"/>
              <a:ext cx="646331" cy="27109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+mn-ea"/>
                </a:rPr>
                <a:t>单击此处添加标题文本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5B50C26-A195-89D6-1C1F-5B52231D7329}"/>
                </a:ext>
              </a:extLst>
            </p:cNvPr>
            <p:cNvSpPr/>
            <p:nvPr/>
          </p:nvSpPr>
          <p:spPr>
            <a:xfrm>
              <a:off x="8791512" y="1085985"/>
              <a:ext cx="1910974" cy="425810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49号-逍遥行书" panose="00000500000000000000" pitchFamily="2" charset="-122"/>
                <a:ea typeface="字魂49号-逍遥行书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31314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叁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2B8C1C3-83DD-9DFF-8641-4C2BC92BC3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441" y="1440810"/>
            <a:ext cx="5711042" cy="4446397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7903E3C2-B821-4BAA-6D4A-086609AD5A2E}"/>
              </a:ext>
            </a:extLst>
          </p:cNvPr>
          <p:cNvGrpSpPr/>
          <p:nvPr/>
        </p:nvGrpSpPr>
        <p:grpSpPr>
          <a:xfrm>
            <a:off x="6835505" y="1632865"/>
            <a:ext cx="3311610" cy="1076519"/>
            <a:chOff x="6835505" y="1351175"/>
            <a:chExt cx="3311610" cy="1076519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4002614-9BC0-02F0-4304-5B2A8B847B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920" b="23048"/>
            <a:stretch/>
          </p:blipFill>
          <p:spPr>
            <a:xfrm>
              <a:off x="6835505" y="1575713"/>
              <a:ext cx="2758438" cy="471451"/>
            </a:xfrm>
            <a:prstGeom prst="rect">
              <a:avLst/>
            </a:prstGeom>
          </p:spPr>
        </p:pic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F24D222-7425-B5F2-0B75-A1466FB9BBC6}"/>
                </a:ext>
              </a:extLst>
            </p:cNvPr>
            <p:cNvGrpSpPr/>
            <p:nvPr/>
          </p:nvGrpSpPr>
          <p:grpSpPr>
            <a:xfrm>
              <a:off x="6975359" y="1351175"/>
              <a:ext cx="3171756" cy="1076519"/>
              <a:chOff x="424427" y="1856096"/>
              <a:chExt cx="3171756" cy="107651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D33B824-7192-963A-DD4F-41DD90FD0A8F}"/>
                  </a:ext>
                </a:extLst>
              </p:cNvPr>
              <p:cNvSpPr txBox="1"/>
              <p:nvPr/>
            </p:nvSpPr>
            <p:spPr>
              <a:xfrm>
                <a:off x="444500" y="2414716"/>
                <a:ext cx="3151683" cy="5178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B2210E01-B1D3-7259-8C6B-CA77F1BA2703}"/>
                  </a:ext>
                </a:extLst>
              </p:cNvPr>
              <p:cNvSpPr txBox="1"/>
              <p:nvPr/>
            </p:nvSpPr>
            <p:spPr>
              <a:xfrm>
                <a:off x="424427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0E78AA8-11EC-AF0E-35F4-95E47155CC59}"/>
              </a:ext>
            </a:extLst>
          </p:cNvPr>
          <p:cNvGrpSpPr/>
          <p:nvPr/>
        </p:nvGrpSpPr>
        <p:grpSpPr>
          <a:xfrm>
            <a:off x="6835505" y="2869179"/>
            <a:ext cx="3311610" cy="1076519"/>
            <a:chOff x="6835505" y="1351175"/>
            <a:chExt cx="3311610" cy="1076519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7617B8A5-0071-A43B-9F2E-D3AC9E8DA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920" b="23048"/>
            <a:stretch/>
          </p:blipFill>
          <p:spPr>
            <a:xfrm>
              <a:off x="6835505" y="1575713"/>
              <a:ext cx="2758438" cy="471451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4FF5C3B-C246-5D4C-DF72-3CC25B677581}"/>
                </a:ext>
              </a:extLst>
            </p:cNvPr>
            <p:cNvGrpSpPr/>
            <p:nvPr/>
          </p:nvGrpSpPr>
          <p:grpSpPr>
            <a:xfrm>
              <a:off x="6975359" y="1351175"/>
              <a:ext cx="3171756" cy="1076519"/>
              <a:chOff x="424427" y="1856096"/>
              <a:chExt cx="3171756" cy="1076519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9471B02-12DC-F36B-B09F-6B9BBBA3658C}"/>
                  </a:ext>
                </a:extLst>
              </p:cNvPr>
              <p:cNvSpPr txBox="1"/>
              <p:nvPr/>
            </p:nvSpPr>
            <p:spPr>
              <a:xfrm>
                <a:off x="444500" y="2414716"/>
                <a:ext cx="3151683" cy="5178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BCF60D0E-2D4A-7A7D-7674-5A43F2536CCA}"/>
                  </a:ext>
                </a:extLst>
              </p:cNvPr>
              <p:cNvSpPr txBox="1"/>
              <p:nvPr/>
            </p:nvSpPr>
            <p:spPr>
              <a:xfrm>
                <a:off x="424427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EF56707-A916-E1CF-5137-00FBFD9BED9A}"/>
              </a:ext>
            </a:extLst>
          </p:cNvPr>
          <p:cNvGrpSpPr/>
          <p:nvPr/>
        </p:nvGrpSpPr>
        <p:grpSpPr>
          <a:xfrm>
            <a:off x="6835505" y="4105493"/>
            <a:ext cx="3311610" cy="1076519"/>
            <a:chOff x="6835505" y="1351175"/>
            <a:chExt cx="3311610" cy="1076519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09537CE9-5279-A5F6-EBF4-BA07747950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920" b="23048"/>
            <a:stretch/>
          </p:blipFill>
          <p:spPr>
            <a:xfrm>
              <a:off x="6835505" y="1575713"/>
              <a:ext cx="2758438" cy="471451"/>
            </a:xfrm>
            <a:prstGeom prst="rect">
              <a:avLst/>
            </a:prstGeom>
          </p:spPr>
        </p:pic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9ADD873-FB30-7A15-C846-66B48D9C2510}"/>
                </a:ext>
              </a:extLst>
            </p:cNvPr>
            <p:cNvGrpSpPr/>
            <p:nvPr/>
          </p:nvGrpSpPr>
          <p:grpSpPr>
            <a:xfrm>
              <a:off x="6975359" y="1351175"/>
              <a:ext cx="3171756" cy="1076519"/>
              <a:chOff x="424427" y="1856096"/>
              <a:chExt cx="3171756" cy="1076519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BB049EC9-C878-513B-6A52-9B0F4E2C7BC9}"/>
                  </a:ext>
                </a:extLst>
              </p:cNvPr>
              <p:cNvSpPr txBox="1"/>
              <p:nvPr/>
            </p:nvSpPr>
            <p:spPr>
              <a:xfrm>
                <a:off x="444500" y="2414716"/>
                <a:ext cx="3151683" cy="5178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956FD526-9873-C315-F87D-1733A046C1A4}"/>
                  </a:ext>
                </a:extLst>
              </p:cNvPr>
              <p:cNvSpPr txBox="1"/>
              <p:nvPr/>
            </p:nvSpPr>
            <p:spPr>
              <a:xfrm>
                <a:off x="424427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8125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6440D0A4-970A-AA99-9336-50DAD5D48B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91" r="943" b="2485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AE496931-2494-9A22-4233-45FE753197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50297"/>
            <a:ext cx="12192000" cy="5607703"/>
          </a:xfrm>
          <a:custGeom>
            <a:avLst/>
            <a:gdLst>
              <a:gd name="connsiteX0" fmla="*/ 0 w 12192000"/>
              <a:gd name="connsiteY0" fmla="*/ 0 h 5607703"/>
              <a:gd name="connsiteX1" fmla="*/ 12192000 w 12192000"/>
              <a:gd name="connsiteY1" fmla="*/ 0 h 5607703"/>
              <a:gd name="connsiteX2" fmla="*/ 12192000 w 12192000"/>
              <a:gd name="connsiteY2" fmla="*/ 5607703 h 5607703"/>
              <a:gd name="connsiteX3" fmla="*/ 0 w 12192000"/>
              <a:gd name="connsiteY3" fmla="*/ 5607703 h 560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703">
                <a:moveTo>
                  <a:pt x="0" y="0"/>
                </a:moveTo>
                <a:lnTo>
                  <a:pt x="12192000" y="0"/>
                </a:lnTo>
                <a:lnTo>
                  <a:pt x="12192000" y="5607703"/>
                </a:lnTo>
                <a:lnTo>
                  <a:pt x="0" y="5607703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76FB4F64-D78F-6218-3EF9-7A81D289C7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7" b="45788"/>
          <a:stretch>
            <a:fillRect/>
          </a:stretch>
        </p:blipFill>
        <p:spPr>
          <a:xfrm>
            <a:off x="0" y="0"/>
            <a:ext cx="8711856" cy="6858000"/>
          </a:xfrm>
          <a:custGeom>
            <a:avLst/>
            <a:gdLst>
              <a:gd name="connsiteX0" fmla="*/ 0 w 8711856"/>
              <a:gd name="connsiteY0" fmla="*/ 0 h 6858000"/>
              <a:gd name="connsiteX1" fmla="*/ 8711856 w 8711856"/>
              <a:gd name="connsiteY1" fmla="*/ 0 h 6858000"/>
              <a:gd name="connsiteX2" fmla="*/ 8711856 w 8711856"/>
              <a:gd name="connsiteY2" fmla="*/ 6858000 h 6858000"/>
              <a:gd name="connsiteX3" fmla="*/ 0 w 87118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1856" h="6858000">
                <a:moveTo>
                  <a:pt x="0" y="0"/>
                </a:moveTo>
                <a:lnTo>
                  <a:pt x="8711856" y="0"/>
                </a:lnTo>
                <a:lnTo>
                  <a:pt x="87118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924E3C-8F22-8F42-E37D-5D3AC9FE7F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99"/>
          <a:stretch/>
        </p:blipFill>
        <p:spPr>
          <a:xfrm>
            <a:off x="845766" y="0"/>
            <a:ext cx="2187063" cy="4254921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293AAC-2065-AB50-6EB3-92F76E7FFF8D}"/>
              </a:ext>
            </a:extLst>
          </p:cNvPr>
          <p:cNvSpPr/>
          <p:nvPr/>
        </p:nvSpPr>
        <p:spPr>
          <a:xfrm>
            <a:off x="7371710" y="1642293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11A392-2FCC-CB4D-F232-0BB149BED057}"/>
              </a:ext>
            </a:extLst>
          </p:cNvPr>
          <p:cNvSpPr txBox="1"/>
          <p:nvPr/>
        </p:nvSpPr>
        <p:spPr>
          <a:xfrm>
            <a:off x="7815771" y="1642293"/>
            <a:ext cx="199605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13800" dirty="0">
                <a:solidFill>
                  <a:srgbClr val="205D65"/>
                </a:solidFill>
              </a:rPr>
              <a:t>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AC649D-9E79-7482-C5EC-D033560CE76F}"/>
              </a:ext>
            </a:extLst>
          </p:cNvPr>
          <p:cNvSpPr txBox="1"/>
          <p:nvPr/>
        </p:nvSpPr>
        <p:spPr>
          <a:xfrm>
            <a:off x="7364147" y="2018179"/>
            <a:ext cx="569387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55E2FC-6F75-D2D8-97B4-7C36FC74F964}"/>
              </a:ext>
            </a:extLst>
          </p:cNvPr>
          <p:cNvSpPr txBox="1"/>
          <p:nvPr/>
        </p:nvSpPr>
        <p:spPr>
          <a:xfrm>
            <a:off x="2401237" y="1695108"/>
            <a:ext cx="4755148" cy="2754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0" name="图形 27">
            <a:extLst>
              <a:ext uri="{FF2B5EF4-FFF2-40B4-BE49-F238E27FC236}">
                <a16:creationId xmlns:a16="http://schemas.microsoft.com/office/drawing/2014/main" id="{6C492A79-5134-E9EC-0689-8C820D1BAFF2}"/>
              </a:ext>
            </a:extLst>
          </p:cNvPr>
          <p:cNvGrpSpPr/>
          <p:nvPr/>
        </p:nvGrpSpPr>
        <p:grpSpPr>
          <a:xfrm>
            <a:off x="8149770" y="4383608"/>
            <a:ext cx="4020446" cy="1997403"/>
            <a:chOff x="4375424" y="2892818"/>
            <a:chExt cx="1040286" cy="51682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BF14C6C-FA31-E0E1-FB02-B8F7949FCCAA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CCC11CA-00C4-6468-4456-DA3423CCC9CE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6299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肆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586877B-FD28-0141-98A0-6802FE9484E7}"/>
              </a:ext>
            </a:extLst>
          </p:cNvPr>
          <p:cNvGrpSpPr/>
          <p:nvPr/>
        </p:nvGrpSpPr>
        <p:grpSpPr>
          <a:xfrm>
            <a:off x="5379528" y="1554334"/>
            <a:ext cx="5736695" cy="1080857"/>
            <a:chOff x="5289550" y="1644260"/>
            <a:chExt cx="5736695" cy="1080857"/>
          </a:xfrm>
        </p:grpSpPr>
        <p:sp>
          <p:nvSpPr>
            <p:cNvPr id="4" name="勾">
              <a:extLst>
                <a:ext uri="{FF2B5EF4-FFF2-40B4-BE49-F238E27FC236}">
                  <a16:creationId xmlns:a16="http://schemas.microsoft.com/office/drawing/2014/main" id="{15E7957C-D1D7-FD0C-641D-EEA73248B0C4}"/>
                </a:ext>
              </a:extLst>
            </p:cNvPr>
            <p:cNvSpPr/>
            <p:nvPr/>
          </p:nvSpPr>
          <p:spPr bwMode="auto">
            <a:xfrm>
              <a:off x="5289550" y="1686560"/>
              <a:ext cx="283845" cy="283845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5E54E32-7643-BA9C-030D-871ACAD631A2}"/>
                </a:ext>
              </a:extLst>
            </p:cNvPr>
            <p:cNvGrpSpPr/>
            <p:nvPr/>
          </p:nvGrpSpPr>
          <p:grpSpPr>
            <a:xfrm>
              <a:off x="5616937" y="1644260"/>
              <a:ext cx="5409308" cy="1080857"/>
              <a:chOff x="424427" y="1856096"/>
              <a:chExt cx="5409308" cy="1080857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D3BE879-1913-510C-61EB-BF5054F93BF9}"/>
                  </a:ext>
                </a:extLst>
              </p:cNvPr>
              <p:cNvSpPr txBox="1"/>
              <p:nvPr/>
            </p:nvSpPr>
            <p:spPr>
              <a:xfrm>
                <a:off x="444501" y="2188222"/>
                <a:ext cx="5389234" cy="7487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7D9B110-9460-E06F-C603-5E52F8704DE6}"/>
                  </a:ext>
                </a:extLst>
              </p:cNvPr>
              <p:cNvSpPr txBox="1"/>
              <p:nvPr/>
            </p:nvSpPr>
            <p:spPr>
              <a:xfrm>
                <a:off x="424427" y="1856096"/>
                <a:ext cx="3026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CF258BB-0338-29BC-0931-08BA45320831}"/>
              </a:ext>
            </a:extLst>
          </p:cNvPr>
          <p:cNvGrpSpPr/>
          <p:nvPr/>
        </p:nvGrpSpPr>
        <p:grpSpPr>
          <a:xfrm>
            <a:off x="5379528" y="2918676"/>
            <a:ext cx="5736695" cy="850025"/>
            <a:chOff x="5289550" y="1644260"/>
            <a:chExt cx="5736695" cy="850025"/>
          </a:xfrm>
        </p:grpSpPr>
        <p:sp>
          <p:nvSpPr>
            <p:cNvPr id="24" name="勾">
              <a:extLst>
                <a:ext uri="{FF2B5EF4-FFF2-40B4-BE49-F238E27FC236}">
                  <a16:creationId xmlns:a16="http://schemas.microsoft.com/office/drawing/2014/main" id="{BCA6E2C5-8437-918F-F0C2-929BF39A6380}"/>
                </a:ext>
              </a:extLst>
            </p:cNvPr>
            <p:cNvSpPr/>
            <p:nvPr/>
          </p:nvSpPr>
          <p:spPr bwMode="auto">
            <a:xfrm>
              <a:off x="5289550" y="1686560"/>
              <a:ext cx="283845" cy="283845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0BD7985-32B2-0879-DD7D-D954C301E80A}"/>
                </a:ext>
              </a:extLst>
            </p:cNvPr>
            <p:cNvGrpSpPr/>
            <p:nvPr/>
          </p:nvGrpSpPr>
          <p:grpSpPr>
            <a:xfrm>
              <a:off x="5616937" y="1644260"/>
              <a:ext cx="5409308" cy="850025"/>
              <a:chOff x="424427" y="1856096"/>
              <a:chExt cx="5409308" cy="850025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6FE8E4BD-C09A-A4A9-FC88-EB327BDD9BF1}"/>
                  </a:ext>
                </a:extLst>
              </p:cNvPr>
              <p:cNvSpPr txBox="1"/>
              <p:nvPr/>
            </p:nvSpPr>
            <p:spPr>
              <a:xfrm>
                <a:off x="444501" y="2188222"/>
                <a:ext cx="5389234" cy="5178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模板网，幻灯片演示模板及素材免费下载！</a:t>
                </a:r>
              </a:p>
              <a:p>
                <a:pPr rtl="0">
                  <a:lnSpc>
                    <a:spcPct val="150000"/>
                  </a:lnSpc>
                </a:pP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 唯 一访问网址：</a:t>
                </a: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www.51pptmoba n.com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424B024D-217D-F348-65DA-8E793B819F6B}"/>
                  </a:ext>
                </a:extLst>
              </p:cNvPr>
              <p:cNvSpPr txBox="1"/>
              <p:nvPr/>
            </p:nvSpPr>
            <p:spPr>
              <a:xfrm>
                <a:off x="424427" y="1856096"/>
                <a:ext cx="3026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B531911-651B-7A24-2F60-354CCB519B9F}"/>
              </a:ext>
            </a:extLst>
          </p:cNvPr>
          <p:cNvGrpSpPr/>
          <p:nvPr/>
        </p:nvGrpSpPr>
        <p:grpSpPr>
          <a:xfrm>
            <a:off x="5379528" y="4283018"/>
            <a:ext cx="5736695" cy="1080857"/>
            <a:chOff x="5289550" y="1644260"/>
            <a:chExt cx="5736695" cy="1080857"/>
          </a:xfrm>
        </p:grpSpPr>
        <p:sp>
          <p:nvSpPr>
            <p:cNvPr id="29" name="勾">
              <a:extLst>
                <a:ext uri="{FF2B5EF4-FFF2-40B4-BE49-F238E27FC236}">
                  <a16:creationId xmlns:a16="http://schemas.microsoft.com/office/drawing/2014/main" id="{16A59E82-6C8A-7C3B-775C-BF1C509594FD}"/>
                </a:ext>
              </a:extLst>
            </p:cNvPr>
            <p:cNvSpPr/>
            <p:nvPr/>
          </p:nvSpPr>
          <p:spPr bwMode="auto">
            <a:xfrm>
              <a:off x="5289550" y="1686560"/>
              <a:ext cx="283845" cy="283845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9D24ED2-BBE7-FB6E-7202-9D9FF5AFBF2B}"/>
                </a:ext>
              </a:extLst>
            </p:cNvPr>
            <p:cNvGrpSpPr/>
            <p:nvPr/>
          </p:nvGrpSpPr>
          <p:grpSpPr>
            <a:xfrm>
              <a:off x="5616937" y="1644260"/>
              <a:ext cx="5409308" cy="1080857"/>
              <a:chOff x="424427" y="1856096"/>
              <a:chExt cx="5409308" cy="1080857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BB5D38A-3AED-D81B-AB1C-7F39921E9EC0}"/>
                  </a:ext>
                </a:extLst>
              </p:cNvPr>
              <p:cNvSpPr txBox="1"/>
              <p:nvPr/>
            </p:nvSpPr>
            <p:spPr>
              <a:xfrm>
                <a:off x="444501" y="2188222"/>
                <a:ext cx="5389234" cy="7487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7C76A827-4635-9713-9BF2-E1E600141C6D}"/>
                  </a:ext>
                </a:extLst>
              </p:cNvPr>
              <p:cNvSpPr txBox="1"/>
              <p:nvPr/>
            </p:nvSpPr>
            <p:spPr>
              <a:xfrm>
                <a:off x="424427" y="1856096"/>
                <a:ext cx="3026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9AD1877C-D83E-4673-B6FC-F2AFC08DAA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8797" y="1059543"/>
            <a:ext cx="3770527" cy="473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6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6440D0A4-970A-AA99-9336-50DAD5D48B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91" r="943" b="2485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AE496931-2494-9A22-4233-45FE753197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50297"/>
            <a:ext cx="12192000" cy="5607703"/>
          </a:xfrm>
          <a:custGeom>
            <a:avLst/>
            <a:gdLst>
              <a:gd name="connsiteX0" fmla="*/ 0 w 12192000"/>
              <a:gd name="connsiteY0" fmla="*/ 0 h 5607703"/>
              <a:gd name="connsiteX1" fmla="*/ 12192000 w 12192000"/>
              <a:gd name="connsiteY1" fmla="*/ 0 h 5607703"/>
              <a:gd name="connsiteX2" fmla="*/ 12192000 w 12192000"/>
              <a:gd name="connsiteY2" fmla="*/ 5607703 h 5607703"/>
              <a:gd name="connsiteX3" fmla="*/ 0 w 12192000"/>
              <a:gd name="connsiteY3" fmla="*/ 5607703 h 560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703">
                <a:moveTo>
                  <a:pt x="0" y="0"/>
                </a:moveTo>
                <a:lnTo>
                  <a:pt x="12192000" y="0"/>
                </a:lnTo>
                <a:lnTo>
                  <a:pt x="12192000" y="5607703"/>
                </a:lnTo>
                <a:lnTo>
                  <a:pt x="0" y="5607703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76FB4F64-D78F-6218-3EF9-7A81D289C7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7" b="45788"/>
          <a:stretch>
            <a:fillRect/>
          </a:stretch>
        </p:blipFill>
        <p:spPr>
          <a:xfrm>
            <a:off x="0" y="0"/>
            <a:ext cx="8711856" cy="6858000"/>
          </a:xfrm>
          <a:custGeom>
            <a:avLst/>
            <a:gdLst>
              <a:gd name="connsiteX0" fmla="*/ 0 w 8711856"/>
              <a:gd name="connsiteY0" fmla="*/ 0 h 6858000"/>
              <a:gd name="connsiteX1" fmla="*/ 8711856 w 8711856"/>
              <a:gd name="connsiteY1" fmla="*/ 0 h 6858000"/>
              <a:gd name="connsiteX2" fmla="*/ 8711856 w 8711856"/>
              <a:gd name="connsiteY2" fmla="*/ 6858000 h 6858000"/>
              <a:gd name="connsiteX3" fmla="*/ 0 w 87118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1856" h="6858000">
                <a:moveTo>
                  <a:pt x="0" y="0"/>
                </a:moveTo>
                <a:lnTo>
                  <a:pt x="8711856" y="0"/>
                </a:lnTo>
                <a:lnTo>
                  <a:pt x="87118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924E3C-8F22-8F42-E37D-5D3AC9FE7F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99"/>
          <a:stretch/>
        </p:blipFill>
        <p:spPr>
          <a:xfrm>
            <a:off x="710990" y="0"/>
            <a:ext cx="2187063" cy="4254921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FC5814C8-5F7F-7624-9D34-F699D6AAE41A}"/>
              </a:ext>
            </a:extLst>
          </p:cNvPr>
          <p:cNvSpPr/>
          <p:nvPr/>
        </p:nvSpPr>
        <p:spPr>
          <a:xfrm>
            <a:off x="10222445" y="595913"/>
            <a:ext cx="1176947" cy="1997403"/>
          </a:xfrm>
          <a:prstGeom prst="rect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图形 27">
            <a:extLst>
              <a:ext uri="{FF2B5EF4-FFF2-40B4-BE49-F238E27FC236}">
                <a16:creationId xmlns:a16="http://schemas.microsoft.com/office/drawing/2014/main" id="{782B455D-3179-A23F-5435-D66D78B07469}"/>
              </a:ext>
            </a:extLst>
          </p:cNvPr>
          <p:cNvGrpSpPr/>
          <p:nvPr/>
        </p:nvGrpSpPr>
        <p:grpSpPr>
          <a:xfrm>
            <a:off x="10842891" y="2015296"/>
            <a:ext cx="1116204" cy="554543"/>
            <a:chOff x="4375424" y="2892818"/>
            <a:chExt cx="1040286" cy="516826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15DF126-0DC4-7E5B-2E89-9FD9CE342976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D04FF68-8386-3BA8-242A-F169885D5264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图形 27">
            <a:extLst>
              <a:ext uri="{FF2B5EF4-FFF2-40B4-BE49-F238E27FC236}">
                <a16:creationId xmlns:a16="http://schemas.microsoft.com/office/drawing/2014/main" id="{3B5F79BA-E5A0-A33C-D4AC-BFD4B86825EC}"/>
              </a:ext>
            </a:extLst>
          </p:cNvPr>
          <p:cNvGrpSpPr/>
          <p:nvPr/>
        </p:nvGrpSpPr>
        <p:grpSpPr>
          <a:xfrm>
            <a:off x="9601999" y="662765"/>
            <a:ext cx="1019155" cy="506328"/>
            <a:chOff x="4375424" y="2892818"/>
            <a:chExt cx="1040286" cy="516826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B270D44-1D35-9BE1-A8A4-365B1907A5BE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789A837-EDAD-F7F5-A98C-A479797F1F2C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41F06D2-D6DF-C8C4-0659-475D959B8CD0}"/>
              </a:ext>
            </a:extLst>
          </p:cNvPr>
          <p:cNvSpPr txBox="1"/>
          <p:nvPr/>
        </p:nvSpPr>
        <p:spPr>
          <a:xfrm>
            <a:off x="10447915" y="791668"/>
            <a:ext cx="7617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rPr>
              <a:t>目</a:t>
            </a:r>
            <a:endParaRPr lang="en-US" altLang="zh-CN" sz="4400" dirty="0">
              <a:solidFill>
                <a:schemeClr val="bg1"/>
              </a:solidFill>
              <a:latin typeface="钟齐流江毛笔草体" panose="00000500000000000000" pitchFamily="2" charset="0"/>
              <a:ea typeface="钟齐流江毛笔草体" panose="00000500000000000000" pitchFamily="2" charset="0"/>
            </a:endParaRPr>
          </a:p>
          <a:p>
            <a:pPr algn="ctr"/>
            <a:r>
              <a:rPr lang="zh-CN" altLang="en-US" sz="4400" dirty="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rPr>
              <a:t>录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293AAC-2065-AB50-6EB3-92F76E7FFF8D}"/>
              </a:ext>
            </a:extLst>
          </p:cNvPr>
          <p:cNvSpPr/>
          <p:nvPr/>
        </p:nvSpPr>
        <p:spPr>
          <a:xfrm>
            <a:off x="8008459" y="1763115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11A392-2FCC-CB4D-F232-0BB149BED057}"/>
              </a:ext>
            </a:extLst>
          </p:cNvPr>
          <p:cNvSpPr txBox="1"/>
          <p:nvPr/>
        </p:nvSpPr>
        <p:spPr>
          <a:xfrm>
            <a:off x="8439109" y="1485419"/>
            <a:ext cx="8931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5400" dirty="0">
                <a:solidFill>
                  <a:srgbClr val="205D65"/>
                </a:solidFill>
              </a:rPr>
              <a:t>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AC649D-9E79-7482-C5EC-D033560CE76F}"/>
              </a:ext>
            </a:extLst>
          </p:cNvPr>
          <p:cNvSpPr txBox="1"/>
          <p:nvPr/>
        </p:nvSpPr>
        <p:spPr>
          <a:xfrm>
            <a:off x="8000896" y="2139001"/>
            <a:ext cx="569387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FDA25DE-8E28-9A90-A88E-360F4B57DA12}"/>
              </a:ext>
            </a:extLst>
          </p:cNvPr>
          <p:cNvSpPr/>
          <p:nvPr/>
        </p:nvSpPr>
        <p:spPr>
          <a:xfrm>
            <a:off x="6398168" y="1763115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3DEB0FA-F559-7D4E-CE4F-813A628FC3A6}"/>
              </a:ext>
            </a:extLst>
          </p:cNvPr>
          <p:cNvSpPr txBox="1"/>
          <p:nvPr/>
        </p:nvSpPr>
        <p:spPr>
          <a:xfrm>
            <a:off x="6828818" y="1485419"/>
            <a:ext cx="8931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5400" dirty="0">
                <a:solidFill>
                  <a:srgbClr val="205D65"/>
                </a:solidFill>
              </a:rPr>
              <a:t>贰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A21D40E-0977-9745-1301-2D2B6427D62E}"/>
              </a:ext>
            </a:extLst>
          </p:cNvPr>
          <p:cNvSpPr txBox="1"/>
          <p:nvPr/>
        </p:nvSpPr>
        <p:spPr>
          <a:xfrm>
            <a:off x="6390605" y="2139001"/>
            <a:ext cx="569387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01F91AB-F00A-21EB-2FBD-C6A63BFFE09C}"/>
              </a:ext>
            </a:extLst>
          </p:cNvPr>
          <p:cNvSpPr/>
          <p:nvPr/>
        </p:nvSpPr>
        <p:spPr>
          <a:xfrm>
            <a:off x="4787877" y="1763115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717FA63-19FC-143D-6DEE-F2AD8380FAA3}"/>
              </a:ext>
            </a:extLst>
          </p:cNvPr>
          <p:cNvSpPr txBox="1"/>
          <p:nvPr/>
        </p:nvSpPr>
        <p:spPr>
          <a:xfrm>
            <a:off x="5218527" y="1485419"/>
            <a:ext cx="8931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5400" dirty="0">
                <a:solidFill>
                  <a:srgbClr val="205D65"/>
                </a:solidFill>
              </a:rPr>
              <a:t>叁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455F60F-78E5-0BA4-90BB-D67361CBF38A}"/>
              </a:ext>
            </a:extLst>
          </p:cNvPr>
          <p:cNvSpPr txBox="1"/>
          <p:nvPr/>
        </p:nvSpPr>
        <p:spPr>
          <a:xfrm>
            <a:off x="4780314" y="2139001"/>
            <a:ext cx="569387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A9F70522-3FD7-536B-DB31-9CF97A3F6135}"/>
              </a:ext>
            </a:extLst>
          </p:cNvPr>
          <p:cNvSpPr/>
          <p:nvPr/>
        </p:nvSpPr>
        <p:spPr>
          <a:xfrm>
            <a:off x="3177586" y="1763115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754C4AA-92C4-E213-6202-46AA6E53D1EC}"/>
              </a:ext>
            </a:extLst>
          </p:cNvPr>
          <p:cNvSpPr txBox="1"/>
          <p:nvPr/>
        </p:nvSpPr>
        <p:spPr>
          <a:xfrm>
            <a:off x="3608236" y="1485419"/>
            <a:ext cx="8931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5400" dirty="0">
                <a:solidFill>
                  <a:srgbClr val="205D65"/>
                </a:solidFill>
              </a:rPr>
              <a:t>肆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B5AFCDE-8EE4-CDE1-8FAD-32D57AC2ABD2}"/>
              </a:ext>
            </a:extLst>
          </p:cNvPr>
          <p:cNvSpPr txBox="1"/>
          <p:nvPr/>
        </p:nvSpPr>
        <p:spPr>
          <a:xfrm>
            <a:off x="3170023" y="2139001"/>
            <a:ext cx="569387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4984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肆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C62AE14-CD56-E8E4-858C-024F5DC4E5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343" y="1079649"/>
            <a:ext cx="6415314" cy="3050838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6BDFA168-DDB4-E504-5012-39BD6E30084B}"/>
              </a:ext>
            </a:extLst>
          </p:cNvPr>
          <p:cNvGrpSpPr/>
          <p:nvPr/>
        </p:nvGrpSpPr>
        <p:grpSpPr>
          <a:xfrm>
            <a:off x="6462169" y="4493807"/>
            <a:ext cx="3102836" cy="850025"/>
            <a:chOff x="424427" y="1856096"/>
            <a:chExt cx="3102836" cy="85002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F88996A-7B84-4A5A-7078-A844E4279D74}"/>
                </a:ext>
              </a:extLst>
            </p:cNvPr>
            <p:cNvSpPr txBox="1"/>
            <p:nvPr/>
          </p:nvSpPr>
          <p:spPr>
            <a:xfrm>
              <a:off x="444501" y="2188222"/>
              <a:ext cx="3082762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17D86B0-A525-527B-4886-90ACCBD62ED0}"/>
                </a:ext>
              </a:extLst>
            </p:cNvPr>
            <p:cNvSpPr txBox="1"/>
            <p:nvPr/>
          </p:nvSpPr>
          <p:spPr>
            <a:xfrm>
              <a:off x="424427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5A117F0-60B2-46C1-3545-2FF10EA83613}"/>
              </a:ext>
            </a:extLst>
          </p:cNvPr>
          <p:cNvGrpSpPr/>
          <p:nvPr/>
        </p:nvGrpSpPr>
        <p:grpSpPr>
          <a:xfrm>
            <a:off x="1959429" y="4493808"/>
            <a:ext cx="3764820" cy="850024"/>
            <a:chOff x="3788607" y="1856096"/>
            <a:chExt cx="3764820" cy="85002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69DE364-13F6-AF03-B768-CA29BCD09EB2}"/>
                </a:ext>
              </a:extLst>
            </p:cNvPr>
            <p:cNvSpPr txBox="1"/>
            <p:nvPr/>
          </p:nvSpPr>
          <p:spPr>
            <a:xfrm>
              <a:off x="3788607" y="2188221"/>
              <a:ext cx="3764820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A5AC69C-0001-7669-8217-426392436F2E}"/>
                </a:ext>
              </a:extLst>
            </p:cNvPr>
            <p:cNvSpPr txBox="1"/>
            <p:nvPr/>
          </p:nvSpPr>
          <p:spPr>
            <a:xfrm>
              <a:off x="4526527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9809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肆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C3B5BF9-5766-84BE-7C34-CF8D8DE8D6CA}"/>
              </a:ext>
            </a:extLst>
          </p:cNvPr>
          <p:cNvGrpSpPr/>
          <p:nvPr/>
        </p:nvGrpSpPr>
        <p:grpSpPr>
          <a:xfrm>
            <a:off x="2338705" y="2542222"/>
            <a:ext cx="7513955" cy="1773555"/>
            <a:chOff x="3683" y="4512"/>
            <a:chExt cx="11833" cy="2793"/>
          </a:xfrm>
          <a:solidFill>
            <a:srgbClr val="390F0E">
              <a:alpha val="50000"/>
            </a:srgbClr>
          </a:solidFill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FCD20279-104D-128C-B24B-193990FD5559}"/>
                </a:ext>
              </a:extLst>
            </p:cNvPr>
            <p:cNvSpPr/>
            <p:nvPr/>
          </p:nvSpPr>
          <p:spPr bwMode="auto">
            <a:xfrm>
              <a:off x="5944" y="5909"/>
              <a:ext cx="2791" cy="1397"/>
            </a:xfrm>
            <a:custGeom>
              <a:avLst/>
              <a:gdLst>
                <a:gd name="T0" fmla="*/ 228 w 457"/>
                <a:gd name="T1" fmla="*/ 142 h 229"/>
                <a:gd name="T2" fmla="*/ 87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7" y="78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0B2DDDEE-F176-0969-2EEC-F56B2A5782A9}"/>
                </a:ext>
              </a:extLst>
            </p:cNvPr>
            <p:cNvSpPr/>
            <p:nvPr/>
          </p:nvSpPr>
          <p:spPr bwMode="auto">
            <a:xfrm>
              <a:off x="8203" y="4512"/>
              <a:ext cx="2793" cy="1397"/>
            </a:xfrm>
            <a:custGeom>
              <a:avLst/>
              <a:gdLst>
                <a:gd name="T0" fmla="*/ 229 w 458"/>
                <a:gd name="T1" fmla="*/ 87 h 229"/>
                <a:gd name="T2" fmla="*/ 371 w 458"/>
                <a:gd name="T3" fmla="*/ 229 h 229"/>
                <a:gd name="T4" fmla="*/ 458 w 458"/>
                <a:gd name="T5" fmla="*/ 229 h 229"/>
                <a:gd name="T6" fmla="*/ 229 w 458"/>
                <a:gd name="T7" fmla="*/ 0 h 229"/>
                <a:gd name="T8" fmla="*/ 0 w 458"/>
                <a:gd name="T9" fmla="*/ 229 h 229"/>
                <a:gd name="T10" fmla="*/ 87 w 458"/>
                <a:gd name="T11" fmla="*/ 229 h 229"/>
                <a:gd name="T12" fmla="*/ 229 w 458"/>
                <a:gd name="T13" fmla="*/ 8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229">
                  <a:moveTo>
                    <a:pt x="229" y="87"/>
                  </a:move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62AC23B-2D44-3275-33B2-AD30D0C56EC4}"/>
                </a:ext>
              </a:extLst>
            </p:cNvPr>
            <p:cNvSpPr/>
            <p:nvPr/>
          </p:nvSpPr>
          <p:spPr bwMode="auto">
            <a:xfrm>
              <a:off x="10465" y="5909"/>
              <a:ext cx="2791" cy="1397"/>
            </a:xfrm>
            <a:custGeom>
              <a:avLst/>
              <a:gdLst>
                <a:gd name="T0" fmla="*/ 228 w 457"/>
                <a:gd name="T1" fmla="*/ 142 h 229"/>
                <a:gd name="T2" fmla="*/ 86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6" y="78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FA67C93-F680-D17C-8078-1B560871B0BA}"/>
                </a:ext>
              </a:extLst>
            </p:cNvPr>
            <p:cNvSpPr/>
            <p:nvPr/>
          </p:nvSpPr>
          <p:spPr bwMode="auto">
            <a:xfrm>
              <a:off x="3683" y="4512"/>
              <a:ext cx="2793" cy="1660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44 w 458"/>
                <a:gd name="T5" fmla="*/ 272 h 272"/>
                <a:gd name="T6" fmla="*/ 87 w 458"/>
                <a:gd name="T7" fmla="*/ 229 h 272"/>
                <a:gd name="T8" fmla="*/ 229 w 458"/>
                <a:gd name="T9" fmla="*/ 87 h 272"/>
                <a:gd name="T10" fmla="*/ 371 w 458"/>
                <a:gd name="T11" fmla="*/ 229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0" y="253"/>
                    <a:pt x="20" y="272"/>
                    <a:pt x="44" y="272"/>
                  </a:cubicBezTo>
                  <a:cubicBezTo>
                    <a:pt x="68" y="272"/>
                    <a:pt x="87" y="253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45357249-0945-541D-40D5-C28D4F494C21}"/>
                </a:ext>
              </a:extLst>
            </p:cNvPr>
            <p:cNvSpPr/>
            <p:nvPr/>
          </p:nvSpPr>
          <p:spPr bwMode="auto">
            <a:xfrm>
              <a:off x="12724" y="4512"/>
              <a:ext cx="2793" cy="1660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87 w 458"/>
                <a:gd name="T5" fmla="*/ 229 h 272"/>
                <a:gd name="T6" fmla="*/ 229 w 458"/>
                <a:gd name="T7" fmla="*/ 87 h 272"/>
                <a:gd name="T8" fmla="*/ 371 w 458"/>
                <a:gd name="T9" fmla="*/ 229 h 272"/>
                <a:gd name="T10" fmla="*/ 414 w 458"/>
                <a:gd name="T11" fmla="*/ 272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371" y="253"/>
                    <a:pt x="390" y="272"/>
                    <a:pt x="414" y="272"/>
                  </a:cubicBezTo>
                  <a:cubicBezTo>
                    <a:pt x="438" y="272"/>
                    <a:pt x="458" y="253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5DD55F8-A20F-C8C3-64BF-A842CADA7E44}"/>
              </a:ext>
            </a:extLst>
          </p:cNvPr>
          <p:cNvGrpSpPr/>
          <p:nvPr/>
        </p:nvGrpSpPr>
        <p:grpSpPr bwMode="auto">
          <a:xfrm>
            <a:off x="3061970" y="3219767"/>
            <a:ext cx="327025" cy="419735"/>
            <a:chOff x="0" y="0"/>
            <a:chExt cx="184" cy="23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BE832093-3D45-8CDF-1340-8669A1864E0C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04691424-4D28-BEB4-69C4-8BD05213DC78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33706C34-CD21-A5CF-DCCF-569FD2607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F6C31B63-46EB-6CD9-AEEC-A50BF236E49B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9EA9D68-B73B-CEA0-E874-A264165CEED3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20">
            <a:extLst>
              <a:ext uri="{FF2B5EF4-FFF2-40B4-BE49-F238E27FC236}">
                <a16:creationId xmlns:a16="http://schemas.microsoft.com/office/drawing/2014/main" id="{1CA90995-E97D-9527-466C-155ABDA04C05}"/>
              </a:ext>
            </a:extLst>
          </p:cNvPr>
          <p:cNvGrpSpPr/>
          <p:nvPr/>
        </p:nvGrpSpPr>
        <p:grpSpPr bwMode="auto">
          <a:xfrm>
            <a:off x="7324090" y="3219767"/>
            <a:ext cx="414020" cy="419735"/>
            <a:chOff x="0" y="0"/>
            <a:chExt cx="233" cy="23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D7B877E9-C708-E2D9-811E-C74D41D8A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D18EC85B-EA67-3C02-F665-47B89428ED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23">
            <a:extLst>
              <a:ext uri="{FF2B5EF4-FFF2-40B4-BE49-F238E27FC236}">
                <a16:creationId xmlns:a16="http://schemas.microsoft.com/office/drawing/2014/main" id="{8914558A-070F-911E-FE6C-74870E18D0CE}"/>
              </a:ext>
            </a:extLst>
          </p:cNvPr>
          <p:cNvGrpSpPr/>
          <p:nvPr/>
        </p:nvGrpSpPr>
        <p:grpSpPr bwMode="auto">
          <a:xfrm>
            <a:off x="5889625" y="3219767"/>
            <a:ext cx="412115" cy="419735"/>
            <a:chOff x="0" y="0"/>
            <a:chExt cx="232" cy="23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1B9F24F1-BD21-6322-8B85-D1F00578F2C9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15E769CE-DBAD-000C-1698-EFDE03E86B77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26">
            <a:extLst>
              <a:ext uri="{FF2B5EF4-FFF2-40B4-BE49-F238E27FC236}">
                <a16:creationId xmlns:a16="http://schemas.microsoft.com/office/drawing/2014/main" id="{66B003F9-0E34-8816-93BF-6CD03094E903}"/>
              </a:ext>
            </a:extLst>
          </p:cNvPr>
          <p:cNvGrpSpPr/>
          <p:nvPr/>
        </p:nvGrpSpPr>
        <p:grpSpPr bwMode="auto">
          <a:xfrm>
            <a:off x="4469765" y="3251517"/>
            <a:ext cx="417830" cy="355600"/>
            <a:chOff x="0" y="0"/>
            <a:chExt cx="235" cy="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6D1651D3-1386-7D70-C733-CD1C8BE954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0D18F1A3-67C6-BA4A-3BF6-FAF3289163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29">
            <a:extLst>
              <a:ext uri="{FF2B5EF4-FFF2-40B4-BE49-F238E27FC236}">
                <a16:creationId xmlns:a16="http://schemas.microsoft.com/office/drawing/2014/main" id="{03EE7AC5-DD30-6BD4-D2FC-148D6C4B30AF}"/>
              </a:ext>
            </a:extLst>
          </p:cNvPr>
          <p:cNvGrpSpPr/>
          <p:nvPr/>
        </p:nvGrpSpPr>
        <p:grpSpPr bwMode="auto">
          <a:xfrm>
            <a:off x="8761730" y="3224847"/>
            <a:ext cx="410845" cy="408940"/>
            <a:chOff x="0" y="0"/>
            <a:chExt cx="231" cy="23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2B1E7849-0465-AD56-1599-AF5B1D3CB5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4CEA7B9A-4F4C-35D1-459B-7C317F02C137}"/>
                </a:ext>
              </a:extLst>
            </p:cNvPr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Line 32">
            <a:extLst>
              <a:ext uri="{FF2B5EF4-FFF2-40B4-BE49-F238E27FC236}">
                <a16:creationId xmlns:a16="http://schemas.microsoft.com/office/drawing/2014/main" id="{55FFBB71-35E9-82CE-B462-ED0FABE12435}"/>
              </a:ext>
            </a:extLst>
          </p:cNvPr>
          <p:cNvSpPr>
            <a:spLocks noChangeShapeType="1"/>
          </p:cNvSpPr>
          <p:nvPr/>
        </p:nvSpPr>
        <p:spPr bwMode="auto">
          <a:xfrm>
            <a:off x="3225165" y="3751262"/>
            <a:ext cx="0" cy="755650"/>
          </a:xfrm>
          <a:prstGeom prst="line">
            <a:avLst/>
          </a:prstGeom>
          <a:noFill/>
          <a:ln w="6350" cmpd="sng">
            <a:solidFill>
              <a:srgbClr val="390F0E"/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Line 33">
            <a:extLst>
              <a:ext uri="{FF2B5EF4-FFF2-40B4-BE49-F238E27FC236}">
                <a16:creationId xmlns:a16="http://schemas.microsoft.com/office/drawing/2014/main" id="{20FA8E08-B2CE-D142-DFF2-E8452989600E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3751262"/>
            <a:ext cx="0" cy="755650"/>
          </a:xfrm>
          <a:prstGeom prst="line">
            <a:avLst/>
          </a:prstGeom>
          <a:noFill/>
          <a:ln w="6350" cmpd="sng">
            <a:solidFill>
              <a:srgbClr val="390F0E"/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Line 34">
            <a:extLst>
              <a:ext uri="{FF2B5EF4-FFF2-40B4-BE49-F238E27FC236}">
                <a16:creationId xmlns:a16="http://schemas.microsoft.com/office/drawing/2014/main" id="{F7FEFEDE-AB5E-1EAB-3567-78CA9B81431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66200" y="3751262"/>
            <a:ext cx="0" cy="755650"/>
          </a:xfrm>
          <a:prstGeom prst="line">
            <a:avLst/>
          </a:prstGeom>
          <a:noFill/>
          <a:ln w="6350" cmpd="sng">
            <a:solidFill>
              <a:srgbClr val="390F0E"/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Line 35">
            <a:extLst>
              <a:ext uri="{FF2B5EF4-FFF2-40B4-BE49-F238E27FC236}">
                <a16:creationId xmlns:a16="http://schemas.microsoft.com/office/drawing/2014/main" id="{AF2D88EF-2D2A-1F49-5D05-9DEADD885D32}"/>
              </a:ext>
            </a:extLst>
          </p:cNvPr>
          <p:cNvSpPr>
            <a:spLocks noChangeShapeType="1"/>
          </p:cNvSpPr>
          <p:nvPr/>
        </p:nvSpPr>
        <p:spPr bwMode="auto">
          <a:xfrm>
            <a:off x="4677410" y="2350452"/>
            <a:ext cx="0" cy="755650"/>
          </a:xfrm>
          <a:prstGeom prst="line">
            <a:avLst/>
          </a:prstGeom>
          <a:noFill/>
          <a:ln w="6350" cmpd="sng">
            <a:solidFill>
              <a:srgbClr val="390F0E"/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Line 36">
            <a:extLst>
              <a:ext uri="{FF2B5EF4-FFF2-40B4-BE49-F238E27FC236}">
                <a16:creationId xmlns:a16="http://schemas.microsoft.com/office/drawing/2014/main" id="{8C8C158E-F9D9-57FD-D600-F20505CED0A2}"/>
              </a:ext>
            </a:extLst>
          </p:cNvPr>
          <p:cNvSpPr>
            <a:spLocks noChangeShapeType="1"/>
          </p:cNvSpPr>
          <p:nvPr/>
        </p:nvSpPr>
        <p:spPr bwMode="auto">
          <a:xfrm>
            <a:off x="7528560" y="2350452"/>
            <a:ext cx="0" cy="755650"/>
          </a:xfrm>
          <a:prstGeom prst="line">
            <a:avLst/>
          </a:prstGeom>
          <a:noFill/>
          <a:ln w="6350" cmpd="sng">
            <a:solidFill>
              <a:srgbClr val="390F0E"/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B13E1CA-2AC4-DB40-467B-BDAFFE9E8EF6}"/>
              </a:ext>
            </a:extLst>
          </p:cNvPr>
          <p:cNvGrpSpPr/>
          <p:nvPr/>
        </p:nvGrpSpPr>
        <p:grpSpPr>
          <a:xfrm>
            <a:off x="3534728" y="1017817"/>
            <a:ext cx="2285364" cy="1080857"/>
            <a:chOff x="877660" y="1856096"/>
            <a:chExt cx="2285364" cy="108085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116E5A5-9AA1-9E0B-0904-4171E482F5C5}"/>
                </a:ext>
              </a:extLst>
            </p:cNvPr>
            <p:cNvSpPr txBox="1"/>
            <p:nvPr/>
          </p:nvSpPr>
          <p:spPr>
            <a:xfrm>
              <a:off x="877660" y="2188222"/>
              <a:ext cx="2285364" cy="748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2436EA9-DCD4-E9E0-2CB6-7AE948BE7060}"/>
                </a:ext>
              </a:extLst>
            </p:cNvPr>
            <p:cNvSpPr txBox="1"/>
            <p:nvPr/>
          </p:nvSpPr>
          <p:spPr>
            <a:xfrm>
              <a:off x="101069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071C93E-89E0-93CB-B503-18D85036842B}"/>
              </a:ext>
            </a:extLst>
          </p:cNvPr>
          <p:cNvGrpSpPr/>
          <p:nvPr/>
        </p:nvGrpSpPr>
        <p:grpSpPr>
          <a:xfrm>
            <a:off x="6385878" y="1017817"/>
            <a:ext cx="2285364" cy="1080857"/>
            <a:chOff x="877660" y="1856096"/>
            <a:chExt cx="2285364" cy="108085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4F29A4C-FE2D-3F56-AE91-896CA5B0A871}"/>
                </a:ext>
              </a:extLst>
            </p:cNvPr>
            <p:cNvSpPr txBox="1"/>
            <p:nvPr/>
          </p:nvSpPr>
          <p:spPr>
            <a:xfrm>
              <a:off x="877660" y="2188222"/>
              <a:ext cx="2285364" cy="748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5DD8156-8BA6-04B2-4267-BEB34AB27A5A}"/>
                </a:ext>
              </a:extLst>
            </p:cNvPr>
            <p:cNvSpPr txBox="1"/>
            <p:nvPr/>
          </p:nvSpPr>
          <p:spPr>
            <a:xfrm>
              <a:off x="101069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B7CE4A5-5397-32FA-41CC-686B4E074027}"/>
              </a:ext>
            </a:extLst>
          </p:cNvPr>
          <p:cNvGrpSpPr/>
          <p:nvPr/>
        </p:nvGrpSpPr>
        <p:grpSpPr>
          <a:xfrm>
            <a:off x="2082483" y="4663078"/>
            <a:ext cx="2285364" cy="1080857"/>
            <a:chOff x="877660" y="1856096"/>
            <a:chExt cx="2285364" cy="108085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9D30865-E3FA-2439-FDC4-FF1F5ED1D00D}"/>
                </a:ext>
              </a:extLst>
            </p:cNvPr>
            <p:cNvSpPr txBox="1"/>
            <p:nvPr/>
          </p:nvSpPr>
          <p:spPr>
            <a:xfrm>
              <a:off x="877660" y="2188222"/>
              <a:ext cx="2285364" cy="748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0510C15-C3F8-6A97-63A0-7162FF75F796}"/>
                </a:ext>
              </a:extLst>
            </p:cNvPr>
            <p:cNvSpPr txBox="1"/>
            <p:nvPr/>
          </p:nvSpPr>
          <p:spPr>
            <a:xfrm>
              <a:off x="101069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5FD9E73-211D-F081-08B3-4C37830381E8}"/>
              </a:ext>
            </a:extLst>
          </p:cNvPr>
          <p:cNvGrpSpPr/>
          <p:nvPr/>
        </p:nvGrpSpPr>
        <p:grpSpPr>
          <a:xfrm>
            <a:off x="4953318" y="4663078"/>
            <a:ext cx="2285364" cy="1080857"/>
            <a:chOff x="877660" y="1856096"/>
            <a:chExt cx="2285364" cy="108085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8D55FD6-E36C-FEC4-C627-668080F2B320}"/>
                </a:ext>
              </a:extLst>
            </p:cNvPr>
            <p:cNvSpPr txBox="1"/>
            <p:nvPr/>
          </p:nvSpPr>
          <p:spPr>
            <a:xfrm>
              <a:off x="877660" y="2188222"/>
              <a:ext cx="2285364" cy="748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AC8BE6F-D9AB-E992-7393-2CB3F11BF96C}"/>
                </a:ext>
              </a:extLst>
            </p:cNvPr>
            <p:cNvSpPr txBox="1"/>
            <p:nvPr/>
          </p:nvSpPr>
          <p:spPr>
            <a:xfrm>
              <a:off x="101069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44653A8-A7EC-6BB6-C849-A2C23243D4E9}"/>
              </a:ext>
            </a:extLst>
          </p:cNvPr>
          <p:cNvGrpSpPr/>
          <p:nvPr/>
        </p:nvGrpSpPr>
        <p:grpSpPr>
          <a:xfrm>
            <a:off x="7826149" y="4663078"/>
            <a:ext cx="2285364" cy="1080857"/>
            <a:chOff x="877660" y="1856096"/>
            <a:chExt cx="2285364" cy="108085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A8F1252-3CC1-78FB-B8C7-F41E7D7A6EA1}"/>
                </a:ext>
              </a:extLst>
            </p:cNvPr>
            <p:cNvSpPr txBox="1"/>
            <p:nvPr/>
          </p:nvSpPr>
          <p:spPr>
            <a:xfrm>
              <a:off x="877660" y="2188222"/>
              <a:ext cx="2285364" cy="748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6EC4DB5-9D7E-1224-4260-FB3726E8CD1A}"/>
                </a:ext>
              </a:extLst>
            </p:cNvPr>
            <p:cNvSpPr txBox="1"/>
            <p:nvPr/>
          </p:nvSpPr>
          <p:spPr>
            <a:xfrm>
              <a:off x="101069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7897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肆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429E59C-76F4-F097-1607-DEEE4951B70F}"/>
              </a:ext>
            </a:extLst>
          </p:cNvPr>
          <p:cNvGrpSpPr/>
          <p:nvPr/>
        </p:nvGrpSpPr>
        <p:grpSpPr>
          <a:xfrm>
            <a:off x="4875462" y="2422976"/>
            <a:ext cx="2513330" cy="2550160"/>
            <a:chOff x="7724" y="3377"/>
            <a:chExt cx="3958" cy="4016"/>
          </a:xfrm>
        </p:grpSpPr>
        <p:sp>
          <p:nvSpPr>
            <p:cNvPr id="9" name="AutoShape 61">
              <a:extLst>
                <a:ext uri="{FF2B5EF4-FFF2-40B4-BE49-F238E27FC236}">
                  <a16:creationId xmlns:a16="http://schemas.microsoft.com/office/drawing/2014/main" id="{371ABF50-B2BE-E65F-8345-8D7C6D9E14E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 rot="766448">
              <a:off x="7724" y="3422"/>
              <a:ext cx="3810" cy="3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Freeform 63">
              <a:extLst>
                <a:ext uri="{FF2B5EF4-FFF2-40B4-BE49-F238E27FC236}">
                  <a16:creationId xmlns:a16="http://schemas.microsoft.com/office/drawing/2014/main" id="{B5BA762D-DE18-AFA9-91A2-96F76C83407F}"/>
                </a:ext>
              </a:extLst>
            </p:cNvPr>
            <p:cNvSpPr/>
            <p:nvPr/>
          </p:nvSpPr>
          <p:spPr bwMode="auto">
            <a:xfrm rot="766448">
              <a:off x="8530" y="3377"/>
              <a:ext cx="2140" cy="1098"/>
            </a:xfrm>
            <a:custGeom>
              <a:avLst/>
              <a:gdLst>
                <a:gd name="T0" fmla="*/ 2147483646 w 1198"/>
                <a:gd name="T1" fmla="*/ 2147483646 h 615"/>
                <a:gd name="T2" fmla="*/ 2147483646 w 1198"/>
                <a:gd name="T3" fmla="*/ 2147483646 h 615"/>
                <a:gd name="T4" fmla="*/ 2147483646 w 1198"/>
                <a:gd name="T5" fmla="*/ 2147483646 h 615"/>
                <a:gd name="T6" fmla="*/ 2147483646 w 1198"/>
                <a:gd name="T7" fmla="*/ 2147483646 h 615"/>
                <a:gd name="T8" fmla="*/ 2147483646 w 1198"/>
                <a:gd name="T9" fmla="*/ 2147483646 h 615"/>
                <a:gd name="T10" fmla="*/ 2147483646 w 1198"/>
                <a:gd name="T11" fmla="*/ 2147483646 h 615"/>
                <a:gd name="T12" fmla="*/ 2147483646 w 1198"/>
                <a:gd name="T13" fmla="*/ 2147483646 h 615"/>
                <a:gd name="T14" fmla="*/ 2147483646 w 1198"/>
                <a:gd name="T15" fmla="*/ 2147483646 h 615"/>
                <a:gd name="T16" fmla="*/ 2147483646 w 1198"/>
                <a:gd name="T17" fmla="*/ 2147483646 h 615"/>
                <a:gd name="T18" fmla="*/ 2147483646 w 1198"/>
                <a:gd name="T19" fmla="*/ 2147483646 h 615"/>
                <a:gd name="T20" fmla="*/ 2147483646 w 1198"/>
                <a:gd name="T21" fmla="*/ 2147483646 h 615"/>
                <a:gd name="T22" fmla="*/ 2147483646 w 1198"/>
                <a:gd name="T23" fmla="*/ 2147483646 h 615"/>
                <a:gd name="T24" fmla="*/ 2147483646 w 1198"/>
                <a:gd name="T25" fmla="*/ 2147483646 h 615"/>
                <a:gd name="T26" fmla="*/ 2147483646 w 1198"/>
                <a:gd name="T27" fmla="*/ 2147483646 h 615"/>
                <a:gd name="T28" fmla="*/ 2147483646 w 1198"/>
                <a:gd name="T29" fmla="*/ 2147483646 h 615"/>
                <a:gd name="T30" fmla="*/ 0 w 1198"/>
                <a:gd name="T31" fmla="*/ 2147483646 h 615"/>
                <a:gd name="T32" fmla="*/ 2147483646 w 1198"/>
                <a:gd name="T33" fmla="*/ 2147483646 h 615"/>
                <a:gd name="T34" fmla="*/ 2147483646 w 1198"/>
                <a:gd name="T35" fmla="*/ 2147483646 h 615"/>
                <a:gd name="T36" fmla="*/ 2147483646 w 1198"/>
                <a:gd name="T37" fmla="*/ 2147483646 h 615"/>
                <a:gd name="T38" fmla="*/ 2147483646 w 1198"/>
                <a:gd name="T39" fmla="*/ 2147483646 h 615"/>
                <a:gd name="T40" fmla="*/ 2147483646 w 1198"/>
                <a:gd name="T41" fmla="*/ 2147483646 h 615"/>
                <a:gd name="T42" fmla="*/ 2147483646 w 1198"/>
                <a:gd name="T43" fmla="*/ 2147483646 h 615"/>
                <a:gd name="T44" fmla="*/ 2147483646 w 1198"/>
                <a:gd name="T45" fmla="*/ 2147483646 h 615"/>
                <a:gd name="T46" fmla="*/ 2147483646 w 1198"/>
                <a:gd name="T47" fmla="*/ 2147483646 h 615"/>
                <a:gd name="T48" fmla="*/ 2147483646 w 1198"/>
                <a:gd name="T49" fmla="*/ 2147483646 h 615"/>
                <a:gd name="T50" fmla="*/ 2147483646 w 1198"/>
                <a:gd name="T51" fmla="*/ 2147483646 h 615"/>
                <a:gd name="T52" fmla="*/ 2147483646 w 1198"/>
                <a:gd name="T53" fmla="*/ 2147483646 h 6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98" h="615">
                  <a:moveTo>
                    <a:pt x="743" y="506"/>
                  </a:moveTo>
                  <a:cubicBezTo>
                    <a:pt x="762" y="495"/>
                    <a:pt x="777" y="491"/>
                    <a:pt x="789" y="491"/>
                  </a:cubicBezTo>
                  <a:cubicBezTo>
                    <a:pt x="775" y="476"/>
                    <a:pt x="760" y="460"/>
                    <a:pt x="748" y="443"/>
                  </a:cubicBezTo>
                  <a:cubicBezTo>
                    <a:pt x="735" y="425"/>
                    <a:pt x="723" y="405"/>
                    <a:pt x="711" y="386"/>
                  </a:cubicBezTo>
                  <a:cubicBezTo>
                    <a:pt x="686" y="344"/>
                    <a:pt x="663" y="302"/>
                    <a:pt x="640" y="259"/>
                  </a:cubicBezTo>
                  <a:cubicBezTo>
                    <a:pt x="617" y="215"/>
                    <a:pt x="594" y="171"/>
                    <a:pt x="572" y="127"/>
                  </a:cubicBezTo>
                  <a:cubicBezTo>
                    <a:pt x="670" y="105"/>
                    <a:pt x="772" y="99"/>
                    <a:pt x="873" y="108"/>
                  </a:cubicBezTo>
                  <a:cubicBezTo>
                    <a:pt x="970" y="116"/>
                    <a:pt x="1067" y="137"/>
                    <a:pt x="1158" y="172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60" y="171"/>
                    <a:pt x="1161" y="171"/>
                    <a:pt x="1162" y="172"/>
                  </a:cubicBezTo>
                  <a:cubicBezTo>
                    <a:pt x="1198" y="78"/>
                    <a:pt x="1198" y="78"/>
                    <a:pt x="1198" y="78"/>
                  </a:cubicBezTo>
                  <a:cubicBezTo>
                    <a:pt x="1107" y="43"/>
                    <a:pt x="1011" y="22"/>
                    <a:pt x="914" y="11"/>
                  </a:cubicBezTo>
                  <a:cubicBezTo>
                    <a:pt x="814" y="0"/>
                    <a:pt x="712" y="2"/>
                    <a:pt x="612" y="18"/>
                  </a:cubicBezTo>
                  <a:cubicBezTo>
                    <a:pt x="520" y="33"/>
                    <a:pt x="430" y="60"/>
                    <a:pt x="345" y="99"/>
                  </a:cubicBezTo>
                  <a:cubicBezTo>
                    <a:pt x="264" y="136"/>
                    <a:pt x="188" y="184"/>
                    <a:pt x="118" y="239"/>
                  </a:cubicBezTo>
                  <a:cubicBezTo>
                    <a:pt x="77" y="271"/>
                    <a:pt x="36" y="305"/>
                    <a:pt x="0" y="342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71" y="412"/>
                    <a:pt x="71" y="412"/>
                    <a:pt x="71" y="412"/>
                  </a:cubicBezTo>
                  <a:cubicBezTo>
                    <a:pt x="100" y="382"/>
                    <a:pt x="133" y="355"/>
                    <a:pt x="165" y="329"/>
                  </a:cubicBezTo>
                  <a:cubicBezTo>
                    <a:pt x="199" y="302"/>
                    <a:pt x="234" y="276"/>
                    <a:pt x="271" y="253"/>
                  </a:cubicBezTo>
                  <a:cubicBezTo>
                    <a:pt x="297" y="236"/>
                    <a:pt x="324" y="220"/>
                    <a:pt x="352" y="206"/>
                  </a:cubicBezTo>
                  <a:cubicBezTo>
                    <a:pt x="402" y="288"/>
                    <a:pt x="453" y="369"/>
                    <a:pt x="506" y="448"/>
                  </a:cubicBezTo>
                  <a:cubicBezTo>
                    <a:pt x="529" y="483"/>
                    <a:pt x="551" y="518"/>
                    <a:pt x="578" y="551"/>
                  </a:cubicBezTo>
                  <a:cubicBezTo>
                    <a:pt x="578" y="551"/>
                    <a:pt x="578" y="551"/>
                    <a:pt x="578" y="551"/>
                  </a:cubicBezTo>
                  <a:cubicBezTo>
                    <a:pt x="596" y="574"/>
                    <a:pt x="618" y="595"/>
                    <a:pt x="639" y="615"/>
                  </a:cubicBezTo>
                  <a:cubicBezTo>
                    <a:pt x="658" y="555"/>
                    <a:pt x="715" y="521"/>
                    <a:pt x="743" y="506"/>
                  </a:cubicBezTo>
                  <a:cubicBezTo>
                    <a:pt x="762" y="495"/>
                    <a:pt x="715" y="521"/>
                    <a:pt x="743" y="50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Freeform 64">
              <a:extLst>
                <a:ext uri="{FF2B5EF4-FFF2-40B4-BE49-F238E27FC236}">
                  <a16:creationId xmlns:a16="http://schemas.microsoft.com/office/drawing/2014/main" id="{620F1C93-D844-52A2-FB92-4CE7C9C1D34A}"/>
                </a:ext>
              </a:extLst>
            </p:cNvPr>
            <p:cNvSpPr/>
            <p:nvPr/>
          </p:nvSpPr>
          <p:spPr bwMode="auto">
            <a:xfrm rot="766448">
              <a:off x="9826" y="4890"/>
              <a:ext cx="903" cy="876"/>
            </a:xfrm>
            <a:custGeom>
              <a:avLst/>
              <a:gdLst>
                <a:gd name="T0" fmla="*/ 2147483646 w 505"/>
                <a:gd name="T1" fmla="*/ 2147483646 h 490"/>
                <a:gd name="T2" fmla="*/ 2147483646 w 505"/>
                <a:gd name="T3" fmla="*/ 2147483646 h 490"/>
                <a:gd name="T4" fmla="*/ 2147483646 w 505"/>
                <a:gd name="T5" fmla="*/ 2147483646 h 490"/>
                <a:gd name="T6" fmla="*/ 0 w 505"/>
                <a:gd name="T7" fmla="*/ 2147483646 h 490"/>
                <a:gd name="T8" fmla="*/ 2147483646 w 505"/>
                <a:gd name="T9" fmla="*/ 2147483646 h 490"/>
                <a:gd name="T10" fmla="*/ 2147483646 w 505"/>
                <a:gd name="T11" fmla="*/ 2147483646 h 490"/>
                <a:gd name="T12" fmla="*/ 2147483646 w 505"/>
                <a:gd name="T13" fmla="*/ 2147483646 h 490"/>
                <a:gd name="T14" fmla="*/ 2147483646 w 505"/>
                <a:gd name="T15" fmla="*/ 2147483646 h 490"/>
                <a:gd name="T16" fmla="*/ 2147483646 w 505"/>
                <a:gd name="T17" fmla="*/ 2147483646 h 490"/>
                <a:gd name="T18" fmla="*/ 2147483646 w 505"/>
                <a:gd name="T19" fmla="*/ 2147483646 h 490"/>
                <a:gd name="T20" fmla="*/ 2147483646 w 505"/>
                <a:gd name="T21" fmla="*/ 2147483646 h 490"/>
                <a:gd name="T22" fmla="*/ 2147483646 w 505"/>
                <a:gd name="T23" fmla="*/ 2147483646 h 490"/>
                <a:gd name="T24" fmla="*/ 2147483646 w 505"/>
                <a:gd name="T25" fmla="*/ 2147483646 h 490"/>
                <a:gd name="T26" fmla="*/ 2147483646 w 505"/>
                <a:gd name="T27" fmla="*/ 2147483646 h 490"/>
                <a:gd name="T28" fmla="*/ 2147483646 w 505"/>
                <a:gd name="T29" fmla="*/ 2147483646 h 490"/>
                <a:gd name="T30" fmla="*/ 2147483646 w 505"/>
                <a:gd name="T31" fmla="*/ 2147483646 h 490"/>
                <a:gd name="T32" fmla="*/ 2147483646 w 505"/>
                <a:gd name="T33" fmla="*/ 2147483646 h 490"/>
                <a:gd name="T34" fmla="*/ 2147483646 w 505"/>
                <a:gd name="T35" fmla="*/ 2147483646 h 490"/>
                <a:gd name="T36" fmla="*/ 2147483646 w 505"/>
                <a:gd name="T37" fmla="*/ 2147483646 h 490"/>
                <a:gd name="T38" fmla="*/ 2147483646 w 505"/>
                <a:gd name="T39" fmla="*/ 2147483646 h 490"/>
                <a:gd name="T40" fmla="*/ 2147483646 w 505"/>
                <a:gd name="T41" fmla="*/ 2147483646 h 490"/>
                <a:gd name="T42" fmla="*/ 2147483646 w 505"/>
                <a:gd name="T43" fmla="*/ 2147483646 h 490"/>
                <a:gd name="T44" fmla="*/ 2147483646 w 505"/>
                <a:gd name="T45" fmla="*/ 2147483646 h 490"/>
                <a:gd name="T46" fmla="*/ 2147483646 w 505"/>
                <a:gd name="T47" fmla="*/ 2147483646 h 490"/>
                <a:gd name="T48" fmla="*/ 2147483646 w 505"/>
                <a:gd name="T49" fmla="*/ 2147483646 h 490"/>
                <a:gd name="T50" fmla="*/ 2147483646 w 505"/>
                <a:gd name="T51" fmla="*/ 2147483646 h 490"/>
                <a:gd name="T52" fmla="*/ 2147483646 w 505"/>
                <a:gd name="T53" fmla="*/ 2147483646 h 490"/>
                <a:gd name="T54" fmla="*/ 2147483646 w 505"/>
                <a:gd name="T55" fmla="*/ 2147483646 h 490"/>
                <a:gd name="T56" fmla="*/ 2147483646 w 505"/>
                <a:gd name="T57" fmla="*/ 2147483646 h 490"/>
                <a:gd name="T58" fmla="*/ 2147483646 w 505"/>
                <a:gd name="T59" fmla="*/ 2147483646 h 490"/>
                <a:gd name="T60" fmla="*/ 2147483646 w 505"/>
                <a:gd name="T61" fmla="*/ 2147483646 h 490"/>
                <a:gd name="T62" fmla="*/ 2147483646 w 505"/>
                <a:gd name="T63" fmla="*/ 2147483646 h 490"/>
                <a:gd name="T64" fmla="*/ 2147483646 w 505"/>
                <a:gd name="T65" fmla="*/ 2147483646 h 490"/>
                <a:gd name="T66" fmla="*/ 2147483646 w 505"/>
                <a:gd name="T67" fmla="*/ 0 h 490"/>
                <a:gd name="T68" fmla="*/ 2147483646 w 505"/>
                <a:gd name="T69" fmla="*/ 2147483646 h 4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490">
                  <a:moveTo>
                    <a:pt x="144" y="37"/>
                  </a:moveTo>
                  <a:cubicBezTo>
                    <a:pt x="74" y="68"/>
                    <a:pt x="74" y="68"/>
                    <a:pt x="74" y="6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4" y="131"/>
                    <a:pt x="69" y="161"/>
                    <a:pt x="103" y="191"/>
                  </a:cubicBezTo>
                  <a:cubicBezTo>
                    <a:pt x="81" y="238"/>
                    <a:pt x="88" y="299"/>
                    <a:pt x="129" y="336"/>
                  </a:cubicBezTo>
                  <a:cubicBezTo>
                    <a:pt x="149" y="355"/>
                    <a:pt x="149" y="355"/>
                    <a:pt x="149" y="355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4" y="489"/>
                    <a:pt x="319" y="490"/>
                    <a:pt x="336" y="482"/>
                  </a:cubicBezTo>
                  <a:cubicBezTo>
                    <a:pt x="344" y="478"/>
                    <a:pt x="350" y="473"/>
                    <a:pt x="352" y="465"/>
                  </a:cubicBezTo>
                  <a:cubicBezTo>
                    <a:pt x="354" y="457"/>
                    <a:pt x="353" y="449"/>
                    <a:pt x="354" y="441"/>
                  </a:cubicBezTo>
                  <a:cubicBezTo>
                    <a:pt x="354" y="435"/>
                    <a:pt x="355" y="431"/>
                    <a:pt x="361" y="429"/>
                  </a:cubicBezTo>
                  <a:cubicBezTo>
                    <a:pt x="368" y="426"/>
                    <a:pt x="375" y="425"/>
                    <a:pt x="383" y="422"/>
                  </a:cubicBezTo>
                  <a:cubicBezTo>
                    <a:pt x="391" y="419"/>
                    <a:pt x="400" y="413"/>
                    <a:pt x="403" y="404"/>
                  </a:cubicBezTo>
                  <a:cubicBezTo>
                    <a:pt x="406" y="396"/>
                    <a:pt x="404" y="387"/>
                    <a:pt x="404" y="379"/>
                  </a:cubicBezTo>
                  <a:cubicBezTo>
                    <a:pt x="406" y="359"/>
                    <a:pt x="428" y="363"/>
                    <a:pt x="442" y="357"/>
                  </a:cubicBezTo>
                  <a:cubicBezTo>
                    <a:pt x="450" y="353"/>
                    <a:pt x="454" y="347"/>
                    <a:pt x="456" y="339"/>
                  </a:cubicBezTo>
                  <a:cubicBezTo>
                    <a:pt x="458" y="331"/>
                    <a:pt x="457" y="323"/>
                    <a:pt x="457" y="315"/>
                  </a:cubicBezTo>
                  <a:cubicBezTo>
                    <a:pt x="458" y="310"/>
                    <a:pt x="457" y="303"/>
                    <a:pt x="462" y="300"/>
                  </a:cubicBezTo>
                  <a:cubicBezTo>
                    <a:pt x="467" y="296"/>
                    <a:pt x="474" y="297"/>
                    <a:pt x="480" y="295"/>
                  </a:cubicBezTo>
                  <a:cubicBezTo>
                    <a:pt x="498" y="287"/>
                    <a:pt x="505" y="268"/>
                    <a:pt x="500" y="249"/>
                  </a:cubicBezTo>
                  <a:cubicBezTo>
                    <a:pt x="498" y="239"/>
                    <a:pt x="492" y="228"/>
                    <a:pt x="484" y="221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466" y="185"/>
                    <a:pt x="463" y="164"/>
                    <a:pt x="458" y="152"/>
                  </a:cubicBezTo>
                  <a:cubicBezTo>
                    <a:pt x="451" y="136"/>
                    <a:pt x="440" y="122"/>
                    <a:pt x="428" y="110"/>
                  </a:cubicBezTo>
                  <a:cubicBezTo>
                    <a:pt x="402" y="82"/>
                    <a:pt x="369" y="62"/>
                    <a:pt x="333" y="52"/>
                  </a:cubicBezTo>
                  <a:cubicBezTo>
                    <a:pt x="323" y="49"/>
                    <a:pt x="313" y="47"/>
                    <a:pt x="303" y="46"/>
                  </a:cubicBezTo>
                  <a:cubicBezTo>
                    <a:pt x="303" y="46"/>
                    <a:pt x="303" y="45"/>
                    <a:pt x="303" y="45"/>
                  </a:cubicBezTo>
                  <a:cubicBezTo>
                    <a:pt x="282" y="44"/>
                    <a:pt x="259" y="47"/>
                    <a:pt x="237" y="56"/>
                  </a:cubicBezTo>
                  <a:cubicBezTo>
                    <a:pt x="237" y="56"/>
                    <a:pt x="232" y="53"/>
                    <a:pt x="225" y="4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13" y="36"/>
                    <a:pt x="195" y="20"/>
                    <a:pt x="172" y="0"/>
                  </a:cubicBezTo>
                  <a:cubicBezTo>
                    <a:pt x="168" y="16"/>
                    <a:pt x="158" y="31"/>
                    <a:pt x="144" y="37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Freeform 65">
              <a:extLst>
                <a:ext uri="{FF2B5EF4-FFF2-40B4-BE49-F238E27FC236}">
                  <a16:creationId xmlns:a16="http://schemas.microsoft.com/office/drawing/2014/main" id="{911383CA-592D-CC76-D00A-07DC8ADB3C08}"/>
                </a:ext>
              </a:extLst>
            </p:cNvPr>
            <p:cNvSpPr/>
            <p:nvPr/>
          </p:nvSpPr>
          <p:spPr bwMode="auto">
            <a:xfrm rot="766448">
              <a:off x="7774" y="3864"/>
              <a:ext cx="1044" cy="2115"/>
            </a:xfrm>
            <a:custGeom>
              <a:avLst/>
              <a:gdLst>
                <a:gd name="T0" fmla="*/ 2147483646 w 585"/>
                <a:gd name="T1" fmla="*/ 2147483646 h 1183"/>
                <a:gd name="T2" fmla="*/ 2147483646 w 585"/>
                <a:gd name="T3" fmla="*/ 2147483646 h 1183"/>
                <a:gd name="T4" fmla="*/ 2147483646 w 585"/>
                <a:gd name="T5" fmla="*/ 2147483646 h 1183"/>
                <a:gd name="T6" fmla="*/ 2147483646 w 585"/>
                <a:gd name="T7" fmla="*/ 2147483646 h 1183"/>
                <a:gd name="T8" fmla="*/ 2147483646 w 585"/>
                <a:gd name="T9" fmla="*/ 2147483646 h 1183"/>
                <a:gd name="T10" fmla="*/ 2147483646 w 585"/>
                <a:gd name="T11" fmla="*/ 2147483646 h 1183"/>
                <a:gd name="T12" fmla="*/ 2147483646 w 585"/>
                <a:gd name="T13" fmla="*/ 2147483646 h 1183"/>
                <a:gd name="T14" fmla="*/ 2147483646 w 585"/>
                <a:gd name="T15" fmla="*/ 0 h 1183"/>
                <a:gd name="T16" fmla="*/ 2147483646 w 585"/>
                <a:gd name="T17" fmla="*/ 2147483646 h 1183"/>
                <a:gd name="T18" fmla="*/ 2147483646 w 585"/>
                <a:gd name="T19" fmla="*/ 2147483646 h 1183"/>
                <a:gd name="T20" fmla="*/ 2147483646 w 585"/>
                <a:gd name="T21" fmla="*/ 2147483646 h 1183"/>
                <a:gd name="T22" fmla="*/ 2147483646 w 585"/>
                <a:gd name="T23" fmla="*/ 2147483646 h 1183"/>
                <a:gd name="T24" fmla="*/ 2147483646 w 585"/>
                <a:gd name="T25" fmla="*/ 2147483646 h 1183"/>
                <a:gd name="T26" fmla="*/ 2147483646 w 585"/>
                <a:gd name="T27" fmla="*/ 2147483646 h 1183"/>
                <a:gd name="T28" fmla="*/ 2147483646 w 585"/>
                <a:gd name="T29" fmla="*/ 2147483646 h 1183"/>
                <a:gd name="T30" fmla="*/ 2147483646 w 585"/>
                <a:gd name="T31" fmla="*/ 2147483646 h 1183"/>
                <a:gd name="T32" fmla="*/ 2147483646 w 585"/>
                <a:gd name="T33" fmla="*/ 2147483646 h 1183"/>
                <a:gd name="T34" fmla="*/ 2147483646 w 585"/>
                <a:gd name="T35" fmla="*/ 2147483646 h 1183"/>
                <a:gd name="T36" fmla="*/ 2147483646 w 585"/>
                <a:gd name="T37" fmla="*/ 2147483646 h 1183"/>
                <a:gd name="T38" fmla="*/ 2147483646 w 585"/>
                <a:gd name="T39" fmla="*/ 2147483646 h 1183"/>
                <a:gd name="T40" fmla="*/ 2147483646 w 585"/>
                <a:gd name="T41" fmla="*/ 2147483646 h 1183"/>
                <a:gd name="T42" fmla="*/ 2147483646 w 585"/>
                <a:gd name="T43" fmla="*/ 2147483646 h 118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" h="1183">
                  <a:moveTo>
                    <a:pt x="531" y="460"/>
                  </a:moveTo>
                  <a:cubicBezTo>
                    <a:pt x="528" y="434"/>
                    <a:pt x="529" y="416"/>
                    <a:pt x="533" y="404"/>
                  </a:cubicBezTo>
                  <a:cubicBezTo>
                    <a:pt x="498" y="418"/>
                    <a:pt x="463" y="432"/>
                    <a:pt x="426" y="439"/>
                  </a:cubicBezTo>
                  <a:cubicBezTo>
                    <a:pt x="389" y="446"/>
                    <a:pt x="353" y="450"/>
                    <a:pt x="316" y="454"/>
                  </a:cubicBezTo>
                  <a:cubicBezTo>
                    <a:pt x="251" y="461"/>
                    <a:pt x="186" y="466"/>
                    <a:pt x="121" y="470"/>
                  </a:cubicBezTo>
                  <a:cubicBezTo>
                    <a:pt x="138" y="377"/>
                    <a:pt x="169" y="287"/>
                    <a:pt x="212" y="203"/>
                  </a:cubicBezTo>
                  <a:cubicBezTo>
                    <a:pt x="238" y="153"/>
                    <a:pt x="269" y="105"/>
                    <a:pt x="303" y="6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8" y="73"/>
                    <a:pt x="121" y="153"/>
                    <a:pt x="86" y="239"/>
                  </a:cubicBezTo>
                  <a:cubicBezTo>
                    <a:pt x="49" y="328"/>
                    <a:pt x="24" y="423"/>
                    <a:pt x="12" y="519"/>
                  </a:cubicBezTo>
                  <a:cubicBezTo>
                    <a:pt x="0" y="622"/>
                    <a:pt x="3" y="726"/>
                    <a:pt x="20" y="828"/>
                  </a:cubicBezTo>
                  <a:cubicBezTo>
                    <a:pt x="36" y="923"/>
                    <a:pt x="65" y="1015"/>
                    <a:pt x="106" y="1102"/>
                  </a:cubicBezTo>
                  <a:cubicBezTo>
                    <a:pt x="119" y="1130"/>
                    <a:pt x="134" y="1156"/>
                    <a:pt x="149" y="1183"/>
                  </a:cubicBezTo>
                  <a:cubicBezTo>
                    <a:pt x="235" y="1132"/>
                    <a:pt x="235" y="1132"/>
                    <a:pt x="235" y="1132"/>
                  </a:cubicBezTo>
                  <a:cubicBezTo>
                    <a:pt x="187" y="1050"/>
                    <a:pt x="152" y="960"/>
                    <a:pt x="130" y="867"/>
                  </a:cubicBezTo>
                  <a:cubicBezTo>
                    <a:pt x="117" y="812"/>
                    <a:pt x="109" y="756"/>
                    <a:pt x="106" y="699"/>
                  </a:cubicBezTo>
                  <a:cubicBezTo>
                    <a:pt x="198" y="686"/>
                    <a:pt x="290" y="672"/>
                    <a:pt x="381" y="655"/>
                  </a:cubicBezTo>
                  <a:cubicBezTo>
                    <a:pt x="411" y="649"/>
                    <a:pt x="442" y="643"/>
                    <a:pt x="471" y="634"/>
                  </a:cubicBezTo>
                  <a:cubicBezTo>
                    <a:pt x="509" y="624"/>
                    <a:pt x="546" y="607"/>
                    <a:pt x="582" y="592"/>
                  </a:cubicBezTo>
                  <a:cubicBezTo>
                    <a:pt x="583" y="592"/>
                    <a:pt x="584" y="591"/>
                    <a:pt x="585" y="591"/>
                  </a:cubicBezTo>
                  <a:cubicBezTo>
                    <a:pt x="548" y="565"/>
                    <a:pt x="540" y="532"/>
                    <a:pt x="531" y="460"/>
                  </a:cubicBezTo>
                  <a:cubicBezTo>
                    <a:pt x="528" y="434"/>
                    <a:pt x="540" y="532"/>
                    <a:pt x="531" y="46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 66">
              <a:extLst>
                <a:ext uri="{FF2B5EF4-FFF2-40B4-BE49-F238E27FC236}">
                  <a16:creationId xmlns:a16="http://schemas.microsoft.com/office/drawing/2014/main" id="{9E1B3646-C4B7-B7A7-08FF-7EB7FD32DEE0}"/>
                </a:ext>
              </a:extLst>
            </p:cNvPr>
            <p:cNvSpPr/>
            <p:nvPr/>
          </p:nvSpPr>
          <p:spPr bwMode="auto">
            <a:xfrm rot="766448">
              <a:off x="9428" y="4318"/>
              <a:ext cx="842" cy="714"/>
            </a:xfrm>
            <a:custGeom>
              <a:avLst/>
              <a:gdLst>
                <a:gd name="T0" fmla="*/ 2147483646 w 471"/>
                <a:gd name="T1" fmla="*/ 2147483646 h 400"/>
                <a:gd name="T2" fmla="*/ 2147483646 w 471"/>
                <a:gd name="T3" fmla="*/ 2147483646 h 400"/>
                <a:gd name="T4" fmla="*/ 2147483646 w 471"/>
                <a:gd name="T5" fmla="*/ 2147483646 h 400"/>
                <a:gd name="T6" fmla="*/ 2147483646 w 471"/>
                <a:gd name="T7" fmla="*/ 2147483646 h 400"/>
                <a:gd name="T8" fmla="*/ 2147483646 w 471"/>
                <a:gd name="T9" fmla="*/ 2147483646 h 400"/>
                <a:gd name="T10" fmla="*/ 2147483646 w 471"/>
                <a:gd name="T11" fmla="*/ 2147483646 h 400"/>
                <a:gd name="T12" fmla="*/ 2147483646 w 471"/>
                <a:gd name="T13" fmla="*/ 2147483646 h 400"/>
                <a:gd name="T14" fmla="*/ 2147483646 w 471"/>
                <a:gd name="T15" fmla="*/ 2147483646 h 400"/>
                <a:gd name="T16" fmla="*/ 2147483646 w 471"/>
                <a:gd name="T17" fmla="*/ 2147483646 h 400"/>
                <a:gd name="T18" fmla="*/ 2147483646 w 471"/>
                <a:gd name="T19" fmla="*/ 2147483646 h 400"/>
                <a:gd name="T20" fmla="*/ 2147483646 w 471"/>
                <a:gd name="T21" fmla="*/ 2147483646 h 400"/>
                <a:gd name="T22" fmla="*/ 2147483646 w 471"/>
                <a:gd name="T23" fmla="*/ 2147483646 h 400"/>
                <a:gd name="T24" fmla="*/ 2147483646 w 471"/>
                <a:gd name="T25" fmla="*/ 2147483646 h 400"/>
                <a:gd name="T26" fmla="*/ 2147483646 w 471"/>
                <a:gd name="T27" fmla="*/ 2147483646 h 400"/>
                <a:gd name="T28" fmla="*/ 2147483646 w 471"/>
                <a:gd name="T29" fmla="*/ 2147483646 h 400"/>
                <a:gd name="T30" fmla="*/ 2147483646 w 471"/>
                <a:gd name="T31" fmla="*/ 2147483646 h 400"/>
                <a:gd name="T32" fmla="*/ 2147483646 w 471"/>
                <a:gd name="T33" fmla="*/ 2147483646 h 400"/>
                <a:gd name="T34" fmla="*/ 2147483646 w 471"/>
                <a:gd name="T35" fmla="*/ 2147483646 h 400"/>
                <a:gd name="T36" fmla="*/ 2147483646 w 471"/>
                <a:gd name="T37" fmla="*/ 2147483646 h 400"/>
                <a:gd name="T38" fmla="*/ 2147483646 w 471"/>
                <a:gd name="T39" fmla="*/ 2147483646 h 400"/>
                <a:gd name="T40" fmla="*/ 2147483646 w 471"/>
                <a:gd name="T41" fmla="*/ 2147483646 h 400"/>
                <a:gd name="T42" fmla="*/ 2147483646 w 471"/>
                <a:gd name="T43" fmla="*/ 2147483646 h 400"/>
                <a:gd name="T44" fmla="*/ 2147483646 w 471"/>
                <a:gd name="T45" fmla="*/ 2147483646 h 400"/>
                <a:gd name="T46" fmla="*/ 2147483646 w 471"/>
                <a:gd name="T47" fmla="*/ 2147483646 h 400"/>
                <a:gd name="T48" fmla="*/ 2147483646 w 471"/>
                <a:gd name="T49" fmla="*/ 2147483646 h 400"/>
                <a:gd name="T50" fmla="*/ 2147483646 w 471"/>
                <a:gd name="T51" fmla="*/ 2147483646 h 400"/>
                <a:gd name="T52" fmla="*/ 2147483646 w 471"/>
                <a:gd name="T53" fmla="*/ 2147483646 h 400"/>
                <a:gd name="T54" fmla="*/ 0 w 471"/>
                <a:gd name="T55" fmla="*/ 2147483646 h 400"/>
                <a:gd name="T56" fmla="*/ 2147483646 w 471"/>
                <a:gd name="T57" fmla="*/ 2147483646 h 400"/>
                <a:gd name="T58" fmla="*/ 2147483646 w 471"/>
                <a:gd name="T59" fmla="*/ 2147483646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1" h="400">
                  <a:moveTo>
                    <a:pt x="20" y="294"/>
                  </a:moveTo>
                  <a:cubicBezTo>
                    <a:pt x="23" y="341"/>
                    <a:pt x="23" y="341"/>
                    <a:pt x="23" y="341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77" y="360"/>
                    <a:pt x="111" y="344"/>
                    <a:pt x="111" y="344"/>
                  </a:cubicBezTo>
                  <a:cubicBezTo>
                    <a:pt x="145" y="382"/>
                    <a:pt x="203" y="400"/>
                    <a:pt x="254" y="378"/>
                  </a:cubicBezTo>
                  <a:cubicBezTo>
                    <a:pt x="297" y="358"/>
                    <a:pt x="297" y="358"/>
                    <a:pt x="297" y="358"/>
                  </a:cubicBezTo>
                  <a:cubicBezTo>
                    <a:pt x="327" y="345"/>
                    <a:pt x="327" y="345"/>
                    <a:pt x="327" y="345"/>
                  </a:cubicBezTo>
                  <a:cubicBezTo>
                    <a:pt x="371" y="326"/>
                    <a:pt x="371" y="326"/>
                    <a:pt x="371" y="326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60" y="287"/>
                    <a:pt x="471" y="264"/>
                    <a:pt x="470" y="244"/>
                  </a:cubicBezTo>
                  <a:cubicBezTo>
                    <a:pt x="470" y="235"/>
                    <a:pt x="467" y="228"/>
                    <a:pt x="459" y="223"/>
                  </a:cubicBezTo>
                  <a:cubicBezTo>
                    <a:pt x="453" y="219"/>
                    <a:pt x="446" y="216"/>
                    <a:pt x="439" y="213"/>
                  </a:cubicBezTo>
                  <a:cubicBezTo>
                    <a:pt x="434" y="210"/>
                    <a:pt x="431" y="208"/>
                    <a:pt x="431" y="201"/>
                  </a:cubicBezTo>
                  <a:cubicBezTo>
                    <a:pt x="432" y="191"/>
                    <a:pt x="435" y="182"/>
                    <a:pt x="434" y="172"/>
                  </a:cubicBezTo>
                  <a:cubicBezTo>
                    <a:pt x="433" y="163"/>
                    <a:pt x="429" y="155"/>
                    <a:pt x="421" y="150"/>
                  </a:cubicBezTo>
                  <a:cubicBezTo>
                    <a:pt x="414" y="146"/>
                    <a:pt x="407" y="144"/>
                    <a:pt x="401" y="141"/>
                  </a:cubicBezTo>
                  <a:cubicBezTo>
                    <a:pt x="385" y="131"/>
                    <a:pt x="399" y="110"/>
                    <a:pt x="397" y="96"/>
                  </a:cubicBezTo>
                  <a:cubicBezTo>
                    <a:pt x="395" y="79"/>
                    <a:pt x="378" y="74"/>
                    <a:pt x="364" y="67"/>
                  </a:cubicBezTo>
                  <a:cubicBezTo>
                    <a:pt x="360" y="65"/>
                    <a:pt x="354" y="63"/>
                    <a:pt x="353" y="57"/>
                  </a:cubicBezTo>
                  <a:cubicBezTo>
                    <a:pt x="352" y="52"/>
                    <a:pt x="355" y="46"/>
                    <a:pt x="355" y="40"/>
                  </a:cubicBezTo>
                  <a:cubicBezTo>
                    <a:pt x="356" y="22"/>
                    <a:pt x="344" y="8"/>
                    <a:pt x="328" y="4"/>
                  </a:cubicBezTo>
                  <a:cubicBezTo>
                    <a:pt x="316" y="0"/>
                    <a:pt x="301" y="0"/>
                    <a:pt x="289" y="5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3" y="18"/>
                    <a:pt x="219" y="7"/>
                    <a:pt x="207" y="5"/>
                  </a:cubicBezTo>
                  <a:cubicBezTo>
                    <a:pt x="187" y="1"/>
                    <a:pt x="167" y="10"/>
                    <a:pt x="150" y="19"/>
                  </a:cubicBezTo>
                  <a:cubicBezTo>
                    <a:pt x="124" y="34"/>
                    <a:pt x="98" y="51"/>
                    <a:pt x="78" y="74"/>
                  </a:cubicBezTo>
                  <a:cubicBezTo>
                    <a:pt x="55" y="100"/>
                    <a:pt x="41" y="133"/>
                    <a:pt x="40" y="167"/>
                  </a:cubicBezTo>
                  <a:cubicBezTo>
                    <a:pt x="40" y="167"/>
                    <a:pt x="25" y="175"/>
                    <a:pt x="0" y="187"/>
                  </a:cubicBezTo>
                  <a:cubicBezTo>
                    <a:pt x="8" y="195"/>
                    <a:pt x="14" y="207"/>
                    <a:pt x="15" y="218"/>
                  </a:cubicBezTo>
                  <a:lnTo>
                    <a:pt x="20" y="294"/>
                  </a:ln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Freeform 67">
              <a:extLst>
                <a:ext uri="{FF2B5EF4-FFF2-40B4-BE49-F238E27FC236}">
                  <a16:creationId xmlns:a16="http://schemas.microsoft.com/office/drawing/2014/main" id="{7BA11DCB-B2F7-7523-382C-229D7C248611}"/>
                </a:ext>
              </a:extLst>
            </p:cNvPr>
            <p:cNvSpPr/>
            <p:nvPr/>
          </p:nvSpPr>
          <p:spPr bwMode="auto">
            <a:xfrm rot="766448">
              <a:off x="8744" y="5932"/>
              <a:ext cx="9" cy="11"/>
            </a:xfrm>
            <a:custGeom>
              <a:avLst/>
              <a:gdLst>
                <a:gd name="T0" fmla="*/ 2147483646 w 5"/>
                <a:gd name="T1" fmla="*/ 2147483646 h 6"/>
                <a:gd name="T2" fmla="*/ 0 w 5"/>
                <a:gd name="T3" fmla="*/ 0 h 6"/>
                <a:gd name="T4" fmla="*/ 0 w 5"/>
                <a:gd name="T5" fmla="*/ 2147483646 h 6"/>
                <a:gd name="T6" fmla="*/ 2147483646 w 5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2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FDB836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68" tIns="34285" rIns="68568" bIns="3428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68">
              <a:extLst>
                <a:ext uri="{FF2B5EF4-FFF2-40B4-BE49-F238E27FC236}">
                  <a16:creationId xmlns:a16="http://schemas.microsoft.com/office/drawing/2014/main" id="{AFD3553B-3C2E-3EF4-DD25-A6F5F9C14FAB}"/>
                </a:ext>
              </a:extLst>
            </p:cNvPr>
            <p:cNvSpPr/>
            <p:nvPr/>
          </p:nvSpPr>
          <p:spPr bwMode="auto">
            <a:xfrm rot="766448">
              <a:off x="8730" y="4455"/>
              <a:ext cx="676" cy="979"/>
            </a:xfrm>
            <a:custGeom>
              <a:avLst/>
              <a:gdLst>
                <a:gd name="T0" fmla="*/ 150 w 379"/>
                <a:gd name="T1" fmla="*/ 525 h 548"/>
                <a:gd name="T2" fmla="*/ 226 w 379"/>
                <a:gd name="T3" fmla="*/ 536 h 548"/>
                <a:gd name="T4" fmla="*/ 273 w 379"/>
                <a:gd name="T5" fmla="*/ 543 h 548"/>
                <a:gd name="T6" fmla="*/ 309 w 379"/>
                <a:gd name="T7" fmla="*/ 548 h 548"/>
                <a:gd name="T8" fmla="*/ 294 w 379"/>
                <a:gd name="T9" fmla="*/ 374 h 548"/>
                <a:gd name="T10" fmla="*/ 375 w 379"/>
                <a:gd name="T11" fmla="*/ 252 h 548"/>
                <a:gd name="T12" fmla="*/ 373 w 379"/>
                <a:gd name="T13" fmla="*/ 214 h 548"/>
                <a:gd name="T14" fmla="*/ 370 w 379"/>
                <a:gd name="T15" fmla="*/ 171 h 548"/>
                <a:gd name="T16" fmla="*/ 367 w 379"/>
                <a:gd name="T17" fmla="*/ 124 h 548"/>
                <a:gd name="T18" fmla="*/ 362 w 379"/>
                <a:gd name="T19" fmla="*/ 48 h 548"/>
                <a:gd name="T20" fmla="*/ 322 w 379"/>
                <a:gd name="T21" fmla="*/ 2 h 548"/>
                <a:gd name="T22" fmla="*/ 299 w 379"/>
                <a:gd name="T23" fmla="*/ 7 h 548"/>
                <a:gd name="T24" fmla="*/ 282 w 379"/>
                <a:gd name="T25" fmla="*/ 23 h 548"/>
                <a:gd name="T26" fmla="*/ 268 w 379"/>
                <a:gd name="T27" fmla="*/ 23 h 548"/>
                <a:gd name="T28" fmla="*/ 247 w 379"/>
                <a:gd name="T29" fmla="*/ 13 h 548"/>
                <a:gd name="T30" fmla="*/ 222 w 379"/>
                <a:gd name="T31" fmla="*/ 14 h 548"/>
                <a:gd name="T32" fmla="*/ 206 w 379"/>
                <a:gd name="T33" fmla="*/ 30 h 548"/>
                <a:gd name="T34" fmla="*/ 188 w 379"/>
                <a:gd name="T35" fmla="*/ 35 h 548"/>
                <a:gd name="T36" fmla="*/ 170 w 379"/>
                <a:gd name="T37" fmla="*/ 24 h 548"/>
                <a:gd name="T38" fmla="*/ 146 w 379"/>
                <a:gd name="T39" fmla="*/ 20 h 548"/>
                <a:gd name="T40" fmla="*/ 128 w 379"/>
                <a:gd name="T41" fmla="*/ 35 h 548"/>
                <a:gd name="T42" fmla="*/ 112 w 379"/>
                <a:gd name="T43" fmla="*/ 48 h 548"/>
                <a:gd name="T44" fmla="*/ 100 w 379"/>
                <a:gd name="T45" fmla="*/ 44 h 548"/>
                <a:gd name="T46" fmla="*/ 56 w 379"/>
                <a:gd name="T47" fmla="*/ 46 h 548"/>
                <a:gd name="T48" fmla="*/ 38 w 379"/>
                <a:gd name="T49" fmla="*/ 90 h 548"/>
                <a:gd name="T50" fmla="*/ 42 w 379"/>
                <a:gd name="T51" fmla="*/ 148 h 548"/>
                <a:gd name="T52" fmla="*/ 20 w 379"/>
                <a:gd name="T53" fmla="*/ 149 h 548"/>
                <a:gd name="T54" fmla="*/ 1 w 379"/>
                <a:gd name="T55" fmla="*/ 189 h 548"/>
                <a:gd name="T56" fmla="*/ 7 w 379"/>
                <a:gd name="T57" fmla="*/ 254 h 548"/>
                <a:gd name="T58" fmla="*/ 18 w 379"/>
                <a:gd name="T59" fmla="*/ 304 h 548"/>
                <a:gd name="T60" fmla="*/ 43 w 379"/>
                <a:gd name="T61" fmla="*/ 345 h 548"/>
                <a:gd name="T62" fmla="*/ 104 w 379"/>
                <a:gd name="T63" fmla="*/ 380 h 548"/>
                <a:gd name="T64" fmla="*/ 118 w 379"/>
                <a:gd name="T65" fmla="*/ 532 h 548"/>
                <a:gd name="T66" fmla="*/ 150 w 379"/>
                <a:gd name="T67" fmla="*/ 52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9" h="548">
                  <a:moveTo>
                    <a:pt x="150" y="525"/>
                  </a:moveTo>
                  <a:cubicBezTo>
                    <a:pt x="226" y="536"/>
                    <a:pt x="226" y="536"/>
                    <a:pt x="226" y="536"/>
                  </a:cubicBezTo>
                  <a:cubicBezTo>
                    <a:pt x="273" y="543"/>
                    <a:pt x="273" y="543"/>
                    <a:pt x="273" y="543"/>
                  </a:cubicBezTo>
                  <a:cubicBezTo>
                    <a:pt x="309" y="548"/>
                    <a:pt x="309" y="548"/>
                    <a:pt x="309" y="548"/>
                  </a:cubicBezTo>
                  <a:cubicBezTo>
                    <a:pt x="301" y="451"/>
                    <a:pt x="294" y="374"/>
                    <a:pt x="294" y="374"/>
                  </a:cubicBezTo>
                  <a:cubicBezTo>
                    <a:pt x="342" y="355"/>
                    <a:pt x="379" y="307"/>
                    <a:pt x="375" y="252"/>
                  </a:cubicBezTo>
                  <a:cubicBezTo>
                    <a:pt x="373" y="214"/>
                    <a:pt x="373" y="214"/>
                    <a:pt x="373" y="214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1" y="26"/>
                    <a:pt x="342" y="7"/>
                    <a:pt x="322" y="2"/>
                  </a:cubicBezTo>
                  <a:cubicBezTo>
                    <a:pt x="313" y="0"/>
                    <a:pt x="306" y="1"/>
                    <a:pt x="299" y="7"/>
                  </a:cubicBezTo>
                  <a:cubicBezTo>
                    <a:pt x="293" y="12"/>
                    <a:pt x="288" y="18"/>
                    <a:pt x="282" y="23"/>
                  </a:cubicBezTo>
                  <a:cubicBezTo>
                    <a:pt x="277" y="27"/>
                    <a:pt x="274" y="26"/>
                    <a:pt x="268" y="23"/>
                  </a:cubicBezTo>
                  <a:cubicBezTo>
                    <a:pt x="261" y="19"/>
                    <a:pt x="254" y="15"/>
                    <a:pt x="247" y="13"/>
                  </a:cubicBezTo>
                  <a:cubicBezTo>
                    <a:pt x="238" y="10"/>
                    <a:pt x="229" y="10"/>
                    <a:pt x="222" y="14"/>
                  </a:cubicBezTo>
                  <a:cubicBezTo>
                    <a:pt x="215" y="19"/>
                    <a:pt x="211" y="25"/>
                    <a:pt x="206" y="30"/>
                  </a:cubicBezTo>
                  <a:cubicBezTo>
                    <a:pt x="201" y="35"/>
                    <a:pt x="195" y="37"/>
                    <a:pt x="188" y="35"/>
                  </a:cubicBezTo>
                  <a:cubicBezTo>
                    <a:pt x="181" y="33"/>
                    <a:pt x="176" y="28"/>
                    <a:pt x="170" y="24"/>
                  </a:cubicBezTo>
                  <a:cubicBezTo>
                    <a:pt x="163" y="20"/>
                    <a:pt x="154" y="18"/>
                    <a:pt x="146" y="20"/>
                  </a:cubicBezTo>
                  <a:cubicBezTo>
                    <a:pt x="139" y="23"/>
                    <a:pt x="133" y="30"/>
                    <a:pt x="128" y="35"/>
                  </a:cubicBezTo>
                  <a:cubicBezTo>
                    <a:pt x="123" y="39"/>
                    <a:pt x="118" y="46"/>
                    <a:pt x="112" y="48"/>
                  </a:cubicBezTo>
                  <a:cubicBezTo>
                    <a:pt x="108" y="50"/>
                    <a:pt x="103" y="46"/>
                    <a:pt x="100" y="44"/>
                  </a:cubicBezTo>
                  <a:cubicBezTo>
                    <a:pt x="86" y="35"/>
                    <a:pt x="69" y="35"/>
                    <a:pt x="56" y="46"/>
                  </a:cubicBezTo>
                  <a:cubicBezTo>
                    <a:pt x="45" y="56"/>
                    <a:pt x="37" y="74"/>
                    <a:pt x="38" y="90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35" y="146"/>
                    <a:pt x="27" y="146"/>
                    <a:pt x="20" y="149"/>
                  </a:cubicBezTo>
                  <a:cubicBezTo>
                    <a:pt x="6" y="156"/>
                    <a:pt x="2" y="174"/>
                    <a:pt x="1" y="189"/>
                  </a:cubicBezTo>
                  <a:cubicBezTo>
                    <a:pt x="0" y="210"/>
                    <a:pt x="3" y="232"/>
                    <a:pt x="7" y="254"/>
                  </a:cubicBezTo>
                  <a:cubicBezTo>
                    <a:pt x="9" y="271"/>
                    <a:pt x="12" y="288"/>
                    <a:pt x="18" y="304"/>
                  </a:cubicBezTo>
                  <a:cubicBezTo>
                    <a:pt x="23" y="319"/>
                    <a:pt x="31" y="334"/>
                    <a:pt x="43" y="345"/>
                  </a:cubicBezTo>
                  <a:cubicBezTo>
                    <a:pt x="60" y="361"/>
                    <a:pt x="83" y="371"/>
                    <a:pt x="104" y="380"/>
                  </a:cubicBezTo>
                  <a:cubicBezTo>
                    <a:pt x="104" y="380"/>
                    <a:pt x="111" y="446"/>
                    <a:pt x="118" y="532"/>
                  </a:cubicBezTo>
                  <a:cubicBezTo>
                    <a:pt x="128" y="526"/>
                    <a:pt x="140" y="523"/>
                    <a:pt x="150" y="525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Freeform 69">
              <a:extLst>
                <a:ext uri="{FF2B5EF4-FFF2-40B4-BE49-F238E27FC236}">
                  <a16:creationId xmlns:a16="http://schemas.microsoft.com/office/drawing/2014/main" id="{B71D6C3F-5880-908D-C608-C5E499A3A196}"/>
                </a:ext>
              </a:extLst>
            </p:cNvPr>
            <p:cNvSpPr/>
            <p:nvPr/>
          </p:nvSpPr>
          <p:spPr bwMode="auto">
            <a:xfrm rot="766448">
              <a:off x="7774" y="5995"/>
              <a:ext cx="1947" cy="1076"/>
            </a:xfrm>
            <a:custGeom>
              <a:avLst/>
              <a:gdLst>
                <a:gd name="T0" fmla="*/ 582 w 1090"/>
                <a:gd name="T1" fmla="*/ 33 h 601"/>
                <a:gd name="T2" fmla="*/ 467 w 1090"/>
                <a:gd name="T3" fmla="*/ 0 h 601"/>
                <a:gd name="T4" fmla="*/ 452 w 1090"/>
                <a:gd name="T5" fmla="*/ 89 h 601"/>
                <a:gd name="T6" fmla="*/ 419 w 1090"/>
                <a:gd name="T7" fmla="*/ 218 h 601"/>
                <a:gd name="T8" fmla="*/ 378 w 1090"/>
                <a:gd name="T9" fmla="*/ 360 h 601"/>
                <a:gd name="T10" fmla="*/ 82 w 1090"/>
                <a:gd name="T11" fmla="*/ 82 h 601"/>
                <a:gd name="T12" fmla="*/ 80 w 1090"/>
                <a:gd name="T13" fmla="*/ 84 h 601"/>
                <a:gd name="T14" fmla="*/ 0 w 1090"/>
                <a:gd name="T15" fmla="*/ 139 h 601"/>
                <a:gd name="T16" fmla="*/ 163 w 1090"/>
                <a:gd name="T17" fmla="*/ 324 h 601"/>
                <a:gd name="T18" fmla="*/ 359 w 1090"/>
                <a:gd name="T19" fmla="*/ 464 h 601"/>
                <a:gd name="T20" fmla="*/ 581 w 1090"/>
                <a:gd name="T21" fmla="*/ 556 h 601"/>
                <a:gd name="T22" fmla="*/ 818 w 1090"/>
                <a:gd name="T23" fmla="*/ 597 h 601"/>
                <a:gd name="T24" fmla="*/ 1090 w 1090"/>
                <a:gd name="T25" fmla="*/ 576 h 601"/>
                <a:gd name="T26" fmla="*/ 1070 w 1090"/>
                <a:gd name="T27" fmla="*/ 478 h 601"/>
                <a:gd name="T28" fmla="*/ 1066 w 1090"/>
                <a:gd name="T29" fmla="*/ 479 h 601"/>
                <a:gd name="T30" fmla="*/ 1066 w 1090"/>
                <a:gd name="T31" fmla="*/ 478 h 601"/>
                <a:gd name="T32" fmla="*/ 758 w 1090"/>
                <a:gd name="T33" fmla="*/ 491 h 601"/>
                <a:gd name="T34" fmla="*/ 591 w 1090"/>
                <a:gd name="T35" fmla="*/ 455 h 601"/>
                <a:gd name="T36" fmla="*/ 644 w 1090"/>
                <a:gd name="T37" fmla="*/ 187 h 601"/>
                <a:gd name="T38" fmla="*/ 664 w 1090"/>
                <a:gd name="T39" fmla="*/ 28 h 601"/>
                <a:gd name="T40" fmla="*/ 582 w 1090"/>
                <a:gd name="T41" fmla="*/ 33 h 601"/>
                <a:gd name="T42" fmla="*/ 582 w 1090"/>
                <a:gd name="T43" fmla="*/ 3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0" h="601">
                  <a:moveTo>
                    <a:pt x="582" y="33"/>
                  </a:moveTo>
                  <a:cubicBezTo>
                    <a:pt x="506" y="28"/>
                    <a:pt x="476" y="14"/>
                    <a:pt x="467" y="0"/>
                  </a:cubicBezTo>
                  <a:cubicBezTo>
                    <a:pt x="466" y="30"/>
                    <a:pt x="459" y="60"/>
                    <a:pt x="452" y="89"/>
                  </a:cubicBezTo>
                  <a:cubicBezTo>
                    <a:pt x="442" y="133"/>
                    <a:pt x="431" y="176"/>
                    <a:pt x="419" y="218"/>
                  </a:cubicBezTo>
                  <a:cubicBezTo>
                    <a:pt x="406" y="266"/>
                    <a:pt x="392" y="313"/>
                    <a:pt x="378" y="360"/>
                  </a:cubicBezTo>
                  <a:cubicBezTo>
                    <a:pt x="263" y="291"/>
                    <a:pt x="162" y="197"/>
                    <a:pt x="82" y="82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7" y="207"/>
                    <a:pt x="102" y="269"/>
                    <a:pt x="163" y="324"/>
                  </a:cubicBezTo>
                  <a:cubicBezTo>
                    <a:pt x="223" y="378"/>
                    <a:pt x="289" y="425"/>
                    <a:pt x="359" y="464"/>
                  </a:cubicBezTo>
                  <a:cubicBezTo>
                    <a:pt x="429" y="503"/>
                    <a:pt x="504" y="534"/>
                    <a:pt x="581" y="556"/>
                  </a:cubicBezTo>
                  <a:cubicBezTo>
                    <a:pt x="658" y="579"/>
                    <a:pt x="738" y="592"/>
                    <a:pt x="818" y="597"/>
                  </a:cubicBezTo>
                  <a:cubicBezTo>
                    <a:pt x="909" y="601"/>
                    <a:pt x="1001" y="595"/>
                    <a:pt x="1090" y="576"/>
                  </a:cubicBezTo>
                  <a:cubicBezTo>
                    <a:pt x="1070" y="478"/>
                    <a:pt x="1070" y="478"/>
                    <a:pt x="1070" y="478"/>
                  </a:cubicBezTo>
                  <a:cubicBezTo>
                    <a:pt x="1069" y="479"/>
                    <a:pt x="1067" y="479"/>
                    <a:pt x="1066" y="479"/>
                  </a:cubicBezTo>
                  <a:cubicBezTo>
                    <a:pt x="1066" y="478"/>
                    <a:pt x="1066" y="478"/>
                    <a:pt x="1066" y="478"/>
                  </a:cubicBezTo>
                  <a:cubicBezTo>
                    <a:pt x="965" y="499"/>
                    <a:pt x="860" y="503"/>
                    <a:pt x="758" y="491"/>
                  </a:cubicBezTo>
                  <a:cubicBezTo>
                    <a:pt x="701" y="484"/>
                    <a:pt x="645" y="472"/>
                    <a:pt x="591" y="455"/>
                  </a:cubicBezTo>
                  <a:cubicBezTo>
                    <a:pt x="610" y="366"/>
                    <a:pt x="628" y="277"/>
                    <a:pt x="644" y="187"/>
                  </a:cubicBezTo>
                  <a:cubicBezTo>
                    <a:pt x="653" y="135"/>
                    <a:pt x="663" y="81"/>
                    <a:pt x="664" y="28"/>
                  </a:cubicBezTo>
                  <a:cubicBezTo>
                    <a:pt x="632" y="35"/>
                    <a:pt x="601" y="34"/>
                    <a:pt x="582" y="33"/>
                  </a:cubicBezTo>
                  <a:cubicBezTo>
                    <a:pt x="506" y="28"/>
                    <a:pt x="601" y="34"/>
                    <a:pt x="582" y="33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Freeform 70">
              <a:extLst>
                <a:ext uri="{FF2B5EF4-FFF2-40B4-BE49-F238E27FC236}">
                  <a16:creationId xmlns:a16="http://schemas.microsoft.com/office/drawing/2014/main" id="{D120F849-8C34-9EFF-8F7D-8C4AF69154B3}"/>
                </a:ext>
              </a:extLst>
            </p:cNvPr>
            <p:cNvSpPr/>
            <p:nvPr/>
          </p:nvSpPr>
          <p:spPr bwMode="auto">
            <a:xfrm rot="766448">
              <a:off x="8683" y="5425"/>
              <a:ext cx="907" cy="701"/>
            </a:xfrm>
            <a:custGeom>
              <a:avLst/>
              <a:gdLst>
                <a:gd name="T0" fmla="*/ 2147483646 w 507"/>
                <a:gd name="T1" fmla="*/ 2147483646 h 393"/>
                <a:gd name="T2" fmla="*/ 2147483646 w 507"/>
                <a:gd name="T3" fmla="*/ 2147483646 h 393"/>
                <a:gd name="T4" fmla="*/ 2147483646 w 507"/>
                <a:gd name="T5" fmla="*/ 2147483646 h 393"/>
                <a:gd name="T6" fmla="*/ 2147483646 w 507"/>
                <a:gd name="T7" fmla="*/ 2147483646 h 393"/>
                <a:gd name="T8" fmla="*/ 2147483646 w 507"/>
                <a:gd name="T9" fmla="*/ 2147483646 h 393"/>
                <a:gd name="T10" fmla="*/ 2147483646 w 507"/>
                <a:gd name="T11" fmla="*/ 2147483646 h 393"/>
                <a:gd name="T12" fmla="*/ 2147483646 w 507"/>
                <a:gd name="T13" fmla="*/ 2147483646 h 393"/>
                <a:gd name="T14" fmla="*/ 2147483646 w 507"/>
                <a:gd name="T15" fmla="*/ 2147483646 h 393"/>
                <a:gd name="T16" fmla="*/ 2147483646 w 507"/>
                <a:gd name="T17" fmla="*/ 2147483646 h 393"/>
                <a:gd name="T18" fmla="*/ 2147483646 w 507"/>
                <a:gd name="T19" fmla="*/ 2147483646 h 393"/>
                <a:gd name="T20" fmla="*/ 2147483646 w 507"/>
                <a:gd name="T21" fmla="*/ 2147483646 h 393"/>
                <a:gd name="T22" fmla="*/ 2147483646 w 507"/>
                <a:gd name="T23" fmla="*/ 2147483646 h 393"/>
                <a:gd name="T24" fmla="*/ 2147483646 w 507"/>
                <a:gd name="T25" fmla="*/ 2147483646 h 393"/>
                <a:gd name="T26" fmla="*/ 2147483646 w 507"/>
                <a:gd name="T27" fmla="*/ 2147483646 h 393"/>
                <a:gd name="T28" fmla="*/ 2147483646 w 507"/>
                <a:gd name="T29" fmla="*/ 2147483646 h 393"/>
                <a:gd name="T30" fmla="*/ 2147483646 w 507"/>
                <a:gd name="T31" fmla="*/ 2147483646 h 393"/>
                <a:gd name="T32" fmla="*/ 2147483646 w 507"/>
                <a:gd name="T33" fmla="*/ 2147483646 h 393"/>
                <a:gd name="T34" fmla="*/ 2147483646 w 507"/>
                <a:gd name="T35" fmla="*/ 2147483646 h 393"/>
                <a:gd name="T36" fmla="*/ 2147483646 w 507"/>
                <a:gd name="T37" fmla="*/ 2147483646 h 393"/>
                <a:gd name="T38" fmla="*/ 2147483646 w 507"/>
                <a:gd name="T39" fmla="*/ 2147483646 h 393"/>
                <a:gd name="T40" fmla="*/ 2147483646 w 507"/>
                <a:gd name="T41" fmla="*/ 2147483646 h 393"/>
                <a:gd name="T42" fmla="*/ 2147483646 w 507"/>
                <a:gd name="T43" fmla="*/ 2147483646 h 393"/>
                <a:gd name="T44" fmla="*/ 2147483646 w 507"/>
                <a:gd name="T45" fmla="*/ 2147483646 h 393"/>
                <a:gd name="T46" fmla="*/ 2147483646 w 507"/>
                <a:gd name="T47" fmla="*/ 2147483646 h 393"/>
                <a:gd name="T48" fmla="*/ 2147483646 w 507"/>
                <a:gd name="T49" fmla="*/ 2147483646 h 393"/>
                <a:gd name="T50" fmla="*/ 2147483646 w 507"/>
                <a:gd name="T51" fmla="*/ 2147483646 h 393"/>
                <a:gd name="T52" fmla="*/ 2147483646 w 507"/>
                <a:gd name="T53" fmla="*/ 2147483646 h 393"/>
                <a:gd name="T54" fmla="*/ 2147483646 w 507"/>
                <a:gd name="T55" fmla="*/ 2147483646 h 393"/>
                <a:gd name="T56" fmla="*/ 2147483646 w 507"/>
                <a:gd name="T57" fmla="*/ 2147483646 h 393"/>
                <a:gd name="T58" fmla="*/ 2147483646 w 507"/>
                <a:gd name="T59" fmla="*/ 2147483646 h 393"/>
                <a:gd name="T60" fmla="*/ 2147483646 w 507"/>
                <a:gd name="T61" fmla="*/ 2147483646 h 393"/>
                <a:gd name="T62" fmla="*/ 2147483646 w 507"/>
                <a:gd name="T63" fmla="*/ 2147483646 h 393"/>
                <a:gd name="T64" fmla="*/ 2147483646 w 507"/>
                <a:gd name="T65" fmla="*/ 2147483646 h 393"/>
                <a:gd name="T66" fmla="*/ 2147483646 w 507"/>
                <a:gd name="T67" fmla="*/ 2147483646 h 393"/>
                <a:gd name="T68" fmla="*/ 2147483646 w 507"/>
                <a:gd name="T69" fmla="*/ 2147483646 h 393"/>
                <a:gd name="T70" fmla="*/ 2147483646 w 507"/>
                <a:gd name="T71" fmla="*/ 2147483646 h 3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7" h="393">
                  <a:moveTo>
                    <a:pt x="462" y="244"/>
                  </a:moveTo>
                  <a:cubicBezTo>
                    <a:pt x="483" y="202"/>
                    <a:pt x="483" y="202"/>
                    <a:pt x="483" y="202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433" y="144"/>
                    <a:pt x="379" y="138"/>
                    <a:pt x="379" y="138"/>
                  </a:cubicBezTo>
                  <a:cubicBezTo>
                    <a:pt x="371" y="87"/>
                    <a:pt x="331" y="41"/>
                    <a:pt x="276" y="33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53" y="0"/>
                    <a:pt x="30" y="14"/>
                    <a:pt x="21" y="32"/>
                  </a:cubicBezTo>
                  <a:cubicBezTo>
                    <a:pt x="17" y="40"/>
                    <a:pt x="17" y="47"/>
                    <a:pt x="21" y="56"/>
                  </a:cubicBezTo>
                  <a:cubicBezTo>
                    <a:pt x="24" y="63"/>
                    <a:pt x="30" y="69"/>
                    <a:pt x="33" y="76"/>
                  </a:cubicBezTo>
                  <a:cubicBezTo>
                    <a:pt x="36" y="81"/>
                    <a:pt x="35" y="84"/>
                    <a:pt x="31" y="89"/>
                  </a:cubicBezTo>
                  <a:cubicBezTo>
                    <a:pt x="26" y="95"/>
                    <a:pt x="21" y="100"/>
                    <a:pt x="17" y="106"/>
                  </a:cubicBezTo>
                  <a:cubicBezTo>
                    <a:pt x="13" y="114"/>
                    <a:pt x="9" y="123"/>
                    <a:pt x="12" y="131"/>
                  </a:cubicBezTo>
                  <a:cubicBezTo>
                    <a:pt x="14" y="139"/>
                    <a:pt x="20" y="145"/>
                    <a:pt x="24" y="152"/>
                  </a:cubicBezTo>
                  <a:cubicBezTo>
                    <a:pt x="28" y="158"/>
                    <a:pt x="29" y="164"/>
                    <a:pt x="25" y="171"/>
                  </a:cubicBezTo>
                  <a:cubicBezTo>
                    <a:pt x="22" y="176"/>
                    <a:pt x="16" y="181"/>
                    <a:pt x="11" y="186"/>
                  </a:cubicBezTo>
                  <a:cubicBezTo>
                    <a:pt x="6" y="192"/>
                    <a:pt x="2" y="199"/>
                    <a:pt x="2" y="207"/>
                  </a:cubicBezTo>
                  <a:cubicBezTo>
                    <a:pt x="3" y="215"/>
                    <a:pt x="8" y="222"/>
                    <a:pt x="12" y="229"/>
                  </a:cubicBezTo>
                  <a:cubicBezTo>
                    <a:pt x="16" y="234"/>
                    <a:pt x="21" y="240"/>
                    <a:pt x="22" y="246"/>
                  </a:cubicBezTo>
                  <a:cubicBezTo>
                    <a:pt x="23" y="251"/>
                    <a:pt x="19" y="255"/>
                    <a:pt x="16" y="258"/>
                  </a:cubicBezTo>
                  <a:cubicBezTo>
                    <a:pt x="4" y="270"/>
                    <a:pt x="0" y="287"/>
                    <a:pt x="9" y="302"/>
                  </a:cubicBezTo>
                  <a:cubicBezTo>
                    <a:pt x="16" y="315"/>
                    <a:pt x="32" y="326"/>
                    <a:pt x="48" y="329"/>
                  </a:cubicBezTo>
                  <a:cubicBezTo>
                    <a:pt x="58" y="330"/>
                    <a:pt x="58" y="330"/>
                    <a:pt x="58" y="330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5" y="338"/>
                    <a:pt x="52" y="349"/>
                    <a:pt x="58" y="358"/>
                  </a:cubicBezTo>
                  <a:cubicBezTo>
                    <a:pt x="59" y="361"/>
                    <a:pt x="62" y="363"/>
                    <a:pt x="64" y="365"/>
                  </a:cubicBezTo>
                  <a:cubicBezTo>
                    <a:pt x="72" y="372"/>
                    <a:pt x="82" y="376"/>
                    <a:pt x="92" y="379"/>
                  </a:cubicBezTo>
                  <a:cubicBezTo>
                    <a:pt x="108" y="384"/>
                    <a:pt x="126" y="387"/>
                    <a:pt x="143" y="389"/>
                  </a:cubicBezTo>
                  <a:cubicBezTo>
                    <a:pt x="164" y="391"/>
                    <a:pt x="186" y="393"/>
                    <a:pt x="207" y="392"/>
                  </a:cubicBezTo>
                  <a:cubicBezTo>
                    <a:pt x="234" y="391"/>
                    <a:pt x="261" y="386"/>
                    <a:pt x="286" y="375"/>
                  </a:cubicBezTo>
                  <a:cubicBezTo>
                    <a:pt x="310" y="364"/>
                    <a:pt x="330" y="346"/>
                    <a:pt x="345" y="324"/>
                  </a:cubicBezTo>
                  <a:cubicBezTo>
                    <a:pt x="345" y="324"/>
                    <a:pt x="377" y="328"/>
                    <a:pt x="424" y="334"/>
                  </a:cubicBezTo>
                  <a:cubicBezTo>
                    <a:pt x="424" y="326"/>
                    <a:pt x="425" y="319"/>
                    <a:pt x="428" y="313"/>
                  </a:cubicBezTo>
                  <a:lnTo>
                    <a:pt x="462" y="244"/>
                  </a:ln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Freeform 71">
              <a:extLst>
                <a:ext uri="{FF2B5EF4-FFF2-40B4-BE49-F238E27FC236}">
                  <a16:creationId xmlns:a16="http://schemas.microsoft.com/office/drawing/2014/main" id="{D6359274-3396-C47C-FB6B-CAB28C9A5F59}"/>
                </a:ext>
              </a:extLst>
            </p:cNvPr>
            <p:cNvSpPr/>
            <p:nvPr/>
          </p:nvSpPr>
          <p:spPr bwMode="auto">
            <a:xfrm rot="766448">
              <a:off x="10508" y="3947"/>
              <a:ext cx="1174" cy="1650"/>
            </a:xfrm>
            <a:custGeom>
              <a:avLst/>
              <a:gdLst>
                <a:gd name="T0" fmla="*/ 2147483646 w 657"/>
                <a:gd name="T1" fmla="*/ 2147483646 h 923"/>
                <a:gd name="T2" fmla="*/ 2147483646 w 657"/>
                <a:gd name="T3" fmla="*/ 2147483646 h 923"/>
                <a:gd name="T4" fmla="*/ 2147483646 w 657"/>
                <a:gd name="T5" fmla="*/ 2147483646 h 923"/>
                <a:gd name="T6" fmla="*/ 2147483646 w 657"/>
                <a:gd name="T7" fmla="*/ 2147483646 h 923"/>
                <a:gd name="T8" fmla="*/ 2147483646 w 657"/>
                <a:gd name="T9" fmla="*/ 2147483646 h 923"/>
                <a:gd name="T10" fmla="*/ 2147483646 w 657"/>
                <a:gd name="T11" fmla="*/ 2147483646 h 923"/>
                <a:gd name="T12" fmla="*/ 2147483646 w 657"/>
                <a:gd name="T13" fmla="*/ 2147483646 h 923"/>
                <a:gd name="T14" fmla="*/ 2147483646 w 657"/>
                <a:gd name="T15" fmla="*/ 2147483646 h 923"/>
                <a:gd name="T16" fmla="*/ 2147483646 w 657"/>
                <a:gd name="T17" fmla="*/ 2147483646 h 923"/>
                <a:gd name="T18" fmla="*/ 2147483646 w 657"/>
                <a:gd name="T19" fmla="*/ 2147483646 h 923"/>
                <a:gd name="T20" fmla="*/ 2147483646 w 657"/>
                <a:gd name="T21" fmla="*/ 2147483646 h 923"/>
                <a:gd name="T22" fmla="*/ 2147483646 w 657"/>
                <a:gd name="T23" fmla="*/ 2147483646 h 923"/>
                <a:gd name="T24" fmla="*/ 2147483646 w 657"/>
                <a:gd name="T25" fmla="*/ 0 h 923"/>
                <a:gd name="T26" fmla="*/ 2147483646 w 657"/>
                <a:gd name="T27" fmla="*/ 2147483646 h 923"/>
                <a:gd name="T28" fmla="*/ 2147483646 w 657"/>
                <a:gd name="T29" fmla="*/ 2147483646 h 923"/>
                <a:gd name="T30" fmla="*/ 2147483646 w 657"/>
                <a:gd name="T31" fmla="*/ 2147483646 h 923"/>
                <a:gd name="T32" fmla="*/ 2147483646 w 657"/>
                <a:gd name="T33" fmla="*/ 2147483646 h 923"/>
                <a:gd name="T34" fmla="*/ 0 w 657"/>
                <a:gd name="T35" fmla="*/ 2147483646 h 923"/>
                <a:gd name="T36" fmla="*/ 2147483646 w 657"/>
                <a:gd name="T37" fmla="*/ 2147483646 h 923"/>
                <a:gd name="T38" fmla="*/ 2147483646 w 657"/>
                <a:gd name="T39" fmla="*/ 2147483646 h 9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57" h="923">
                  <a:moveTo>
                    <a:pt x="114" y="720"/>
                  </a:moveTo>
                  <a:cubicBezTo>
                    <a:pt x="143" y="747"/>
                    <a:pt x="155" y="768"/>
                    <a:pt x="158" y="783"/>
                  </a:cubicBezTo>
                  <a:cubicBezTo>
                    <a:pt x="167" y="769"/>
                    <a:pt x="176" y="755"/>
                    <a:pt x="186" y="742"/>
                  </a:cubicBezTo>
                  <a:cubicBezTo>
                    <a:pt x="195" y="730"/>
                    <a:pt x="205" y="719"/>
                    <a:pt x="216" y="707"/>
                  </a:cubicBezTo>
                  <a:cubicBezTo>
                    <a:pt x="243" y="677"/>
                    <a:pt x="273" y="647"/>
                    <a:pt x="302" y="617"/>
                  </a:cubicBezTo>
                  <a:cubicBezTo>
                    <a:pt x="347" y="572"/>
                    <a:pt x="394" y="528"/>
                    <a:pt x="440" y="484"/>
                  </a:cubicBezTo>
                  <a:cubicBezTo>
                    <a:pt x="486" y="568"/>
                    <a:pt x="520" y="660"/>
                    <a:pt x="539" y="755"/>
                  </a:cubicBezTo>
                  <a:cubicBezTo>
                    <a:pt x="550" y="810"/>
                    <a:pt x="556" y="866"/>
                    <a:pt x="557" y="923"/>
                  </a:cubicBezTo>
                  <a:cubicBezTo>
                    <a:pt x="657" y="920"/>
                    <a:pt x="657" y="920"/>
                    <a:pt x="657" y="920"/>
                  </a:cubicBezTo>
                  <a:cubicBezTo>
                    <a:pt x="655" y="819"/>
                    <a:pt x="638" y="719"/>
                    <a:pt x="608" y="622"/>
                  </a:cubicBezTo>
                  <a:cubicBezTo>
                    <a:pt x="579" y="531"/>
                    <a:pt x="538" y="444"/>
                    <a:pt x="486" y="364"/>
                  </a:cubicBezTo>
                  <a:cubicBezTo>
                    <a:pt x="434" y="285"/>
                    <a:pt x="372" y="212"/>
                    <a:pt x="301" y="149"/>
                  </a:cubicBezTo>
                  <a:cubicBezTo>
                    <a:pt x="235" y="91"/>
                    <a:pt x="162" y="40"/>
                    <a:pt x="84" y="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139" y="141"/>
                    <a:pt x="229" y="211"/>
                    <a:pt x="304" y="293"/>
                  </a:cubicBezTo>
                  <a:cubicBezTo>
                    <a:pt x="245" y="359"/>
                    <a:pt x="185" y="426"/>
                    <a:pt x="127" y="494"/>
                  </a:cubicBezTo>
                  <a:cubicBezTo>
                    <a:pt x="85" y="543"/>
                    <a:pt x="42" y="593"/>
                    <a:pt x="10" y="649"/>
                  </a:cubicBezTo>
                  <a:cubicBezTo>
                    <a:pt x="6" y="655"/>
                    <a:pt x="3" y="661"/>
                    <a:pt x="0" y="667"/>
                  </a:cubicBezTo>
                  <a:cubicBezTo>
                    <a:pt x="51" y="671"/>
                    <a:pt x="94" y="701"/>
                    <a:pt x="114" y="720"/>
                  </a:cubicBezTo>
                  <a:cubicBezTo>
                    <a:pt x="143" y="747"/>
                    <a:pt x="94" y="701"/>
                    <a:pt x="114" y="72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72">
              <a:extLst>
                <a:ext uri="{FF2B5EF4-FFF2-40B4-BE49-F238E27FC236}">
                  <a16:creationId xmlns:a16="http://schemas.microsoft.com/office/drawing/2014/main" id="{F3CE35A4-2450-996E-8F0E-45715D4FF16E}"/>
                </a:ext>
              </a:extLst>
            </p:cNvPr>
            <p:cNvSpPr/>
            <p:nvPr/>
          </p:nvSpPr>
          <p:spPr bwMode="auto">
            <a:xfrm rot="766448">
              <a:off x="9415" y="5438"/>
              <a:ext cx="797" cy="983"/>
            </a:xfrm>
            <a:custGeom>
              <a:avLst/>
              <a:gdLst>
                <a:gd name="T0" fmla="*/ 2147483646 w 446"/>
                <a:gd name="T1" fmla="*/ 2147483646 h 551"/>
                <a:gd name="T2" fmla="*/ 2147483646 w 446"/>
                <a:gd name="T3" fmla="*/ 2147483646 h 551"/>
                <a:gd name="T4" fmla="*/ 2147483646 w 446"/>
                <a:gd name="T5" fmla="*/ 2147483646 h 551"/>
                <a:gd name="T6" fmla="*/ 2147483646 w 446"/>
                <a:gd name="T7" fmla="*/ 2147483646 h 551"/>
                <a:gd name="T8" fmla="*/ 2147483646 w 446"/>
                <a:gd name="T9" fmla="*/ 2147483646 h 551"/>
                <a:gd name="T10" fmla="*/ 2147483646 w 446"/>
                <a:gd name="T11" fmla="*/ 2147483646 h 551"/>
                <a:gd name="T12" fmla="*/ 2147483646 w 446"/>
                <a:gd name="T13" fmla="*/ 2147483646 h 551"/>
                <a:gd name="T14" fmla="*/ 2147483646 w 446"/>
                <a:gd name="T15" fmla="*/ 0 h 551"/>
                <a:gd name="T16" fmla="*/ 2147483646 w 446"/>
                <a:gd name="T17" fmla="*/ 2147483646 h 551"/>
                <a:gd name="T18" fmla="*/ 2147483646 w 446"/>
                <a:gd name="T19" fmla="*/ 2147483646 h 551"/>
                <a:gd name="T20" fmla="*/ 2147483646 w 446"/>
                <a:gd name="T21" fmla="*/ 2147483646 h 551"/>
                <a:gd name="T22" fmla="*/ 2147483646 w 446"/>
                <a:gd name="T23" fmla="*/ 2147483646 h 551"/>
                <a:gd name="T24" fmla="*/ 2147483646 w 446"/>
                <a:gd name="T25" fmla="*/ 2147483646 h 551"/>
                <a:gd name="T26" fmla="*/ 2147483646 w 446"/>
                <a:gd name="T27" fmla="*/ 2147483646 h 551"/>
                <a:gd name="T28" fmla="*/ 2147483646 w 446"/>
                <a:gd name="T29" fmla="*/ 2147483646 h 551"/>
                <a:gd name="T30" fmla="*/ 2147483646 w 446"/>
                <a:gd name="T31" fmla="*/ 2147483646 h 551"/>
                <a:gd name="T32" fmla="*/ 2147483646 w 446"/>
                <a:gd name="T33" fmla="*/ 2147483646 h 551"/>
                <a:gd name="T34" fmla="*/ 2147483646 w 446"/>
                <a:gd name="T35" fmla="*/ 2147483646 h 551"/>
                <a:gd name="T36" fmla="*/ 2147483646 w 446"/>
                <a:gd name="T37" fmla="*/ 2147483646 h 551"/>
                <a:gd name="T38" fmla="*/ 2147483646 w 446"/>
                <a:gd name="T39" fmla="*/ 2147483646 h 551"/>
                <a:gd name="T40" fmla="*/ 2147483646 w 446"/>
                <a:gd name="T41" fmla="*/ 2147483646 h 551"/>
                <a:gd name="T42" fmla="*/ 2147483646 w 446"/>
                <a:gd name="T43" fmla="*/ 2147483646 h 551"/>
                <a:gd name="T44" fmla="*/ 2147483646 w 446"/>
                <a:gd name="T45" fmla="*/ 2147483646 h 551"/>
                <a:gd name="T46" fmla="*/ 2147483646 w 446"/>
                <a:gd name="T47" fmla="*/ 2147483646 h 551"/>
                <a:gd name="T48" fmla="*/ 2147483646 w 446"/>
                <a:gd name="T49" fmla="*/ 2147483646 h 551"/>
                <a:gd name="T50" fmla="*/ 2147483646 w 446"/>
                <a:gd name="T51" fmla="*/ 2147483646 h 551"/>
                <a:gd name="T52" fmla="*/ 2147483646 w 446"/>
                <a:gd name="T53" fmla="*/ 2147483646 h 551"/>
                <a:gd name="T54" fmla="*/ 2147483646 w 446"/>
                <a:gd name="T55" fmla="*/ 2147483646 h 551"/>
                <a:gd name="T56" fmla="*/ 2147483646 w 446"/>
                <a:gd name="T57" fmla="*/ 2147483646 h 551"/>
                <a:gd name="T58" fmla="*/ 2147483646 w 446"/>
                <a:gd name="T59" fmla="*/ 2147483646 h 551"/>
                <a:gd name="T60" fmla="*/ 2147483646 w 446"/>
                <a:gd name="T61" fmla="*/ 2147483646 h 551"/>
                <a:gd name="T62" fmla="*/ 2147483646 w 446"/>
                <a:gd name="T63" fmla="*/ 2147483646 h 551"/>
                <a:gd name="T64" fmla="*/ 2147483646 w 446"/>
                <a:gd name="T65" fmla="*/ 2147483646 h 551"/>
                <a:gd name="T66" fmla="*/ 2147483646 w 446"/>
                <a:gd name="T67" fmla="*/ 2147483646 h 5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551">
                  <a:moveTo>
                    <a:pt x="409" y="418"/>
                  </a:moveTo>
                  <a:cubicBezTo>
                    <a:pt x="416" y="390"/>
                    <a:pt x="425" y="362"/>
                    <a:pt x="427" y="333"/>
                  </a:cubicBezTo>
                  <a:cubicBezTo>
                    <a:pt x="430" y="297"/>
                    <a:pt x="421" y="262"/>
                    <a:pt x="399" y="233"/>
                  </a:cubicBezTo>
                  <a:cubicBezTo>
                    <a:pt x="399" y="233"/>
                    <a:pt x="418" y="190"/>
                    <a:pt x="446" y="130"/>
                  </a:cubicBezTo>
                  <a:cubicBezTo>
                    <a:pt x="439" y="128"/>
                    <a:pt x="433" y="125"/>
                    <a:pt x="428" y="120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37" y="36"/>
                    <a:pt x="337" y="36"/>
                    <a:pt x="337" y="3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60" y="81"/>
                    <a:pt x="232" y="143"/>
                    <a:pt x="232" y="143"/>
                  </a:cubicBezTo>
                  <a:cubicBezTo>
                    <a:pt x="181" y="135"/>
                    <a:pt x="125" y="159"/>
                    <a:pt x="100" y="208"/>
                  </a:cubicBezTo>
                  <a:cubicBezTo>
                    <a:pt x="88" y="233"/>
                    <a:pt x="88" y="233"/>
                    <a:pt x="88" y="233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0" y="410"/>
                    <a:pt x="6" y="435"/>
                    <a:pt x="19" y="449"/>
                  </a:cubicBezTo>
                  <a:cubicBezTo>
                    <a:pt x="25" y="455"/>
                    <a:pt x="32" y="460"/>
                    <a:pt x="40" y="459"/>
                  </a:cubicBezTo>
                  <a:cubicBezTo>
                    <a:pt x="48" y="459"/>
                    <a:pt x="56" y="455"/>
                    <a:pt x="64" y="454"/>
                  </a:cubicBezTo>
                  <a:cubicBezTo>
                    <a:pt x="69" y="452"/>
                    <a:pt x="73" y="452"/>
                    <a:pt x="77" y="457"/>
                  </a:cubicBezTo>
                  <a:cubicBezTo>
                    <a:pt x="81" y="463"/>
                    <a:pt x="84" y="469"/>
                    <a:pt x="88" y="475"/>
                  </a:cubicBezTo>
                  <a:cubicBezTo>
                    <a:pt x="93" y="482"/>
                    <a:pt x="100" y="489"/>
                    <a:pt x="109" y="490"/>
                  </a:cubicBezTo>
                  <a:cubicBezTo>
                    <a:pt x="118" y="492"/>
                    <a:pt x="126" y="488"/>
                    <a:pt x="134" y="486"/>
                  </a:cubicBezTo>
                  <a:cubicBezTo>
                    <a:pt x="142" y="484"/>
                    <a:pt x="149" y="484"/>
                    <a:pt x="154" y="490"/>
                  </a:cubicBezTo>
                  <a:cubicBezTo>
                    <a:pt x="159" y="496"/>
                    <a:pt x="161" y="503"/>
                    <a:pt x="165" y="509"/>
                  </a:cubicBezTo>
                  <a:cubicBezTo>
                    <a:pt x="169" y="516"/>
                    <a:pt x="175" y="522"/>
                    <a:pt x="183" y="523"/>
                  </a:cubicBezTo>
                  <a:cubicBezTo>
                    <a:pt x="191" y="524"/>
                    <a:pt x="199" y="522"/>
                    <a:pt x="207" y="520"/>
                  </a:cubicBezTo>
                  <a:cubicBezTo>
                    <a:pt x="213" y="518"/>
                    <a:pt x="220" y="515"/>
                    <a:pt x="226" y="516"/>
                  </a:cubicBezTo>
                  <a:cubicBezTo>
                    <a:pt x="231" y="518"/>
                    <a:pt x="233" y="524"/>
                    <a:pt x="235" y="528"/>
                  </a:cubicBezTo>
                  <a:cubicBezTo>
                    <a:pt x="245" y="545"/>
                    <a:pt x="264" y="551"/>
                    <a:pt x="281" y="544"/>
                  </a:cubicBezTo>
                  <a:cubicBezTo>
                    <a:pt x="293" y="539"/>
                    <a:pt x="305" y="529"/>
                    <a:pt x="311" y="517"/>
                  </a:cubicBezTo>
                  <a:cubicBezTo>
                    <a:pt x="338" y="463"/>
                    <a:pt x="338" y="463"/>
                    <a:pt x="338" y="463"/>
                  </a:cubicBezTo>
                  <a:cubicBezTo>
                    <a:pt x="341" y="470"/>
                    <a:pt x="351" y="474"/>
                    <a:pt x="358" y="474"/>
                  </a:cubicBezTo>
                  <a:cubicBezTo>
                    <a:pt x="368" y="474"/>
                    <a:pt x="377" y="470"/>
                    <a:pt x="384" y="465"/>
                  </a:cubicBezTo>
                  <a:cubicBezTo>
                    <a:pt x="398" y="453"/>
                    <a:pt x="405" y="435"/>
                    <a:pt x="409" y="418"/>
                  </a:cubicBezTo>
                  <a:cubicBezTo>
                    <a:pt x="416" y="389"/>
                    <a:pt x="402" y="447"/>
                    <a:pt x="409" y="418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Freeform 73">
              <a:extLst>
                <a:ext uri="{FF2B5EF4-FFF2-40B4-BE49-F238E27FC236}">
                  <a16:creationId xmlns:a16="http://schemas.microsoft.com/office/drawing/2014/main" id="{0FBF19E7-5EFC-49A5-F794-D8C1F2EFB35C}"/>
                </a:ext>
              </a:extLst>
            </p:cNvPr>
            <p:cNvSpPr/>
            <p:nvPr/>
          </p:nvSpPr>
          <p:spPr bwMode="auto">
            <a:xfrm rot="766448">
              <a:off x="9844" y="5645"/>
              <a:ext cx="1446" cy="1749"/>
            </a:xfrm>
            <a:custGeom>
              <a:avLst/>
              <a:gdLst>
                <a:gd name="T0" fmla="*/ 2147483646 w 810"/>
                <a:gd name="T1" fmla="*/ 0 h 980"/>
                <a:gd name="T2" fmla="*/ 2147483646 w 810"/>
                <a:gd name="T3" fmla="*/ 0 h 980"/>
                <a:gd name="T4" fmla="*/ 2147483646 w 810"/>
                <a:gd name="T5" fmla="*/ 0 h 980"/>
                <a:gd name="T6" fmla="*/ 2147483646 w 810"/>
                <a:gd name="T7" fmla="*/ 2147483646 h 980"/>
                <a:gd name="T8" fmla="*/ 2147483646 w 810"/>
                <a:gd name="T9" fmla="*/ 2147483646 h 980"/>
                <a:gd name="T10" fmla="*/ 2147483646 w 810"/>
                <a:gd name="T11" fmla="*/ 2147483646 h 980"/>
                <a:gd name="T12" fmla="*/ 2147483646 w 810"/>
                <a:gd name="T13" fmla="*/ 2147483646 h 980"/>
                <a:gd name="T14" fmla="*/ 2147483646 w 810"/>
                <a:gd name="T15" fmla="*/ 2147483646 h 980"/>
                <a:gd name="T16" fmla="*/ 2147483646 w 810"/>
                <a:gd name="T17" fmla="*/ 2147483646 h 980"/>
                <a:gd name="T18" fmla="*/ 2147483646 w 810"/>
                <a:gd name="T19" fmla="*/ 2147483646 h 980"/>
                <a:gd name="T20" fmla="*/ 2147483646 w 810"/>
                <a:gd name="T21" fmla="*/ 2147483646 h 980"/>
                <a:gd name="T22" fmla="*/ 2147483646 w 810"/>
                <a:gd name="T23" fmla="*/ 2147483646 h 980"/>
                <a:gd name="T24" fmla="*/ 2147483646 w 810"/>
                <a:gd name="T25" fmla="*/ 2147483646 h 980"/>
                <a:gd name="T26" fmla="*/ 0 w 810"/>
                <a:gd name="T27" fmla="*/ 2147483646 h 980"/>
                <a:gd name="T28" fmla="*/ 2147483646 w 810"/>
                <a:gd name="T29" fmla="*/ 2147483646 h 980"/>
                <a:gd name="T30" fmla="*/ 2147483646 w 810"/>
                <a:gd name="T31" fmla="*/ 2147483646 h 980"/>
                <a:gd name="T32" fmla="*/ 2147483646 w 810"/>
                <a:gd name="T33" fmla="*/ 2147483646 h 980"/>
                <a:gd name="T34" fmla="*/ 2147483646 w 810"/>
                <a:gd name="T35" fmla="*/ 2147483646 h 980"/>
                <a:gd name="T36" fmla="*/ 2147483646 w 810"/>
                <a:gd name="T37" fmla="*/ 2147483646 h 980"/>
                <a:gd name="T38" fmla="*/ 2147483646 w 810"/>
                <a:gd name="T39" fmla="*/ 2147483646 h 980"/>
                <a:gd name="T40" fmla="*/ 2147483646 w 810"/>
                <a:gd name="T41" fmla="*/ 2147483646 h 980"/>
                <a:gd name="T42" fmla="*/ 2147483646 w 810"/>
                <a:gd name="T43" fmla="*/ 2147483646 h 980"/>
                <a:gd name="T44" fmla="*/ 2147483646 w 810"/>
                <a:gd name="T45" fmla="*/ 0 h 9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10" h="980"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  <a:cubicBezTo>
                    <a:pt x="706" y="0"/>
                    <a:pt x="706" y="0"/>
                    <a:pt x="706" y="0"/>
                  </a:cubicBezTo>
                  <a:cubicBezTo>
                    <a:pt x="699" y="149"/>
                    <a:pt x="652" y="298"/>
                    <a:pt x="572" y="432"/>
                  </a:cubicBezTo>
                  <a:cubicBezTo>
                    <a:pt x="488" y="395"/>
                    <a:pt x="403" y="358"/>
                    <a:pt x="318" y="324"/>
                  </a:cubicBezTo>
                  <a:cubicBezTo>
                    <a:pt x="288" y="311"/>
                    <a:pt x="257" y="299"/>
                    <a:pt x="226" y="289"/>
                  </a:cubicBezTo>
                  <a:cubicBezTo>
                    <a:pt x="191" y="278"/>
                    <a:pt x="155" y="272"/>
                    <a:pt x="120" y="266"/>
                  </a:cubicBezTo>
                  <a:cubicBezTo>
                    <a:pt x="130" y="304"/>
                    <a:pt x="123" y="343"/>
                    <a:pt x="113" y="380"/>
                  </a:cubicBezTo>
                  <a:cubicBezTo>
                    <a:pt x="105" y="406"/>
                    <a:pt x="100" y="440"/>
                    <a:pt x="74" y="454"/>
                  </a:cubicBezTo>
                  <a:cubicBezTo>
                    <a:pt x="93" y="458"/>
                    <a:pt x="112" y="463"/>
                    <a:pt x="131" y="469"/>
                  </a:cubicBezTo>
                  <a:cubicBezTo>
                    <a:pt x="145" y="474"/>
                    <a:pt x="158" y="479"/>
                    <a:pt x="171" y="485"/>
                  </a:cubicBezTo>
                  <a:cubicBezTo>
                    <a:pt x="209" y="501"/>
                    <a:pt x="246" y="519"/>
                    <a:pt x="282" y="538"/>
                  </a:cubicBezTo>
                  <a:cubicBezTo>
                    <a:pt x="332" y="563"/>
                    <a:pt x="382" y="590"/>
                    <a:pt x="431" y="616"/>
                  </a:cubicBezTo>
                  <a:cubicBezTo>
                    <a:pt x="312" y="741"/>
                    <a:pt x="161" y="834"/>
                    <a:pt x="0" y="884"/>
                  </a:cubicBezTo>
                  <a:cubicBezTo>
                    <a:pt x="30" y="980"/>
                    <a:pt x="30" y="980"/>
                    <a:pt x="30" y="980"/>
                  </a:cubicBezTo>
                  <a:cubicBezTo>
                    <a:pt x="31" y="980"/>
                    <a:pt x="32" y="979"/>
                    <a:pt x="33" y="979"/>
                  </a:cubicBezTo>
                  <a:cubicBezTo>
                    <a:pt x="34" y="980"/>
                    <a:pt x="34" y="980"/>
                    <a:pt x="34" y="980"/>
                  </a:cubicBezTo>
                  <a:cubicBezTo>
                    <a:pt x="118" y="954"/>
                    <a:pt x="200" y="917"/>
                    <a:pt x="276" y="871"/>
                  </a:cubicBezTo>
                  <a:cubicBezTo>
                    <a:pt x="350" y="826"/>
                    <a:pt x="420" y="773"/>
                    <a:pt x="482" y="712"/>
                  </a:cubicBezTo>
                  <a:cubicBezTo>
                    <a:pt x="550" y="646"/>
                    <a:pt x="609" y="571"/>
                    <a:pt x="659" y="490"/>
                  </a:cubicBezTo>
                  <a:cubicBezTo>
                    <a:pt x="708" y="409"/>
                    <a:pt x="746" y="321"/>
                    <a:pt x="772" y="230"/>
                  </a:cubicBezTo>
                  <a:cubicBezTo>
                    <a:pt x="793" y="157"/>
                    <a:pt x="806" y="81"/>
                    <a:pt x="810" y="5"/>
                  </a:cubicBezTo>
                  <a:lnTo>
                    <a:pt x="71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150DC98-3949-91E5-32D7-8D159EC201D0}"/>
              </a:ext>
            </a:extLst>
          </p:cNvPr>
          <p:cNvGrpSpPr/>
          <p:nvPr/>
        </p:nvGrpSpPr>
        <p:grpSpPr>
          <a:xfrm>
            <a:off x="5698595" y="1362396"/>
            <a:ext cx="3102836" cy="850025"/>
            <a:chOff x="424427" y="1856096"/>
            <a:chExt cx="3102836" cy="85002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E96C37D-68BA-C8BC-EAC5-6B66A5A6DA36}"/>
                </a:ext>
              </a:extLst>
            </p:cNvPr>
            <p:cNvSpPr txBox="1"/>
            <p:nvPr/>
          </p:nvSpPr>
          <p:spPr>
            <a:xfrm>
              <a:off x="444501" y="2188222"/>
              <a:ext cx="3082762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3D2F9FC-CB39-5976-85A6-CA6684A11F3B}"/>
                </a:ext>
              </a:extLst>
            </p:cNvPr>
            <p:cNvSpPr txBox="1"/>
            <p:nvPr/>
          </p:nvSpPr>
          <p:spPr>
            <a:xfrm>
              <a:off x="424427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48CAEA4-A429-A0CD-5DF1-B4DCC128696B}"/>
              </a:ext>
            </a:extLst>
          </p:cNvPr>
          <p:cNvGrpSpPr/>
          <p:nvPr/>
        </p:nvGrpSpPr>
        <p:grpSpPr>
          <a:xfrm>
            <a:off x="7428229" y="2883788"/>
            <a:ext cx="3102836" cy="850025"/>
            <a:chOff x="424427" y="1856096"/>
            <a:chExt cx="3102836" cy="85002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37AAEDE-4D30-24AA-C59B-8EBE52894ED2}"/>
                </a:ext>
              </a:extLst>
            </p:cNvPr>
            <p:cNvSpPr txBox="1"/>
            <p:nvPr/>
          </p:nvSpPr>
          <p:spPr>
            <a:xfrm>
              <a:off x="444501" y="2188222"/>
              <a:ext cx="3082762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8FDA483-8259-7791-9D1A-89B028EB910F}"/>
                </a:ext>
              </a:extLst>
            </p:cNvPr>
            <p:cNvSpPr txBox="1"/>
            <p:nvPr/>
          </p:nvSpPr>
          <p:spPr>
            <a:xfrm>
              <a:off x="424427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BA8CCD9-D7EE-13F4-37CD-BA1C5C842962}"/>
              </a:ext>
            </a:extLst>
          </p:cNvPr>
          <p:cNvGrpSpPr/>
          <p:nvPr/>
        </p:nvGrpSpPr>
        <p:grpSpPr>
          <a:xfrm>
            <a:off x="6838038" y="4725877"/>
            <a:ext cx="3102836" cy="850025"/>
            <a:chOff x="424427" y="1856096"/>
            <a:chExt cx="3102836" cy="85002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7A58B66-0D62-1FF8-BF19-FA5D7211D781}"/>
                </a:ext>
              </a:extLst>
            </p:cNvPr>
            <p:cNvSpPr txBox="1"/>
            <p:nvPr/>
          </p:nvSpPr>
          <p:spPr>
            <a:xfrm>
              <a:off x="444501" y="2188222"/>
              <a:ext cx="3082762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B97E02C-1AC4-08C9-EC7F-B26B37473E9C}"/>
                </a:ext>
              </a:extLst>
            </p:cNvPr>
            <p:cNvSpPr txBox="1"/>
            <p:nvPr/>
          </p:nvSpPr>
          <p:spPr>
            <a:xfrm>
              <a:off x="424427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34F8FCE-E58E-9F59-B1FB-281E7493C752}"/>
              </a:ext>
            </a:extLst>
          </p:cNvPr>
          <p:cNvGrpSpPr/>
          <p:nvPr/>
        </p:nvGrpSpPr>
        <p:grpSpPr>
          <a:xfrm>
            <a:off x="2191612" y="4532020"/>
            <a:ext cx="3090548" cy="850025"/>
            <a:chOff x="444501" y="1856096"/>
            <a:chExt cx="3090548" cy="85002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5BA548F-18C4-3134-DB88-287F92EE76A0}"/>
                </a:ext>
              </a:extLst>
            </p:cNvPr>
            <p:cNvSpPr txBox="1"/>
            <p:nvPr/>
          </p:nvSpPr>
          <p:spPr>
            <a:xfrm>
              <a:off x="444501" y="2188222"/>
              <a:ext cx="3082762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313DC9D-F825-6DF9-50C1-CAD478124264}"/>
                </a:ext>
              </a:extLst>
            </p:cNvPr>
            <p:cNvSpPr txBox="1"/>
            <p:nvPr/>
          </p:nvSpPr>
          <p:spPr>
            <a:xfrm>
              <a:off x="508149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4FB944E-C44D-CCDC-A955-7AF172A17EA6}"/>
              </a:ext>
            </a:extLst>
          </p:cNvPr>
          <p:cNvGrpSpPr/>
          <p:nvPr/>
        </p:nvGrpSpPr>
        <p:grpSpPr>
          <a:xfrm>
            <a:off x="1715145" y="2642857"/>
            <a:ext cx="3090548" cy="850025"/>
            <a:chOff x="444501" y="1856096"/>
            <a:chExt cx="3090548" cy="85002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D788799-FC98-B904-3AB4-733E657025E9}"/>
                </a:ext>
              </a:extLst>
            </p:cNvPr>
            <p:cNvSpPr txBox="1"/>
            <p:nvPr/>
          </p:nvSpPr>
          <p:spPr>
            <a:xfrm>
              <a:off x="444501" y="2188222"/>
              <a:ext cx="3082762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0AAA-38E5-8E02-CECC-DFD7A5955F43}"/>
                </a:ext>
              </a:extLst>
            </p:cNvPr>
            <p:cNvSpPr txBox="1"/>
            <p:nvPr/>
          </p:nvSpPr>
          <p:spPr>
            <a:xfrm>
              <a:off x="508149" y="1856096"/>
              <a:ext cx="302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4893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3595" y="1049973"/>
            <a:ext cx="9517349" cy="1323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3594" y="4897790"/>
            <a:ext cx="9946919" cy="1242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6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6440D0A4-970A-AA99-9336-50DAD5D48B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91" r="943" b="2485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E496931-2494-9A22-4233-45FE753197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50297"/>
            <a:ext cx="12192000" cy="5607703"/>
          </a:xfrm>
          <a:custGeom>
            <a:avLst/>
            <a:gdLst>
              <a:gd name="connsiteX0" fmla="*/ 0 w 12192000"/>
              <a:gd name="connsiteY0" fmla="*/ 0 h 5607703"/>
              <a:gd name="connsiteX1" fmla="*/ 12192000 w 12192000"/>
              <a:gd name="connsiteY1" fmla="*/ 0 h 5607703"/>
              <a:gd name="connsiteX2" fmla="*/ 12192000 w 12192000"/>
              <a:gd name="connsiteY2" fmla="*/ 5607703 h 5607703"/>
              <a:gd name="connsiteX3" fmla="*/ 0 w 12192000"/>
              <a:gd name="connsiteY3" fmla="*/ 5607703 h 560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703">
                <a:moveTo>
                  <a:pt x="0" y="0"/>
                </a:moveTo>
                <a:lnTo>
                  <a:pt x="12192000" y="0"/>
                </a:lnTo>
                <a:lnTo>
                  <a:pt x="12192000" y="5607703"/>
                </a:lnTo>
                <a:lnTo>
                  <a:pt x="0" y="5607703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76FB4F64-D78F-6218-3EF9-7A81D289C7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7" b="45788"/>
          <a:stretch>
            <a:fillRect/>
          </a:stretch>
        </p:blipFill>
        <p:spPr>
          <a:xfrm>
            <a:off x="0" y="0"/>
            <a:ext cx="8711856" cy="6858000"/>
          </a:xfrm>
          <a:custGeom>
            <a:avLst/>
            <a:gdLst>
              <a:gd name="connsiteX0" fmla="*/ 0 w 8711856"/>
              <a:gd name="connsiteY0" fmla="*/ 0 h 6858000"/>
              <a:gd name="connsiteX1" fmla="*/ 8711856 w 8711856"/>
              <a:gd name="connsiteY1" fmla="*/ 0 h 6858000"/>
              <a:gd name="connsiteX2" fmla="*/ 8711856 w 8711856"/>
              <a:gd name="connsiteY2" fmla="*/ 6858000 h 6858000"/>
              <a:gd name="connsiteX3" fmla="*/ 0 w 87118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1856" h="6858000">
                <a:moveTo>
                  <a:pt x="0" y="0"/>
                </a:moveTo>
                <a:lnTo>
                  <a:pt x="8711856" y="0"/>
                </a:lnTo>
                <a:lnTo>
                  <a:pt x="87118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924E3C-8F22-8F42-E37D-5D3AC9FE7F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99"/>
          <a:stretch/>
        </p:blipFill>
        <p:spPr>
          <a:xfrm>
            <a:off x="710990" y="0"/>
            <a:ext cx="2187063" cy="4254921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FC5814C8-5F7F-7624-9D34-F699D6AAE41A}"/>
              </a:ext>
            </a:extLst>
          </p:cNvPr>
          <p:cNvSpPr/>
          <p:nvPr/>
        </p:nvSpPr>
        <p:spPr>
          <a:xfrm>
            <a:off x="4042228" y="0"/>
            <a:ext cx="4107542" cy="6858000"/>
          </a:xfrm>
          <a:prstGeom prst="rect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0391F5C-8FD4-A298-21CB-F07607FD8D67}"/>
              </a:ext>
            </a:extLst>
          </p:cNvPr>
          <p:cNvGrpSpPr/>
          <p:nvPr/>
        </p:nvGrpSpPr>
        <p:grpSpPr>
          <a:xfrm>
            <a:off x="4596340" y="6014213"/>
            <a:ext cx="2999319" cy="280989"/>
            <a:chOff x="4289813" y="5868701"/>
            <a:chExt cx="1619127" cy="28098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C4CFF09-E431-30E4-1CD6-26A9B8B5F02C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AE90671-2545-C623-8B3F-1BBAC4B505A8}"/>
                </a:ext>
              </a:extLst>
            </p:cNvPr>
            <p:cNvSpPr txBox="1"/>
            <p:nvPr/>
          </p:nvSpPr>
          <p:spPr>
            <a:xfrm>
              <a:off x="5233551" y="5872691"/>
              <a:ext cx="6753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2DC14328-7140-3B4F-6769-E6B081E18B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937" y="3808808"/>
            <a:ext cx="1028700" cy="8477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E60E5D31-538F-0DC5-1679-22D21EF886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159" y="636996"/>
            <a:ext cx="1639740" cy="156686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FF2A1DA8-5BE7-0878-7ED0-4A761E22D6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109" y="1814385"/>
            <a:ext cx="3067050" cy="2047875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id="{A9326EFA-4673-19BC-9026-5434D1247AB2}"/>
              </a:ext>
            </a:extLst>
          </p:cNvPr>
          <p:cNvSpPr txBox="1"/>
          <p:nvPr/>
        </p:nvSpPr>
        <p:spPr>
          <a:xfrm>
            <a:off x="4912144" y="5038960"/>
            <a:ext cx="236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工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作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总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结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汇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报</a:t>
            </a: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263EFC5-2D1D-B3BB-5537-949550FED70A}"/>
              </a:ext>
            </a:extLst>
          </p:cNvPr>
          <p:cNvSpPr/>
          <p:nvPr/>
        </p:nvSpPr>
        <p:spPr>
          <a:xfrm rot="3369634">
            <a:off x="5800053" y="4334822"/>
            <a:ext cx="532478" cy="411274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9EADF85-7F8B-0EC2-93B6-129264DDD41C}"/>
              </a:ext>
            </a:extLst>
          </p:cNvPr>
          <p:cNvSpPr/>
          <p:nvPr/>
        </p:nvSpPr>
        <p:spPr>
          <a:xfrm rot="5400000">
            <a:off x="5795416" y="3846554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73" name="图形 27">
            <a:extLst>
              <a:ext uri="{FF2B5EF4-FFF2-40B4-BE49-F238E27FC236}">
                <a16:creationId xmlns:a16="http://schemas.microsoft.com/office/drawing/2014/main" id="{782B455D-3179-A23F-5435-D66D78B07469}"/>
              </a:ext>
            </a:extLst>
          </p:cNvPr>
          <p:cNvGrpSpPr/>
          <p:nvPr/>
        </p:nvGrpSpPr>
        <p:grpSpPr>
          <a:xfrm>
            <a:off x="8149770" y="4383608"/>
            <a:ext cx="4020446" cy="1997403"/>
            <a:chOff x="4375424" y="2892818"/>
            <a:chExt cx="1040286" cy="516826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15DF126-0DC4-7E5B-2E89-9FD9CE342976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D04FF68-8386-3BA8-242A-F169885D5264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图形 27">
            <a:extLst>
              <a:ext uri="{FF2B5EF4-FFF2-40B4-BE49-F238E27FC236}">
                <a16:creationId xmlns:a16="http://schemas.microsoft.com/office/drawing/2014/main" id="{3B5F79BA-E5A0-A33C-D4AC-BFD4B86825EC}"/>
              </a:ext>
            </a:extLst>
          </p:cNvPr>
          <p:cNvGrpSpPr/>
          <p:nvPr/>
        </p:nvGrpSpPr>
        <p:grpSpPr>
          <a:xfrm>
            <a:off x="9991352" y="5286356"/>
            <a:ext cx="2683412" cy="1333149"/>
            <a:chOff x="4375424" y="2892818"/>
            <a:chExt cx="1040286" cy="516826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B270D44-1D35-9BE1-A8A4-365B1907A5BE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789A837-EDAD-F7F5-A98C-A479797F1F2C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ECD6E0D3-6664-A696-7776-699291EC1259}"/>
              </a:ext>
            </a:extLst>
          </p:cNvPr>
          <p:cNvGrpSpPr/>
          <p:nvPr/>
        </p:nvGrpSpPr>
        <p:grpSpPr>
          <a:xfrm>
            <a:off x="11092608" y="3772740"/>
            <a:ext cx="998465" cy="496049"/>
            <a:chOff x="4375424" y="2892818"/>
            <a:chExt cx="1040286" cy="5168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0A854C7-460B-B1F0-6CC5-2678776EC381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93C9AFA-0B81-5EAA-39F9-86D518A11357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98131EC0-F70F-97A9-6644-D450A33A6B73}"/>
              </a:ext>
            </a:extLst>
          </p:cNvPr>
          <p:cNvSpPr txBox="1"/>
          <p:nvPr/>
        </p:nvSpPr>
        <p:spPr>
          <a:xfrm>
            <a:off x="5168441" y="1062858"/>
            <a:ext cx="1333463" cy="1563319"/>
          </a:xfrm>
          <a:custGeom>
            <a:avLst/>
            <a:gdLst/>
            <a:ahLst/>
            <a:cxnLst/>
            <a:rect l="l" t="t" r="r" b="b"/>
            <a:pathLst>
              <a:path w="1333463" h="1563319">
                <a:moveTo>
                  <a:pt x="747777" y="946404"/>
                </a:moveTo>
                <a:cubicBezTo>
                  <a:pt x="738429" y="946404"/>
                  <a:pt x="724409" y="953414"/>
                  <a:pt x="705714" y="967435"/>
                </a:cubicBezTo>
                <a:cubicBezTo>
                  <a:pt x="630937" y="1004824"/>
                  <a:pt x="569012" y="1039876"/>
                  <a:pt x="519939" y="1072591"/>
                </a:cubicBezTo>
                <a:cubicBezTo>
                  <a:pt x="470866" y="1105306"/>
                  <a:pt x="446329" y="1128674"/>
                  <a:pt x="446329" y="1142695"/>
                </a:cubicBezTo>
                <a:cubicBezTo>
                  <a:pt x="446329" y="1147369"/>
                  <a:pt x="449835" y="1153211"/>
                  <a:pt x="456845" y="1160221"/>
                </a:cubicBezTo>
                <a:cubicBezTo>
                  <a:pt x="463855" y="1167231"/>
                  <a:pt x="472034" y="1170737"/>
                  <a:pt x="481381" y="1170737"/>
                </a:cubicBezTo>
                <a:cubicBezTo>
                  <a:pt x="490729" y="1170737"/>
                  <a:pt x="504750" y="1173073"/>
                  <a:pt x="523444" y="1177747"/>
                </a:cubicBezTo>
                <a:cubicBezTo>
                  <a:pt x="574854" y="1201115"/>
                  <a:pt x="614579" y="1212799"/>
                  <a:pt x="642621" y="1212799"/>
                </a:cubicBezTo>
                <a:cubicBezTo>
                  <a:pt x="647294" y="1212799"/>
                  <a:pt x="656641" y="1211631"/>
                  <a:pt x="670662" y="1209294"/>
                </a:cubicBezTo>
                <a:cubicBezTo>
                  <a:pt x="684683" y="1206957"/>
                  <a:pt x="696367" y="1198778"/>
                  <a:pt x="705714" y="1184757"/>
                </a:cubicBezTo>
                <a:cubicBezTo>
                  <a:pt x="715061" y="1170737"/>
                  <a:pt x="724409" y="1154379"/>
                  <a:pt x="733756" y="1135685"/>
                </a:cubicBezTo>
                <a:cubicBezTo>
                  <a:pt x="738429" y="1121664"/>
                  <a:pt x="744271" y="1093622"/>
                  <a:pt x="751282" y="1051560"/>
                </a:cubicBezTo>
                <a:cubicBezTo>
                  <a:pt x="758292" y="1009497"/>
                  <a:pt x="761797" y="981456"/>
                  <a:pt x="761797" y="967435"/>
                </a:cubicBezTo>
                <a:cubicBezTo>
                  <a:pt x="761797" y="953414"/>
                  <a:pt x="757124" y="946404"/>
                  <a:pt x="747777" y="946404"/>
                </a:cubicBezTo>
                <a:close/>
                <a:moveTo>
                  <a:pt x="25705" y="490728"/>
                </a:moveTo>
                <a:cubicBezTo>
                  <a:pt x="39726" y="495401"/>
                  <a:pt x="51410" y="504749"/>
                  <a:pt x="60757" y="518769"/>
                </a:cubicBezTo>
                <a:cubicBezTo>
                  <a:pt x="74778" y="542137"/>
                  <a:pt x="85294" y="573684"/>
                  <a:pt x="92304" y="613410"/>
                </a:cubicBezTo>
                <a:cubicBezTo>
                  <a:pt x="99315" y="653135"/>
                  <a:pt x="102820" y="724408"/>
                  <a:pt x="102820" y="827227"/>
                </a:cubicBezTo>
                <a:cubicBezTo>
                  <a:pt x="93473" y="925373"/>
                  <a:pt x="88799" y="1004824"/>
                  <a:pt x="88799" y="1065581"/>
                </a:cubicBezTo>
                <a:cubicBezTo>
                  <a:pt x="84125" y="1187094"/>
                  <a:pt x="88799" y="1247851"/>
                  <a:pt x="102820" y="1247851"/>
                </a:cubicBezTo>
                <a:cubicBezTo>
                  <a:pt x="112167" y="1247851"/>
                  <a:pt x="142545" y="1209294"/>
                  <a:pt x="193955" y="1132179"/>
                </a:cubicBezTo>
                <a:cubicBezTo>
                  <a:pt x="245365" y="1055065"/>
                  <a:pt x="275743" y="1000150"/>
                  <a:pt x="285090" y="967435"/>
                </a:cubicBezTo>
                <a:cubicBezTo>
                  <a:pt x="294437" y="953414"/>
                  <a:pt x="301448" y="946404"/>
                  <a:pt x="306121" y="946404"/>
                </a:cubicBezTo>
                <a:cubicBezTo>
                  <a:pt x="310795" y="946404"/>
                  <a:pt x="313132" y="949909"/>
                  <a:pt x="313132" y="956919"/>
                </a:cubicBezTo>
                <a:cubicBezTo>
                  <a:pt x="313132" y="963930"/>
                  <a:pt x="311963" y="974445"/>
                  <a:pt x="309627" y="988466"/>
                </a:cubicBezTo>
                <a:cubicBezTo>
                  <a:pt x="307290" y="1002487"/>
                  <a:pt x="306121" y="1009497"/>
                  <a:pt x="306121" y="1009497"/>
                </a:cubicBezTo>
                <a:cubicBezTo>
                  <a:pt x="301448" y="1018845"/>
                  <a:pt x="299111" y="1030529"/>
                  <a:pt x="299111" y="1044549"/>
                </a:cubicBezTo>
                <a:cubicBezTo>
                  <a:pt x="299111" y="1058570"/>
                  <a:pt x="292101" y="1079601"/>
                  <a:pt x="278080" y="1107643"/>
                </a:cubicBezTo>
                <a:cubicBezTo>
                  <a:pt x="264059" y="1135685"/>
                  <a:pt x="254712" y="1159053"/>
                  <a:pt x="250038" y="1177747"/>
                </a:cubicBezTo>
                <a:lnTo>
                  <a:pt x="221997" y="1240841"/>
                </a:lnTo>
                <a:cubicBezTo>
                  <a:pt x="207976" y="1292250"/>
                  <a:pt x="186945" y="1331976"/>
                  <a:pt x="158903" y="1360017"/>
                </a:cubicBezTo>
                <a:cubicBezTo>
                  <a:pt x="135535" y="1378712"/>
                  <a:pt x="123851" y="1388059"/>
                  <a:pt x="123851" y="1388059"/>
                </a:cubicBezTo>
                <a:cubicBezTo>
                  <a:pt x="119177" y="1388059"/>
                  <a:pt x="93473" y="1371701"/>
                  <a:pt x="46737" y="1338986"/>
                </a:cubicBezTo>
                <a:cubicBezTo>
                  <a:pt x="18695" y="1320292"/>
                  <a:pt x="4674" y="1254861"/>
                  <a:pt x="4674" y="1142695"/>
                </a:cubicBezTo>
                <a:cubicBezTo>
                  <a:pt x="-4673" y="1077265"/>
                  <a:pt x="1" y="965098"/>
                  <a:pt x="18695" y="806196"/>
                </a:cubicBezTo>
                <a:cubicBezTo>
                  <a:pt x="23369" y="750113"/>
                  <a:pt x="25705" y="680009"/>
                  <a:pt x="25705" y="595884"/>
                </a:cubicBezTo>
                <a:cubicBezTo>
                  <a:pt x="25705" y="581863"/>
                  <a:pt x="25705" y="565505"/>
                  <a:pt x="25705" y="546811"/>
                </a:cubicBezTo>
                <a:cubicBezTo>
                  <a:pt x="25705" y="528117"/>
                  <a:pt x="25705" y="514096"/>
                  <a:pt x="25705" y="504749"/>
                </a:cubicBezTo>
                <a:cubicBezTo>
                  <a:pt x="25705" y="495401"/>
                  <a:pt x="25705" y="490728"/>
                  <a:pt x="25705" y="490728"/>
                </a:cubicBezTo>
                <a:close/>
                <a:moveTo>
                  <a:pt x="1066750" y="261137"/>
                </a:moveTo>
                <a:cubicBezTo>
                  <a:pt x="1069087" y="261137"/>
                  <a:pt x="1072592" y="261721"/>
                  <a:pt x="1077265" y="262890"/>
                </a:cubicBezTo>
                <a:cubicBezTo>
                  <a:pt x="1086613" y="265227"/>
                  <a:pt x="1098297" y="268732"/>
                  <a:pt x="1112317" y="273405"/>
                </a:cubicBezTo>
                <a:cubicBezTo>
                  <a:pt x="1126338" y="278079"/>
                  <a:pt x="1149706" y="287426"/>
                  <a:pt x="1182421" y="301447"/>
                </a:cubicBezTo>
                <a:cubicBezTo>
                  <a:pt x="1215137" y="315468"/>
                  <a:pt x="1250189" y="336499"/>
                  <a:pt x="1287577" y="364541"/>
                </a:cubicBezTo>
                <a:cubicBezTo>
                  <a:pt x="1315619" y="397256"/>
                  <a:pt x="1330808" y="421792"/>
                  <a:pt x="1333145" y="438150"/>
                </a:cubicBezTo>
                <a:cubicBezTo>
                  <a:pt x="1335482" y="454507"/>
                  <a:pt x="1324966" y="469697"/>
                  <a:pt x="1301598" y="483717"/>
                </a:cubicBezTo>
                <a:cubicBezTo>
                  <a:pt x="1292251" y="493065"/>
                  <a:pt x="1282904" y="495401"/>
                  <a:pt x="1273557" y="490728"/>
                </a:cubicBezTo>
                <a:cubicBezTo>
                  <a:pt x="1245515" y="481381"/>
                  <a:pt x="1210463" y="488391"/>
                  <a:pt x="1168401" y="511759"/>
                </a:cubicBezTo>
                <a:cubicBezTo>
                  <a:pt x="1131012" y="525780"/>
                  <a:pt x="1109981" y="528117"/>
                  <a:pt x="1105307" y="518769"/>
                </a:cubicBezTo>
                <a:cubicBezTo>
                  <a:pt x="1100633" y="514096"/>
                  <a:pt x="1104139" y="503580"/>
                  <a:pt x="1115823" y="487223"/>
                </a:cubicBezTo>
                <a:cubicBezTo>
                  <a:pt x="1127507" y="470865"/>
                  <a:pt x="1138022" y="451002"/>
                  <a:pt x="1147369" y="427634"/>
                </a:cubicBezTo>
                <a:cubicBezTo>
                  <a:pt x="1156717" y="404266"/>
                  <a:pt x="1161390" y="390245"/>
                  <a:pt x="1161390" y="385572"/>
                </a:cubicBezTo>
                <a:cubicBezTo>
                  <a:pt x="1156717" y="371551"/>
                  <a:pt x="1143864" y="351688"/>
                  <a:pt x="1122833" y="325983"/>
                </a:cubicBezTo>
                <a:cubicBezTo>
                  <a:pt x="1101802" y="300279"/>
                  <a:pt x="1084276" y="287426"/>
                  <a:pt x="1070255" y="287426"/>
                </a:cubicBezTo>
                <a:cubicBezTo>
                  <a:pt x="1065581" y="273405"/>
                  <a:pt x="1063245" y="265227"/>
                  <a:pt x="1063245" y="262890"/>
                </a:cubicBezTo>
                <a:cubicBezTo>
                  <a:pt x="1063245" y="261721"/>
                  <a:pt x="1064413" y="261137"/>
                  <a:pt x="1066750" y="261137"/>
                </a:cubicBezTo>
                <a:close/>
                <a:moveTo>
                  <a:pt x="639115" y="0"/>
                </a:moveTo>
                <a:cubicBezTo>
                  <a:pt x="641452" y="0"/>
                  <a:pt x="653136" y="4673"/>
                  <a:pt x="674167" y="14021"/>
                </a:cubicBezTo>
                <a:cubicBezTo>
                  <a:pt x="695199" y="23368"/>
                  <a:pt x="708051" y="35052"/>
                  <a:pt x="712725" y="49073"/>
                </a:cubicBezTo>
                <a:cubicBezTo>
                  <a:pt x="717398" y="63093"/>
                  <a:pt x="719735" y="98145"/>
                  <a:pt x="719735" y="154229"/>
                </a:cubicBezTo>
                <a:cubicBezTo>
                  <a:pt x="719735" y="200965"/>
                  <a:pt x="715061" y="266395"/>
                  <a:pt x="705714" y="350520"/>
                </a:cubicBezTo>
                <a:lnTo>
                  <a:pt x="677673" y="427634"/>
                </a:lnTo>
                <a:lnTo>
                  <a:pt x="649631" y="553821"/>
                </a:lnTo>
                <a:cubicBezTo>
                  <a:pt x="644958" y="595884"/>
                  <a:pt x="643789" y="619252"/>
                  <a:pt x="646126" y="623925"/>
                </a:cubicBezTo>
                <a:cubicBezTo>
                  <a:pt x="648463" y="628599"/>
                  <a:pt x="658978" y="630936"/>
                  <a:pt x="677673" y="630936"/>
                </a:cubicBezTo>
                <a:cubicBezTo>
                  <a:pt x="719735" y="630936"/>
                  <a:pt x="760629" y="649630"/>
                  <a:pt x="800355" y="687019"/>
                </a:cubicBezTo>
                <a:cubicBezTo>
                  <a:pt x="840080" y="724408"/>
                  <a:pt x="862280" y="759460"/>
                  <a:pt x="866953" y="792175"/>
                </a:cubicBezTo>
                <a:cubicBezTo>
                  <a:pt x="866953" y="810869"/>
                  <a:pt x="871627" y="821385"/>
                  <a:pt x="880974" y="823722"/>
                </a:cubicBezTo>
                <a:cubicBezTo>
                  <a:pt x="890321" y="826059"/>
                  <a:pt x="906679" y="824890"/>
                  <a:pt x="930047" y="820217"/>
                </a:cubicBezTo>
                <a:cubicBezTo>
                  <a:pt x="1037540" y="796849"/>
                  <a:pt x="1126338" y="808533"/>
                  <a:pt x="1196442" y="855269"/>
                </a:cubicBezTo>
                <a:cubicBezTo>
                  <a:pt x="1247852" y="892657"/>
                  <a:pt x="1280567" y="937057"/>
                  <a:pt x="1294588" y="988466"/>
                </a:cubicBezTo>
                <a:cubicBezTo>
                  <a:pt x="1299261" y="1021181"/>
                  <a:pt x="1301598" y="1058570"/>
                  <a:pt x="1301598" y="1100633"/>
                </a:cubicBezTo>
                <a:cubicBezTo>
                  <a:pt x="1301598" y="1142695"/>
                  <a:pt x="1299261" y="1177747"/>
                  <a:pt x="1294588" y="1205789"/>
                </a:cubicBezTo>
                <a:cubicBezTo>
                  <a:pt x="1289914" y="1224483"/>
                  <a:pt x="1277062" y="1254861"/>
                  <a:pt x="1256031" y="1296924"/>
                </a:cubicBezTo>
                <a:cubicBezTo>
                  <a:pt x="1234999" y="1338986"/>
                  <a:pt x="1217473" y="1364691"/>
                  <a:pt x="1203453" y="1374038"/>
                </a:cubicBezTo>
                <a:lnTo>
                  <a:pt x="1168401" y="1430121"/>
                </a:lnTo>
                <a:cubicBezTo>
                  <a:pt x="1159053" y="1448816"/>
                  <a:pt x="1131012" y="1475689"/>
                  <a:pt x="1084276" y="1510741"/>
                </a:cubicBezTo>
                <a:cubicBezTo>
                  <a:pt x="1037540" y="1545793"/>
                  <a:pt x="1009498" y="1563319"/>
                  <a:pt x="1000151" y="1563319"/>
                </a:cubicBezTo>
                <a:cubicBezTo>
                  <a:pt x="995477" y="1563319"/>
                  <a:pt x="984962" y="1559814"/>
                  <a:pt x="968604" y="1552803"/>
                </a:cubicBezTo>
                <a:cubicBezTo>
                  <a:pt x="952247" y="1545793"/>
                  <a:pt x="944068" y="1542288"/>
                  <a:pt x="944068" y="1542288"/>
                </a:cubicBezTo>
                <a:cubicBezTo>
                  <a:pt x="944068" y="1537614"/>
                  <a:pt x="951078" y="1532940"/>
                  <a:pt x="965099" y="1528267"/>
                </a:cubicBezTo>
                <a:cubicBezTo>
                  <a:pt x="988467" y="1514246"/>
                  <a:pt x="1016509" y="1482699"/>
                  <a:pt x="1049224" y="1433627"/>
                </a:cubicBezTo>
                <a:cubicBezTo>
                  <a:pt x="1081939" y="1384554"/>
                  <a:pt x="1102970" y="1343660"/>
                  <a:pt x="1112317" y="1310945"/>
                </a:cubicBezTo>
                <a:cubicBezTo>
                  <a:pt x="1145033" y="1222146"/>
                  <a:pt x="1167232" y="1159053"/>
                  <a:pt x="1178916" y="1121664"/>
                </a:cubicBezTo>
                <a:cubicBezTo>
                  <a:pt x="1190600" y="1084275"/>
                  <a:pt x="1194106" y="1046886"/>
                  <a:pt x="1189432" y="1009497"/>
                </a:cubicBezTo>
                <a:cubicBezTo>
                  <a:pt x="1189432" y="953414"/>
                  <a:pt x="1177748" y="913689"/>
                  <a:pt x="1154380" y="890321"/>
                </a:cubicBezTo>
                <a:cubicBezTo>
                  <a:pt x="1112317" y="857605"/>
                  <a:pt x="1039877" y="852932"/>
                  <a:pt x="937058" y="876300"/>
                </a:cubicBezTo>
                <a:cubicBezTo>
                  <a:pt x="913689" y="880973"/>
                  <a:pt x="897332" y="887984"/>
                  <a:pt x="887985" y="897331"/>
                </a:cubicBezTo>
                <a:cubicBezTo>
                  <a:pt x="878637" y="906678"/>
                  <a:pt x="873964" y="916025"/>
                  <a:pt x="873964" y="925373"/>
                </a:cubicBezTo>
                <a:cubicBezTo>
                  <a:pt x="873964" y="981456"/>
                  <a:pt x="869290" y="1030529"/>
                  <a:pt x="859943" y="1072591"/>
                </a:cubicBezTo>
                <a:lnTo>
                  <a:pt x="838912" y="1142695"/>
                </a:lnTo>
                <a:cubicBezTo>
                  <a:pt x="824891" y="1166063"/>
                  <a:pt x="815544" y="1183589"/>
                  <a:pt x="810870" y="1195273"/>
                </a:cubicBezTo>
                <a:cubicBezTo>
                  <a:pt x="806197" y="1206957"/>
                  <a:pt x="794513" y="1222146"/>
                  <a:pt x="775818" y="1240841"/>
                </a:cubicBezTo>
                <a:cubicBezTo>
                  <a:pt x="771145" y="1245514"/>
                  <a:pt x="755956" y="1258367"/>
                  <a:pt x="730251" y="1279398"/>
                </a:cubicBezTo>
                <a:cubicBezTo>
                  <a:pt x="704546" y="1300429"/>
                  <a:pt x="684683" y="1313281"/>
                  <a:pt x="670662" y="1317955"/>
                </a:cubicBezTo>
                <a:cubicBezTo>
                  <a:pt x="651968" y="1317955"/>
                  <a:pt x="619253" y="1313281"/>
                  <a:pt x="572517" y="1303934"/>
                </a:cubicBezTo>
                <a:cubicBezTo>
                  <a:pt x="539802" y="1285240"/>
                  <a:pt x="509423" y="1265377"/>
                  <a:pt x="481381" y="1244346"/>
                </a:cubicBezTo>
                <a:cubicBezTo>
                  <a:pt x="453340" y="1223315"/>
                  <a:pt x="434646" y="1201115"/>
                  <a:pt x="425298" y="1177747"/>
                </a:cubicBezTo>
                <a:cubicBezTo>
                  <a:pt x="415951" y="1173073"/>
                  <a:pt x="406604" y="1168400"/>
                  <a:pt x="397257" y="1163726"/>
                </a:cubicBezTo>
                <a:cubicBezTo>
                  <a:pt x="359868" y="1145032"/>
                  <a:pt x="394920" y="1093622"/>
                  <a:pt x="502413" y="1009497"/>
                </a:cubicBezTo>
                <a:cubicBezTo>
                  <a:pt x="563169" y="962761"/>
                  <a:pt x="630937" y="920699"/>
                  <a:pt x="705714" y="883310"/>
                </a:cubicBezTo>
                <a:cubicBezTo>
                  <a:pt x="743103" y="873963"/>
                  <a:pt x="761797" y="864616"/>
                  <a:pt x="761797" y="855269"/>
                </a:cubicBezTo>
                <a:cubicBezTo>
                  <a:pt x="761797" y="850595"/>
                  <a:pt x="759461" y="836574"/>
                  <a:pt x="754787" y="813206"/>
                </a:cubicBezTo>
                <a:cubicBezTo>
                  <a:pt x="750113" y="789838"/>
                  <a:pt x="745440" y="771144"/>
                  <a:pt x="740766" y="757123"/>
                </a:cubicBezTo>
                <a:cubicBezTo>
                  <a:pt x="740766" y="752449"/>
                  <a:pt x="730251" y="739597"/>
                  <a:pt x="709219" y="718566"/>
                </a:cubicBezTo>
                <a:cubicBezTo>
                  <a:pt x="688188" y="697535"/>
                  <a:pt x="675336" y="687019"/>
                  <a:pt x="670662" y="687019"/>
                </a:cubicBezTo>
                <a:cubicBezTo>
                  <a:pt x="647294" y="682345"/>
                  <a:pt x="623926" y="694029"/>
                  <a:pt x="600558" y="722071"/>
                </a:cubicBezTo>
                <a:cubicBezTo>
                  <a:pt x="595885" y="736092"/>
                  <a:pt x="591211" y="743102"/>
                  <a:pt x="586537" y="743102"/>
                </a:cubicBezTo>
                <a:cubicBezTo>
                  <a:pt x="581864" y="743102"/>
                  <a:pt x="572517" y="733755"/>
                  <a:pt x="558496" y="715061"/>
                </a:cubicBezTo>
                <a:cubicBezTo>
                  <a:pt x="544475" y="696366"/>
                  <a:pt x="532791" y="684682"/>
                  <a:pt x="523444" y="680009"/>
                </a:cubicBezTo>
                <a:cubicBezTo>
                  <a:pt x="495402" y="675335"/>
                  <a:pt x="484887" y="646125"/>
                  <a:pt x="491897" y="592379"/>
                </a:cubicBezTo>
                <a:cubicBezTo>
                  <a:pt x="498907" y="538632"/>
                  <a:pt x="528117" y="441655"/>
                  <a:pt x="579527" y="301447"/>
                </a:cubicBezTo>
                <a:cubicBezTo>
                  <a:pt x="621589" y="189281"/>
                  <a:pt x="642621" y="128524"/>
                  <a:pt x="642621" y="119177"/>
                </a:cubicBezTo>
                <a:cubicBezTo>
                  <a:pt x="656641" y="72441"/>
                  <a:pt x="656641" y="39725"/>
                  <a:pt x="642621" y="21031"/>
                </a:cubicBezTo>
                <a:cubicBezTo>
                  <a:pt x="637947" y="7010"/>
                  <a:pt x="636779" y="0"/>
                  <a:pt x="6391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rgbClr val="000000"/>
              </a:solidFill>
              <a:latin typeface="钟齐流江毛笔草体" panose="00000500000000000000" pitchFamily="2" charset="0"/>
              <a:ea typeface="钟齐流江毛笔草体" panose="00000500000000000000" pitchFamily="2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F5D6F14-0593-F7CB-EF71-FDF8BB0EAB3F}"/>
              </a:ext>
            </a:extLst>
          </p:cNvPr>
          <p:cNvSpPr txBox="1"/>
          <p:nvPr/>
        </p:nvSpPr>
        <p:spPr>
          <a:xfrm>
            <a:off x="6039642" y="2463755"/>
            <a:ext cx="1112353" cy="1304095"/>
          </a:xfrm>
          <a:custGeom>
            <a:avLst/>
            <a:gdLst/>
            <a:ahLst/>
            <a:cxnLst/>
            <a:rect l="l" t="t" r="r" b="b"/>
            <a:pathLst>
              <a:path w="1333463" h="1563319">
                <a:moveTo>
                  <a:pt x="747777" y="946404"/>
                </a:moveTo>
                <a:cubicBezTo>
                  <a:pt x="738429" y="946404"/>
                  <a:pt x="724409" y="953414"/>
                  <a:pt x="705714" y="967435"/>
                </a:cubicBezTo>
                <a:cubicBezTo>
                  <a:pt x="630937" y="1004824"/>
                  <a:pt x="569011" y="1039876"/>
                  <a:pt x="519938" y="1072591"/>
                </a:cubicBezTo>
                <a:cubicBezTo>
                  <a:pt x="470866" y="1105306"/>
                  <a:pt x="446329" y="1128674"/>
                  <a:pt x="446329" y="1142695"/>
                </a:cubicBezTo>
                <a:cubicBezTo>
                  <a:pt x="446329" y="1147369"/>
                  <a:pt x="449835" y="1153211"/>
                  <a:pt x="456845" y="1160221"/>
                </a:cubicBezTo>
                <a:cubicBezTo>
                  <a:pt x="463855" y="1167231"/>
                  <a:pt x="472034" y="1170737"/>
                  <a:pt x="481382" y="1170737"/>
                </a:cubicBezTo>
                <a:cubicBezTo>
                  <a:pt x="490729" y="1170737"/>
                  <a:pt x="504750" y="1173073"/>
                  <a:pt x="523444" y="1177747"/>
                </a:cubicBezTo>
                <a:cubicBezTo>
                  <a:pt x="574853" y="1201115"/>
                  <a:pt x="614579" y="1212799"/>
                  <a:pt x="642621" y="1212799"/>
                </a:cubicBezTo>
                <a:cubicBezTo>
                  <a:pt x="647294" y="1212799"/>
                  <a:pt x="656641" y="1211631"/>
                  <a:pt x="670662" y="1209294"/>
                </a:cubicBezTo>
                <a:cubicBezTo>
                  <a:pt x="684683" y="1206957"/>
                  <a:pt x="696367" y="1198778"/>
                  <a:pt x="705714" y="1184757"/>
                </a:cubicBezTo>
                <a:cubicBezTo>
                  <a:pt x="715061" y="1170737"/>
                  <a:pt x="724409" y="1154379"/>
                  <a:pt x="733756" y="1135685"/>
                </a:cubicBezTo>
                <a:cubicBezTo>
                  <a:pt x="738429" y="1121664"/>
                  <a:pt x="744271" y="1093622"/>
                  <a:pt x="751282" y="1051560"/>
                </a:cubicBezTo>
                <a:cubicBezTo>
                  <a:pt x="758292" y="1009497"/>
                  <a:pt x="761797" y="981456"/>
                  <a:pt x="761797" y="967435"/>
                </a:cubicBezTo>
                <a:cubicBezTo>
                  <a:pt x="761797" y="953414"/>
                  <a:pt x="757124" y="946404"/>
                  <a:pt x="747777" y="946404"/>
                </a:cubicBezTo>
                <a:close/>
                <a:moveTo>
                  <a:pt x="25705" y="490728"/>
                </a:moveTo>
                <a:cubicBezTo>
                  <a:pt x="39726" y="495401"/>
                  <a:pt x="51410" y="504749"/>
                  <a:pt x="60757" y="518769"/>
                </a:cubicBezTo>
                <a:cubicBezTo>
                  <a:pt x="74778" y="542137"/>
                  <a:pt x="85294" y="573684"/>
                  <a:pt x="92304" y="613410"/>
                </a:cubicBezTo>
                <a:cubicBezTo>
                  <a:pt x="99315" y="653135"/>
                  <a:pt x="102820" y="724408"/>
                  <a:pt x="102820" y="827227"/>
                </a:cubicBezTo>
                <a:cubicBezTo>
                  <a:pt x="93472" y="925373"/>
                  <a:pt x="88799" y="1004824"/>
                  <a:pt x="88799" y="1065581"/>
                </a:cubicBezTo>
                <a:cubicBezTo>
                  <a:pt x="84126" y="1187094"/>
                  <a:pt x="88799" y="1247851"/>
                  <a:pt x="102820" y="1247851"/>
                </a:cubicBezTo>
                <a:cubicBezTo>
                  <a:pt x="112167" y="1247851"/>
                  <a:pt x="142545" y="1209294"/>
                  <a:pt x="193955" y="1132179"/>
                </a:cubicBezTo>
                <a:cubicBezTo>
                  <a:pt x="245365" y="1055065"/>
                  <a:pt x="275743" y="1000150"/>
                  <a:pt x="285090" y="967435"/>
                </a:cubicBezTo>
                <a:cubicBezTo>
                  <a:pt x="294437" y="953414"/>
                  <a:pt x="301448" y="946404"/>
                  <a:pt x="306121" y="946404"/>
                </a:cubicBezTo>
                <a:cubicBezTo>
                  <a:pt x="310795" y="946404"/>
                  <a:pt x="313132" y="949909"/>
                  <a:pt x="313132" y="956919"/>
                </a:cubicBezTo>
                <a:cubicBezTo>
                  <a:pt x="313132" y="963930"/>
                  <a:pt x="311964" y="974445"/>
                  <a:pt x="309627" y="988466"/>
                </a:cubicBezTo>
                <a:cubicBezTo>
                  <a:pt x="307290" y="1002487"/>
                  <a:pt x="306121" y="1009497"/>
                  <a:pt x="306121" y="1009497"/>
                </a:cubicBezTo>
                <a:cubicBezTo>
                  <a:pt x="301448" y="1018845"/>
                  <a:pt x="299111" y="1030529"/>
                  <a:pt x="299111" y="1044549"/>
                </a:cubicBezTo>
                <a:cubicBezTo>
                  <a:pt x="299111" y="1058570"/>
                  <a:pt x="292101" y="1079601"/>
                  <a:pt x="278080" y="1107643"/>
                </a:cubicBezTo>
                <a:cubicBezTo>
                  <a:pt x="264059" y="1135685"/>
                  <a:pt x="254712" y="1159053"/>
                  <a:pt x="250038" y="1177747"/>
                </a:cubicBezTo>
                <a:lnTo>
                  <a:pt x="221997" y="1240841"/>
                </a:lnTo>
                <a:cubicBezTo>
                  <a:pt x="207976" y="1292250"/>
                  <a:pt x="186945" y="1331976"/>
                  <a:pt x="158903" y="1360017"/>
                </a:cubicBezTo>
                <a:cubicBezTo>
                  <a:pt x="135535" y="1378712"/>
                  <a:pt x="123851" y="1388059"/>
                  <a:pt x="123851" y="1388059"/>
                </a:cubicBezTo>
                <a:cubicBezTo>
                  <a:pt x="119177" y="1388059"/>
                  <a:pt x="93472" y="1371701"/>
                  <a:pt x="46737" y="1338986"/>
                </a:cubicBezTo>
                <a:cubicBezTo>
                  <a:pt x="18695" y="1320292"/>
                  <a:pt x="4674" y="1254861"/>
                  <a:pt x="4674" y="1142695"/>
                </a:cubicBezTo>
                <a:cubicBezTo>
                  <a:pt x="-4673" y="1077265"/>
                  <a:pt x="1" y="965098"/>
                  <a:pt x="18695" y="806196"/>
                </a:cubicBezTo>
                <a:cubicBezTo>
                  <a:pt x="23368" y="750113"/>
                  <a:pt x="25705" y="680009"/>
                  <a:pt x="25705" y="595884"/>
                </a:cubicBezTo>
                <a:cubicBezTo>
                  <a:pt x="25705" y="581863"/>
                  <a:pt x="25705" y="565505"/>
                  <a:pt x="25705" y="546811"/>
                </a:cubicBezTo>
                <a:cubicBezTo>
                  <a:pt x="25705" y="528117"/>
                  <a:pt x="25705" y="514096"/>
                  <a:pt x="25705" y="504749"/>
                </a:cubicBezTo>
                <a:cubicBezTo>
                  <a:pt x="25705" y="495401"/>
                  <a:pt x="25705" y="490728"/>
                  <a:pt x="25705" y="490728"/>
                </a:cubicBezTo>
                <a:close/>
                <a:moveTo>
                  <a:pt x="1066750" y="261137"/>
                </a:moveTo>
                <a:cubicBezTo>
                  <a:pt x="1069087" y="261137"/>
                  <a:pt x="1072592" y="261721"/>
                  <a:pt x="1077265" y="262890"/>
                </a:cubicBezTo>
                <a:cubicBezTo>
                  <a:pt x="1086613" y="265227"/>
                  <a:pt x="1098296" y="268732"/>
                  <a:pt x="1112317" y="273405"/>
                </a:cubicBezTo>
                <a:cubicBezTo>
                  <a:pt x="1126338" y="278079"/>
                  <a:pt x="1149706" y="287426"/>
                  <a:pt x="1182421" y="301447"/>
                </a:cubicBezTo>
                <a:cubicBezTo>
                  <a:pt x="1215136" y="315468"/>
                  <a:pt x="1250189" y="336499"/>
                  <a:pt x="1287577" y="364541"/>
                </a:cubicBezTo>
                <a:cubicBezTo>
                  <a:pt x="1315619" y="397256"/>
                  <a:pt x="1330808" y="421792"/>
                  <a:pt x="1333145" y="438150"/>
                </a:cubicBezTo>
                <a:cubicBezTo>
                  <a:pt x="1335482" y="454507"/>
                  <a:pt x="1324966" y="469697"/>
                  <a:pt x="1301598" y="483717"/>
                </a:cubicBezTo>
                <a:cubicBezTo>
                  <a:pt x="1292251" y="493065"/>
                  <a:pt x="1282904" y="495401"/>
                  <a:pt x="1273557" y="490728"/>
                </a:cubicBezTo>
                <a:cubicBezTo>
                  <a:pt x="1245515" y="481381"/>
                  <a:pt x="1210463" y="488391"/>
                  <a:pt x="1168401" y="511759"/>
                </a:cubicBezTo>
                <a:cubicBezTo>
                  <a:pt x="1131012" y="525780"/>
                  <a:pt x="1109981" y="528117"/>
                  <a:pt x="1105307" y="518769"/>
                </a:cubicBezTo>
                <a:cubicBezTo>
                  <a:pt x="1100634" y="514096"/>
                  <a:pt x="1104139" y="503580"/>
                  <a:pt x="1115823" y="487223"/>
                </a:cubicBezTo>
                <a:cubicBezTo>
                  <a:pt x="1127507" y="470865"/>
                  <a:pt x="1138022" y="451002"/>
                  <a:pt x="1147369" y="427634"/>
                </a:cubicBezTo>
                <a:cubicBezTo>
                  <a:pt x="1156717" y="404266"/>
                  <a:pt x="1161390" y="390245"/>
                  <a:pt x="1161390" y="385572"/>
                </a:cubicBezTo>
                <a:cubicBezTo>
                  <a:pt x="1156717" y="371551"/>
                  <a:pt x="1143864" y="351688"/>
                  <a:pt x="1122833" y="325983"/>
                </a:cubicBezTo>
                <a:cubicBezTo>
                  <a:pt x="1101802" y="300279"/>
                  <a:pt x="1084276" y="287426"/>
                  <a:pt x="1070255" y="287426"/>
                </a:cubicBezTo>
                <a:cubicBezTo>
                  <a:pt x="1065581" y="273405"/>
                  <a:pt x="1063245" y="265227"/>
                  <a:pt x="1063245" y="262890"/>
                </a:cubicBezTo>
                <a:cubicBezTo>
                  <a:pt x="1063245" y="261721"/>
                  <a:pt x="1064413" y="261137"/>
                  <a:pt x="1066750" y="261137"/>
                </a:cubicBezTo>
                <a:close/>
                <a:moveTo>
                  <a:pt x="639115" y="0"/>
                </a:moveTo>
                <a:cubicBezTo>
                  <a:pt x="641452" y="0"/>
                  <a:pt x="653136" y="4673"/>
                  <a:pt x="674167" y="14021"/>
                </a:cubicBezTo>
                <a:cubicBezTo>
                  <a:pt x="695199" y="23368"/>
                  <a:pt x="708051" y="35052"/>
                  <a:pt x="712725" y="49073"/>
                </a:cubicBezTo>
                <a:cubicBezTo>
                  <a:pt x="717398" y="63093"/>
                  <a:pt x="719735" y="98145"/>
                  <a:pt x="719735" y="154229"/>
                </a:cubicBezTo>
                <a:cubicBezTo>
                  <a:pt x="719735" y="200965"/>
                  <a:pt x="715061" y="266395"/>
                  <a:pt x="705714" y="350520"/>
                </a:cubicBezTo>
                <a:lnTo>
                  <a:pt x="677673" y="427634"/>
                </a:lnTo>
                <a:lnTo>
                  <a:pt x="649631" y="553821"/>
                </a:lnTo>
                <a:cubicBezTo>
                  <a:pt x="644958" y="595884"/>
                  <a:pt x="643789" y="619252"/>
                  <a:pt x="646126" y="623925"/>
                </a:cubicBezTo>
                <a:cubicBezTo>
                  <a:pt x="648463" y="628599"/>
                  <a:pt x="658978" y="630936"/>
                  <a:pt x="677673" y="630936"/>
                </a:cubicBezTo>
                <a:cubicBezTo>
                  <a:pt x="719735" y="630936"/>
                  <a:pt x="760629" y="649630"/>
                  <a:pt x="800354" y="687019"/>
                </a:cubicBezTo>
                <a:cubicBezTo>
                  <a:pt x="840080" y="724408"/>
                  <a:pt x="862280" y="759460"/>
                  <a:pt x="866953" y="792175"/>
                </a:cubicBezTo>
                <a:cubicBezTo>
                  <a:pt x="866953" y="810869"/>
                  <a:pt x="871627" y="821385"/>
                  <a:pt x="880974" y="823722"/>
                </a:cubicBezTo>
                <a:cubicBezTo>
                  <a:pt x="890321" y="826059"/>
                  <a:pt x="906679" y="824890"/>
                  <a:pt x="930047" y="820217"/>
                </a:cubicBezTo>
                <a:cubicBezTo>
                  <a:pt x="1037540" y="796849"/>
                  <a:pt x="1126338" y="808533"/>
                  <a:pt x="1196442" y="855269"/>
                </a:cubicBezTo>
                <a:cubicBezTo>
                  <a:pt x="1247852" y="892657"/>
                  <a:pt x="1280567" y="937057"/>
                  <a:pt x="1294588" y="988466"/>
                </a:cubicBezTo>
                <a:cubicBezTo>
                  <a:pt x="1299261" y="1021181"/>
                  <a:pt x="1301598" y="1058570"/>
                  <a:pt x="1301598" y="1100633"/>
                </a:cubicBezTo>
                <a:cubicBezTo>
                  <a:pt x="1301598" y="1142695"/>
                  <a:pt x="1299261" y="1177747"/>
                  <a:pt x="1294588" y="1205789"/>
                </a:cubicBezTo>
                <a:cubicBezTo>
                  <a:pt x="1289914" y="1224483"/>
                  <a:pt x="1277062" y="1254861"/>
                  <a:pt x="1256030" y="1296924"/>
                </a:cubicBezTo>
                <a:cubicBezTo>
                  <a:pt x="1234999" y="1338986"/>
                  <a:pt x="1217474" y="1364691"/>
                  <a:pt x="1203453" y="1374038"/>
                </a:cubicBezTo>
                <a:lnTo>
                  <a:pt x="1168401" y="1430121"/>
                </a:lnTo>
                <a:cubicBezTo>
                  <a:pt x="1159053" y="1448816"/>
                  <a:pt x="1131012" y="1475689"/>
                  <a:pt x="1084276" y="1510741"/>
                </a:cubicBezTo>
                <a:cubicBezTo>
                  <a:pt x="1037540" y="1545793"/>
                  <a:pt x="1009498" y="1563319"/>
                  <a:pt x="1000151" y="1563319"/>
                </a:cubicBezTo>
                <a:cubicBezTo>
                  <a:pt x="995477" y="1563319"/>
                  <a:pt x="984962" y="1559814"/>
                  <a:pt x="968604" y="1552803"/>
                </a:cubicBezTo>
                <a:cubicBezTo>
                  <a:pt x="952246" y="1545793"/>
                  <a:pt x="944068" y="1542288"/>
                  <a:pt x="944068" y="1542288"/>
                </a:cubicBezTo>
                <a:cubicBezTo>
                  <a:pt x="944068" y="1537614"/>
                  <a:pt x="951078" y="1532940"/>
                  <a:pt x="965099" y="1528267"/>
                </a:cubicBezTo>
                <a:cubicBezTo>
                  <a:pt x="988467" y="1514246"/>
                  <a:pt x="1016509" y="1482699"/>
                  <a:pt x="1049224" y="1433627"/>
                </a:cubicBezTo>
                <a:cubicBezTo>
                  <a:pt x="1081939" y="1384554"/>
                  <a:pt x="1102970" y="1343660"/>
                  <a:pt x="1112317" y="1310945"/>
                </a:cubicBezTo>
                <a:cubicBezTo>
                  <a:pt x="1145033" y="1222146"/>
                  <a:pt x="1167232" y="1159053"/>
                  <a:pt x="1178916" y="1121664"/>
                </a:cubicBezTo>
                <a:cubicBezTo>
                  <a:pt x="1190600" y="1084275"/>
                  <a:pt x="1194105" y="1046886"/>
                  <a:pt x="1189432" y="1009497"/>
                </a:cubicBezTo>
                <a:cubicBezTo>
                  <a:pt x="1189432" y="953414"/>
                  <a:pt x="1177748" y="913689"/>
                  <a:pt x="1154380" y="890321"/>
                </a:cubicBezTo>
                <a:cubicBezTo>
                  <a:pt x="1112317" y="857605"/>
                  <a:pt x="1039876" y="852932"/>
                  <a:pt x="937057" y="876300"/>
                </a:cubicBezTo>
                <a:cubicBezTo>
                  <a:pt x="913689" y="880973"/>
                  <a:pt x="897332" y="887984"/>
                  <a:pt x="887985" y="897331"/>
                </a:cubicBezTo>
                <a:cubicBezTo>
                  <a:pt x="878637" y="906678"/>
                  <a:pt x="873964" y="916025"/>
                  <a:pt x="873964" y="925373"/>
                </a:cubicBezTo>
                <a:cubicBezTo>
                  <a:pt x="873964" y="981456"/>
                  <a:pt x="869290" y="1030529"/>
                  <a:pt x="859943" y="1072591"/>
                </a:cubicBezTo>
                <a:lnTo>
                  <a:pt x="838912" y="1142695"/>
                </a:lnTo>
                <a:cubicBezTo>
                  <a:pt x="824891" y="1166063"/>
                  <a:pt x="815544" y="1183589"/>
                  <a:pt x="810870" y="1195273"/>
                </a:cubicBezTo>
                <a:cubicBezTo>
                  <a:pt x="806197" y="1206957"/>
                  <a:pt x="794512" y="1222146"/>
                  <a:pt x="775818" y="1240841"/>
                </a:cubicBezTo>
                <a:cubicBezTo>
                  <a:pt x="771145" y="1245514"/>
                  <a:pt x="755955" y="1258367"/>
                  <a:pt x="730251" y="1279398"/>
                </a:cubicBezTo>
                <a:cubicBezTo>
                  <a:pt x="704546" y="1300429"/>
                  <a:pt x="684683" y="1313281"/>
                  <a:pt x="670662" y="1317955"/>
                </a:cubicBezTo>
                <a:cubicBezTo>
                  <a:pt x="651968" y="1317955"/>
                  <a:pt x="619252" y="1313281"/>
                  <a:pt x="572517" y="1303934"/>
                </a:cubicBezTo>
                <a:cubicBezTo>
                  <a:pt x="539801" y="1285240"/>
                  <a:pt x="509423" y="1265377"/>
                  <a:pt x="481382" y="1244346"/>
                </a:cubicBezTo>
                <a:cubicBezTo>
                  <a:pt x="453340" y="1223315"/>
                  <a:pt x="434645" y="1201115"/>
                  <a:pt x="425298" y="1177747"/>
                </a:cubicBezTo>
                <a:cubicBezTo>
                  <a:pt x="415951" y="1173073"/>
                  <a:pt x="406604" y="1168400"/>
                  <a:pt x="397256" y="1163726"/>
                </a:cubicBezTo>
                <a:cubicBezTo>
                  <a:pt x="359868" y="1145032"/>
                  <a:pt x="394920" y="1093622"/>
                  <a:pt x="502412" y="1009497"/>
                </a:cubicBezTo>
                <a:cubicBezTo>
                  <a:pt x="563169" y="962761"/>
                  <a:pt x="630937" y="920699"/>
                  <a:pt x="705714" y="883310"/>
                </a:cubicBezTo>
                <a:cubicBezTo>
                  <a:pt x="743103" y="873963"/>
                  <a:pt x="761797" y="864616"/>
                  <a:pt x="761797" y="855269"/>
                </a:cubicBezTo>
                <a:cubicBezTo>
                  <a:pt x="761797" y="850595"/>
                  <a:pt x="759460" y="836574"/>
                  <a:pt x="754787" y="813206"/>
                </a:cubicBezTo>
                <a:cubicBezTo>
                  <a:pt x="750113" y="789838"/>
                  <a:pt x="745440" y="771144"/>
                  <a:pt x="740766" y="757123"/>
                </a:cubicBezTo>
                <a:cubicBezTo>
                  <a:pt x="740766" y="752449"/>
                  <a:pt x="730251" y="739597"/>
                  <a:pt x="709219" y="718566"/>
                </a:cubicBezTo>
                <a:cubicBezTo>
                  <a:pt x="688188" y="697535"/>
                  <a:pt x="675336" y="687019"/>
                  <a:pt x="670662" y="687019"/>
                </a:cubicBezTo>
                <a:cubicBezTo>
                  <a:pt x="647294" y="682345"/>
                  <a:pt x="623926" y="694029"/>
                  <a:pt x="600558" y="722071"/>
                </a:cubicBezTo>
                <a:cubicBezTo>
                  <a:pt x="595885" y="736092"/>
                  <a:pt x="591211" y="743102"/>
                  <a:pt x="586537" y="743102"/>
                </a:cubicBezTo>
                <a:cubicBezTo>
                  <a:pt x="581864" y="743102"/>
                  <a:pt x="572517" y="733755"/>
                  <a:pt x="558496" y="715061"/>
                </a:cubicBezTo>
                <a:cubicBezTo>
                  <a:pt x="544475" y="696366"/>
                  <a:pt x="532791" y="684682"/>
                  <a:pt x="523444" y="680009"/>
                </a:cubicBezTo>
                <a:cubicBezTo>
                  <a:pt x="495402" y="675335"/>
                  <a:pt x="484887" y="646125"/>
                  <a:pt x="491897" y="592379"/>
                </a:cubicBezTo>
                <a:cubicBezTo>
                  <a:pt x="498907" y="538632"/>
                  <a:pt x="528117" y="441655"/>
                  <a:pt x="579527" y="301447"/>
                </a:cubicBezTo>
                <a:cubicBezTo>
                  <a:pt x="621590" y="189281"/>
                  <a:pt x="642621" y="128524"/>
                  <a:pt x="642621" y="119177"/>
                </a:cubicBezTo>
                <a:cubicBezTo>
                  <a:pt x="656641" y="72441"/>
                  <a:pt x="656641" y="39725"/>
                  <a:pt x="642621" y="21031"/>
                </a:cubicBezTo>
                <a:cubicBezTo>
                  <a:pt x="637947" y="7010"/>
                  <a:pt x="636778" y="0"/>
                  <a:pt x="6391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rgbClr val="000000"/>
              </a:solidFill>
              <a:latin typeface="钟齐流江毛笔草体" panose="00000500000000000000" pitchFamily="2" charset="0"/>
              <a:ea typeface="钟齐流江毛笔草体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100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6440D0A4-970A-AA99-9336-50DAD5D48B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91" r="943" b="2485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AE496931-2494-9A22-4233-45FE753197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50297"/>
            <a:ext cx="12192000" cy="5607703"/>
          </a:xfrm>
          <a:custGeom>
            <a:avLst/>
            <a:gdLst>
              <a:gd name="connsiteX0" fmla="*/ 0 w 12192000"/>
              <a:gd name="connsiteY0" fmla="*/ 0 h 5607703"/>
              <a:gd name="connsiteX1" fmla="*/ 12192000 w 12192000"/>
              <a:gd name="connsiteY1" fmla="*/ 0 h 5607703"/>
              <a:gd name="connsiteX2" fmla="*/ 12192000 w 12192000"/>
              <a:gd name="connsiteY2" fmla="*/ 5607703 h 5607703"/>
              <a:gd name="connsiteX3" fmla="*/ 0 w 12192000"/>
              <a:gd name="connsiteY3" fmla="*/ 5607703 h 560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703">
                <a:moveTo>
                  <a:pt x="0" y="0"/>
                </a:moveTo>
                <a:lnTo>
                  <a:pt x="12192000" y="0"/>
                </a:lnTo>
                <a:lnTo>
                  <a:pt x="12192000" y="5607703"/>
                </a:lnTo>
                <a:lnTo>
                  <a:pt x="0" y="5607703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76FB4F64-D78F-6218-3EF9-7A81D289C7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7" b="45788"/>
          <a:stretch>
            <a:fillRect/>
          </a:stretch>
        </p:blipFill>
        <p:spPr>
          <a:xfrm>
            <a:off x="0" y="0"/>
            <a:ext cx="8711856" cy="6858000"/>
          </a:xfrm>
          <a:custGeom>
            <a:avLst/>
            <a:gdLst>
              <a:gd name="connsiteX0" fmla="*/ 0 w 8711856"/>
              <a:gd name="connsiteY0" fmla="*/ 0 h 6858000"/>
              <a:gd name="connsiteX1" fmla="*/ 8711856 w 8711856"/>
              <a:gd name="connsiteY1" fmla="*/ 0 h 6858000"/>
              <a:gd name="connsiteX2" fmla="*/ 8711856 w 8711856"/>
              <a:gd name="connsiteY2" fmla="*/ 6858000 h 6858000"/>
              <a:gd name="connsiteX3" fmla="*/ 0 w 87118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1856" h="6858000">
                <a:moveTo>
                  <a:pt x="0" y="0"/>
                </a:moveTo>
                <a:lnTo>
                  <a:pt x="8711856" y="0"/>
                </a:lnTo>
                <a:lnTo>
                  <a:pt x="87118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924E3C-8F22-8F42-E37D-5D3AC9FE7F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99"/>
          <a:stretch/>
        </p:blipFill>
        <p:spPr>
          <a:xfrm>
            <a:off x="845766" y="0"/>
            <a:ext cx="2187063" cy="4254921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293AAC-2065-AB50-6EB3-92F76E7FFF8D}"/>
              </a:ext>
            </a:extLst>
          </p:cNvPr>
          <p:cNvSpPr/>
          <p:nvPr/>
        </p:nvSpPr>
        <p:spPr>
          <a:xfrm>
            <a:off x="7371710" y="1642293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11A392-2FCC-CB4D-F232-0BB149BED057}"/>
              </a:ext>
            </a:extLst>
          </p:cNvPr>
          <p:cNvSpPr txBox="1"/>
          <p:nvPr/>
        </p:nvSpPr>
        <p:spPr>
          <a:xfrm>
            <a:off x="7815771" y="1642293"/>
            <a:ext cx="199606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13800" dirty="0">
                <a:solidFill>
                  <a:srgbClr val="205D65"/>
                </a:solidFill>
              </a:rPr>
              <a:t>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AC649D-9E79-7482-C5EC-D033560CE76F}"/>
              </a:ext>
            </a:extLst>
          </p:cNvPr>
          <p:cNvSpPr txBox="1"/>
          <p:nvPr/>
        </p:nvSpPr>
        <p:spPr>
          <a:xfrm>
            <a:off x="7364147" y="2018179"/>
            <a:ext cx="569387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55E2FC-6F75-D2D8-97B4-7C36FC74F964}"/>
              </a:ext>
            </a:extLst>
          </p:cNvPr>
          <p:cNvSpPr txBox="1"/>
          <p:nvPr/>
        </p:nvSpPr>
        <p:spPr>
          <a:xfrm>
            <a:off x="3232234" y="1695108"/>
            <a:ext cx="3924151" cy="2754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</a:t>
            </a:r>
            <a:r>
              <a:rPr lang="en-US" altLang="zh-CN" dirty="0"/>
              <a:t>51PP T</a:t>
            </a:r>
            <a:r>
              <a:rPr lang="zh-CN" altLang="en-US" dirty="0"/>
              <a:t>模板网，幻 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grpSp>
        <p:nvGrpSpPr>
          <p:cNvPr id="10" name="图形 27">
            <a:extLst>
              <a:ext uri="{FF2B5EF4-FFF2-40B4-BE49-F238E27FC236}">
                <a16:creationId xmlns:a16="http://schemas.microsoft.com/office/drawing/2014/main" id="{6C492A79-5134-E9EC-0689-8C820D1BAFF2}"/>
              </a:ext>
            </a:extLst>
          </p:cNvPr>
          <p:cNvGrpSpPr/>
          <p:nvPr/>
        </p:nvGrpSpPr>
        <p:grpSpPr>
          <a:xfrm>
            <a:off x="8149770" y="4383608"/>
            <a:ext cx="4020446" cy="1997403"/>
            <a:chOff x="4375424" y="2892818"/>
            <a:chExt cx="1040286" cy="51682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BF14C6C-FA31-E0E1-FB02-B8F7949FCCAA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CCC11CA-00C4-6468-4456-DA3423CCC9CE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3636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Bent Arrow 3">
            <a:extLst>
              <a:ext uri="{FF2B5EF4-FFF2-40B4-BE49-F238E27FC236}">
                <a16:creationId xmlns:a16="http://schemas.microsoft.com/office/drawing/2014/main" id="{0C6C977D-10BC-660C-BD2D-C3DE0E5926AD}"/>
              </a:ext>
            </a:extLst>
          </p:cNvPr>
          <p:cNvSpPr/>
          <p:nvPr/>
        </p:nvSpPr>
        <p:spPr>
          <a:xfrm rot="13500000" flipH="1" flipV="1">
            <a:off x="5722287" y="2079574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FADE13DD-C469-240E-2744-C8102F746E2D}"/>
              </a:ext>
            </a:extLst>
          </p:cNvPr>
          <p:cNvSpPr/>
          <p:nvPr/>
        </p:nvSpPr>
        <p:spPr>
          <a:xfrm>
            <a:off x="6376920" y="3762222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400">
                <a:sym typeface="+mn-lt"/>
              </a:rPr>
              <a:t>3</a:t>
            </a:r>
            <a:endParaRPr lang="en-US" sz="2400" dirty="0"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B2357A84-4570-D177-CF93-607831344D02}"/>
              </a:ext>
            </a:extLst>
          </p:cNvPr>
          <p:cNvSpPr/>
          <p:nvPr/>
        </p:nvSpPr>
        <p:spPr>
          <a:xfrm>
            <a:off x="6376920" y="2283750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400" dirty="0">
                <a:sym typeface="+mn-lt"/>
              </a:rPr>
              <a:t>2</a:t>
            </a: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9B457F81-E051-AFBF-F8E4-3F70F4585BA3}"/>
              </a:ext>
            </a:extLst>
          </p:cNvPr>
          <p:cNvSpPr/>
          <p:nvPr/>
        </p:nvSpPr>
        <p:spPr>
          <a:xfrm>
            <a:off x="4852667" y="2289647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400">
                <a:sym typeface="+mn-lt"/>
              </a:rPr>
              <a:t>1</a:t>
            </a:r>
            <a:endParaRPr lang="en-US" sz="2400" dirty="0">
              <a:sym typeface="+mn-lt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A1F3376-8EEE-5878-B56C-D9B84A29EA40}"/>
              </a:ext>
            </a:extLst>
          </p:cNvPr>
          <p:cNvSpPr/>
          <p:nvPr/>
        </p:nvSpPr>
        <p:spPr>
          <a:xfrm>
            <a:off x="4852667" y="3762222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400" dirty="0">
                <a:sym typeface="+mn-lt"/>
              </a:rPr>
              <a:t>4</a:t>
            </a:r>
          </a:p>
        </p:txBody>
      </p:sp>
      <p:sp>
        <p:nvSpPr>
          <p:cNvPr id="15" name="Bent Arrow 8">
            <a:extLst>
              <a:ext uri="{FF2B5EF4-FFF2-40B4-BE49-F238E27FC236}">
                <a16:creationId xmlns:a16="http://schemas.microsoft.com/office/drawing/2014/main" id="{FDC370DB-31BD-51A1-70D0-A5F38DE16972}"/>
              </a:ext>
            </a:extLst>
          </p:cNvPr>
          <p:cNvSpPr/>
          <p:nvPr/>
        </p:nvSpPr>
        <p:spPr>
          <a:xfrm rot="18900000" flipH="1" flipV="1">
            <a:off x="6805316" y="3133891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Bent Arrow 9">
            <a:extLst>
              <a:ext uri="{FF2B5EF4-FFF2-40B4-BE49-F238E27FC236}">
                <a16:creationId xmlns:a16="http://schemas.microsoft.com/office/drawing/2014/main" id="{961BE267-6680-A2E4-02BB-3110C2820311}"/>
              </a:ext>
            </a:extLst>
          </p:cNvPr>
          <p:cNvSpPr/>
          <p:nvPr/>
        </p:nvSpPr>
        <p:spPr>
          <a:xfrm rot="2700000" flipH="1" flipV="1">
            <a:off x="5689200" y="4147220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Bent Arrow 10">
            <a:extLst>
              <a:ext uri="{FF2B5EF4-FFF2-40B4-BE49-F238E27FC236}">
                <a16:creationId xmlns:a16="http://schemas.microsoft.com/office/drawing/2014/main" id="{E7B75E37-3BA9-1375-E6B8-9D1A7A6F4406}"/>
              </a:ext>
            </a:extLst>
          </p:cNvPr>
          <p:cNvSpPr/>
          <p:nvPr/>
        </p:nvSpPr>
        <p:spPr>
          <a:xfrm rot="8100000" flipH="1" flipV="1">
            <a:off x="4592769" y="3109279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6D671F1-779B-E58D-9385-FBA283CA0167}"/>
              </a:ext>
            </a:extLst>
          </p:cNvPr>
          <p:cNvGrpSpPr/>
          <p:nvPr/>
        </p:nvGrpSpPr>
        <p:grpSpPr>
          <a:xfrm>
            <a:off x="7485240" y="1921524"/>
            <a:ext cx="3171756" cy="850025"/>
            <a:chOff x="424427" y="1856096"/>
            <a:chExt cx="3171756" cy="85002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BF5E67D-E1E9-36F4-8258-8728C77E313C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640CF2A-9199-5D0E-18AB-576E319A633D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52366EF-0C07-C966-0085-0DA407881792}"/>
              </a:ext>
            </a:extLst>
          </p:cNvPr>
          <p:cNvGrpSpPr/>
          <p:nvPr/>
        </p:nvGrpSpPr>
        <p:grpSpPr>
          <a:xfrm>
            <a:off x="1487608" y="1921524"/>
            <a:ext cx="3180291" cy="850025"/>
            <a:chOff x="444500" y="1856096"/>
            <a:chExt cx="3180291" cy="85002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7B1AE43-B7B2-A957-AECE-F3464D46DAAA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8DEDE04-D0CC-67F7-7D66-0E965041F2E7}"/>
                </a:ext>
              </a:extLst>
            </p:cNvPr>
            <p:cNvSpPr txBox="1"/>
            <p:nvPr/>
          </p:nvSpPr>
          <p:spPr>
            <a:xfrm>
              <a:off x="160549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8FDFD0F-C128-2673-CECE-4FA54FBD552D}"/>
              </a:ext>
            </a:extLst>
          </p:cNvPr>
          <p:cNvGrpSpPr/>
          <p:nvPr/>
        </p:nvGrpSpPr>
        <p:grpSpPr>
          <a:xfrm>
            <a:off x="7485240" y="4072542"/>
            <a:ext cx="3171756" cy="850025"/>
            <a:chOff x="424427" y="1856096"/>
            <a:chExt cx="3171756" cy="85002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D3BD528-8BA5-522F-B861-796B96A8EEE0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799F2B7-1270-9A08-0209-1F2E6268B413}"/>
                </a:ext>
              </a:extLst>
            </p:cNvPr>
            <p:cNvSpPr txBox="1"/>
            <p:nvPr/>
          </p:nvSpPr>
          <p:spPr>
            <a:xfrm>
              <a:off x="42442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B32A4C9-DB96-4323-6B69-D91CA7D996A1}"/>
              </a:ext>
            </a:extLst>
          </p:cNvPr>
          <p:cNvGrpSpPr/>
          <p:nvPr/>
        </p:nvGrpSpPr>
        <p:grpSpPr>
          <a:xfrm>
            <a:off x="1487608" y="4072542"/>
            <a:ext cx="3180291" cy="850025"/>
            <a:chOff x="444500" y="1856096"/>
            <a:chExt cx="3180291" cy="85002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E9FEC35-6B42-2030-1108-E4EDAF6AC08A}"/>
                </a:ext>
              </a:extLst>
            </p:cNvPr>
            <p:cNvSpPr txBox="1"/>
            <p:nvPr/>
          </p:nvSpPr>
          <p:spPr>
            <a:xfrm>
              <a:off x="444500" y="2188222"/>
              <a:ext cx="3151683" cy="517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6BBB38A-F3F8-DAF6-A11E-056233513862}"/>
                </a:ext>
              </a:extLst>
            </p:cNvPr>
            <p:cNvSpPr txBox="1"/>
            <p:nvPr/>
          </p:nvSpPr>
          <p:spPr>
            <a:xfrm>
              <a:off x="160549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3408690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壹</a:t>
            </a: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id="{DACDF464-C745-4E5F-4B10-A9ECF4ED8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2495" y="1853428"/>
            <a:ext cx="4941570" cy="45794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3DA59B2-6A38-EE6F-5B90-010916283C87}"/>
              </a:ext>
            </a:extLst>
          </p:cNvPr>
          <p:cNvSpPr/>
          <p:nvPr/>
        </p:nvSpPr>
        <p:spPr>
          <a:xfrm>
            <a:off x="6164580" y="3523338"/>
            <a:ext cx="1295400" cy="1295400"/>
          </a:xfrm>
          <a:prstGeom prst="rect">
            <a:avLst/>
          </a:prstGeom>
          <a:noFill/>
          <a:ln w="25400">
            <a:solidFill>
              <a:srgbClr val="39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DBE953B-7BA3-F1BF-3F57-940CE2C2F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9493" y="3792473"/>
            <a:ext cx="3260090" cy="5262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模板网，幻灯片演示 模板及素材免费下载！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 板网 唯一访问网址：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www.51pptmoba n.com 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FDBBA85B-9A04-E6B1-2ABC-CA97EB79A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816" y="438264"/>
            <a:ext cx="5690484" cy="5690484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1EB794C6-EB5D-82C7-AC1E-1475C5618C32}"/>
              </a:ext>
            </a:extLst>
          </p:cNvPr>
          <p:cNvSpPr txBox="1"/>
          <p:nvPr/>
        </p:nvSpPr>
        <p:spPr>
          <a:xfrm>
            <a:off x="6017895" y="2243265"/>
            <a:ext cx="5008349" cy="9879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34216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078FB7C-A750-163A-2972-900F7E2B7B9E}"/>
              </a:ext>
            </a:extLst>
          </p:cNvPr>
          <p:cNvGrpSpPr/>
          <p:nvPr/>
        </p:nvGrpSpPr>
        <p:grpSpPr>
          <a:xfrm>
            <a:off x="1902460" y="1745615"/>
            <a:ext cx="2143760" cy="2049780"/>
            <a:chOff x="7880" y="2577"/>
            <a:chExt cx="3376" cy="322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E13B24D-B1BD-7844-2BD7-B5BB5CC04394}"/>
                </a:ext>
              </a:extLst>
            </p:cNvPr>
            <p:cNvGrpSpPr/>
            <p:nvPr/>
          </p:nvGrpSpPr>
          <p:grpSpPr>
            <a:xfrm>
              <a:off x="7880" y="2577"/>
              <a:ext cx="3377" cy="3228"/>
              <a:chOff x="7616" y="2937"/>
              <a:chExt cx="3377" cy="3228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CC5F1479-CA54-60AA-BF4E-D45DF81E93C1}"/>
                  </a:ext>
                </a:extLst>
              </p:cNvPr>
              <p:cNvSpPr/>
              <p:nvPr/>
            </p:nvSpPr>
            <p:spPr>
              <a:xfrm>
                <a:off x="8209" y="3160"/>
                <a:ext cx="2784" cy="278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id="{2E93DBE8-1839-64F3-4EF7-FF66C5AF7BD2}"/>
                  </a:ext>
                </a:extLst>
              </p:cNvPr>
              <p:cNvSpPr/>
              <p:nvPr/>
            </p:nvSpPr>
            <p:spPr>
              <a:xfrm rot="16200000">
                <a:off x="7490" y="3063"/>
                <a:ext cx="3228" cy="2977"/>
              </a:xfrm>
              <a:prstGeom prst="triangle">
                <a:avLst/>
              </a:prstGeom>
              <a:gradFill>
                <a:gsLst>
                  <a:gs pos="0">
                    <a:srgbClr val="5A969E"/>
                  </a:gs>
                  <a:gs pos="100000">
                    <a:srgbClr val="205D65"/>
                  </a:gs>
                </a:gsLst>
                <a:lin ang="5400000" scaled="1"/>
              </a:gradFill>
              <a:ln w="254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ym typeface="+mn-lt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9AB3A8E-BF4E-D187-3752-0F8DCDDC9DFA}"/>
                </a:ext>
              </a:extLst>
            </p:cNvPr>
            <p:cNvSpPr txBox="1"/>
            <p:nvPr/>
          </p:nvSpPr>
          <p:spPr>
            <a:xfrm>
              <a:off x="8905" y="3723"/>
              <a:ext cx="1920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A4C473F2-EE4A-F282-B0FE-671C0CAB3DDF}"/>
              </a:ext>
            </a:extLst>
          </p:cNvPr>
          <p:cNvSpPr txBox="1"/>
          <p:nvPr/>
        </p:nvSpPr>
        <p:spPr>
          <a:xfrm>
            <a:off x="1945640" y="3992880"/>
            <a:ext cx="2376805" cy="9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FE6B14E-0870-8EDF-EC6B-2BE8098DB473}"/>
              </a:ext>
            </a:extLst>
          </p:cNvPr>
          <p:cNvGrpSpPr/>
          <p:nvPr/>
        </p:nvGrpSpPr>
        <p:grpSpPr>
          <a:xfrm>
            <a:off x="4912360" y="1745615"/>
            <a:ext cx="2143760" cy="2049780"/>
            <a:chOff x="7880" y="2577"/>
            <a:chExt cx="3376" cy="322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A7A4B83-42A7-FE72-05E1-DBB1FF705421}"/>
                </a:ext>
              </a:extLst>
            </p:cNvPr>
            <p:cNvGrpSpPr/>
            <p:nvPr/>
          </p:nvGrpSpPr>
          <p:grpSpPr>
            <a:xfrm>
              <a:off x="7880" y="2577"/>
              <a:ext cx="3377" cy="3228"/>
              <a:chOff x="7616" y="2937"/>
              <a:chExt cx="3377" cy="3228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9DC66B1-4773-5D61-3E21-0273E6F51FDF}"/>
                  </a:ext>
                </a:extLst>
              </p:cNvPr>
              <p:cNvSpPr/>
              <p:nvPr/>
            </p:nvSpPr>
            <p:spPr>
              <a:xfrm>
                <a:off x="8209" y="3160"/>
                <a:ext cx="2784" cy="278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D840D76E-992C-AA15-1A02-63A78BF3D89C}"/>
                  </a:ext>
                </a:extLst>
              </p:cNvPr>
              <p:cNvSpPr/>
              <p:nvPr/>
            </p:nvSpPr>
            <p:spPr>
              <a:xfrm rot="16200000">
                <a:off x="7490" y="3063"/>
                <a:ext cx="3228" cy="2977"/>
              </a:xfrm>
              <a:prstGeom prst="triangle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 w="254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ym typeface="+mn-lt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AFE3639-B264-CCF4-78CD-8106EA40174E}"/>
                </a:ext>
              </a:extLst>
            </p:cNvPr>
            <p:cNvSpPr txBox="1"/>
            <p:nvPr/>
          </p:nvSpPr>
          <p:spPr>
            <a:xfrm>
              <a:off x="8905" y="3723"/>
              <a:ext cx="1920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8B2D5A9-6E1A-FEC2-7CB7-11F25129505D}"/>
              </a:ext>
            </a:extLst>
          </p:cNvPr>
          <p:cNvSpPr txBox="1"/>
          <p:nvPr/>
        </p:nvSpPr>
        <p:spPr>
          <a:xfrm>
            <a:off x="4955540" y="3992880"/>
            <a:ext cx="2376805" cy="9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模板网，幻灯片演示 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模板网 唯一访问网址：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www.51pptm oban.com 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E9CABCB-46C5-6F67-DF1F-A9BD2F1304E7}"/>
              </a:ext>
            </a:extLst>
          </p:cNvPr>
          <p:cNvGrpSpPr/>
          <p:nvPr/>
        </p:nvGrpSpPr>
        <p:grpSpPr>
          <a:xfrm>
            <a:off x="7922260" y="1745615"/>
            <a:ext cx="2143760" cy="2049780"/>
            <a:chOff x="7880" y="2577"/>
            <a:chExt cx="3376" cy="322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0E838B4-3B80-9D15-19DF-4A28BE8BB6E8}"/>
                </a:ext>
              </a:extLst>
            </p:cNvPr>
            <p:cNvGrpSpPr/>
            <p:nvPr/>
          </p:nvGrpSpPr>
          <p:grpSpPr>
            <a:xfrm>
              <a:off x="7880" y="2577"/>
              <a:ext cx="3377" cy="3228"/>
              <a:chOff x="7616" y="2937"/>
              <a:chExt cx="3377" cy="3228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1FFD88E4-A0EE-A6CC-97D8-EF96C6460C84}"/>
                  </a:ext>
                </a:extLst>
              </p:cNvPr>
              <p:cNvSpPr/>
              <p:nvPr/>
            </p:nvSpPr>
            <p:spPr>
              <a:xfrm>
                <a:off x="8209" y="3160"/>
                <a:ext cx="2784" cy="278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等腰三角形 25">
                <a:extLst>
                  <a:ext uri="{FF2B5EF4-FFF2-40B4-BE49-F238E27FC236}">
                    <a16:creationId xmlns:a16="http://schemas.microsoft.com/office/drawing/2014/main" id="{EEC055C1-8A7C-F0B1-DE87-E7DAC7F8E219}"/>
                  </a:ext>
                </a:extLst>
              </p:cNvPr>
              <p:cNvSpPr/>
              <p:nvPr/>
            </p:nvSpPr>
            <p:spPr>
              <a:xfrm rot="16200000">
                <a:off x="7490" y="3063"/>
                <a:ext cx="3228" cy="2977"/>
              </a:xfrm>
              <a:prstGeom prst="triangle">
                <a:avLst/>
              </a:prstGeom>
              <a:gradFill>
                <a:gsLst>
                  <a:gs pos="0">
                    <a:srgbClr val="5A969E"/>
                  </a:gs>
                  <a:gs pos="100000">
                    <a:srgbClr val="205D65"/>
                  </a:gs>
                </a:gsLst>
                <a:lin ang="5400000" scaled="1"/>
              </a:gradFill>
              <a:ln w="254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ym typeface="+mn-lt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8FD815C-B7DF-78C4-C895-FA58E14C4525}"/>
                </a:ext>
              </a:extLst>
            </p:cNvPr>
            <p:cNvSpPr txBox="1"/>
            <p:nvPr/>
          </p:nvSpPr>
          <p:spPr>
            <a:xfrm>
              <a:off x="8905" y="3723"/>
              <a:ext cx="1920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6283F3B6-76AD-7CB6-A134-BB15439F602E}"/>
              </a:ext>
            </a:extLst>
          </p:cNvPr>
          <p:cNvSpPr txBox="1"/>
          <p:nvPr/>
        </p:nvSpPr>
        <p:spPr>
          <a:xfrm>
            <a:off x="7965440" y="3992880"/>
            <a:ext cx="2376805" cy="9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3626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DA51713-6417-DBC9-05C1-C8C69CBA86A8}"/>
              </a:ext>
            </a:extLst>
          </p:cNvPr>
          <p:cNvSpPr/>
          <p:nvPr/>
        </p:nvSpPr>
        <p:spPr>
          <a:xfrm>
            <a:off x="9262509" y="1364521"/>
            <a:ext cx="393700" cy="2391421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516BB80-D2E6-A3C2-D3D1-6DBCF81AE081}"/>
              </a:ext>
            </a:extLst>
          </p:cNvPr>
          <p:cNvSpPr txBox="1"/>
          <p:nvPr/>
        </p:nvSpPr>
        <p:spPr>
          <a:xfrm>
            <a:off x="9228526" y="1624730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1E7CAD-8581-23F5-D2F2-7129F0E7928A}"/>
              </a:ext>
            </a:extLst>
          </p:cNvPr>
          <p:cNvSpPr txBox="1"/>
          <p:nvPr/>
        </p:nvSpPr>
        <p:spPr>
          <a:xfrm>
            <a:off x="8391468" y="1364521"/>
            <a:ext cx="830997" cy="3979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46D0CA5-CABA-0AFA-4DB8-E08F2348588C}"/>
              </a:ext>
            </a:extLst>
          </p:cNvPr>
          <p:cNvSpPr/>
          <p:nvPr/>
        </p:nvSpPr>
        <p:spPr>
          <a:xfrm>
            <a:off x="7259425" y="1364521"/>
            <a:ext cx="393700" cy="2391421"/>
          </a:xfrm>
          <a:prstGeom prst="rect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5E9C23-6780-AC45-D841-631D77B90E24}"/>
              </a:ext>
            </a:extLst>
          </p:cNvPr>
          <p:cNvSpPr txBox="1"/>
          <p:nvPr/>
        </p:nvSpPr>
        <p:spPr>
          <a:xfrm>
            <a:off x="7225442" y="1624730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6C25671-7A54-4430-FA84-E4AF7760084D}"/>
              </a:ext>
            </a:extLst>
          </p:cNvPr>
          <p:cNvSpPr txBox="1"/>
          <p:nvPr/>
        </p:nvSpPr>
        <p:spPr>
          <a:xfrm>
            <a:off x="6388384" y="1364521"/>
            <a:ext cx="830997" cy="3979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55858F2-33C9-08B3-3EB7-7340E55B4C1C}"/>
              </a:ext>
            </a:extLst>
          </p:cNvPr>
          <p:cNvSpPr/>
          <p:nvPr/>
        </p:nvSpPr>
        <p:spPr>
          <a:xfrm>
            <a:off x="5256341" y="1364521"/>
            <a:ext cx="393700" cy="2391421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B0897ED-AD63-2B42-FDE8-EDFD235B2308}"/>
              </a:ext>
            </a:extLst>
          </p:cNvPr>
          <p:cNvSpPr txBox="1"/>
          <p:nvPr/>
        </p:nvSpPr>
        <p:spPr>
          <a:xfrm>
            <a:off x="5222358" y="1624730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8D9583F-015F-B88E-0932-E147DBAE56C2}"/>
              </a:ext>
            </a:extLst>
          </p:cNvPr>
          <p:cNvSpPr txBox="1"/>
          <p:nvPr/>
        </p:nvSpPr>
        <p:spPr>
          <a:xfrm>
            <a:off x="4385300" y="1364521"/>
            <a:ext cx="830997" cy="3979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7C2C7F2-032E-A42C-586C-B7DF18F75231}"/>
              </a:ext>
            </a:extLst>
          </p:cNvPr>
          <p:cNvSpPr/>
          <p:nvPr/>
        </p:nvSpPr>
        <p:spPr>
          <a:xfrm>
            <a:off x="3253257" y="1364521"/>
            <a:ext cx="393700" cy="2391421"/>
          </a:xfrm>
          <a:prstGeom prst="rect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FA1577E-7688-5E0C-BA48-C23AF7377762}"/>
              </a:ext>
            </a:extLst>
          </p:cNvPr>
          <p:cNvSpPr txBox="1"/>
          <p:nvPr/>
        </p:nvSpPr>
        <p:spPr>
          <a:xfrm>
            <a:off x="3219274" y="1624730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420AD9D-07CF-B56A-5782-D1EBC579E524}"/>
              </a:ext>
            </a:extLst>
          </p:cNvPr>
          <p:cNvSpPr txBox="1"/>
          <p:nvPr/>
        </p:nvSpPr>
        <p:spPr>
          <a:xfrm>
            <a:off x="2382216" y="1364521"/>
            <a:ext cx="830997" cy="3979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91199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6440D0A4-970A-AA99-9336-50DAD5D48B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91" r="943" b="2485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AE496931-2494-9A22-4233-45FE753197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50297"/>
            <a:ext cx="12192000" cy="5607703"/>
          </a:xfrm>
          <a:custGeom>
            <a:avLst/>
            <a:gdLst>
              <a:gd name="connsiteX0" fmla="*/ 0 w 12192000"/>
              <a:gd name="connsiteY0" fmla="*/ 0 h 5607703"/>
              <a:gd name="connsiteX1" fmla="*/ 12192000 w 12192000"/>
              <a:gd name="connsiteY1" fmla="*/ 0 h 5607703"/>
              <a:gd name="connsiteX2" fmla="*/ 12192000 w 12192000"/>
              <a:gd name="connsiteY2" fmla="*/ 5607703 h 5607703"/>
              <a:gd name="connsiteX3" fmla="*/ 0 w 12192000"/>
              <a:gd name="connsiteY3" fmla="*/ 5607703 h 560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07703">
                <a:moveTo>
                  <a:pt x="0" y="0"/>
                </a:moveTo>
                <a:lnTo>
                  <a:pt x="12192000" y="0"/>
                </a:lnTo>
                <a:lnTo>
                  <a:pt x="12192000" y="5607703"/>
                </a:lnTo>
                <a:lnTo>
                  <a:pt x="0" y="5607703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76FB4F64-D78F-6218-3EF9-7A81D289C7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17" b="45788"/>
          <a:stretch>
            <a:fillRect/>
          </a:stretch>
        </p:blipFill>
        <p:spPr>
          <a:xfrm>
            <a:off x="0" y="0"/>
            <a:ext cx="8711856" cy="6858000"/>
          </a:xfrm>
          <a:custGeom>
            <a:avLst/>
            <a:gdLst>
              <a:gd name="connsiteX0" fmla="*/ 0 w 8711856"/>
              <a:gd name="connsiteY0" fmla="*/ 0 h 6858000"/>
              <a:gd name="connsiteX1" fmla="*/ 8711856 w 8711856"/>
              <a:gd name="connsiteY1" fmla="*/ 0 h 6858000"/>
              <a:gd name="connsiteX2" fmla="*/ 8711856 w 8711856"/>
              <a:gd name="connsiteY2" fmla="*/ 6858000 h 6858000"/>
              <a:gd name="connsiteX3" fmla="*/ 0 w 87118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1856" h="6858000">
                <a:moveTo>
                  <a:pt x="0" y="0"/>
                </a:moveTo>
                <a:lnTo>
                  <a:pt x="8711856" y="0"/>
                </a:lnTo>
                <a:lnTo>
                  <a:pt x="87118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924E3C-8F22-8F42-E37D-5D3AC9FE7F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99"/>
          <a:stretch/>
        </p:blipFill>
        <p:spPr>
          <a:xfrm>
            <a:off x="845766" y="0"/>
            <a:ext cx="2187063" cy="4254921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293AAC-2065-AB50-6EB3-92F76E7FFF8D}"/>
              </a:ext>
            </a:extLst>
          </p:cNvPr>
          <p:cNvSpPr/>
          <p:nvPr/>
        </p:nvSpPr>
        <p:spPr>
          <a:xfrm>
            <a:off x="7371710" y="1642293"/>
            <a:ext cx="541751" cy="2754145"/>
          </a:xfrm>
          <a:custGeom>
            <a:avLst/>
            <a:gdLst>
              <a:gd name="connsiteX0" fmla="*/ 0 w 541751"/>
              <a:gd name="connsiteY0" fmla="*/ 2506726 h 2754145"/>
              <a:gd name="connsiteX1" fmla="*/ 0 w 541751"/>
              <a:gd name="connsiteY1" fmla="*/ 2144276 h 2754145"/>
              <a:gd name="connsiteX2" fmla="*/ 0 w 541751"/>
              <a:gd name="connsiteY2" fmla="*/ 1994592 h 2754145"/>
              <a:gd name="connsiteX3" fmla="*/ 0 w 541751"/>
              <a:gd name="connsiteY3" fmla="*/ 1818190 h 2754145"/>
              <a:gd name="connsiteX4" fmla="*/ 0 w 541751"/>
              <a:gd name="connsiteY4" fmla="*/ 1632142 h 2754145"/>
              <a:gd name="connsiteX5" fmla="*/ 0 w 541751"/>
              <a:gd name="connsiteY5" fmla="*/ 1455740 h 2754145"/>
              <a:gd name="connsiteX6" fmla="*/ 0 w 541751"/>
              <a:gd name="connsiteY6" fmla="*/ 1306056 h 2754145"/>
              <a:gd name="connsiteX7" fmla="*/ 0 w 541751"/>
              <a:gd name="connsiteY7" fmla="*/ 1129654 h 2754145"/>
              <a:gd name="connsiteX8" fmla="*/ 0 w 541751"/>
              <a:gd name="connsiteY8" fmla="*/ 943606 h 2754145"/>
              <a:gd name="connsiteX9" fmla="*/ 0 w 541751"/>
              <a:gd name="connsiteY9" fmla="*/ 767204 h 2754145"/>
              <a:gd name="connsiteX10" fmla="*/ 0 w 541751"/>
              <a:gd name="connsiteY10" fmla="*/ 617520 h 2754145"/>
              <a:gd name="connsiteX11" fmla="*/ 0 w 541751"/>
              <a:gd name="connsiteY11" fmla="*/ 255070 h 2754145"/>
              <a:gd name="connsiteX12" fmla="*/ 78425 w 541751"/>
              <a:gd name="connsiteY12" fmla="*/ 149048 h 2754145"/>
              <a:gd name="connsiteX13" fmla="*/ 178387 w 541751"/>
              <a:gd name="connsiteY13" fmla="*/ 76632 h 2754145"/>
              <a:gd name="connsiteX14" fmla="*/ 270876 w 541751"/>
              <a:gd name="connsiteY14" fmla="*/ 0 h 2754145"/>
              <a:gd name="connsiteX15" fmla="*/ 363390 w 541751"/>
              <a:gd name="connsiteY15" fmla="*/ 76632 h 2754145"/>
              <a:gd name="connsiteX16" fmla="*/ 463327 w 541751"/>
              <a:gd name="connsiteY16" fmla="*/ 149048 h 2754145"/>
              <a:gd name="connsiteX17" fmla="*/ 541751 w 541751"/>
              <a:gd name="connsiteY17" fmla="*/ 255070 h 2754145"/>
              <a:gd name="connsiteX18" fmla="*/ 541751 w 541751"/>
              <a:gd name="connsiteY18" fmla="*/ 617520 h 2754145"/>
              <a:gd name="connsiteX19" fmla="*/ 541751 w 541751"/>
              <a:gd name="connsiteY19" fmla="*/ 767204 h 2754145"/>
              <a:gd name="connsiteX20" fmla="*/ 541751 w 541751"/>
              <a:gd name="connsiteY20" fmla="*/ 943606 h 2754145"/>
              <a:gd name="connsiteX21" fmla="*/ 541751 w 541751"/>
              <a:gd name="connsiteY21" fmla="*/ 1129654 h 2754145"/>
              <a:gd name="connsiteX22" fmla="*/ 541751 w 541751"/>
              <a:gd name="connsiteY22" fmla="*/ 1306056 h 2754145"/>
              <a:gd name="connsiteX23" fmla="*/ 541751 w 541751"/>
              <a:gd name="connsiteY23" fmla="*/ 1455740 h 2754145"/>
              <a:gd name="connsiteX24" fmla="*/ 541751 w 541751"/>
              <a:gd name="connsiteY24" fmla="*/ 1632142 h 2754145"/>
              <a:gd name="connsiteX25" fmla="*/ 541751 w 541751"/>
              <a:gd name="connsiteY25" fmla="*/ 1818190 h 2754145"/>
              <a:gd name="connsiteX26" fmla="*/ 541751 w 541751"/>
              <a:gd name="connsiteY26" fmla="*/ 1994592 h 2754145"/>
              <a:gd name="connsiteX27" fmla="*/ 541751 w 541751"/>
              <a:gd name="connsiteY27" fmla="*/ 2144276 h 2754145"/>
              <a:gd name="connsiteX28" fmla="*/ 541751 w 541751"/>
              <a:gd name="connsiteY28" fmla="*/ 2506726 h 2754145"/>
              <a:gd name="connsiteX29" fmla="*/ 463327 w 541751"/>
              <a:gd name="connsiteY29" fmla="*/ 2612748 h 2754145"/>
              <a:gd name="connsiteX30" fmla="*/ 361622 w 541751"/>
              <a:gd name="connsiteY30" fmla="*/ 2685189 h 2754145"/>
              <a:gd name="connsiteX31" fmla="*/ 270876 w 541751"/>
              <a:gd name="connsiteY31" fmla="*/ 2754145 h 2754145"/>
              <a:gd name="connsiteX32" fmla="*/ 180155 w 541751"/>
              <a:gd name="connsiteY32" fmla="*/ 2685189 h 2754145"/>
              <a:gd name="connsiteX33" fmla="*/ 78425 w 541751"/>
              <a:gd name="connsiteY33" fmla="*/ 2612748 h 2754145"/>
              <a:gd name="connsiteX34" fmla="*/ 0 w 541751"/>
              <a:gd name="connsiteY34" fmla="*/ 2506726 h 27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1751" h="2754145">
                <a:moveTo>
                  <a:pt x="0" y="2506726"/>
                </a:moveTo>
                <a:lnTo>
                  <a:pt x="0" y="2144276"/>
                </a:lnTo>
                <a:lnTo>
                  <a:pt x="0" y="1994592"/>
                </a:lnTo>
                <a:lnTo>
                  <a:pt x="0" y="1818190"/>
                </a:lnTo>
                <a:lnTo>
                  <a:pt x="0" y="1632142"/>
                </a:lnTo>
                <a:lnTo>
                  <a:pt x="0" y="1455740"/>
                </a:lnTo>
                <a:lnTo>
                  <a:pt x="0" y="1306056"/>
                </a:lnTo>
                <a:lnTo>
                  <a:pt x="0" y="1129654"/>
                </a:lnTo>
                <a:lnTo>
                  <a:pt x="0" y="943606"/>
                </a:lnTo>
                <a:lnTo>
                  <a:pt x="0" y="767204"/>
                </a:lnTo>
                <a:lnTo>
                  <a:pt x="0" y="617520"/>
                </a:lnTo>
                <a:lnTo>
                  <a:pt x="0" y="255070"/>
                </a:lnTo>
                <a:cubicBezTo>
                  <a:pt x="0" y="205127"/>
                  <a:pt x="33026" y="162910"/>
                  <a:pt x="78425" y="149048"/>
                </a:cubicBezTo>
                <a:cubicBezTo>
                  <a:pt x="93575" y="107916"/>
                  <a:pt x="132433" y="78299"/>
                  <a:pt x="178387" y="76632"/>
                </a:cubicBezTo>
                <a:cubicBezTo>
                  <a:pt x="186593" y="33001"/>
                  <a:pt x="224897" y="0"/>
                  <a:pt x="270876" y="0"/>
                </a:cubicBezTo>
                <a:cubicBezTo>
                  <a:pt x="316880" y="0"/>
                  <a:pt x="355184" y="33001"/>
                  <a:pt x="363390" y="76632"/>
                </a:cubicBezTo>
                <a:cubicBezTo>
                  <a:pt x="409369" y="78299"/>
                  <a:pt x="448177" y="107942"/>
                  <a:pt x="463327" y="149048"/>
                </a:cubicBezTo>
                <a:cubicBezTo>
                  <a:pt x="508725" y="162884"/>
                  <a:pt x="541751" y="205127"/>
                  <a:pt x="541751" y="255070"/>
                </a:cubicBezTo>
                <a:lnTo>
                  <a:pt x="541751" y="617520"/>
                </a:lnTo>
                <a:lnTo>
                  <a:pt x="541751" y="767204"/>
                </a:lnTo>
                <a:lnTo>
                  <a:pt x="541751" y="943606"/>
                </a:lnTo>
                <a:lnTo>
                  <a:pt x="541751" y="1129654"/>
                </a:lnTo>
                <a:lnTo>
                  <a:pt x="541751" y="1306056"/>
                </a:lnTo>
                <a:lnTo>
                  <a:pt x="541751" y="1455740"/>
                </a:lnTo>
                <a:lnTo>
                  <a:pt x="541751" y="1632142"/>
                </a:lnTo>
                <a:lnTo>
                  <a:pt x="541751" y="1818190"/>
                </a:lnTo>
                <a:lnTo>
                  <a:pt x="541751" y="1994592"/>
                </a:lnTo>
                <a:lnTo>
                  <a:pt x="541751" y="2144276"/>
                </a:lnTo>
                <a:lnTo>
                  <a:pt x="541751" y="2506726"/>
                </a:lnTo>
                <a:cubicBezTo>
                  <a:pt x="541751" y="2556670"/>
                  <a:pt x="508725" y="2598887"/>
                  <a:pt x="463327" y="2612748"/>
                </a:cubicBezTo>
                <a:cubicBezTo>
                  <a:pt x="448001" y="2654359"/>
                  <a:pt x="408359" y="2684255"/>
                  <a:pt x="361622" y="2685189"/>
                </a:cubicBezTo>
                <a:cubicBezTo>
                  <a:pt x="350588" y="2724932"/>
                  <a:pt x="314128" y="2754145"/>
                  <a:pt x="270876" y="2754145"/>
                </a:cubicBezTo>
                <a:cubicBezTo>
                  <a:pt x="227649" y="2754145"/>
                  <a:pt x="191189" y="2724957"/>
                  <a:pt x="180155" y="2685189"/>
                </a:cubicBezTo>
                <a:cubicBezTo>
                  <a:pt x="133443" y="2684230"/>
                  <a:pt x="93802" y="2654359"/>
                  <a:pt x="78425" y="2612748"/>
                </a:cubicBezTo>
                <a:cubicBezTo>
                  <a:pt x="33026" y="2598887"/>
                  <a:pt x="0" y="2556670"/>
                  <a:pt x="0" y="2506726"/>
                </a:cubicBezTo>
                <a:close/>
              </a:path>
            </a:pathLst>
          </a:cu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11A392-2FCC-CB4D-F232-0BB149BED057}"/>
              </a:ext>
            </a:extLst>
          </p:cNvPr>
          <p:cNvSpPr txBox="1"/>
          <p:nvPr/>
        </p:nvSpPr>
        <p:spPr>
          <a:xfrm>
            <a:off x="7815771" y="1642293"/>
            <a:ext cx="199605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sz="13800" dirty="0">
                <a:solidFill>
                  <a:srgbClr val="205D65"/>
                </a:solidFill>
              </a:rPr>
              <a:t>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AC649D-9E79-7482-C5EC-D033560CE76F}"/>
              </a:ext>
            </a:extLst>
          </p:cNvPr>
          <p:cNvSpPr txBox="1"/>
          <p:nvPr/>
        </p:nvSpPr>
        <p:spPr>
          <a:xfrm>
            <a:off x="7364147" y="2018179"/>
            <a:ext cx="569387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55E2FC-6F75-D2D8-97B4-7C36FC74F964}"/>
              </a:ext>
            </a:extLst>
          </p:cNvPr>
          <p:cNvSpPr txBox="1"/>
          <p:nvPr/>
        </p:nvSpPr>
        <p:spPr>
          <a:xfrm>
            <a:off x="2401237" y="1695108"/>
            <a:ext cx="4755148" cy="2754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0" name="图形 27">
            <a:extLst>
              <a:ext uri="{FF2B5EF4-FFF2-40B4-BE49-F238E27FC236}">
                <a16:creationId xmlns:a16="http://schemas.microsoft.com/office/drawing/2014/main" id="{6C492A79-5134-E9EC-0689-8C820D1BAFF2}"/>
              </a:ext>
            </a:extLst>
          </p:cNvPr>
          <p:cNvGrpSpPr/>
          <p:nvPr/>
        </p:nvGrpSpPr>
        <p:grpSpPr>
          <a:xfrm>
            <a:off x="8149770" y="4383608"/>
            <a:ext cx="4020446" cy="1997403"/>
            <a:chOff x="4375424" y="2892818"/>
            <a:chExt cx="1040286" cy="51682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BF14C6C-FA31-E0E1-FB02-B8F7949FCCAA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CCC11CA-00C4-6468-4456-DA3423CCC9CE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55485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FE2487-2386-9E85-3299-DD38F1EA1C80}"/>
              </a:ext>
            </a:extLst>
          </p:cNvPr>
          <p:cNvGrpSpPr/>
          <p:nvPr/>
        </p:nvGrpSpPr>
        <p:grpSpPr>
          <a:xfrm>
            <a:off x="11136244" y="-297423"/>
            <a:ext cx="541751" cy="2754145"/>
            <a:chOff x="11098144" y="2051927"/>
            <a:chExt cx="541751" cy="275414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293AAC-2065-AB50-6EB3-92F76E7FFF8D}"/>
                </a:ext>
              </a:extLst>
            </p:cNvPr>
            <p:cNvSpPr/>
            <p:nvPr/>
          </p:nvSpPr>
          <p:spPr>
            <a:xfrm>
              <a:off x="11098144" y="2051927"/>
              <a:ext cx="541751" cy="2754145"/>
            </a:xfrm>
            <a:custGeom>
              <a:avLst/>
              <a:gdLst>
                <a:gd name="connsiteX0" fmla="*/ 0 w 541751"/>
                <a:gd name="connsiteY0" fmla="*/ 2506726 h 2754145"/>
                <a:gd name="connsiteX1" fmla="*/ 0 w 541751"/>
                <a:gd name="connsiteY1" fmla="*/ 2144276 h 2754145"/>
                <a:gd name="connsiteX2" fmla="*/ 0 w 541751"/>
                <a:gd name="connsiteY2" fmla="*/ 1994592 h 2754145"/>
                <a:gd name="connsiteX3" fmla="*/ 0 w 541751"/>
                <a:gd name="connsiteY3" fmla="*/ 1818190 h 2754145"/>
                <a:gd name="connsiteX4" fmla="*/ 0 w 541751"/>
                <a:gd name="connsiteY4" fmla="*/ 1632142 h 2754145"/>
                <a:gd name="connsiteX5" fmla="*/ 0 w 541751"/>
                <a:gd name="connsiteY5" fmla="*/ 1455740 h 2754145"/>
                <a:gd name="connsiteX6" fmla="*/ 0 w 541751"/>
                <a:gd name="connsiteY6" fmla="*/ 1306056 h 2754145"/>
                <a:gd name="connsiteX7" fmla="*/ 0 w 541751"/>
                <a:gd name="connsiteY7" fmla="*/ 1129654 h 2754145"/>
                <a:gd name="connsiteX8" fmla="*/ 0 w 541751"/>
                <a:gd name="connsiteY8" fmla="*/ 943606 h 2754145"/>
                <a:gd name="connsiteX9" fmla="*/ 0 w 541751"/>
                <a:gd name="connsiteY9" fmla="*/ 767204 h 2754145"/>
                <a:gd name="connsiteX10" fmla="*/ 0 w 541751"/>
                <a:gd name="connsiteY10" fmla="*/ 617520 h 2754145"/>
                <a:gd name="connsiteX11" fmla="*/ 0 w 541751"/>
                <a:gd name="connsiteY11" fmla="*/ 255070 h 2754145"/>
                <a:gd name="connsiteX12" fmla="*/ 78425 w 541751"/>
                <a:gd name="connsiteY12" fmla="*/ 149048 h 2754145"/>
                <a:gd name="connsiteX13" fmla="*/ 178387 w 541751"/>
                <a:gd name="connsiteY13" fmla="*/ 76632 h 2754145"/>
                <a:gd name="connsiteX14" fmla="*/ 270876 w 541751"/>
                <a:gd name="connsiteY14" fmla="*/ 0 h 2754145"/>
                <a:gd name="connsiteX15" fmla="*/ 363390 w 541751"/>
                <a:gd name="connsiteY15" fmla="*/ 76632 h 2754145"/>
                <a:gd name="connsiteX16" fmla="*/ 463327 w 541751"/>
                <a:gd name="connsiteY16" fmla="*/ 149048 h 2754145"/>
                <a:gd name="connsiteX17" fmla="*/ 541751 w 541751"/>
                <a:gd name="connsiteY17" fmla="*/ 255070 h 2754145"/>
                <a:gd name="connsiteX18" fmla="*/ 541751 w 541751"/>
                <a:gd name="connsiteY18" fmla="*/ 617520 h 2754145"/>
                <a:gd name="connsiteX19" fmla="*/ 541751 w 541751"/>
                <a:gd name="connsiteY19" fmla="*/ 767204 h 2754145"/>
                <a:gd name="connsiteX20" fmla="*/ 541751 w 541751"/>
                <a:gd name="connsiteY20" fmla="*/ 943606 h 2754145"/>
                <a:gd name="connsiteX21" fmla="*/ 541751 w 541751"/>
                <a:gd name="connsiteY21" fmla="*/ 1129654 h 2754145"/>
                <a:gd name="connsiteX22" fmla="*/ 541751 w 541751"/>
                <a:gd name="connsiteY22" fmla="*/ 1306056 h 2754145"/>
                <a:gd name="connsiteX23" fmla="*/ 541751 w 541751"/>
                <a:gd name="connsiteY23" fmla="*/ 1455740 h 2754145"/>
                <a:gd name="connsiteX24" fmla="*/ 541751 w 541751"/>
                <a:gd name="connsiteY24" fmla="*/ 1632142 h 2754145"/>
                <a:gd name="connsiteX25" fmla="*/ 541751 w 541751"/>
                <a:gd name="connsiteY25" fmla="*/ 1818190 h 2754145"/>
                <a:gd name="connsiteX26" fmla="*/ 541751 w 541751"/>
                <a:gd name="connsiteY26" fmla="*/ 1994592 h 2754145"/>
                <a:gd name="connsiteX27" fmla="*/ 541751 w 541751"/>
                <a:gd name="connsiteY27" fmla="*/ 2144276 h 2754145"/>
                <a:gd name="connsiteX28" fmla="*/ 541751 w 541751"/>
                <a:gd name="connsiteY28" fmla="*/ 2506726 h 2754145"/>
                <a:gd name="connsiteX29" fmla="*/ 463327 w 541751"/>
                <a:gd name="connsiteY29" fmla="*/ 2612748 h 2754145"/>
                <a:gd name="connsiteX30" fmla="*/ 361622 w 541751"/>
                <a:gd name="connsiteY30" fmla="*/ 2685189 h 2754145"/>
                <a:gd name="connsiteX31" fmla="*/ 270876 w 541751"/>
                <a:gd name="connsiteY31" fmla="*/ 2754145 h 2754145"/>
                <a:gd name="connsiteX32" fmla="*/ 180155 w 541751"/>
                <a:gd name="connsiteY32" fmla="*/ 2685189 h 2754145"/>
                <a:gd name="connsiteX33" fmla="*/ 78425 w 541751"/>
                <a:gd name="connsiteY33" fmla="*/ 2612748 h 2754145"/>
                <a:gd name="connsiteX34" fmla="*/ 0 w 541751"/>
                <a:gd name="connsiteY34" fmla="*/ 2506726 h 275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1751" h="2754145">
                  <a:moveTo>
                    <a:pt x="0" y="2506726"/>
                  </a:moveTo>
                  <a:lnTo>
                    <a:pt x="0" y="2144276"/>
                  </a:lnTo>
                  <a:lnTo>
                    <a:pt x="0" y="1994592"/>
                  </a:lnTo>
                  <a:lnTo>
                    <a:pt x="0" y="1818190"/>
                  </a:lnTo>
                  <a:lnTo>
                    <a:pt x="0" y="1632142"/>
                  </a:lnTo>
                  <a:lnTo>
                    <a:pt x="0" y="1455740"/>
                  </a:lnTo>
                  <a:lnTo>
                    <a:pt x="0" y="1306056"/>
                  </a:lnTo>
                  <a:lnTo>
                    <a:pt x="0" y="1129654"/>
                  </a:lnTo>
                  <a:lnTo>
                    <a:pt x="0" y="943606"/>
                  </a:lnTo>
                  <a:lnTo>
                    <a:pt x="0" y="767204"/>
                  </a:lnTo>
                  <a:lnTo>
                    <a:pt x="0" y="617520"/>
                  </a:lnTo>
                  <a:lnTo>
                    <a:pt x="0" y="255070"/>
                  </a:lnTo>
                  <a:cubicBezTo>
                    <a:pt x="0" y="205127"/>
                    <a:pt x="33026" y="162910"/>
                    <a:pt x="78425" y="149048"/>
                  </a:cubicBezTo>
                  <a:cubicBezTo>
                    <a:pt x="93575" y="107916"/>
                    <a:pt x="132433" y="78299"/>
                    <a:pt x="178387" y="76632"/>
                  </a:cubicBezTo>
                  <a:cubicBezTo>
                    <a:pt x="186593" y="33001"/>
                    <a:pt x="224897" y="0"/>
                    <a:pt x="270876" y="0"/>
                  </a:cubicBezTo>
                  <a:cubicBezTo>
                    <a:pt x="316880" y="0"/>
                    <a:pt x="355184" y="33001"/>
                    <a:pt x="363390" y="76632"/>
                  </a:cubicBezTo>
                  <a:cubicBezTo>
                    <a:pt x="409369" y="78299"/>
                    <a:pt x="448177" y="107942"/>
                    <a:pt x="463327" y="149048"/>
                  </a:cubicBezTo>
                  <a:cubicBezTo>
                    <a:pt x="508725" y="162884"/>
                    <a:pt x="541751" y="205127"/>
                    <a:pt x="541751" y="255070"/>
                  </a:cubicBezTo>
                  <a:lnTo>
                    <a:pt x="541751" y="617520"/>
                  </a:lnTo>
                  <a:lnTo>
                    <a:pt x="541751" y="767204"/>
                  </a:lnTo>
                  <a:lnTo>
                    <a:pt x="541751" y="943606"/>
                  </a:lnTo>
                  <a:lnTo>
                    <a:pt x="541751" y="1129654"/>
                  </a:lnTo>
                  <a:lnTo>
                    <a:pt x="541751" y="1306056"/>
                  </a:lnTo>
                  <a:lnTo>
                    <a:pt x="541751" y="1455740"/>
                  </a:lnTo>
                  <a:lnTo>
                    <a:pt x="541751" y="1632142"/>
                  </a:lnTo>
                  <a:lnTo>
                    <a:pt x="541751" y="1818190"/>
                  </a:lnTo>
                  <a:lnTo>
                    <a:pt x="541751" y="1994592"/>
                  </a:lnTo>
                  <a:lnTo>
                    <a:pt x="541751" y="2144276"/>
                  </a:lnTo>
                  <a:lnTo>
                    <a:pt x="541751" y="2506726"/>
                  </a:lnTo>
                  <a:cubicBezTo>
                    <a:pt x="541751" y="2556670"/>
                    <a:pt x="508725" y="2598887"/>
                    <a:pt x="463327" y="2612748"/>
                  </a:cubicBezTo>
                  <a:cubicBezTo>
                    <a:pt x="448001" y="2654359"/>
                    <a:pt x="408359" y="2684255"/>
                    <a:pt x="361622" y="2685189"/>
                  </a:cubicBezTo>
                  <a:cubicBezTo>
                    <a:pt x="350588" y="2724932"/>
                    <a:pt x="314128" y="2754145"/>
                    <a:pt x="270876" y="2754145"/>
                  </a:cubicBezTo>
                  <a:cubicBezTo>
                    <a:pt x="227649" y="2754145"/>
                    <a:pt x="191189" y="2724957"/>
                    <a:pt x="180155" y="2685189"/>
                  </a:cubicBezTo>
                  <a:cubicBezTo>
                    <a:pt x="133443" y="2684230"/>
                    <a:pt x="93802" y="2654359"/>
                    <a:pt x="78425" y="2612748"/>
                  </a:cubicBezTo>
                  <a:cubicBezTo>
                    <a:pt x="33026" y="2598887"/>
                    <a:pt x="0" y="2556670"/>
                    <a:pt x="0" y="2506726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AC649D-9E79-7482-C5EC-D033560CE76F}"/>
                </a:ext>
              </a:extLst>
            </p:cNvPr>
            <p:cNvSpPr txBox="1"/>
            <p:nvPr/>
          </p:nvSpPr>
          <p:spPr>
            <a:xfrm>
              <a:off x="11138186" y="313996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图形 27">
            <a:extLst>
              <a:ext uri="{FF2B5EF4-FFF2-40B4-BE49-F238E27FC236}">
                <a16:creationId xmlns:a16="http://schemas.microsoft.com/office/drawing/2014/main" id="{2F944E41-F874-73FF-0282-9C73BCD109F1}"/>
              </a:ext>
            </a:extLst>
          </p:cNvPr>
          <p:cNvGrpSpPr/>
          <p:nvPr/>
        </p:nvGrpSpPr>
        <p:grpSpPr>
          <a:xfrm>
            <a:off x="8830709" y="5434675"/>
            <a:ext cx="4057749" cy="2015936"/>
            <a:chOff x="4375424" y="2892818"/>
            <a:chExt cx="1040286" cy="51682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49C7A9-3AFD-56C9-2369-4A3A768AB46B}"/>
                </a:ext>
              </a:extLst>
            </p:cNvPr>
            <p:cNvSpPr/>
            <p:nvPr/>
          </p:nvSpPr>
          <p:spPr>
            <a:xfrm>
              <a:off x="4375424" y="2892818"/>
              <a:ext cx="1040286" cy="516826"/>
            </a:xfrm>
            <a:custGeom>
              <a:avLst/>
              <a:gdLst>
                <a:gd name="connsiteX0" fmla="*/ 669132 w 1040286"/>
                <a:gd name="connsiteY0" fmla="*/ 516827 h 516826"/>
                <a:gd name="connsiteX1" fmla="*/ 775621 w 1040286"/>
                <a:gd name="connsiteY1" fmla="*/ 484251 h 516826"/>
                <a:gd name="connsiteX2" fmla="*/ 784003 w 1040286"/>
                <a:gd name="connsiteY2" fmla="*/ 477679 h 516826"/>
                <a:gd name="connsiteX3" fmla="*/ 833057 w 1040286"/>
                <a:gd name="connsiteY3" fmla="*/ 488347 h 516826"/>
                <a:gd name="connsiteX4" fmla="*/ 852679 w 1040286"/>
                <a:gd name="connsiteY4" fmla="*/ 487013 h 516826"/>
                <a:gd name="connsiteX5" fmla="*/ 950786 w 1040286"/>
                <a:gd name="connsiteY5" fmla="*/ 421958 h 516826"/>
                <a:gd name="connsiteX6" fmla="*/ 1034511 w 1040286"/>
                <a:gd name="connsiteY6" fmla="*/ 350711 h 516826"/>
                <a:gd name="connsiteX7" fmla="*/ 1023462 w 1040286"/>
                <a:gd name="connsiteY7" fmla="*/ 253174 h 516826"/>
                <a:gd name="connsiteX8" fmla="*/ 933546 w 1040286"/>
                <a:gd name="connsiteY8" fmla="*/ 193643 h 516826"/>
                <a:gd name="connsiteX9" fmla="*/ 913734 w 1040286"/>
                <a:gd name="connsiteY9" fmla="*/ 156877 h 516826"/>
                <a:gd name="connsiteX10" fmla="*/ 830200 w 1040286"/>
                <a:gd name="connsiteY10" fmla="*/ 120777 h 516826"/>
                <a:gd name="connsiteX11" fmla="*/ 749809 w 1040286"/>
                <a:gd name="connsiteY11" fmla="*/ 161830 h 516826"/>
                <a:gd name="connsiteX12" fmla="*/ 737331 w 1040286"/>
                <a:gd name="connsiteY12" fmla="*/ 178499 h 516826"/>
                <a:gd name="connsiteX13" fmla="*/ 725901 w 1040286"/>
                <a:gd name="connsiteY13" fmla="*/ 92107 h 516826"/>
                <a:gd name="connsiteX14" fmla="*/ 622364 w 1040286"/>
                <a:gd name="connsiteY14" fmla="*/ 32290 h 516826"/>
                <a:gd name="connsiteX15" fmla="*/ 621031 w 1040286"/>
                <a:gd name="connsiteY15" fmla="*/ 32290 h 516826"/>
                <a:gd name="connsiteX16" fmla="*/ 528829 w 1040286"/>
                <a:gd name="connsiteY16" fmla="*/ 0 h 516826"/>
                <a:gd name="connsiteX17" fmla="*/ 429864 w 1040286"/>
                <a:gd name="connsiteY17" fmla="*/ 52197 h 516826"/>
                <a:gd name="connsiteX18" fmla="*/ 345568 w 1040286"/>
                <a:gd name="connsiteY18" fmla="*/ 93821 h 516826"/>
                <a:gd name="connsiteX19" fmla="*/ 324327 w 1040286"/>
                <a:gd name="connsiteY19" fmla="*/ 161449 h 516826"/>
                <a:gd name="connsiteX20" fmla="*/ 243555 w 1040286"/>
                <a:gd name="connsiteY20" fmla="*/ 226505 h 516826"/>
                <a:gd name="connsiteX21" fmla="*/ 173737 w 1040286"/>
                <a:gd name="connsiteY21" fmla="*/ 304419 h 516826"/>
                <a:gd name="connsiteX22" fmla="*/ 135637 w 1040286"/>
                <a:gd name="connsiteY22" fmla="*/ 306419 h 516826"/>
                <a:gd name="connsiteX23" fmla="*/ 42196 w 1040286"/>
                <a:gd name="connsiteY23" fmla="*/ 286798 h 516826"/>
                <a:gd name="connsiteX24" fmla="*/ 23146 w 1040286"/>
                <a:gd name="connsiteY24" fmla="*/ 276797 h 516826"/>
                <a:gd name="connsiteX25" fmla="*/ 13717 w 1040286"/>
                <a:gd name="connsiteY25" fmla="*/ 278797 h 516826"/>
                <a:gd name="connsiteX26" fmla="*/ 667 w 1040286"/>
                <a:gd name="connsiteY26" fmla="*/ 305372 h 516826"/>
                <a:gd name="connsiteX27" fmla="*/ 234411 w 1040286"/>
                <a:gd name="connsiteY27" fmla="*/ 444246 h 516826"/>
                <a:gd name="connsiteX28" fmla="*/ 234411 w 1040286"/>
                <a:gd name="connsiteY28" fmla="*/ 444246 h 516826"/>
                <a:gd name="connsiteX29" fmla="*/ 381477 w 1040286"/>
                <a:gd name="connsiteY29" fmla="*/ 423958 h 516826"/>
                <a:gd name="connsiteX30" fmla="*/ 497301 w 1040286"/>
                <a:gd name="connsiteY30" fmla="*/ 510826 h 516826"/>
                <a:gd name="connsiteX31" fmla="*/ 583978 w 1040286"/>
                <a:gd name="connsiteY31" fmla="*/ 486632 h 516826"/>
                <a:gd name="connsiteX32" fmla="*/ 669132 w 1040286"/>
                <a:gd name="connsiteY32" fmla="*/ 516827 h 5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6826">
                  <a:moveTo>
                    <a:pt x="669132" y="516827"/>
                  </a:moveTo>
                  <a:cubicBezTo>
                    <a:pt x="705994" y="516827"/>
                    <a:pt x="741427" y="500253"/>
                    <a:pt x="775621" y="484251"/>
                  </a:cubicBezTo>
                  <a:cubicBezTo>
                    <a:pt x="778955" y="482727"/>
                    <a:pt x="781813" y="480441"/>
                    <a:pt x="784003" y="477679"/>
                  </a:cubicBezTo>
                  <a:cubicBezTo>
                    <a:pt x="798672" y="484823"/>
                    <a:pt x="815055" y="488347"/>
                    <a:pt x="833057" y="488347"/>
                  </a:cubicBezTo>
                  <a:cubicBezTo>
                    <a:pt x="839344" y="488347"/>
                    <a:pt x="846011" y="487871"/>
                    <a:pt x="852679" y="487013"/>
                  </a:cubicBezTo>
                  <a:cubicBezTo>
                    <a:pt x="908971" y="479393"/>
                    <a:pt x="939166" y="450342"/>
                    <a:pt x="950786" y="421958"/>
                  </a:cubicBezTo>
                  <a:cubicBezTo>
                    <a:pt x="989172" y="416624"/>
                    <a:pt x="1021271" y="389858"/>
                    <a:pt x="1034511" y="350711"/>
                  </a:cubicBezTo>
                  <a:cubicBezTo>
                    <a:pt x="1042893" y="326041"/>
                    <a:pt x="1044417" y="287369"/>
                    <a:pt x="1023462" y="253174"/>
                  </a:cubicBezTo>
                  <a:cubicBezTo>
                    <a:pt x="1010508" y="232029"/>
                    <a:pt x="984695" y="205549"/>
                    <a:pt x="933546" y="193643"/>
                  </a:cubicBezTo>
                  <a:cubicBezTo>
                    <a:pt x="930593" y="180594"/>
                    <a:pt x="923830" y="167926"/>
                    <a:pt x="913734" y="156877"/>
                  </a:cubicBezTo>
                  <a:cubicBezTo>
                    <a:pt x="893446" y="134588"/>
                    <a:pt x="861442" y="120777"/>
                    <a:pt x="830200" y="120777"/>
                  </a:cubicBezTo>
                  <a:cubicBezTo>
                    <a:pt x="797434" y="120777"/>
                    <a:pt x="768954" y="135350"/>
                    <a:pt x="749809" y="161830"/>
                  </a:cubicBezTo>
                  <a:cubicBezTo>
                    <a:pt x="745522" y="167831"/>
                    <a:pt x="741331" y="173355"/>
                    <a:pt x="737331" y="178499"/>
                  </a:cubicBezTo>
                  <a:cubicBezTo>
                    <a:pt x="742284" y="152114"/>
                    <a:pt x="739903" y="120015"/>
                    <a:pt x="725901" y="92107"/>
                  </a:cubicBezTo>
                  <a:cubicBezTo>
                    <a:pt x="706660" y="53531"/>
                    <a:pt x="669894" y="32290"/>
                    <a:pt x="622364" y="32290"/>
                  </a:cubicBezTo>
                  <a:cubicBezTo>
                    <a:pt x="621888" y="32290"/>
                    <a:pt x="621412" y="32290"/>
                    <a:pt x="621031" y="32290"/>
                  </a:cubicBezTo>
                  <a:cubicBezTo>
                    <a:pt x="599695" y="10192"/>
                    <a:pt x="560452" y="0"/>
                    <a:pt x="528829" y="0"/>
                  </a:cubicBezTo>
                  <a:cubicBezTo>
                    <a:pt x="483299" y="0"/>
                    <a:pt x="447580" y="19145"/>
                    <a:pt x="429864" y="52197"/>
                  </a:cubicBezTo>
                  <a:cubicBezTo>
                    <a:pt x="403670" y="53912"/>
                    <a:pt x="368237" y="65532"/>
                    <a:pt x="345568" y="93821"/>
                  </a:cubicBezTo>
                  <a:cubicBezTo>
                    <a:pt x="334519" y="107537"/>
                    <a:pt x="323184" y="129540"/>
                    <a:pt x="324327" y="161449"/>
                  </a:cubicBezTo>
                  <a:cubicBezTo>
                    <a:pt x="291847" y="166687"/>
                    <a:pt x="271463" y="180023"/>
                    <a:pt x="243555" y="226505"/>
                  </a:cubicBezTo>
                  <a:cubicBezTo>
                    <a:pt x="214885" y="274320"/>
                    <a:pt x="197454" y="301562"/>
                    <a:pt x="173737" y="304419"/>
                  </a:cubicBezTo>
                  <a:cubicBezTo>
                    <a:pt x="163450" y="305657"/>
                    <a:pt x="149638" y="306419"/>
                    <a:pt x="135637" y="306419"/>
                  </a:cubicBezTo>
                  <a:cubicBezTo>
                    <a:pt x="76963" y="306419"/>
                    <a:pt x="47626" y="294704"/>
                    <a:pt x="42196" y="286798"/>
                  </a:cubicBezTo>
                  <a:cubicBezTo>
                    <a:pt x="37720" y="280321"/>
                    <a:pt x="30576" y="276797"/>
                    <a:pt x="23146" y="276797"/>
                  </a:cubicBezTo>
                  <a:cubicBezTo>
                    <a:pt x="20003" y="276797"/>
                    <a:pt x="16765" y="277463"/>
                    <a:pt x="13717" y="278797"/>
                  </a:cubicBezTo>
                  <a:cubicBezTo>
                    <a:pt x="3525" y="283369"/>
                    <a:pt x="-2000" y="294513"/>
                    <a:pt x="667" y="305372"/>
                  </a:cubicBezTo>
                  <a:cubicBezTo>
                    <a:pt x="2001" y="311087"/>
                    <a:pt x="36481" y="444246"/>
                    <a:pt x="234411" y="444246"/>
                  </a:cubicBezTo>
                  <a:cubicBezTo>
                    <a:pt x="234411" y="444246"/>
                    <a:pt x="234411" y="444246"/>
                    <a:pt x="234411" y="444246"/>
                  </a:cubicBezTo>
                  <a:cubicBezTo>
                    <a:pt x="278512" y="444246"/>
                    <a:pt x="327851" y="437388"/>
                    <a:pt x="381477" y="423958"/>
                  </a:cubicBezTo>
                  <a:cubicBezTo>
                    <a:pt x="398908" y="479489"/>
                    <a:pt x="440056" y="510826"/>
                    <a:pt x="497301" y="510826"/>
                  </a:cubicBezTo>
                  <a:cubicBezTo>
                    <a:pt x="530734" y="510826"/>
                    <a:pt x="564166" y="499491"/>
                    <a:pt x="583978" y="486632"/>
                  </a:cubicBezTo>
                  <a:cubicBezTo>
                    <a:pt x="612839" y="507016"/>
                    <a:pt x="640271" y="516827"/>
                    <a:pt x="669132" y="51682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0BCFF6-C8A8-7602-E7E2-8E31B70DE6B5}"/>
                </a:ext>
              </a:extLst>
            </p:cNvPr>
            <p:cNvSpPr/>
            <p:nvPr/>
          </p:nvSpPr>
          <p:spPr>
            <a:xfrm>
              <a:off x="4398761" y="2915725"/>
              <a:ext cx="993972" cy="470695"/>
            </a:xfrm>
            <a:custGeom>
              <a:avLst/>
              <a:gdLst>
                <a:gd name="connsiteX0" fmla="*/ 0 w 993972"/>
                <a:gd name="connsiteY0" fmla="*/ 276749 h 470695"/>
                <a:gd name="connsiteX1" fmla="*/ 375380 w 993972"/>
                <a:gd name="connsiteY1" fmla="*/ 372285 h 470695"/>
                <a:gd name="connsiteX2" fmla="*/ 558737 w 993972"/>
                <a:gd name="connsiteY2" fmla="*/ 432102 h 470695"/>
                <a:gd name="connsiteX3" fmla="*/ 742569 w 993972"/>
                <a:gd name="connsiteY3" fmla="*/ 440294 h 470695"/>
                <a:gd name="connsiteX4" fmla="*/ 699135 w 993972"/>
                <a:gd name="connsiteY4" fmla="*/ 304277 h 470695"/>
                <a:gd name="connsiteX5" fmla="*/ 826294 w 993972"/>
                <a:gd name="connsiteY5" fmla="*/ 292656 h 470695"/>
                <a:gd name="connsiteX6" fmla="*/ 793147 w 993972"/>
                <a:gd name="connsiteY6" fmla="*/ 376095 h 470695"/>
                <a:gd name="connsiteX7" fmla="*/ 754094 w 993972"/>
                <a:gd name="connsiteY7" fmla="*/ 340376 h 470695"/>
                <a:gd name="connsiteX8" fmla="*/ 776573 w 993972"/>
                <a:gd name="connsiteY8" fmla="*/ 346187 h 470695"/>
                <a:gd name="connsiteX9" fmla="*/ 811340 w 993972"/>
                <a:gd name="connsiteY9" fmla="*/ 320088 h 470695"/>
                <a:gd name="connsiteX10" fmla="*/ 753427 w 993972"/>
                <a:gd name="connsiteY10" fmla="*/ 283226 h 470695"/>
                <a:gd name="connsiteX11" fmla="*/ 718661 w 993972"/>
                <a:gd name="connsiteY11" fmla="*/ 370094 h 470695"/>
                <a:gd name="connsiteX12" fmla="*/ 826294 w 993972"/>
                <a:gd name="connsiteY12" fmla="*/ 441056 h 470695"/>
                <a:gd name="connsiteX13" fmla="*/ 909733 w 993972"/>
                <a:gd name="connsiteY13" fmla="*/ 376667 h 470695"/>
                <a:gd name="connsiteX14" fmla="*/ 989362 w 993972"/>
                <a:gd name="connsiteY14" fmla="*/ 320183 h 470695"/>
                <a:gd name="connsiteX15" fmla="*/ 888778 w 993972"/>
                <a:gd name="connsiteY15" fmla="*/ 189881 h 470695"/>
                <a:gd name="connsiteX16" fmla="*/ 745522 w 993972"/>
                <a:gd name="connsiteY16" fmla="*/ 152258 h 470695"/>
                <a:gd name="connsiteX17" fmla="*/ 624650 w 993972"/>
                <a:gd name="connsiteY17" fmla="*/ 239792 h 470695"/>
                <a:gd name="connsiteX18" fmla="*/ 556641 w 993972"/>
                <a:gd name="connsiteY18" fmla="*/ 142066 h 470695"/>
                <a:gd name="connsiteX19" fmla="*/ 630460 w 993972"/>
                <a:gd name="connsiteY19" fmla="*/ 136256 h 470695"/>
                <a:gd name="connsiteX20" fmla="*/ 603695 w 993972"/>
                <a:gd name="connsiteY20" fmla="*/ 152162 h 470695"/>
                <a:gd name="connsiteX21" fmla="*/ 584835 w 993972"/>
                <a:gd name="connsiteY21" fmla="*/ 171689 h 470695"/>
                <a:gd name="connsiteX22" fmla="*/ 680371 w 993972"/>
                <a:gd name="connsiteY22" fmla="*/ 179690 h 470695"/>
                <a:gd name="connsiteX23" fmla="*/ 587026 w 993972"/>
                <a:gd name="connsiteY23" fmla="*/ 32814 h 470695"/>
                <a:gd name="connsiteX24" fmla="*/ 422053 w 993972"/>
                <a:gd name="connsiteY24" fmla="*/ 52340 h 470695"/>
                <a:gd name="connsiteX25" fmla="*/ 327279 w 993972"/>
                <a:gd name="connsiteY25" fmla="*/ 158735 h 470695"/>
                <a:gd name="connsiteX26" fmla="*/ 240411 w 993972"/>
                <a:gd name="connsiteY26" fmla="*/ 215218 h 470695"/>
                <a:gd name="connsiteX27" fmla="*/ 153543 w 993972"/>
                <a:gd name="connsiteY27" fmla="*/ 304277 h 470695"/>
                <a:gd name="connsiteX28" fmla="*/ 0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0" y="276749"/>
                  </a:moveTo>
                  <a:cubicBezTo>
                    <a:pt x="0" y="276749"/>
                    <a:pt x="45339" y="464868"/>
                    <a:pt x="375380" y="372285"/>
                  </a:cubicBezTo>
                  <a:cubicBezTo>
                    <a:pt x="400431" y="518970"/>
                    <a:pt x="560642" y="451438"/>
                    <a:pt x="558737" y="432102"/>
                  </a:cubicBezTo>
                  <a:cubicBezTo>
                    <a:pt x="628174" y="491919"/>
                    <a:pt x="674561" y="472107"/>
                    <a:pt x="742569" y="440294"/>
                  </a:cubicBezTo>
                  <a:cubicBezTo>
                    <a:pt x="707803" y="415719"/>
                    <a:pt x="665893" y="360665"/>
                    <a:pt x="699135" y="304277"/>
                  </a:cubicBezTo>
                  <a:cubicBezTo>
                    <a:pt x="732377" y="247793"/>
                    <a:pt x="790004" y="244936"/>
                    <a:pt x="826294" y="292656"/>
                  </a:cubicBezTo>
                  <a:cubicBezTo>
                    <a:pt x="862679" y="340376"/>
                    <a:pt x="815340" y="370285"/>
                    <a:pt x="793147" y="376095"/>
                  </a:cubicBezTo>
                  <a:cubicBezTo>
                    <a:pt x="770954" y="381905"/>
                    <a:pt x="746855" y="362855"/>
                    <a:pt x="754094" y="340376"/>
                  </a:cubicBezTo>
                  <a:cubicBezTo>
                    <a:pt x="761333" y="317993"/>
                    <a:pt x="763524" y="333137"/>
                    <a:pt x="776573" y="346187"/>
                  </a:cubicBezTo>
                  <a:cubicBezTo>
                    <a:pt x="789623" y="359236"/>
                    <a:pt x="809911" y="343329"/>
                    <a:pt x="811340" y="320088"/>
                  </a:cubicBezTo>
                  <a:cubicBezTo>
                    <a:pt x="812768" y="296942"/>
                    <a:pt x="782384" y="276654"/>
                    <a:pt x="753427" y="283226"/>
                  </a:cubicBezTo>
                  <a:cubicBezTo>
                    <a:pt x="724472" y="289703"/>
                    <a:pt x="700564" y="325232"/>
                    <a:pt x="718661" y="370094"/>
                  </a:cubicBezTo>
                  <a:cubicBezTo>
                    <a:pt x="736759" y="414957"/>
                    <a:pt x="767525" y="448961"/>
                    <a:pt x="826294" y="441056"/>
                  </a:cubicBezTo>
                  <a:cubicBezTo>
                    <a:pt x="885063" y="433055"/>
                    <a:pt x="906780" y="399050"/>
                    <a:pt x="909733" y="376667"/>
                  </a:cubicBezTo>
                  <a:cubicBezTo>
                    <a:pt x="940880" y="378095"/>
                    <a:pt x="975551" y="360760"/>
                    <a:pt x="989362" y="320183"/>
                  </a:cubicBezTo>
                  <a:cubicBezTo>
                    <a:pt x="1003078" y="279702"/>
                    <a:pt x="990791" y="205121"/>
                    <a:pt x="888778" y="189881"/>
                  </a:cubicBezTo>
                  <a:cubicBezTo>
                    <a:pt x="893826" y="133398"/>
                    <a:pt x="791813" y="87869"/>
                    <a:pt x="745522" y="152258"/>
                  </a:cubicBezTo>
                  <a:cubicBezTo>
                    <a:pt x="699230" y="216647"/>
                    <a:pt x="664464" y="240554"/>
                    <a:pt x="624650" y="239792"/>
                  </a:cubicBezTo>
                  <a:cubicBezTo>
                    <a:pt x="584835" y="239030"/>
                    <a:pt x="537782" y="191310"/>
                    <a:pt x="556641" y="142066"/>
                  </a:cubicBezTo>
                  <a:cubicBezTo>
                    <a:pt x="575501" y="92822"/>
                    <a:pt x="628269" y="105871"/>
                    <a:pt x="630460" y="136256"/>
                  </a:cubicBezTo>
                  <a:cubicBezTo>
                    <a:pt x="632651" y="166640"/>
                    <a:pt x="609505" y="164450"/>
                    <a:pt x="603695" y="152162"/>
                  </a:cubicBezTo>
                  <a:cubicBezTo>
                    <a:pt x="597884" y="139875"/>
                    <a:pt x="575501" y="144923"/>
                    <a:pt x="584835" y="171689"/>
                  </a:cubicBezTo>
                  <a:cubicBezTo>
                    <a:pt x="594265" y="198454"/>
                    <a:pt x="654272" y="214361"/>
                    <a:pt x="680371" y="179690"/>
                  </a:cubicBezTo>
                  <a:cubicBezTo>
                    <a:pt x="706469" y="144923"/>
                    <a:pt x="702088" y="23384"/>
                    <a:pt x="587026" y="32814"/>
                  </a:cubicBezTo>
                  <a:cubicBezTo>
                    <a:pt x="566738" y="-4048"/>
                    <a:pt x="446627" y="-24336"/>
                    <a:pt x="422053" y="52340"/>
                  </a:cubicBezTo>
                  <a:cubicBezTo>
                    <a:pt x="386620" y="47959"/>
                    <a:pt x="308420" y="73295"/>
                    <a:pt x="327279" y="158735"/>
                  </a:cubicBezTo>
                  <a:cubicBezTo>
                    <a:pt x="287465" y="161592"/>
                    <a:pt x="270796" y="164545"/>
                    <a:pt x="240411" y="215218"/>
                  </a:cubicBezTo>
                  <a:cubicBezTo>
                    <a:pt x="210026" y="265891"/>
                    <a:pt x="189071" y="299895"/>
                    <a:pt x="153543" y="304277"/>
                  </a:cubicBezTo>
                  <a:cubicBezTo>
                    <a:pt x="118015" y="308658"/>
                    <a:pt x="22479" y="309325"/>
                    <a:pt x="0" y="276749"/>
                  </a:cubicBezTo>
                  <a:close/>
                </a:path>
              </a:pathLst>
            </a:custGeom>
            <a:gradFill>
              <a:gsLst>
                <a:gs pos="0">
                  <a:srgbClr val="5A969E"/>
                </a:gs>
                <a:gs pos="100000">
                  <a:srgbClr val="205D65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C5414CD-DD32-01EC-8E56-E4B92DFA2F5D}"/>
              </a:ext>
            </a:extLst>
          </p:cNvPr>
          <p:cNvSpPr txBox="1"/>
          <p:nvPr/>
        </p:nvSpPr>
        <p:spPr>
          <a:xfrm>
            <a:off x="11026244" y="0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钟齐流江毛笔草体" panose="00000500000000000000" pitchFamily="2" charset="0"/>
                <a:ea typeface="钟齐流江毛笔草体" panose="00000500000000000000" pitchFamily="2" charset="0"/>
              </a:defRPr>
            </a:lvl1pPr>
          </a:lstStyle>
          <a:p>
            <a:r>
              <a:rPr lang="zh-CN" altLang="en-US" dirty="0"/>
              <a:t>贰</a:t>
            </a:r>
          </a:p>
        </p:txBody>
      </p:sp>
      <p:sp>
        <p:nvSpPr>
          <p:cNvPr id="4" name="任意多边形 6">
            <a:extLst>
              <a:ext uri="{FF2B5EF4-FFF2-40B4-BE49-F238E27FC236}">
                <a16:creationId xmlns:a16="http://schemas.microsoft.com/office/drawing/2014/main" id="{C9355A87-898A-8EE8-1615-B85310541125}"/>
              </a:ext>
            </a:extLst>
          </p:cNvPr>
          <p:cNvSpPr/>
          <p:nvPr/>
        </p:nvSpPr>
        <p:spPr>
          <a:xfrm flipH="1">
            <a:off x="1330325" y="2839720"/>
            <a:ext cx="9531350" cy="38100"/>
          </a:xfrm>
          <a:custGeom>
            <a:avLst/>
            <a:gdLst>
              <a:gd name="connsiteX0" fmla="*/ 7977051 w 7977051"/>
              <a:gd name="connsiteY0" fmla="*/ 0 h 31619"/>
              <a:gd name="connsiteX1" fmla="*/ 0 w 7977051"/>
              <a:gd name="connsiteY1" fmla="*/ 0 h 31619"/>
              <a:gd name="connsiteX2" fmla="*/ 0 w 7977051"/>
              <a:gd name="connsiteY2" fmla="*/ 31619 h 31619"/>
              <a:gd name="connsiteX3" fmla="*/ 7977051 w 7977051"/>
              <a:gd name="connsiteY3" fmla="*/ 31619 h 31619"/>
              <a:gd name="connsiteX4" fmla="*/ 7977051 w 7977051"/>
              <a:gd name="connsiteY4" fmla="*/ 15810 h 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051" h="31619">
                <a:moveTo>
                  <a:pt x="7977051" y="0"/>
                </a:moveTo>
                <a:lnTo>
                  <a:pt x="0" y="0"/>
                </a:lnTo>
                <a:lnTo>
                  <a:pt x="0" y="31619"/>
                </a:lnTo>
                <a:lnTo>
                  <a:pt x="7977051" y="31619"/>
                </a:lnTo>
                <a:lnTo>
                  <a:pt x="7977051" y="15810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Oval 34">
            <a:extLst>
              <a:ext uri="{FF2B5EF4-FFF2-40B4-BE49-F238E27FC236}">
                <a16:creationId xmlns:a16="http://schemas.microsoft.com/office/drawing/2014/main" id="{5C59BA40-8190-797A-54D1-00F118897161}"/>
              </a:ext>
            </a:extLst>
          </p:cNvPr>
          <p:cNvSpPr/>
          <p:nvPr/>
        </p:nvSpPr>
        <p:spPr>
          <a:xfrm>
            <a:off x="3214370" y="2714625"/>
            <a:ext cx="252095" cy="250190"/>
          </a:xfrm>
          <a:prstGeom prst="ellipse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0" name="Oval 34">
            <a:extLst>
              <a:ext uri="{FF2B5EF4-FFF2-40B4-BE49-F238E27FC236}">
                <a16:creationId xmlns:a16="http://schemas.microsoft.com/office/drawing/2014/main" id="{B35ADAAD-855A-921B-DB2E-55FAC993B3E5}"/>
              </a:ext>
            </a:extLst>
          </p:cNvPr>
          <p:cNvSpPr/>
          <p:nvPr/>
        </p:nvSpPr>
        <p:spPr>
          <a:xfrm>
            <a:off x="5956300" y="2714625"/>
            <a:ext cx="252095" cy="250190"/>
          </a:xfrm>
          <a:prstGeom prst="ellipse">
            <a:avLst/>
          </a:prstGeom>
          <a:solidFill>
            <a:srgbClr val="FFFFFF"/>
          </a:solidFill>
          <a:ln w="57150">
            <a:solidFill>
              <a:srgbClr val="39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 dirty="0">
              <a:cs typeface="+mn-ea"/>
              <a:sym typeface="+mn-lt"/>
            </a:endParaRPr>
          </a:p>
        </p:txBody>
      </p:sp>
      <p:sp>
        <p:nvSpPr>
          <p:cNvPr id="12" name="Oval 34">
            <a:extLst>
              <a:ext uri="{FF2B5EF4-FFF2-40B4-BE49-F238E27FC236}">
                <a16:creationId xmlns:a16="http://schemas.microsoft.com/office/drawing/2014/main" id="{28554010-4295-CD7E-3469-AC37650FBFBD}"/>
              </a:ext>
            </a:extLst>
          </p:cNvPr>
          <p:cNvSpPr/>
          <p:nvPr/>
        </p:nvSpPr>
        <p:spPr>
          <a:xfrm>
            <a:off x="8726170" y="2714625"/>
            <a:ext cx="250190" cy="250190"/>
          </a:xfrm>
          <a:prstGeom prst="ellipse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cxnSp>
        <p:nvCxnSpPr>
          <p:cNvPr id="13" name="Straight Connector 32">
            <a:extLst>
              <a:ext uri="{FF2B5EF4-FFF2-40B4-BE49-F238E27FC236}">
                <a16:creationId xmlns:a16="http://schemas.microsoft.com/office/drawing/2014/main" id="{92C30A82-3B5A-BFB9-8ADE-13861F100CCC}"/>
              </a:ext>
            </a:extLst>
          </p:cNvPr>
          <p:cNvCxnSpPr/>
          <p:nvPr/>
        </p:nvCxnSpPr>
        <p:spPr>
          <a:xfrm flipV="1">
            <a:off x="3345180" y="2839720"/>
            <a:ext cx="0" cy="71882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2">
            <a:extLst>
              <a:ext uri="{FF2B5EF4-FFF2-40B4-BE49-F238E27FC236}">
                <a16:creationId xmlns:a16="http://schemas.microsoft.com/office/drawing/2014/main" id="{540D3918-C88A-2046-EC4B-511E0FE23EDA}"/>
              </a:ext>
            </a:extLst>
          </p:cNvPr>
          <p:cNvCxnSpPr/>
          <p:nvPr/>
        </p:nvCxnSpPr>
        <p:spPr>
          <a:xfrm flipV="1">
            <a:off x="6081395" y="2839720"/>
            <a:ext cx="0" cy="71882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2">
            <a:extLst>
              <a:ext uri="{FF2B5EF4-FFF2-40B4-BE49-F238E27FC236}">
                <a16:creationId xmlns:a16="http://schemas.microsoft.com/office/drawing/2014/main" id="{77148478-3AA7-24AB-879A-3922989BD922}"/>
              </a:ext>
            </a:extLst>
          </p:cNvPr>
          <p:cNvCxnSpPr/>
          <p:nvPr/>
        </p:nvCxnSpPr>
        <p:spPr>
          <a:xfrm flipV="1">
            <a:off x="8853170" y="2839720"/>
            <a:ext cx="0" cy="71882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>
            <a:extLst>
              <a:ext uri="{FF2B5EF4-FFF2-40B4-BE49-F238E27FC236}">
                <a16:creationId xmlns:a16="http://schemas.microsoft.com/office/drawing/2014/main" id="{AA6DF0DE-FCD3-F7E8-0920-EB3D6D7721DF}"/>
              </a:ext>
            </a:extLst>
          </p:cNvPr>
          <p:cNvSpPr/>
          <p:nvPr/>
        </p:nvSpPr>
        <p:spPr>
          <a:xfrm>
            <a:off x="2168525" y="3685540"/>
            <a:ext cx="2353310" cy="411480"/>
          </a:xfrm>
          <a:prstGeom prst="roundRect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zh-CN" dirty="0">
                <a:sym typeface="+mn-lt"/>
              </a:rPr>
              <a:t>单击此处</a:t>
            </a:r>
            <a:r>
              <a:rPr lang="zh-CN" altLang="en-US" dirty="0">
                <a:sym typeface="+mn-lt"/>
              </a:rPr>
              <a:t>添加</a:t>
            </a:r>
            <a:r>
              <a:rPr lang="zh-CN" altLang="zh-CN" dirty="0">
                <a:sym typeface="+mn-lt"/>
              </a:rPr>
              <a:t>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A018819-052D-2062-CDD2-0425A239D8AA}"/>
              </a:ext>
            </a:extLst>
          </p:cNvPr>
          <p:cNvSpPr txBox="1"/>
          <p:nvPr/>
        </p:nvSpPr>
        <p:spPr>
          <a:xfrm>
            <a:off x="2375535" y="4175125"/>
            <a:ext cx="192976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F9D80CD-B1CB-2981-35AB-3623E794DFED}"/>
              </a:ext>
            </a:extLst>
          </p:cNvPr>
          <p:cNvGrpSpPr/>
          <p:nvPr/>
        </p:nvGrpSpPr>
        <p:grpSpPr>
          <a:xfrm>
            <a:off x="8511540" y="1961515"/>
            <a:ext cx="622300" cy="622300"/>
            <a:chOff x="13403" y="3085"/>
            <a:chExt cx="980" cy="980"/>
          </a:xfrm>
        </p:grpSpPr>
        <p:sp>
          <p:nvSpPr>
            <p:cNvPr id="24" name="Sev01">
              <a:extLst>
                <a:ext uri="{FF2B5EF4-FFF2-40B4-BE49-F238E27FC236}">
                  <a16:creationId xmlns:a16="http://schemas.microsoft.com/office/drawing/2014/main" id="{0E317A4D-063D-E9D3-07E8-4782C55795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03" y="3085"/>
              <a:ext cx="980" cy="980"/>
            </a:xfrm>
            <a:prstGeom prst="ellipse">
              <a:avLst/>
            </a:pr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5" name="Freeform 105">
              <a:extLst>
                <a:ext uri="{FF2B5EF4-FFF2-40B4-BE49-F238E27FC236}">
                  <a16:creationId xmlns:a16="http://schemas.microsoft.com/office/drawing/2014/main" id="{E475FF19-72D7-9FDE-40DC-750F6A688F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21" y="3306"/>
              <a:ext cx="547" cy="538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 sz="1015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FF4D7ED-2903-42EE-579E-A56BF499B381}"/>
              </a:ext>
            </a:extLst>
          </p:cNvPr>
          <p:cNvGrpSpPr/>
          <p:nvPr/>
        </p:nvGrpSpPr>
        <p:grpSpPr>
          <a:xfrm>
            <a:off x="3034030" y="1961515"/>
            <a:ext cx="619760" cy="622300"/>
            <a:chOff x="4777" y="3085"/>
            <a:chExt cx="976" cy="980"/>
          </a:xfrm>
        </p:grpSpPr>
        <p:sp>
          <p:nvSpPr>
            <p:cNvPr id="27" name="Sev01">
              <a:extLst>
                <a:ext uri="{FF2B5EF4-FFF2-40B4-BE49-F238E27FC236}">
                  <a16:creationId xmlns:a16="http://schemas.microsoft.com/office/drawing/2014/main" id="{6A893E2B-160E-96B5-8AD1-C8D7BDBDD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77" y="3085"/>
              <a:ext cx="977" cy="980"/>
            </a:xfrm>
            <a:prstGeom prst="ellipse">
              <a:avLst/>
            </a:prstGeom>
            <a:gradFill>
              <a:gsLst>
                <a:gs pos="0">
                  <a:srgbClr val="5A969E"/>
                </a:gs>
                <a:gs pos="100000">
                  <a:srgbClr val="205D65"/>
                </a:gs>
              </a:gsLst>
              <a:lin ang="5400000" scaled="1"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8" name="Freeform 62">
              <a:extLst>
                <a:ext uri="{FF2B5EF4-FFF2-40B4-BE49-F238E27FC236}">
                  <a16:creationId xmlns:a16="http://schemas.microsoft.com/office/drawing/2014/main" id="{69F4E52E-7FAE-54DD-DB1D-8CD0714D5F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0" y="3297"/>
              <a:ext cx="553" cy="556"/>
            </a:xfrm>
            <a:custGeom>
              <a:avLst/>
              <a:gdLst>
                <a:gd name="T0" fmla="*/ 58 w 58"/>
                <a:gd name="T1" fmla="*/ 33 h 58"/>
                <a:gd name="T2" fmla="*/ 57 w 58"/>
                <a:gd name="T3" fmla="*/ 34 h 58"/>
                <a:gd name="T4" fmla="*/ 50 w 58"/>
                <a:gd name="T5" fmla="*/ 35 h 58"/>
                <a:gd name="T6" fmla="*/ 49 w 58"/>
                <a:gd name="T7" fmla="*/ 39 h 58"/>
                <a:gd name="T8" fmla="*/ 53 w 58"/>
                <a:gd name="T9" fmla="*/ 44 h 58"/>
                <a:gd name="T10" fmla="*/ 53 w 58"/>
                <a:gd name="T11" fmla="*/ 45 h 58"/>
                <a:gd name="T12" fmla="*/ 53 w 58"/>
                <a:gd name="T13" fmla="*/ 46 h 58"/>
                <a:gd name="T14" fmla="*/ 45 w 58"/>
                <a:gd name="T15" fmla="*/ 53 h 58"/>
                <a:gd name="T16" fmla="*/ 44 w 58"/>
                <a:gd name="T17" fmla="*/ 52 h 58"/>
                <a:gd name="T18" fmla="*/ 39 w 58"/>
                <a:gd name="T19" fmla="*/ 48 h 58"/>
                <a:gd name="T20" fmla="*/ 36 w 58"/>
                <a:gd name="T21" fmla="*/ 50 h 58"/>
                <a:gd name="T22" fmla="*/ 34 w 58"/>
                <a:gd name="T23" fmla="*/ 57 h 58"/>
                <a:gd name="T24" fmla="*/ 33 w 58"/>
                <a:gd name="T25" fmla="*/ 58 h 58"/>
                <a:gd name="T26" fmla="*/ 25 w 58"/>
                <a:gd name="T27" fmla="*/ 58 h 58"/>
                <a:gd name="T28" fmla="*/ 23 w 58"/>
                <a:gd name="T29" fmla="*/ 57 h 58"/>
                <a:gd name="T30" fmla="*/ 22 w 58"/>
                <a:gd name="T31" fmla="*/ 50 h 58"/>
                <a:gd name="T32" fmla="*/ 19 w 58"/>
                <a:gd name="T33" fmla="*/ 48 h 58"/>
                <a:gd name="T34" fmla="*/ 14 w 58"/>
                <a:gd name="T35" fmla="*/ 52 h 58"/>
                <a:gd name="T36" fmla="*/ 13 w 58"/>
                <a:gd name="T37" fmla="*/ 53 h 58"/>
                <a:gd name="T38" fmla="*/ 12 w 58"/>
                <a:gd name="T39" fmla="*/ 52 h 58"/>
                <a:gd name="T40" fmla="*/ 5 w 58"/>
                <a:gd name="T41" fmla="*/ 46 h 58"/>
                <a:gd name="T42" fmla="*/ 5 w 58"/>
                <a:gd name="T43" fmla="*/ 45 h 58"/>
                <a:gd name="T44" fmla="*/ 5 w 58"/>
                <a:gd name="T45" fmla="*/ 44 h 58"/>
                <a:gd name="T46" fmla="*/ 9 w 58"/>
                <a:gd name="T47" fmla="*/ 39 h 58"/>
                <a:gd name="T48" fmla="*/ 8 w 58"/>
                <a:gd name="T49" fmla="*/ 35 h 58"/>
                <a:gd name="T50" fmla="*/ 1 w 58"/>
                <a:gd name="T51" fmla="*/ 34 h 58"/>
                <a:gd name="T52" fmla="*/ 0 w 58"/>
                <a:gd name="T53" fmla="*/ 33 h 58"/>
                <a:gd name="T54" fmla="*/ 0 w 58"/>
                <a:gd name="T55" fmla="*/ 24 h 58"/>
                <a:gd name="T56" fmla="*/ 1 w 58"/>
                <a:gd name="T57" fmla="*/ 23 h 58"/>
                <a:gd name="T58" fmla="*/ 8 w 58"/>
                <a:gd name="T59" fmla="*/ 22 h 58"/>
                <a:gd name="T60" fmla="*/ 9 w 58"/>
                <a:gd name="T61" fmla="*/ 18 h 58"/>
                <a:gd name="T62" fmla="*/ 5 w 58"/>
                <a:gd name="T63" fmla="*/ 13 h 58"/>
                <a:gd name="T64" fmla="*/ 5 w 58"/>
                <a:gd name="T65" fmla="*/ 12 h 58"/>
                <a:gd name="T66" fmla="*/ 5 w 58"/>
                <a:gd name="T67" fmla="*/ 11 h 58"/>
                <a:gd name="T68" fmla="*/ 13 w 58"/>
                <a:gd name="T69" fmla="*/ 5 h 58"/>
                <a:gd name="T70" fmla="*/ 14 w 58"/>
                <a:gd name="T71" fmla="*/ 5 h 58"/>
                <a:gd name="T72" fmla="*/ 19 w 58"/>
                <a:gd name="T73" fmla="*/ 9 h 58"/>
                <a:gd name="T74" fmla="*/ 22 w 58"/>
                <a:gd name="T75" fmla="*/ 8 h 58"/>
                <a:gd name="T76" fmla="*/ 23 w 58"/>
                <a:gd name="T77" fmla="*/ 1 h 58"/>
                <a:gd name="T78" fmla="*/ 25 w 58"/>
                <a:gd name="T79" fmla="*/ 0 h 58"/>
                <a:gd name="T80" fmla="*/ 33 w 58"/>
                <a:gd name="T81" fmla="*/ 0 h 58"/>
                <a:gd name="T82" fmla="*/ 34 w 58"/>
                <a:gd name="T83" fmla="*/ 1 h 58"/>
                <a:gd name="T84" fmla="*/ 36 w 58"/>
                <a:gd name="T85" fmla="*/ 8 h 58"/>
                <a:gd name="T86" fmla="*/ 39 w 58"/>
                <a:gd name="T87" fmla="*/ 9 h 58"/>
                <a:gd name="T88" fmla="*/ 44 w 58"/>
                <a:gd name="T89" fmla="*/ 5 h 58"/>
                <a:gd name="T90" fmla="*/ 45 w 58"/>
                <a:gd name="T91" fmla="*/ 5 h 58"/>
                <a:gd name="T92" fmla="*/ 46 w 58"/>
                <a:gd name="T93" fmla="*/ 5 h 58"/>
                <a:gd name="T94" fmla="*/ 52 w 58"/>
                <a:gd name="T95" fmla="*/ 12 h 58"/>
                <a:gd name="T96" fmla="*/ 53 w 58"/>
                <a:gd name="T97" fmla="*/ 12 h 58"/>
                <a:gd name="T98" fmla="*/ 52 w 58"/>
                <a:gd name="T99" fmla="*/ 13 h 58"/>
                <a:gd name="T100" fmla="*/ 48 w 58"/>
                <a:gd name="T101" fmla="*/ 18 h 58"/>
                <a:gd name="T102" fmla="*/ 50 w 58"/>
                <a:gd name="T103" fmla="*/ 22 h 58"/>
                <a:gd name="T104" fmla="*/ 57 w 58"/>
                <a:gd name="T105" fmla="*/ 23 h 58"/>
                <a:gd name="T106" fmla="*/ 58 w 58"/>
                <a:gd name="T107" fmla="*/ 25 h 58"/>
                <a:gd name="T108" fmla="*/ 58 w 58"/>
                <a:gd name="T109" fmla="*/ 33 h 58"/>
                <a:gd name="T110" fmla="*/ 29 w 58"/>
                <a:gd name="T111" fmla="*/ 19 h 58"/>
                <a:gd name="T112" fmla="*/ 19 w 58"/>
                <a:gd name="T113" fmla="*/ 29 h 58"/>
                <a:gd name="T114" fmla="*/ 29 w 58"/>
                <a:gd name="T115" fmla="*/ 38 h 58"/>
                <a:gd name="T116" fmla="*/ 39 w 58"/>
                <a:gd name="T117" fmla="*/ 29 h 58"/>
                <a:gd name="T118" fmla="*/ 29 w 58"/>
                <a:gd name="T119" fmla="*/ 19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A2BFA28-999A-2866-88A6-DEA53F62CA83}"/>
              </a:ext>
            </a:extLst>
          </p:cNvPr>
          <p:cNvGrpSpPr/>
          <p:nvPr/>
        </p:nvGrpSpPr>
        <p:grpSpPr>
          <a:xfrm>
            <a:off x="5772150" y="1961515"/>
            <a:ext cx="622300" cy="622300"/>
            <a:chOff x="9089" y="3085"/>
            <a:chExt cx="980" cy="980"/>
          </a:xfrm>
        </p:grpSpPr>
        <p:sp>
          <p:nvSpPr>
            <p:cNvPr id="30" name="Sev01">
              <a:extLst>
                <a:ext uri="{FF2B5EF4-FFF2-40B4-BE49-F238E27FC236}">
                  <a16:creationId xmlns:a16="http://schemas.microsoft.com/office/drawing/2014/main" id="{18C999DD-BA96-2FC0-99E2-E2D92C6E90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89" y="3085"/>
              <a:ext cx="980" cy="98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 dirty="0">
                <a:sym typeface="+mn-lt"/>
              </a:endParaRPr>
            </a:p>
          </p:txBody>
        </p:sp>
        <p:sp>
          <p:nvSpPr>
            <p:cNvPr id="31" name="Freeform 135">
              <a:extLst>
                <a:ext uri="{FF2B5EF4-FFF2-40B4-BE49-F238E27FC236}">
                  <a16:creationId xmlns:a16="http://schemas.microsoft.com/office/drawing/2014/main" id="{1960336D-6832-0713-D2B0-5AC50626AF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86" y="3300"/>
              <a:ext cx="586" cy="550"/>
            </a:xfrm>
            <a:custGeom>
              <a:avLst/>
              <a:gdLst>
                <a:gd name="T0" fmla="*/ 13 w 73"/>
                <a:gd name="T1" fmla="*/ 39 h 68"/>
                <a:gd name="T2" fmla="*/ 8 w 73"/>
                <a:gd name="T3" fmla="*/ 39 h 68"/>
                <a:gd name="T4" fmla="*/ 0 w 73"/>
                <a:gd name="T5" fmla="*/ 33 h 68"/>
                <a:gd name="T6" fmla="*/ 5 w 73"/>
                <a:gd name="T7" fmla="*/ 19 h 68"/>
                <a:gd name="T8" fmla="*/ 15 w 73"/>
                <a:gd name="T9" fmla="*/ 22 h 68"/>
                <a:gd name="T10" fmla="*/ 20 w 73"/>
                <a:gd name="T11" fmla="*/ 21 h 68"/>
                <a:gd name="T12" fmla="*/ 20 w 73"/>
                <a:gd name="T13" fmla="*/ 24 h 68"/>
                <a:gd name="T14" fmla="*/ 23 w 73"/>
                <a:gd name="T15" fmla="*/ 34 h 68"/>
                <a:gd name="T16" fmla="*/ 13 w 73"/>
                <a:gd name="T17" fmla="*/ 39 h 68"/>
                <a:gd name="T18" fmla="*/ 15 w 73"/>
                <a:gd name="T19" fmla="*/ 19 h 68"/>
                <a:gd name="T20" fmla="*/ 5 w 73"/>
                <a:gd name="T21" fmla="*/ 9 h 68"/>
                <a:gd name="T22" fmla="*/ 15 w 73"/>
                <a:gd name="T23" fmla="*/ 0 h 68"/>
                <a:gd name="T24" fmla="*/ 25 w 73"/>
                <a:gd name="T25" fmla="*/ 9 h 68"/>
                <a:gd name="T26" fmla="*/ 15 w 73"/>
                <a:gd name="T27" fmla="*/ 19 h 68"/>
                <a:gd name="T28" fmla="*/ 53 w 73"/>
                <a:gd name="T29" fmla="*/ 68 h 68"/>
                <a:gd name="T30" fmla="*/ 20 w 73"/>
                <a:gd name="T31" fmla="*/ 68 h 68"/>
                <a:gd name="T32" fmla="*/ 10 w 73"/>
                <a:gd name="T33" fmla="*/ 58 h 68"/>
                <a:gd name="T34" fmla="*/ 23 w 73"/>
                <a:gd name="T35" fmla="*/ 36 h 68"/>
                <a:gd name="T36" fmla="*/ 37 w 73"/>
                <a:gd name="T37" fmla="*/ 41 h 68"/>
                <a:gd name="T38" fmla="*/ 50 w 73"/>
                <a:gd name="T39" fmla="*/ 36 h 68"/>
                <a:gd name="T40" fmla="*/ 64 w 73"/>
                <a:gd name="T41" fmla="*/ 58 h 68"/>
                <a:gd name="T42" fmla="*/ 53 w 73"/>
                <a:gd name="T43" fmla="*/ 68 h 68"/>
                <a:gd name="T44" fmla="*/ 37 w 73"/>
                <a:gd name="T45" fmla="*/ 39 h 68"/>
                <a:gd name="T46" fmla="*/ 22 w 73"/>
                <a:gd name="T47" fmla="*/ 24 h 68"/>
                <a:gd name="T48" fmla="*/ 37 w 73"/>
                <a:gd name="T49" fmla="*/ 9 h 68"/>
                <a:gd name="T50" fmla="*/ 51 w 73"/>
                <a:gd name="T51" fmla="*/ 24 h 68"/>
                <a:gd name="T52" fmla="*/ 37 w 73"/>
                <a:gd name="T53" fmla="*/ 39 h 68"/>
                <a:gd name="T54" fmla="*/ 59 w 73"/>
                <a:gd name="T55" fmla="*/ 19 h 68"/>
                <a:gd name="T56" fmla="*/ 49 w 73"/>
                <a:gd name="T57" fmla="*/ 9 h 68"/>
                <a:gd name="T58" fmla="*/ 59 w 73"/>
                <a:gd name="T59" fmla="*/ 0 h 68"/>
                <a:gd name="T60" fmla="*/ 68 w 73"/>
                <a:gd name="T61" fmla="*/ 9 h 68"/>
                <a:gd name="T62" fmla="*/ 59 w 73"/>
                <a:gd name="T63" fmla="*/ 19 h 68"/>
                <a:gd name="T64" fmla="*/ 66 w 73"/>
                <a:gd name="T65" fmla="*/ 39 h 68"/>
                <a:gd name="T66" fmla="*/ 61 w 73"/>
                <a:gd name="T67" fmla="*/ 39 h 68"/>
                <a:gd name="T68" fmla="*/ 51 w 73"/>
                <a:gd name="T69" fmla="*/ 34 h 68"/>
                <a:gd name="T70" fmla="*/ 54 w 73"/>
                <a:gd name="T71" fmla="*/ 24 h 68"/>
                <a:gd name="T72" fmla="*/ 54 w 73"/>
                <a:gd name="T73" fmla="*/ 21 h 68"/>
                <a:gd name="T74" fmla="*/ 59 w 73"/>
                <a:gd name="T75" fmla="*/ 22 h 68"/>
                <a:gd name="T76" fmla="*/ 69 w 73"/>
                <a:gd name="T77" fmla="*/ 19 h 68"/>
                <a:gd name="T78" fmla="*/ 73 w 73"/>
                <a:gd name="T79" fmla="*/ 33 h 68"/>
                <a:gd name="T80" fmla="*/ 66 w 73"/>
                <a:gd name="T81" fmla="*/ 39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</p:grpSp>
      <p:sp>
        <p:nvSpPr>
          <p:cNvPr id="32" name="圆角矩形 15">
            <a:extLst>
              <a:ext uri="{FF2B5EF4-FFF2-40B4-BE49-F238E27FC236}">
                <a16:creationId xmlns:a16="http://schemas.microsoft.com/office/drawing/2014/main" id="{E272EC8D-D11F-8D83-78E7-E22C562D7CE1}"/>
              </a:ext>
            </a:extLst>
          </p:cNvPr>
          <p:cNvSpPr/>
          <p:nvPr/>
        </p:nvSpPr>
        <p:spPr>
          <a:xfrm>
            <a:off x="4904740" y="3685540"/>
            <a:ext cx="2353310" cy="411480"/>
          </a:xfrm>
          <a:prstGeom prst="round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zh-CN" dirty="0">
                <a:sym typeface="+mn-lt"/>
              </a:rPr>
              <a:t>单击此处</a:t>
            </a:r>
            <a:r>
              <a:rPr lang="zh-CN" altLang="en-US" dirty="0">
                <a:sym typeface="+mn-lt"/>
              </a:rPr>
              <a:t>添加</a:t>
            </a:r>
            <a:r>
              <a:rPr lang="zh-CN" altLang="zh-CN" dirty="0">
                <a:sym typeface="+mn-lt"/>
              </a:rPr>
              <a:t>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5B38627-DEBA-5CD4-0E6D-064B3CB714AC}"/>
              </a:ext>
            </a:extLst>
          </p:cNvPr>
          <p:cNvSpPr txBox="1"/>
          <p:nvPr/>
        </p:nvSpPr>
        <p:spPr>
          <a:xfrm>
            <a:off x="5111750" y="4175125"/>
            <a:ext cx="1929765" cy="9900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模板网，幻灯片演示模板及素 材免费下载！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模板网 唯一访问网址：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www.51ppt 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34" name="圆角矩形 15">
            <a:extLst>
              <a:ext uri="{FF2B5EF4-FFF2-40B4-BE49-F238E27FC236}">
                <a16:creationId xmlns:a16="http://schemas.microsoft.com/office/drawing/2014/main" id="{DE75AD7C-656B-1734-499D-161F6B095F11}"/>
              </a:ext>
            </a:extLst>
          </p:cNvPr>
          <p:cNvSpPr/>
          <p:nvPr/>
        </p:nvSpPr>
        <p:spPr>
          <a:xfrm>
            <a:off x="7640955" y="3685540"/>
            <a:ext cx="2353310" cy="411480"/>
          </a:xfrm>
          <a:prstGeom prst="roundRect">
            <a:avLst/>
          </a:prstGeom>
          <a:gradFill>
            <a:gsLst>
              <a:gs pos="0">
                <a:srgbClr val="5A969E"/>
              </a:gs>
              <a:gs pos="100000">
                <a:srgbClr val="205D65"/>
              </a:gs>
            </a:gsLst>
            <a:lin ang="5400000" scaled="1"/>
          </a:gra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zh-CN" dirty="0">
                <a:sym typeface="+mn-lt"/>
              </a:rPr>
              <a:t>单击此处</a:t>
            </a:r>
            <a:r>
              <a:rPr lang="zh-CN" altLang="en-US" dirty="0">
                <a:sym typeface="+mn-lt"/>
              </a:rPr>
              <a:t>添加</a:t>
            </a:r>
            <a:r>
              <a:rPr lang="zh-CN" altLang="zh-CN" dirty="0">
                <a:sym typeface="+mn-lt"/>
              </a:rPr>
              <a:t>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4A781E4-78DF-1E6E-D021-67BB8D182655}"/>
              </a:ext>
            </a:extLst>
          </p:cNvPr>
          <p:cNvSpPr txBox="1"/>
          <p:nvPr/>
        </p:nvSpPr>
        <p:spPr>
          <a:xfrm>
            <a:off x="7847965" y="4175125"/>
            <a:ext cx="192976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58101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o2wx15">
      <a:majorFont>
        <a:latin typeface="HarmonyOS Sans SC Light"/>
        <a:ea typeface="楷体"/>
        <a:cs typeface=""/>
      </a:majorFont>
      <a:minorFont>
        <a:latin typeface="HarmonyOS Sans SC Light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2384</Words>
  <Application>Microsoft Office PowerPoint</Application>
  <PresentationFormat>宽屏</PresentationFormat>
  <Paragraphs>222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楷体</vt:lpstr>
      <vt:lpstr>字魂49号-逍遥行书</vt:lpstr>
      <vt:lpstr>Arial</vt:lpstr>
      <vt:lpstr>等线</vt:lpstr>
      <vt:lpstr>钟齐流江毛笔草体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墨绿清新简约中国风工作总结ppt模板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95</cp:revision>
  <dcterms:created xsi:type="dcterms:W3CDTF">2017-08-29T09:26:00Z</dcterms:created>
  <dcterms:modified xsi:type="dcterms:W3CDTF">2023-05-07T11:23:24Z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