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286" r:id="rId3"/>
    <p:sldId id="287" r:id="rId4"/>
    <p:sldId id="288" r:id="rId5"/>
    <p:sldId id="294" r:id="rId6"/>
    <p:sldId id="289" r:id="rId7"/>
    <p:sldId id="290" r:id="rId8"/>
    <p:sldId id="295" r:id="rId9"/>
    <p:sldId id="293" r:id="rId10"/>
    <p:sldId id="296" r:id="rId11"/>
    <p:sldId id="297" r:id="rId12"/>
    <p:sldId id="299" r:id="rId13"/>
    <p:sldId id="300" r:id="rId14"/>
    <p:sldId id="298" r:id="rId15"/>
    <p:sldId id="301" r:id="rId16"/>
    <p:sldId id="302" r:id="rId17"/>
    <p:sldId id="303" r:id="rId18"/>
    <p:sldId id="305" r:id="rId19"/>
    <p:sldId id="306" r:id="rId20"/>
    <p:sldId id="304" r:id="rId21"/>
    <p:sldId id="307" r:id="rId22"/>
    <p:sldId id="308" r:id="rId23"/>
    <p:sldId id="337" r:id="rId24"/>
    <p:sldId id="30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102"/>
    <a:srgbClr val="3631D0"/>
    <a:srgbClr val="193860"/>
    <a:srgbClr val="527FA9"/>
    <a:srgbClr val="122846"/>
    <a:srgbClr val="466D90"/>
    <a:srgbClr val="D9D9D9"/>
    <a:srgbClr val="F0EFF0"/>
    <a:srgbClr val="5B85AD"/>
    <a:srgbClr val="527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161" autoAdjust="0"/>
  </p:normalViewPr>
  <p:slideViewPr>
    <p:cSldViewPr snapToGrid="0">
      <p:cViewPr>
        <p:scale>
          <a:sx n="66" d="100"/>
          <a:sy n="66" d="100"/>
        </p:scale>
        <p:origin x="864" y="996"/>
      </p:cViewPr>
      <p:guideLst>
        <p:guide orient="horz" pos="2160"/>
        <p:guide pos="3840"/>
        <p:guide pos="597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D895F-32A2-467A-8C75-7DE4E1F30AEE}" type="datetimeFigureOut">
              <a:rPr lang="zh-CN" altLang="en-US" smtClean="0"/>
              <a:pPr/>
              <a:t>2023/5/7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AF15C-15F3-4C46-B289-0967A57646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561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 板及素材免 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 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939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53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780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74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035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815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97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422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888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84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 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12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985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8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611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048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 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895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996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77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778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451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78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42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0AF15C-15F3-4C46-B289-0967A57646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506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A644-9A33-47D9-A7FE-7300B8FFEFE1}" type="datetimeFigureOut">
              <a:rPr lang="zh-CN" altLang="en-US" smtClean="0"/>
              <a:pPr/>
              <a:t>2023/5/7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B973-03AD-4071-AE1F-852396E38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09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AA644-9A33-47D9-A7FE-7300B8FFEFE1}" type="datetimeFigureOut">
              <a:rPr lang="zh-CN" altLang="en-US" smtClean="0"/>
              <a:pPr/>
              <a:t>2023/5/7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B973-03AD-4071-AE1F-852396E384D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80E457-46C4-2632-908A-18AAC75660F3}"/>
              </a:ext>
            </a:extLst>
          </p:cNvPr>
          <p:cNvGrpSpPr/>
          <p:nvPr userDrawn="1"/>
        </p:nvGrpSpPr>
        <p:grpSpPr>
          <a:xfrm>
            <a:off x="292047" y="5238030"/>
            <a:ext cx="120522" cy="895194"/>
            <a:chOff x="4604972" y="4983486"/>
            <a:chExt cx="120522" cy="895194"/>
          </a:xfrm>
          <a:solidFill>
            <a:schemeClr val="bg1">
              <a:lumMod val="85000"/>
            </a:schemeClr>
          </a:soli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5FF339C-CC00-7F9B-E5FA-24DBE50F79FC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BFCF608-DB52-BAEA-513E-47BD8BB9B8F4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8E88A6A-BB5B-0EDD-3A54-6B899C3B0F41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709171B-E589-2E76-9227-ECFCEFB8C414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EBD5AB9-B765-8362-C5F7-643A93FD4054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04935D-B9B1-E49F-0501-B3D98A974E31}"/>
              </a:ext>
            </a:extLst>
          </p:cNvPr>
          <p:cNvGrpSpPr/>
          <p:nvPr userDrawn="1"/>
        </p:nvGrpSpPr>
        <p:grpSpPr>
          <a:xfrm>
            <a:off x="520468" y="5668487"/>
            <a:ext cx="120522" cy="895194"/>
            <a:chOff x="4604972" y="4983486"/>
            <a:chExt cx="120522" cy="895194"/>
          </a:xfrm>
          <a:solidFill>
            <a:schemeClr val="bg1">
              <a:lumMod val="85000"/>
              <a:alpha val="49000"/>
            </a:schemeClr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066DD7B-3D25-4EC9-1E62-323332A1B55F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F9FA010-2364-6E4C-173B-0988E19A4085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4CC63FA-A269-601E-99ED-734FB8079C1E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208E2BD-681C-489C-BA81-AE47B02107E0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9721F22-1149-D011-D5A1-43D32FFBCCB5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40E2AB3-F0E8-1B77-4124-4BAE4BD19801}"/>
              </a:ext>
            </a:extLst>
          </p:cNvPr>
          <p:cNvGrpSpPr/>
          <p:nvPr userDrawn="1"/>
        </p:nvGrpSpPr>
        <p:grpSpPr>
          <a:xfrm>
            <a:off x="11808663" y="306352"/>
            <a:ext cx="182579" cy="657862"/>
            <a:chOff x="11833222" y="642898"/>
            <a:chExt cx="120522" cy="434261"/>
          </a:xfrm>
          <a:solidFill>
            <a:schemeClr val="bg1">
              <a:lumMod val="85000"/>
            </a:schemeClr>
          </a:solidFill>
        </p:grpSpPr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C5CE5E24-EF0C-9A80-8A36-976F420C66E3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9F54F63B-6657-392C-B9EE-FA60628BBB0E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箭头: V 形 19">
              <a:extLst>
                <a:ext uri="{FF2B5EF4-FFF2-40B4-BE49-F238E27FC236}">
                  <a16:creationId xmlns:a16="http://schemas.microsoft.com/office/drawing/2014/main" id="{1BFD1517-68A7-FCA8-5425-CCB4DFC8E481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C385903F-5E8B-B512-5DA7-F382ACEC95C9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4671D64D-7764-D929-FB31-F0DF573A9EB5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72D2444-2BE9-19A3-4F6D-6971F5FBBB6E}"/>
              </a:ext>
            </a:extLst>
          </p:cNvPr>
          <p:cNvSpPr/>
          <p:nvPr userDrawn="1"/>
        </p:nvSpPr>
        <p:spPr>
          <a:xfrm>
            <a:off x="10335339" y="1"/>
            <a:ext cx="1568662" cy="446427"/>
          </a:xfrm>
          <a:custGeom>
            <a:avLst/>
            <a:gdLst>
              <a:gd name="connsiteX0" fmla="*/ 803901 w 1568662"/>
              <a:gd name="connsiteY0" fmla="*/ 26973 h 446427"/>
              <a:gd name="connsiteX1" fmla="*/ 422093 w 1568662"/>
              <a:gd name="connsiteY1" fmla="*/ 378676 h 446427"/>
              <a:gd name="connsiteX2" fmla="*/ 401696 w 1568662"/>
              <a:gd name="connsiteY2" fmla="*/ 371210 h 446427"/>
              <a:gd name="connsiteX3" fmla="*/ 392183 w 1568662"/>
              <a:gd name="connsiteY3" fmla="*/ 366627 h 446427"/>
              <a:gd name="connsiteX4" fmla="*/ 760065 w 1568662"/>
              <a:gd name="connsiteY4" fmla="*/ 27753 h 446427"/>
              <a:gd name="connsiteX5" fmla="*/ 774260 w 1568662"/>
              <a:gd name="connsiteY5" fmla="*/ 28470 h 446427"/>
              <a:gd name="connsiteX6" fmla="*/ 633142 w 1568662"/>
              <a:gd name="connsiteY6" fmla="*/ 9171 h 446427"/>
              <a:gd name="connsiteX7" fmla="*/ 665595 w 1568662"/>
              <a:gd name="connsiteY7" fmla="*/ 17516 h 446427"/>
              <a:gd name="connsiteX8" fmla="*/ 666862 w 1568662"/>
              <a:gd name="connsiteY8" fmla="*/ 17709 h 446427"/>
              <a:gd name="connsiteX9" fmla="*/ 323825 w 1568662"/>
              <a:gd name="connsiteY9" fmla="*/ 333698 h 446427"/>
              <a:gd name="connsiteX10" fmla="*/ 318028 w 1568662"/>
              <a:gd name="connsiteY10" fmla="*/ 330905 h 446427"/>
              <a:gd name="connsiteX11" fmla="*/ 297444 w 1568662"/>
              <a:gd name="connsiteY11" fmla="*/ 318400 h 446427"/>
              <a:gd name="connsiteX12" fmla="*/ 1525673 w 1568662"/>
              <a:gd name="connsiteY12" fmla="*/ 0 h 446427"/>
              <a:gd name="connsiteX13" fmla="*/ 1568662 w 1568662"/>
              <a:gd name="connsiteY13" fmla="*/ 0 h 446427"/>
              <a:gd name="connsiteX14" fmla="*/ 1186344 w 1568662"/>
              <a:gd name="connsiteY14" fmla="*/ 352172 h 446427"/>
              <a:gd name="connsiteX15" fmla="*/ 1146823 w 1568662"/>
              <a:gd name="connsiteY15" fmla="*/ 371210 h 446427"/>
              <a:gd name="connsiteX16" fmla="*/ 1106775 w 1568662"/>
              <a:gd name="connsiteY16" fmla="*/ 385868 h 446427"/>
              <a:gd name="connsiteX17" fmla="*/ 1378577 w 1568662"/>
              <a:gd name="connsiteY17" fmla="*/ 0 h 446427"/>
              <a:gd name="connsiteX18" fmla="*/ 1421566 w 1568662"/>
              <a:gd name="connsiteY18" fmla="*/ 0 h 446427"/>
              <a:gd name="connsiteX19" fmla="*/ 956224 w 1568662"/>
              <a:gd name="connsiteY19" fmla="*/ 428650 h 446427"/>
              <a:gd name="connsiteX20" fmla="*/ 904698 w 1568662"/>
              <a:gd name="connsiteY20" fmla="*/ 436514 h 446427"/>
              <a:gd name="connsiteX21" fmla="*/ 1231481 w 1568662"/>
              <a:gd name="connsiteY21" fmla="*/ 0 h 446427"/>
              <a:gd name="connsiteX22" fmla="*/ 1274470 w 1568662"/>
              <a:gd name="connsiteY22" fmla="*/ 0 h 446427"/>
              <a:gd name="connsiteX23" fmla="*/ 790732 w 1568662"/>
              <a:gd name="connsiteY23" fmla="*/ 445595 h 446427"/>
              <a:gd name="connsiteX24" fmla="*/ 774260 w 1568662"/>
              <a:gd name="connsiteY24" fmla="*/ 446427 h 446427"/>
              <a:gd name="connsiteX25" fmla="*/ 748265 w 1568662"/>
              <a:gd name="connsiteY25" fmla="*/ 445115 h 446427"/>
              <a:gd name="connsiteX26" fmla="*/ 1084385 w 1568662"/>
              <a:gd name="connsiteY26" fmla="*/ 0 h 446427"/>
              <a:gd name="connsiteX27" fmla="*/ 1127374 w 1568662"/>
              <a:gd name="connsiteY27" fmla="*/ 0 h 446427"/>
              <a:gd name="connsiteX28" fmla="*/ 652121 w 1568662"/>
              <a:gd name="connsiteY28" fmla="*/ 437780 h 446427"/>
              <a:gd name="connsiteX29" fmla="*/ 615241 w 1568662"/>
              <a:gd name="connsiteY29" fmla="*/ 432152 h 446427"/>
              <a:gd name="connsiteX30" fmla="*/ 946152 w 1568662"/>
              <a:gd name="connsiteY30" fmla="*/ 0 h 446427"/>
              <a:gd name="connsiteX31" fmla="*/ 980279 w 1568662"/>
              <a:gd name="connsiteY31" fmla="*/ 0 h 446427"/>
              <a:gd name="connsiteX32" fmla="*/ 530848 w 1568662"/>
              <a:gd name="connsiteY32" fmla="*/ 413993 h 446427"/>
              <a:gd name="connsiteX33" fmla="*/ 497240 w 1568662"/>
              <a:gd name="connsiteY33" fmla="*/ 405352 h 446427"/>
              <a:gd name="connsiteX34" fmla="*/ 931963 w 1568662"/>
              <a:gd name="connsiteY34" fmla="*/ 4907 h 446427"/>
              <a:gd name="connsiteX35" fmla="*/ 934598 w 1568662"/>
              <a:gd name="connsiteY35" fmla="*/ 4229 h 446427"/>
              <a:gd name="connsiteX36" fmla="*/ 496002 w 1568662"/>
              <a:gd name="connsiteY36" fmla="*/ 0 h 446427"/>
              <a:gd name="connsiteX37" fmla="*/ 538991 w 1568662"/>
              <a:gd name="connsiteY37" fmla="*/ 0 h 446427"/>
              <a:gd name="connsiteX38" fmla="*/ 235080 w 1568662"/>
              <a:gd name="connsiteY38" fmla="*/ 279948 h 446427"/>
              <a:gd name="connsiteX39" fmla="*/ 211353 w 1568662"/>
              <a:gd name="connsiteY39" fmla="*/ 262205 h 446427"/>
              <a:gd name="connsiteX40" fmla="*/ 348907 w 1568662"/>
              <a:gd name="connsiteY40" fmla="*/ 0 h 446427"/>
              <a:gd name="connsiteX41" fmla="*/ 391895 w 1568662"/>
              <a:gd name="connsiteY41" fmla="*/ 0 h 446427"/>
              <a:gd name="connsiteX42" fmla="*/ 154908 w 1568662"/>
              <a:gd name="connsiteY42" fmla="*/ 218301 h 446427"/>
              <a:gd name="connsiteX43" fmla="*/ 133269 w 1568662"/>
              <a:gd name="connsiteY43" fmla="*/ 198635 h 446427"/>
              <a:gd name="connsiteX44" fmla="*/ 201811 w 1568662"/>
              <a:gd name="connsiteY44" fmla="*/ 0 h 446427"/>
              <a:gd name="connsiteX45" fmla="*/ 244800 w 1568662"/>
              <a:gd name="connsiteY45" fmla="*/ 0 h 446427"/>
              <a:gd name="connsiteX46" fmla="*/ 82437 w 1568662"/>
              <a:gd name="connsiteY46" fmla="*/ 149560 h 446427"/>
              <a:gd name="connsiteX47" fmla="*/ 62847 w 1568662"/>
              <a:gd name="connsiteY47" fmla="*/ 128007 h 446427"/>
              <a:gd name="connsiteX48" fmla="*/ 54714 w 1568662"/>
              <a:gd name="connsiteY48" fmla="*/ 0 h 446427"/>
              <a:gd name="connsiteX49" fmla="*/ 97703 w 1568662"/>
              <a:gd name="connsiteY49" fmla="*/ 0 h 446427"/>
              <a:gd name="connsiteX50" fmla="*/ 17534 w 1568662"/>
              <a:gd name="connsiteY50" fmla="*/ 73848 h 446427"/>
              <a:gd name="connsiteX51" fmla="*/ 0 w 1568662"/>
              <a:gd name="connsiteY51" fmla="*/ 50400 h 44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568662" h="446427">
                <a:moveTo>
                  <a:pt x="803901" y="26973"/>
                </a:moveTo>
                <a:lnTo>
                  <a:pt x="422093" y="378676"/>
                </a:lnTo>
                <a:lnTo>
                  <a:pt x="401696" y="371210"/>
                </a:lnTo>
                <a:lnTo>
                  <a:pt x="392183" y="366627"/>
                </a:lnTo>
                <a:lnTo>
                  <a:pt x="760065" y="27753"/>
                </a:lnTo>
                <a:lnTo>
                  <a:pt x="774260" y="28470"/>
                </a:lnTo>
                <a:close/>
                <a:moveTo>
                  <a:pt x="633142" y="9171"/>
                </a:moveTo>
                <a:lnTo>
                  <a:pt x="665595" y="17516"/>
                </a:lnTo>
                <a:lnTo>
                  <a:pt x="666862" y="17709"/>
                </a:lnTo>
                <a:lnTo>
                  <a:pt x="323825" y="333698"/>
                </a:lnTo>
                <a:lnTo>
                  <a:pt x="318028" y="330905"/>
                </a:lnTo>
                <a:lnTo>
                  <a:pt x="297444" y="318400"/>
                </a:lnTo>
                <a:close/>
                <a:moveTo>
                  <a:pt x="1525673" y="0"/>
                </a:moveTo>
                <a:lnTo>
                  <a:pt x="1568662" y="0"/>
                </a:lnTo>
                <a:lnTo>
                  <a:pt x="1186344" y="352172"/>
                </a:lnTo>
                <a:lnTo>
                  <a:pt x="1146823" y="371210"/>
                </a:lnTo>
                <a:lnTo>
                  <a:pt x="1106775" y="385868"/>
                </a:lnTo>
                <a:close/>
                <a:moveTo>
                  <a:pt x="1378577" y="0"/>
                </a:moveTo>
                <a:lnTo>
                  <a:pt x="1421566" y="0"/>
                </a:lnTo>
                <a:lnTo>
                  <a:pt x="956224" y="428650"/>
                </a:lnTo>
                <a:lnTo>
                  <a:pt x="904698" y="436514"/>
                </a:lnTo>
                <a:close/>
                <a:moveTo>
                  <a:pt x="1231481" y="0"/>
                </a:moveTo>
                <a:lnTo>
                  <a:pt x="1274470" y="0"/>
                </a:lnTo>
                <a:lnTo>
                  <a:pt x="790732" y="445595"/>
                </a:lnTo>
                <a:lnTo>
                  <a:pt x="774260" y="446427"/>
                </a:lnTo>
                <a:lnTo>
                  <a:pt x="748265" y="445115"/>
                </a:lnTo>
                <a:close/>
                <a:moveTo>
                  <a:pt x="1084385" y="0"/>
                </a:moveTo>
                <a:lnTo>
                  <a:pt x="1127374" y="0"/>
                </a:lnTo>
                <a:lnTo>
                  <a:pt x="652121" y="437780"/>
                </a:lnTo>
                <a:lnTo>
                  <a:pt x="615241" y="432152"/>
                </a:lnTo>
                <a:close/>
                <a:moveTo>
                  <a:pt x="946152" y="0"/>
                </a:moveTo>
                <a:lnTo>
                  <a:pt x="980279" y="0"/>
                </a:lnTo>
                <a:lnTo>
                  <a:pt x="530848" y="413993"/>
                </a:lnTo>
                <a:lnTo>
                  <a:pt x="497240" y="405352"/>
                </a:lnTo>
                <a:lnTo>
                  <a:pt x="931963" y="4907"/>
                </a:lnTo>
                <a:lnTo>
                  <a:pt x="934598" y="4229"/>
                </a:lnTo>
                <a:close/>
                <a:moveTo>
                  <a:pt x="496002" y="0"/>
                </a:moveTo>
                <a:lnTo>
                  <a:pt x="538991" y="0"/>
                </a:lnTo>
                <a:lnTo>
                  <a:pt x="235080" y="279948"/>
                </a:lnTo>
                <a:lnTo>
                  <a:pt x="211353" y="262205"/>
                </a:lnTo>
                <a:close/>
                <a:moveTo>
                  <a:pt x="348907" y="0"/>
                </a:moveTo>
                <a:lnTo>
                  <a:pt x="391895" y="0"/>
                </a:lnTo>
                <a:lnTo>
                  <a:pt x="154908" y="218301"/>
                </a:lnTo>
                <a:lnTo>
                  <a:pt x="133269" y="198635"/>
                </a:lnTo>
                <a:close/>
                <a:moveTo>
                  <a:pt x="201811" y="0"/>
                </a:moveTo>
                <a:lnTo>
                  <a:pt x="244800" y="0"/>
                </a:lnTo>
                <a:lnTo>
                  <a:pt x="82437" y="149560"/>
                </a:lnTo>
                <a:lnTo>
                  <a:pt x="62847" y="128007"/>
                </a:lnTo>
                <a:close/>
                <a:moveTo>
                  <a:pt x="54714" y="0"/>
                </a:moveTo>
                <a:lnTo>
                  <a:pt x="97703" y="0"/>
                </a:lnTo>
                <a:lnTo>
                  <a:pt x="17534" y="73848"/>
                </a:lnTo>
                <a:lnTo>
                  <a:pt x="0" y="5040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9CE01079-9F6A-8CD4-ADBF-583C24779F93}"/>
              </a:ext>
            </a:extLst>
          </p:cNvPr>
          <p:cNvSpPr/>
          <p:nvPr userDrawn="1"/>
        </p:nvSpPr>
        <p:spPr>
          <a:xfrm>
            <a:off x="8998690" y="5900856"/>
            <a:ext cx="2797661" cy="957144"/>
          </a:xfrm>
          <a:custGeom>
            <a:avLst/>
            <a:gdLst>
              <a:gd name="connsiteX0" fmla="*/ 1398830 w 2797661"/>
              <a:gd name="connsiteY0" fmla="*/ 0 h 957144"/>
              <a:gd name="connsiteX1" fmla="*/ 2783195 w 2797661"/>
              <a:gd name="connsiteY1" fmla="*/ 917618 h 957144"/>
              <a:gd name="connsiteX2" fmla="*/ 2797661 w 2797661"/>
              <a:gd name="connsiteY2" fmla="*/ 957144 h 957144"/>
              <a:gd name="connsiteX3" fmla="*/ 2041179 w 2797661"/>
              <a:gd name="connsiteY3" fmla="*/ 957144 h 957144"/>
              <a:gd name="connsiteX4" fmla="*/ 1997300 w 2797661"/>
              <a:gd name="connsiteY4" fmla="*/ 903963 h 957144"/>
              <a:gd name="connsiteX5" fmla="*/ 1398830 w 2797661"/>
              <a:gd name="connsiteY5" fmla="*/ 656069 h 957144"/>
              <a:gd name="connsiteX6" fmla="*/ 800361 w 2797661"/>
              <a:gd name="connsiteY6" fmla="*/ 903963 h 957144"/>
              <a:gd name="connsiteX7" fmla="*/ 756482 w 2797661"/>
              <a:gd name="connsiteY7" fmla="*/ 957144 h 957144"/>
              <a:gd name="connsiteX8" fmla="*/ 0 w 2797661"/>
              <a:gd name="connsiteY8" fmla="*/ 957144 h 957144"/>
              <a:gd name="connsiteX9" fmla="*/ 14467 w 2797661"/>
              <a:gd name="connsiteY9" fmla="*/ 917618 h 957144"/>
              <a:gd name="connsiteX10" fmla="*/ 1398830 w 2797661"/>
              <a:gd name="connsiteY10" fmla="*/ 0 h 95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7661" h="957144">
                <a:moveTo>
                  <a:pt x="1398830" y="0"/>
                </a:moveTo>
                <a:cubicBezTo>
                  <a:pt x="2021159" y="0"/>
                  <a:pt x="2555113" y="378372"/>
                  <a:pt x="2783195" y="917618"/>
                </a:cubicBezTo>
                <a:lnTo>
                  <a:pt x="2797661" y="957144"/>
                </a:lnTo>
                <a:lnTo>
                  <a:pt x="2041179" y="957144"/>
                </a:lnTo>
                <a:lnTo>
                  <a:pt x="1997300" y="903963"/>
                </a:lnTo>
                <a:cubicBezTo>
                  <a:pt x="1844138" y="750802"/>
                  <a:pt x="1632547" y="656069"/>
                  <a:pt x="1398830" y="656069"/>
                </a:cubicBezTo>
                <a:cubicBezTo>
                  <a:pt x="1165113" y="656069"/>
                  <a:pt x="953522" y="750802"/>
                  <a:pt x="800361" y="903963"/>
                </a:cubicBezTo>
                <a:lnTo>
                  <a:pt x="756482" y="957144"/>
                </a:lnTo>
                <a:lnTo>
                  <a:pt x="0" y="957144"/>
                </a:lnTo>
                <a:lnTo>
                  <a:pt x="14467" y="917618"/>
                </a:lnTo>
                <a:cubicBezTo>
                  <a:pt x="242548" y="378372"/>
                  <a:pt x="776502" y="0"/>
                  <a:pt x="1398830" y="0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F60BDC4-DA83-47D6-E50C-6E832E228587}"/>
              </a:ext>
            </a:extLst>
          </p:cNvPr>
          <p:cNvSpPr/>
          <p:nvPr userDrawn="1"/>
        </p:nvSpPr>
        <p:spPr>
          <a:xfrm>
            <a:off x="9236507" y="5997851"/>
            <a:ext cx="2662473" cy="860149"/>
          </a:xfrm>
          <a:custGeom>
            <a:avLst/>
            <a:gdLst>
              <a:gd name="connsiteX0" fmla="*/ 2638260 w 2662473"/>
              <a:gd name="connsiteY0" fmla="*/ 721237 h 860149"/>
              <a:gd name="connsiteX1" fmla="*/ 2662473 w 2662473"/>
              <a:gd name="connsiteY1" fmla="*/ 761093 h 860149"/>
              <a:gd name="connsiteX2" fmla="*/ 2554938 w 2662473"/>
              <a:gd name="connsiteY2" fmla="*/ 860149 h 860149"/>
              <a:gd name="connsiteX3" fmla="*/ 2487457 w 2662473"/>
              <a:gd name="connsiteY3" fmla="*/ 860149 h 860149"/>
              <a:gd name="connsiteX4" fmla="*/ 2548970 w 2662473"/>
              <a:gd name="connsiteY4" fmla="*/ 590796 h 860149"/>
              <a:gd name="connsiteX5" fmla="*/ 2576493 w 2662473"/>
              <a:gd name="connsiteY5" fmla="*/ 627602 h 860149"/>
              <a:gd name="connsiteX6" fmla="*/ 2324040 w 2662473"/>
              <a:gd name="connsiteY6" fmla="*/ 860149 h 860149"/>
              <a:gd name="connsiteX7" fmla="*/ 2256561 w 2662473"/>
              <a:gd name="connsiteY7" fmla="*/ 860149 h 860149"/>
              <a:gd name="connsiteX8" fmla="*/ 2447614 w 2662473"/>
              <a:gd name="connsiteY8" fmla="*/ 471469 h 860149"/>
              <a:gd name="connsiteX9" fmla="*/ 2478364 w 2662473"/>
              <a:gd name="connsiteY9" fmla="*/ 505303 h 860149"/>
              <a:gd name="connsiteX10" fmla="*/ 2093144 w 2662473"/>
              <a:gd name="connsiteY10" fmla="*/ 860149 h 860149"/>
              <a:gd name="connsiteX11" fmla="*/ 2025664 w 2662473"/>
              <a:gd name="connsiteY11" fmla="*/ 860149 h 860149"/>
              <a:gd name="connsiteX12" fmla="*/ 2334377 w 2662473"/>
              <a:gd name="connsiteY12" fmla="*/ 363087 h 860149"/>
              <a:gd name="connsiteX13" fmla="*/ 2368343 w 2662473"/>
              <a:gd name="connsiteY13" fmla="*/ 393958 h 860149"/>
              <a:gd name="connsiteX14" fmla="*/ 1881051 w 2662473"/>
              <a:gd name="connsiteY14" fmla="*/ 842827 h 860149"/>
              <a:gd name="connsiteX15" fmla="*/ 1845455 w 2662473"/>
              <a:gd name="connsiteY15" fmla="*/ 813457 h 860149"/>
              <a:gd name="connsiteX16" fmla="*/ 2209060 w 2662473"/>
              <a:gd name="connsiteY16" fmla="*/ 265832 h 860149"/>
              <a:gd name="connsiteX17" fmla="*/ 2246305 w 2662473"/>
              <a:gd name="connsiteY17" fmla="*/ 293682 h 860149"/>
              <a:gd name="connsiteX18" fmla="*/ 1745629 w 2662473"/>
              <a:gd name="connsiteY18" fmla="*/ 754879 h 860149"/>
              <a:gd name="connsiteX19" fmla="*/ 1703170 w 2662473"/>
              <a:gd name="connsiteY19" fmla="*/ 731833 h 860149"/>
              <a:gd name="connsiteX20" fmla="*/ 2070900 w 2662473"/>
              <a:gd name="connsiteY20" fmla="*/ 180407 h 860149"/>
              <a:gd name="connsiteX21" fmla="*/ 2072829 w 2662473"/>
              <a:gd name="connsiteY21" fmla="*/ 181336 h 860149"/>
              <a:gd name="connsiteX22" fmla="*/ 2111721 w 2662473"/>
              <a:gd name="connsiteY22" fmla="*/ 204963 h 860149"/>
              <a:gd name="connsiteX23" fmla="*/ 1586731 w 2662473"/>
              <a:gd name="connsiteY23" fmla="*/ 688558 h 860149"/>
              <a:gd name="connsiteX24" fmla="*/ 1533977 w 2662473"/>
              <a:gd name="connsiteY24" fmla="*/ 674994 h 860149"/>
              <a:gd name="connsiteX25" fmla="*/ 1917294 w 2662473"/>
              <a:gd name="connsiteY25" fmla="*/ 109211 h 860149"/>
              <a:gd name="connsiteX26" fmla="*/ 1941494 w 2662473"/>
              <a:gd name="connsiteY26" fmla="*/ 118069 h 860149"/>
              <a:gd name="connsiteX27" fmla="*/ 1963599 w 2662473"/>
              <a:gd name="connsiteY27" fmla="*/ 128717 h 860149"/>
              <a:gd name="connsiteX28" fmla="*/ 1389317 w 2662473"/>
              <a:gd name="connsiteY28" fmla="*/ 657717 h 860149"/>
              <a:gd name="connsiteX29" fmla="*/ 1356680 w 2662473"/>
              <a:gd name="connsiteY29" fmla="*/ 656069 h 860149"/>
              <a:gd name="connsiteX30" fmla="*/ 1321708 w 2662473"/>
              <a:gd name="connsiteY30" fmla="*/ 657835 h 860149"/>
              <a:gd name="connsiteX31" fmla="*/ 852851 w 2662473"/>
              <a:gd name="connsiteY31" fmla="*/ 88428 h 860149"/>
              <a:gd name="connsiteX32" fmla="*/ 15071 w 2662473"/>
              <a:gd name="connsiteY32" fmla="*/ 860149 h 860149"/>
              <a:gd name="connsiteX33" fmla="*/ 0 w 2662473"/>
              <a:gd name="connsiteY33" fmla="*/ 860149 h 860149"/>
              <a:gd name="connsiteX34" fmla="*/ 35583 w 2662473"/>
              <a:gd name="connsiteY34" fmla="*/ 786284 h 860149"/>
              <a:gd name="connsiteX35" fmla="*/ 45499 w 2662473"/>
              <a:gd name="connsiteY35" fmla="*/ 769962 h 860149"/>
              <a:gd name="connsiteX36" fmla="*/ 732724 w 2662473"/>
              <a:gd name="connsiteY36" fmla="*/ 136924 h 860149"/>
              <a:gd name="connsiteX37" fmla="*/ 771865 w 2662473"/>
              <a:gd name="connsiteY37" fmla="*/ 118069 h 860149"/>
              <a:gd name="connsiteX38" fmla="*/ 1747303 w 2662473"/>
              <a:gd name="connsiteY38" fmla="*/ 53108 h 860149"/>
              <a:gd name="connsiteX39" fmla="*/ 1800057 w 2662473"/>
              <a:gd name="connsiteY39" fmla="*/ 66672 h 860149"/>
              <a:gd name="connsiteX40" fmla="*/ 1124284 w 2662473"/>
              <a:gd name="connsiteY40" fmla="*/ 689161 h 860149"/>
              <a:gd name="connsiteX41" fmla="*/ 1104997 w 2662473"/>
              <a:gd name="connsiteY41" fmla="*/ 694120 h 860149"/>
              <a:gd name="connsiteX42" fmla="*/ 1027237 w 2662473"/>
              <a:gd name="connsiteY42" fmla="*/ 722580 h 860149"/>
              <a:gd name="connsiteX43" fmla="*/ 1010893 w 2662473"/>
              <a:gd name="connsiteY43" fmla="*/ 731451 h 860149"/>
              <a:gd name="connsiteX44" fmla="*/ 1557772 w 2662473"/>
              <a:gd name="connsiteY44" fmla="*/ 15003 h 860149"/>
              <a:gd name="connsiteX45" fmla="*/ 1615660 w 2662473"/>
              <a:gd name="connsiteY45" fmla="*/ 23838 h 860149"/>
              <a:gd name="connsiteX46" fmla="*/ 707762 w 2662473"/>
              <a:gd name="connsiteY46" fmla="*/ 860149 h 860149"/>
              <a:gd name="connsiteX47" fmla="*/ 640282 w 2662473"/>
              <a:gd name="connsiteY47" fmla="*/ 860149 h 860149"/>
              <a:gd name="connsiteX48" fmla="*/ 1165022 w 2662473"/>
              <a:gd name="connsiteY48" fmla="*/ 13563 h 860149"/>
              <a:gd name="connsiteX49" fmla="*/ 245969 w 2662473"/>
              <a:gd name="connsiteY49" fmla="*/ 860149 h 860149"/>
              <a:gd name="connsiteX50" fmla="*/ 178489 w 2662473"/>
              <a:gd name="connsiteY50" fmla="*/ 860149 h 860149"/>
              <a:gd name="connsiteX51" fmla="*/ 1084141 w 2662473"/>
              <a:gd name="connsiteY51" fmla="*/ 25907 h 860149"/>
              <a:gd name="connsiteX52" fmla="*/ 1356680 w 2662473"/>
              <a:gd name="connsiteY52" fmla="*/ 0 h 860149"/>
              <a:gd name="connsiteX53" fmla="*/ 1407837 w 2662473"/>
              <a:gd name="connsiteY53" fmla="*/ 2583 h 860149"/>
              <a:gd name="connsiteX54" fmla="*/ 476864 w 2662473"/>
              <a:gd name="connsiteY54" fmla="*/ 860149 h 860149"/>
              <a:gd name="connsiteX55" fmla="*/ 409385 w 2662473"/>
              <a:gd name="connsiteY55" fmla="*/ 860149 h 860149"/>
              <a:gd name="connsiteX56" fmla="*/ 1342378 w 2662473"/>
              <a:gd name="connsiteY56" fmla="*/ 722 h 86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62473" h="860149">
                <a:moveTo>
                  <a:pt x="2638260" y="721237"/>
                </a:moveTo>
                <a:lnTo>
                  <a:pt x="2662473" y="761093"/>
                </a:lnTo>
                <a:lnTo>
                  <a:pt x="2554938" y="860149"/>
                </a:lnTo>
                <a:lnTo>
                  <a:pt x="2487457" y="860149"/>
                </a:lnTo>
                <a:close/>
                <a:moveTo>
                  <a:pt x="2548970" y="590796"/>
                </a:moveTo>
                <a:lnTo>
                  <a:pt x="2576493" y="627602"/>
                </a:lnTo>
                <a:lnTo>
                  <a:pt x="2324040" y="860149"/>
                </a:lnTo>
                <a:lnTo>
                  <a:pt x="2256561" y="860149"/>
                </a:lnTo>
                <a:close/>
                <a:moveTo>
                  <a:pt x="2447614" y="471469"/>
                </a:moveTo>
                <a:lnTo>
                  <a:pt x="2478364" y="505303"/>
                </a:lnTo>
                <a:lnTo>
                  <a:pt x="2093144" y="860149"/>
                </a:lnTo>
                <a:lnTo>
                  <a:pt x="2025664" y="860149"/>
                </a:lnTo>
                <a:close/>
                <a:moveTo>
                  <a:pt x="2334377" y="363087"/>
                </a:moveTo>
                <a:lnTo>
                  <a:pt x="2368343" y="393958"/>
                </a:lnTo>
                <a:lnTo>
                  <a:pt x="1881051" y="842827"/>
                </a:lnTo>
                <a:lnTo>
                  <a:pt x="1845455" y="813457"/>
                </a:lnTo>
                <a:close/>
                <a:moveTo>
                  <a:pt x="2209060" y="265832"/>
                </a:moveTo>
                <a:lnTo>
                  <a:pt x="2246305" y="293682"/>
                </a:lnTo>
                <a:lnTo>
                  <a:pt x="1745629" y="754879"/>
                </a:lnTo>
                <a:lnTo>
                  <a:pt x="1703170" y="731833"/>
                </a:lnTo>
                <a:close/>
                <a:moveTo>
                  <a:pt x="2070900" y="180407"/>
                </a:moveTo>
                <a:lnTo>
                  <a:pt x="2072829" y="181336"/>
                </a:lnTo>
                <a:lnTo>
                  <a:pt x="2111721" y="204963"/>
                </a:lnTo>
                <a:lnTo>
                  <a:pt x="1586731" y="688558"/>
                </a:lnTo>
                <a:lnTo>
                  <a:pt x="1533977" y="674994"/>
                </a:lnTo>
                <a:close/>
                <a:moveTo>
                  <a:pt x="1917294" y="109211"/>
                </a:moveTo>
                <a:lnTo>
                  <a:pt x="1941494" y="118069"/>
                </a:lnTo>
                <a:lnTo>
                  <a:pt x="1963599" y="128717"/>
                </a:lnTo>
                <a:lnTo>
                  <a:pt x="1389317" y="657717"/>
                </a:lnTo>
                <a:lnTo>
                  <a:pt x="1356680" y="656069"/>
                </a:lnTo>
                <a:lnTo>
                  <a:pt x="1321708" y="657835"/>
                </a:lnTo>
                <a:close/>
                <a:moveTo>
                  <a:pt x="852851" y="88428"/>
                </a:moveTo>
                <a:lnTo>
                  <a:pt x="15071" y="860149"/>
                </a:lnTo>
                <a:lnTo>
                  <a:pt x="0" y="860149"/>
                </a:lnTo>
                <a:lnTo>
                  <a:pt x="35583" y="786284"/>
                </a:lnTo>
                <a:lnTo>
                  <a:pt x="45499" y="769962"/>
                </a:lnTo>
                <a:lnTo>
                  <a:pt x="732724" y="136924"/>
                </a:lnTo>
                <a:lnTo>
                  <a:pt x="771865" y="118069"/>
                </a:lnTo>
                <a:close/>
                <a:moveTo>
                  <a:pt x="1747303" y="53108"/>
                </a:moveTo>
                <a:lnTo>
                  <a:pt x="1800057" y="66672"/>
                </a:lnTo>
                <a:lnTo>
                  <a:pt x="1124284" y="689161"/>
                </a:lnTo>
                <a:lnTo>
                  <a:pt x="1104997" y="694120"/>
                </a:lnTo>
                <a:cubicBezTo>
                  <a:pt x="1078495" y="702363"/>
                  <a:pt x="1052551" y="711873"/>
                  <a:pt x="1027237" y="722580"/>
                </a:cubicBezTo>
                <a:lnTo>
                  <a:pt x="1010893" y="731451"/>
                </a:lnTo>
                <a:close/>
                <a:moveTo>
                  <a:pt x="1557772" y="15003"/>
                </a:moveTo>
                <a:lnTo>
                  <a:pt x="1615660" y="23838"/>
                </a:lnTo>
                <a:lnTo>
                  <a:pt x="707762" y="860149"/>
                </a:lnTo>
                <a:lnTo>
                  <a:pt x="640282" y="860149"/>
                </a:lnTo>
                <a:close/>
                <a:moveTo>
                  <a:pt x="1165022" y="13563"/>
                </a:moveTo>
                <a:lnTo>
                  <a:pt x="245969" y="860149"/>
                </a:lnTo>
                <a:lnTo>
                  <a:pt x="178489" y="860149"/>
                </a:lnTo>
                <a:lnTo>
                  <a:pt x="1084141" y="25907"/>
                </a:lnTo>
                <a:close/>
                <a:moveTo>
                  <a:pt x="1356680" y="0"/>
                </a:moveTo>
                <a:lnTo>
                  <a:pt x="1407837" y="2583"/>
                </a:lnTo>
                <a:lnTo>
                  <a:pt x="476864" y="860149"/>
                </a:lnTo>
                <a:lnTo>
                  <a:pt x="409385" y="860149"/>
                </a:lnTo>
                <a:lnTo>
                  <a:pt x="1342378" y="722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72B8DF0-BDB3-29DB-DB81-44B529A8BC95}"/>
              </a:ext>
            </a:extLst>
          </p:cNvPr>
          <p:cNvSpPr/>
          <p:nvPr userDrawn="1"/>
        </p:nvSpPr>
        <p:spPr>
          <a:xfrm>
            <a:off x="206449" y="6206370"/>
            <a:ext cx="1774689" cy="651630"/>
          </a:xfrm>
          <a:custGeom>
            <a:avLst/>
            <a:gdLst>
              <a:gd name="connsiteX0" fmla="*/ 1774532 w 1774689"/>
              <a:gd name="connsiteY0" fmla="*/ 651124 h 651630"/>
              <a:gd name="connsiteX1" fmla="*/ 1774689 w 1774689"/>
              <a:gd name="connsiteY1" fmla="*/ 651630 h 651630"/>
              <a:gd name="connsiteX2" fmla="*/ 1773982 w 1774689"/>
              <a:gd name="connsiteY2" fmla="*/ 651630 h 651630"/>
              <a:gd name="connsiteX3" fmla="*/ 1737217 w 1774689"/>
              <a:gd name="connsiteY3" fmla="*/ 550000 h 651630"/>
              <a:gd name="connsiteX4" fmla="*/ 1750430 w 1774689"/>
              <a:gd name="connsiteY4" fmla="*/ 577428 h 651630"/>
              <a:gd name="connsiteX5" fmla="*/ 1669876 w 1774689"/>
              <a:gd name="connsiteY5" fmla="*/ 651630 h 651630"/>
              <a:gd name="connsiteX6" fmla="*/ 1626887 w 1774689"/>
              <a:gd name="connsiteY6" fmla="*/ 651630 h 651630"/>
              <a:gd name="connsiteX7" fmla="*/ 1688396 w 1774689"/>
              <a:gd name="connsiteY7" fmla="*/ 459474 h 651630"/>
              <a:gd name="connsiteX8" fmla="*/ 1703821 w 1774689"/>
              <a:gd name="connsiteY8" fmla="*/ 484864 h 651630"/>
              <a:gd name="connsiteX9" fmla="*/ 1522780 w 1774689"/>
              <a:gd name="connsiteY9" fmla="*/ 651630 h 651630"/>
              <a:gd name="connsiteX10" fmla="*/ 1479791 w 1774689"/>
              <a:gd name="connsiteY10" fmla="*/ 651630 h 651630"/>
              <a:gd name="connsiteX11" fmla="*/ 1631513 w 1774689"/>
              <a:gd name="connsiteY11" fmla="*/ 376374 h 651630"/>
              <a:gd name="connsiteX12" fmla="*/ 1649046 w 1774689"/>
              <a:gd name="connsiteY12" fmla="*/ 399822 h 651630"/>
              <a:gd name="connsiteX13" fmla="*/ 1375684 w 1774689"/>
              <a:gd name="connsiteY13" fmla="*/ 651630 h 651630"/>
              <a:gd name="connsiteX14" fmla="*/ 1332695 w 1774689"/>
              <a:gd name="connsiteY14" fmla="*/ 651630 h 651630"/>
              <a:gd name="connsiteX15" fmla="*/ 1566942 w 1774689"/>
              <a:gd name="connsiteY15" fmla="*/ 300356 h 651630"/>
              <a:gd name="connsiteX16" fmla="*/ 1586532 w 1774689"/>
              <a:gd name="connsiteY16" fmla="*/ 321910 h 651630"/>
              <a:gd name="connsiteX17" fmla="*/ 1278089 w 1774689"/>
              <a:gd name="connsiteY17" fmla="*/ 606033 h 651630"/>
              <a:gd name="connsiteX18" fmla="*/ 1259525 w 1774689"/>
              <a:gd name="connsiteY18" fmla="*/ 583533 h 651630"/>
              <a:gd name="connsiteX19" fmla="*/ 1494803 w 1774689"/>
              <a:gd name="connsiteY19" fmla="*/ 231309 h 651630"/>
              <a:gd name="connsiteX20" fmla="*/ 1516442 w 1774689"/>
              <a:gd name="connsiteY20" fmla="*/ 250976 h 651630"/>
              <a:gd name="connsiteX21" fmla="*/ 1206006 w 1774689"/>
              <a:gd name="connsiteY21" fmla="*/ 536934 h 651630"/>
              <a:gd name="connsiteX22" fmla="*/ 1183329 w 1774689"/>
              <a:gd name="connsiteY22" fmla="*/ 518224 h 651630"/>
              <a:gd name="connsiteX23" fmla="*/ 1414969 w 1774689"/>
              <a:gd name="connsiteY23" fmla="*/ 169352 h 651630"/>
              <a:gd name="connsiteX24" fmla="*/ 1438696 w 1774689"/>
              <a:gd name="connsiteY24" fmla="*/ 187094 h 651630"/>
              <a:gd name="connsiteX25" fmla="*/ 1119734 w 1774689"/>
              <a:gd name="connsiteY25" fmla="*/ 480906 h 651630"/>
              <a:gd name="connsiteX26" fmla="*/ 1092685 w 1774689"/>
              <a:gd name="connsiteY26" fmla="*/ 466224 h 651630"/>
              <a:gd name="connsiteX27" fmla="*/ 1326952 w 1774689"/>
              <a:gd name="connsiteY27" fmla="*/ 114931 h 651630"/>
              <a:gd name="connsiteX28" fmla="*/ 1328181 w 1774689"/>
              <a:gd name="connsiteY28" fmla="*/ 115523 h 651630"/>
              <a:gd name="connsiteX29" fmla="*/ 1352957 w 1774689"/>
              <a:gd name="connsiteY29" fmla="*/ 130575 h 651630"/>
              <a:gd name="connsiteX30" fmla="*/ 1018506 w 1774689"/>
              <a:gd name="connsiteY30" fmla="*/ 438655 h 651630"/>
              <a:gd name="connsiteX31" fmla="*/ 984898 w 1774689"/>
              <a:gd name="connsiteY31" fmla="*/ 430014 h 651630"/>
              <a:gd name="connsiteX32" fmla="*/ 1229095 w 1774689"/>
              <a:gd name="connsiteY32" fmla="*/ 69575 h 651630"/>
              <a:gd name="connsiteX33" fmla="*/ 1244512 w 1774689"/>
              <a:gd name="connsiteY33" fmla="*/ 75218 h 651630"/>
              <a:gd name="connsiteX34" fmla="*/ 1258595 w 1774689"/>
              <a:gd name="connsiteY34" fmla="*/ 82001 h 651630"/>
              <a:gd name="connsiteX35" fmla="*/ 892741 w 1774689"/>
              <a:gd name="connsiteY35" fmla="*/ 419007 h 651630"/>
              <a:gd name="connsiteX36" fmla="*/ 871949 w 1774689"/>
              <a:gd name="connsiteY36" fmla="*/ 417957 h 651630"/>
              <a:gd name="connsiteX37" fmla="*/ 849670 w 1774689"/>
              <a:gd name="connsiteY37" fmla="*/ 419083 h 651630"/>
              <a:gd name="connsiteX38" fmla="*/ 550978 w 1774689"/>
              <a:gd name="connsiteY38" fmla="*/ 56334 h 651630"/>
              <a:gd name="connsiteX39" fmla="*/ 0 w 1774689"/>
              <a:gd name="connsiteY39" fmla="*/ 563868 h 651630"/>
              <a:gd name="connsiteX40" fmla="*/ 30327 w 1774689"/>
              <a:gd name="connsiteY40" fmla="*/ 500913 h 651630"/>
              <a:gd name="connsiteX41" fmla="*/ 36644 w 1774689"/>
              <a:gd name="connsiteY41" fmla="*/ 490514 h 651630"/>
              <a:gd name="connsiteX42" fmla="*/ 474450 w 1774689"/>
              <a:gd name="connsiteY42" fmla="*/ 87229 h 651630"/>
              <a:gd name="connsiteX43" fmla="*/ 499385 w 1774689"/>
              <a:gd name="connsiteY43" fmla="*/ 75218 h 651630"/>
              <a:gd name="connsiteX44" fmla="*/ 1120800 w 1774689"/>
              <a:gd name="connsiteY44" fmla="*/ 33833 h 651630"/>
              <a:gd name="connsiteX45" fmla="*/ 1154408 w 1774689"/>
              <a:gd name="connsiteY45" fmla="*/ 42475 h 651630"/>
              <a:gd name="connsiteX46" fmla="*/ 723898 w 1774689"/>
              <a:gd name="connsiteY46" fmla="*/ 439039 h 651630"/>
              <a:gd name="connsiteX47" fmla="*/ 711611 w 1774689"/>
              <a:gd name="connsiteY47" fmla="*/ 442198 h 651630"/>
              <a:gd name="connsiteX48" fmla="*/ 662073 w 1774689"/>
              <a:gd name="connsiteY48" fmla="*/ 460329 h 651630"/>
              <a:gd name="connsiteX49" fmla="*/ 651661 w 1774689"/>
              <a:gd name="connsiteY49" fmla="*/ 465981 h 651630"/>
              <a:gd name="connsiteX50" fmla="*/ 1000057 w 1774689"/>
              <a:gd name="connsiteY50" fmla="*/ 9558 h 651630"/>
              <a:gd name="connsiteX51" fmla="*/ 1036935 w 1774689"/>
              <a:gd name="connsiteY51" fmla="*/ 15187 h 651630"/>
              <a:gd name="connsiteX52" fmla="*/ 346013 w 1774689"/>
              <a:gd name="connsiteY52" fmla="*/ 651630 h 651630"/>
              <a:gd name="connsiteX53" fmla="*/ 303024 w 1774689"/>
              <a:gd name="connsiteY53" fmla="*/ 651630 h 651630"/>
              <a:gd name="connsiteX54" fmla="*/ 749851 w 1774689"/>
              <a:gd name="connsiteY54" fmla="*/ 8641 h 651630"/>
              <a:gd name="connsiteX55" fmla="*/ 51822 w 1774689"/>
              <a:gd name="connsiteY55" fmla="*/ 651630 h 651630"/>
              <a:gd name="connsiteX56" fmla="*/ 8833 w 1774689"/>
              <a:gd name="connsiteY56" fmla="*/ 651630 h 651630"/>
              <a:gd name="connsiteX57" fmla="*/ 698324 w 1774689"/>
              <a:gd name="connsiteY57" fmla="*/ 16505 h 651630"/>
              <a:gd name="connsiteX58" fmla="*/ 871949 w 1774689"/>
              <a:gd name="connsiteY58" fmla="*/ 0 h 651630"/>
              <a:gd name="connsiteX59" fmla="*/ 904539 w 1774689"/>
              <a:gd name="connsiteY59" fmla="*/ 1646 h 651630"/>
              <a:gd name="connsiteX60" fmla="*/ 198917 w 1774689"/>
              <a:gd name="connsiteY60" fmla="*/ 651630 h 651630"/>
              <a:gd name="connsiteX61" fmla="*/ 155928 w 1774689"/>
              <a:gd name="connsiteY61" fmla="*/ 651630 h 651630"/>
              <a:gd name="connsiteX62" fmla="*/ 862838 w 1774689"/>
              <a:gd name="connsiteY62" fmla="*/ 460 h 65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774689" h="651630">
                <a:moveTo>
                  <a:pt x="1774532" y="651124"/>
                </a:moveTo>
                <a:lnTo>
                  <a:pt x="1774689" y="651630"/>
                </a:lnTo>
                <a:lnTo>
                  <a:pt x="1773982" y="651630"/>
                </a:lnTo>
                <a:close/>
                <a:moveTo>
                  <a:pt x="1737217" y="550000"/>
                </a:moveTo>
                <a:lnTo>
                  <a:pt x="1750430" y="577428"/>
                </a:lnTo>
                <a:lnTo>
                  <a:pt x="1669876" y="651630"/>
                </a:lnTo>
                <a:lnTo>
                  <a:pt x="1626887" y="651630"/>
                </a:lnTo>
                <a:close/>
                <a:moveTo>
                  <a:pt x="1688396" y="459474"/>
                </a:moveTo>
                <a:lnTo>
                  <a:pt x="1703821" y="484864"/>
                </a:lnTo>
                <a:lnTo>
                  <a:pt x="1522780" y="651630"/>
                </a:lnTo>
                <a:lnTo>
                  <a:pt x="1479791" y="651630"/>
                </a:lnTo>
                <a:close/>
                <a:moveTo>
                  <a:pt x="1631513" y="376374"/>
                </a:moveTo>
                <a:lnTo>
                  <a:pt x="1649046" y="399822"/>
                </a:lnTo>
                <a:lnTo>
                  <a:pt x="1375684" y="651630"/>
                </a:lnTo>
                <a:lnTo>
                  <a:pt x="1332695" y="651630"/>
                </a:lnTo>
                <a:close/>
                <a:moveTo>
                  <a:pt x="1566942" y="300356"/>
                </a:moveTo>
                <a:lnTo>
                  <a:pt x="1586532" y="321910"/>
                </a:lnTo>
                <a:lnTo>
                  <a:pt x="1278089" y="606033"/>
                </a:lnTo>
                <a:lnTo>
                  <a:pt x="1259525" y="583533"/>
                </a:lnTo>
                <a:close/>
                <a:moveTo>
                  <a:pt x="1494803" y="231309"/>
                </a:moveTo>
                <a:lnTo>
                  <a:pt x="1516442" y="250976"/>
                </a:lnTo>
                <a:lnTo>
                  <a:pt x="1206006" y="536934"/>
                </a:lnTo>
                <a:lnTo>
                  <a:pt x="1183329" y="518224"/>
                </a:lnTo>
                <a:close/>
                <a:moveTo>
                  <a:pt x="1414969" y="169352"/>
                </a:moveTo>
                <a:lnTo>
                  <a:pt x="1438696" y="187094"/>
                </a:lnTo>
                <a:lnTo>
                  <a:pt x="1119734" y="480906"/>
                </a:lnTo>
                <a:lnTo>
                  <a:pt x="1092685" y="466224"/>
                </a:lnTo>
                <a:close/>
                <a:moveTo>
                  <a:pt x="1326952" y="114931"/>
                </a:moveTo>
                <a:lnTo>
                  <a:pt x="1328181" y="115523"/>
                </a:lnTo>
                <a:lnTo>
                  <a:pt x="1352957" y="130575"/>
                </a:lnTo>
                <a:lnTo>
                  <a:pt x="1018506" y="438655"/>
                </a:lnTo>
                <a:lnTo>
                  <a:pt x="984898" y="430014"/>
                </a:lnTo>
                <a:close/>
                <a:moveTo>
                  <a:pt x="1229095" y="69575"/>
                </a:moveTo>
                <a:lnTo>
                  <a:pt x="1244512" y="75218"/>
                </a:lnTo>
                <a:lnTo>
                  <a:pt x="1258595" y="82001"/>
                </a:lnTo>
                <a:lnTo>
                  <a:pt x="892741" y="419007"/>
                </a:lnTo>
                <a:lnTo>
                  <a:pt x="871949" y="417957"/>
                </a:lnTo>
                <a:lnTo>
                  <a:pt x="849670" y="419083"/>
                </a:lnTo>
                <a:close/>
                <a:moveTo>
                  <a:pt x="550978" y="56334"/>
                </a:moveTo>
                <a:lnTo>
                  <a:pt x="0" y="563868"/>
                </a:lnTo>
                <a:lnTo>
                  <a:pt x="30327" y="500913"/>
                </a:lnTo>
                <a:lnTo>
                  <a:pt x="36644" y="490514"/>
                </a:lnTo>
                <a:lnTo>
                  <a:pt x="474450" y="87229"/>
                </a:lnTo>
                <a:lnTo>
                  <a:pt x="499385" y="75218"/>
                </a:lnTo>
                <a:close/>
                <a:moveTo>
                  <a:pt x="1120800" y="33833"/>
                </a:moveTo>
                <a:lnTo>
                  <a:pt x="1154408" y="42475"/>
                </a:lnTo>
                <a:lnTo>
                  <a:pt x="723898" y="439039"/>
                </a:lnTo>
                <a:lnTo>
                  <a:pt x="711611" y="442198"/>
                </a:lnTo>
                <a:cubicBezTo>
                  <a:pt x="694728" y="447450"/>
                  <a:pt x="678200" y="453508"/>
                  <a:pt x="662073" y="460329"/>
                </a:cubicBezTo>
                <a:lnTo>
                  <a:pt x="651661" y="465981"/>
                </a:lnTo>
                <a:close/>
                <a:moveTo>
                  <a:pt x="1000057" y="9558"/>
                </a:moveTo>
                <a:lnTo>
                  <a:pt x="1036935" y="15187"/>
                </a:lnTo>
                <a:lnTo>
                  <a:pt x="346013" y="651630"/>
                </a:lnTo>
                <a:lnTo>
                  <a:pt x="303024" y="651630"/>
                </a:lnTo>
                <a:close/>
                <a:moveTo>
                  <a:pt x="749851" y="8641"/>
                </a:moveTo>
                <a:lnTo>
                  <a:pt x="51822" y="651630"/>
                </a:lnTo>
                <a:lnTo>
                  <a:pt x="8833" y="651630"/>
                </a:lnTo>
                <a:lnTo>
                  <a:pt x="698324" y="16505"/>
                </a:lnTo>
                <a:close/>
                <a:moveTo>
                  <a:pt x="871949" y="0"/>
                </a:moveTo>
                <a:lnTo>
                  <a:pt x="904539" y="1646"/>
                </a:lnTo>
                <a:lnTo>
                  <a:pt x="198917" y="651630"/>
                </a:lnTo>
                <a:lnTo>
                  <a:pt x="155928" y="651630"/>
                </a:lnTo>
                <a:lnTo>
                  <a:pt x="862838" y="460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B8AB1C5-1CB2-38E2-41EB-ED4FAD363F40}"/>
              </a:ext>
            </a:extLst>
          </p:cNvPr>
          <p:cNvSpPr/>
          <p:nvPr userDrawn="1"/>
        </p:nvSpPr>
        <p:spPr>
          <a:xfrm>
            <a:off x="0" y="6812280"/>
            <a:ext cx="12192000" cy="45719"/>
          </a:xfrm>
          <a:prstGeom prst="rect">
            <a:avLst/>
          </a:prstGeom>
          <a:gradFill flip="none" rotWithShape="1">
            <a:gsLst>
              <a:gs pos="23000">
                <a:srgbClr val="FFC102">
                  <a:alpha val="0"/>
                </a:srgbClr>
              </a:gs>
              <a:gs pos="100000">
                <a:srgbClr val="3631D0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65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13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AA644-9A33-47D9-A7FE-7300B8FFEFE1}" type="datetimeFigureOut">
              <a:rPr lang="zh-CN" altLang="en-US" smtClean="0"/>
              <a:pPr/>
              <a:t>2023/5/7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3B973-03AD-4071-AE1F-852396E38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19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图片 374">
            <a:extLst>
              <a:ext uri="{FF2B5EF4-FFF2-40B4-BE49-F238E27FC236}">
                <a16:creationId xmlns:a16="http://schemas.microsoft.com/office/drawing/2014/main" id="{ABEFF063-A501-E023-9DCD-406423F10D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316836" y="0"/>
            <a:ext cx="7875163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AEB1F11C-6143-0FD5-C691-7E2679D4C46F}"/>
              </a:ext>
            </a:extLst>
          </p:cNvPr>
          <p:cNvSpPr/>
          <p:nvPr/>
        </p:nvSpPr>
        <p:spPr>
          <a:xfrm>
            <a:off x="8513879" y="4582731"/>
            <a:ext cx="4565512" cy="4565512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gradFill>
            <a:gsLst>
              <a:gs pos="0">
                <a:srgbClr val="FFC102">
                  <a:alpha val="52000"/>
                </a:srgbClr>
              </a:gs>
              <a:gs pos="76000">
                <a:srgbClr val="3631D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id="{CF6F906F-FC27-0EF0-227B-9FE0880F0C75}"/>
              </a:ext>
            </a:extLst>
          </p:cNvPr>
          <p:cNvSpPr/>
          <p:nvPr/>
        </p:nvSpPr>
        <p:spPr>
          <a:xfrm>
            <a:off x="2577807" y="5449642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6" name="组合 36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F48065-F973-1451-47E0-784680511072}"/>
              </a:ext>
            </a:extLst>
          </p:cNvPr>
          <p:cNvGrpSpPr/>
          <p:nvPr/>
        </p:nvGrpSpPr>
        <p:grpSpPr>
          <a:xfrm>
            <a:off x="773665" y="1116727"/>
            <a:ext cx="4855610" cy="5741272"/>
            <a:chOff x="773665" y="1771151"/>
            <a:chExt cx="4302139" cy="508684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5AFC9D0-59D9-2279-CFA5-3CA1D389D81D}"/>
                </a:ext>
              </a:extLst>
            </p:cNvPr>
            <p:cNvSpPr/>
            <p:nvPr/>
          </p:nvSpPr>
          <p:spPr>
            <a:xfrm>
              <a:off x="938285" y="1853870"/>
              <a:ext cx="3970983" cy="2942869"/>
            </a:xfrm>
            <a:custGeom>
              <a:avLst/>
              <a:gdLst>
                <a:gd name="connsiteX0" fmla="*/ 3102908 w 3102907"/>
                <a:gd name="connsiteY0" fmla="*/ 0 h 2299544"/>
                <a:gd name="connsiteX1" fmla="*/ 0 w 3102907"/>
                <a:gd name="connsiteY1" fmla="*/ 0 h 2299544"/>
                <a:gd name="connsiteX2" fmla="*/ 0 w 3102907"/>
                <a:gd name="connsiteY2" fmla="*/ 2299545 h 2299544"/>
                <a:gd name="connsiteX3" fmla="*/ 3102908 w 3102907"/>
                <a:gd name="connsiteY3" fmla="*/ 2299545 h 2299544"/>
                <a:gd name="connsiteX4" fmla="*/ 3102908 w 3102907"/>
                <a:gd name="connsiteY4" fmla="*/ 0 h 229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2907" h="2299544">
                  <a:moveTo>
                    <a:pt x="3102908" y="0"/>
                  </a:moveTo>
                  <a:lnTo>
                    <a:pt x="0" y="0"/>
                  </a:lnTo>
                  <a:lnTo>
                    <a:pt x="0" y="2299545"/>
                  </a:lnTo>
                  <a:lnTo>
                    <a:pt x="3102908" y="2299545"/>
                  </a:lnTo>
                  <a:lnTo>
                    <a:pt x="3102908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3B03FE0-3BC0-5006-11BC-4DFB6544FEE3}"/>
                </a:ext>
              </a:extLst>
            </p:cNvPr>
            <p:cNvSpPr/>
            <p:nvPr/>
          </p:nvSpPr>
          <p:spPr>
            <a:xfrm>
              <a:off x="938285" y="1853870"/>
              <a:ext cx="3970983" cy="2942869"/>
            </a:xfrm>
            <a:custGeom>
              <a:avLst/>
              <a:gdLst>
                <a:gd name="connsiteX0" fmla="*/ 3102908 w 3102907"/>
                <a:gd name="connsiteY0" fmla="*/ 0 h 2299544"/>
                <a:gd name="connsiteX1" fmla="*/ 0 w 3102907"/>
                <a:gd name="connsiteY1" fmla="*/ 0 h 2299544"/>
                <a:gd name="connsiteX2" fmla="*/ 0 w 3102907"/>
                <a:gd name="connsiteY2" fmla="*/ 2299545 h 2299544"/>
                <a:gd name="connsiteX3" fmla="*/ 3102908 w 3102907"/>
                <a:gd name="connsiteY3" fmla="*/ 2299545 h 2299544"/>
                <a:gd name="connsiteX4" fmla="*/ 3102908 w 3102907"/>
                <a:gd name="connsiteY4" fmla="*/ 0 h 229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2907" h="2299544">
                  <a:moveTo>
                    <a:pt x="3102908" y="0"/>
                  </a:moveTo>
                  <a:lnTo>
                    <a:pt x="0" y="0"/>
                  </a:lnTo>
                  <a:lnTo>
                    <a:pt x="0" y="2299545"/>
                  </a:lnTo>
                  <a:lnTo>
                    <a:pt x="3102908" y="2299545"/>
                  </a:lnTo>
                  <a:lnTo>
                    <a:pt x="3102908" y="0"/>
                  </a:lnTo>
                  <a:close/>
                </a:path>
              </a:pathLst>
            </a:custGeom>
            <a:noFill/>
            <a:ln w="6458" cap="flat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94A39CA-DA98-DE71-61A1-825754C3BA3A}"/>
                </a:ext>
              </a:extLst>
            </p:cNvPr>
            <p:cNvSpPr/>
            <p:nvPr/>
          </p:nvSpPr>
          <p:spPr>
            <a:xfrm>
              <a:off x="1482084" y="2602733"/>
              <a:ext cx="2861385" cy="7827"/>
            </a:xfrm>
            <a:custGeom>
              <a:avLst/>
              <a:gdLst>
                <a:gd name="connsiteX0" fmla="*/ 2232845 w 2235873"/>
                <a:gd name="connsiteY0" fmla="*/ 6116 h 6116"/>
                <a:gd name="connsiteX1" fmla="*/ 3086 w 2235873"/>
                <a:gd name="connsiteY1" fmla="*/ 6116 h 6116"/>
                <a:gd name="connsiteX2" fmla="*/ 903 w 2235873"/>
                <a:gd name="connsiteY2" fmla="*/ 5208 h 6116"/>
                <a:gd name="connsiteX3" fmla="*/ 0 w 2235873"/>
                <a:gd name="connsiteY3" fmla="*/ 3030 h 6116"/>
                <a:gd name="connsiteX4" fmla="*/ 234 w 2235873"/>
                <a:gd name="connsiteY4" fmla="*/ 1853 h 6116"/>
                <a:gd name="connsiteX5" fmla="*/ 903 w 2235873"/>
                <a:gd name="connsiteY5" fmla="*/ 864 h 6116"/>
                <a:gd name="connsiteX6" fmla="*/ 1909 w 2235873"/>
                <a:gd name="connsiteY6" fmla="*/ 213 h 6116"/>
                <a:gd name="connsiteX7" fmla="*/ 3086 w 2235873"/>
                <a:gd name="connsiteY7" fmla="*/ 1 h 6116"/>
                <a:gd name="connsiteX8" fmla="*/ 2232845 w 2235873"/>
                <a:gd name="connsiteY8" fmla="*/ 1 h 6116"/>
                <a:gd name="connsiteX9" fmla="*/ 2235016 w 2235873"/>
                <a:gd name="connsiteY9" fmla="*/ 887 h 6116"/>
                <a:gd name="connsiteX10" fmla="*/ 2235874 w 2235873"/>
                <a:gd name="connsiteY10" fmla="*/ 3030 h 6116"/>
                <a:gd name="connsiteX11" fmla="*/ 2235016 w 2235873"/>
                <a:gd name="connsiteY11" fmla="*/ 5190 h 6116"/>
                <a:gd name="connsiteX12" fmla="*/ 2232845 w 2235873"/>
                <a:gd name="connsiteY12" fmla="*/ 6116 h 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5873" h="6116">
                  <a:moveTo>
                    <a:pt x="2232845" y="6116"/>
                  </a:moveTo>
                  <a:lnTo>
                    <a:pt x="3086" y="6116"/>
                  </a:lnTo>
                  <a:cubicBezTo>
                    <a:pt x="2263" y="6116"/>
                    <a:pt x="1480" y="5790"/>
                    <a:pt x="903" y="5208"/>
                  </a:cubicBezTo>
                  <a:cubicBezTo>
                    <a:pt x="320" y="4630"/>
                    <a:pt x="0" y="3847"/>
                    <a:pt x="0" y="3030"/>
                  </a:cubicBezTo>
                  <a:cubicBezTo>
                    <a:pt x="0" y="2624"/>
                    <a:pt x="80" y="2224"/>
                    <a:pt x="234" y="1853"/>
                  </a:cubicBezTo>
                  <a:cubicBezTo>
                    <a:pt x="389" y="1481"/>
                    <a:pt x="617" y="1150"/>
                    <a:pt x="903" y="864"/>
                  </a:cubicBezTo>
                  <a:cubicBezTo>
                    <a:pt x="1194" y="584"/>
                    <a:pt x="1532" y="361"/>
                    <a:pt x="1909" y="213"/>
                  </a:cubicBezTo>
                  <a:cubicBezTo>
                    <a:pt x="2280" y="64"/>
                    <a:pt x="2680" y="-10"/>
                    <a:pt x="3086" y="1"/>
                  </a:cubicBezTo>
                  <a:lnTo>
                    <a:pt x="2232845" y="1"/>
                  </a:lnTo>
                  <a:cubicBezTo>
                    <a:pt x="2233645" y="1"/>
                    <a:pt x="2234445" y="315"/>
                    <a:pt x="2235016" y="887"/>
                  </a:cubicBezTo>
                  <a:cubicBezTo>
                    <a:pt x="2235531" y="1453"/>
                    <a:pt x="2235874" y="2224"/>
                    <a:pt x="2235874" y="3030"/>
                  </a:cubicBezTo>
                  <a:cubicBezTo>
                    <a:pt x="2235874" y="3836"/>
                    <a:pt x="2235588" y="4613"/>
                    <a:pt x="2235016" y="5190"/>
                  </a:cubicBezTo>
                  <a:cubicBezTo>
                    <a:pt x="2234445" y="5768"/>
                    <a:pt x="2233645" y="6099"/>
                    <a:pt x="2232845" y="6116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B46CF41-E762-1192-C860-734064718F2A}"/>
                </a:ext>
              </a:extLst>
            </p:cNvPr>
            <p:cNvSpPr/>
            <p:nvPr/>
          </p:nvSpPr>
          <p:spPr>
            <a:xfrm>
              <a:off x="1481535" y="2900005"/>
              <a:ext cx="2861495" cy="7897"/>
            </a:xfrm>
            <a:custGeom>
              <a:avLst/>
              <a:gdLst>
                <a:gd name="connsiteX0" fmla="*/ 2233274 w 2235959"/>
                <a:gd name="connsiteY0" fmla="*/ 6144 h 6171"/>
                <a:gd name="connsiteX1" fmla="*/ 3509 w 2235959"/>
                <a:gd name="connsiteY1" fmla="*/ 6144 h 6171"/>
                <a:gd name="connsiteX2" fmla="*/ 2206 w 2235959"/>
                <a:gd name="connsiteY2" fmla="*/ 6041 h 6171"/>
                <a:gd name="connsiteX3" fmla="*/ 1057 w 2235959"/>
                <a:gd name="connsiteY3" fmla="*/ 5413 h 6171"/>
                <a:gd name="connsiteX4" fmla="*/ 280 w 2235959"/>
                <a:gd name="connsiteY4" fmla="*/ 4361 h 6171"/>
                <a:gd name="connsiteX5" fmla="*/ 0 w 2235959"/>
                <a:gd name="connsiteY5" fmla="*/ 3087 h 6171"/>
                <a:gd name="connsiteX6" fmla="*/ 280 w 2235959"/>
                <a:gd name="connsiteY6" fmla="*/ 1807 h 6171"/>
                <a:gd name="connsiteX7" fmla="*/ 1057 w 2235959"/>
                <a:gd name="connsiteY7" fmla="*/ 761 h 6171"/>
                <a:gd name="connsiteX8" fmla="*/ 2206 w 2235959"/>
                <a:gd name="connsiteY8" fmla="*/ 132 h 6171"/>
                <a:gd name="connsiteX9" fmla="*/ 3509 w 2235959"/>
                <a:gd name="connsiteY9" fmla="*/ 29 h 6171"/>
                <a:gd name="connsiteX10" fmla="*/ 2233274 w 2235959"/>
                <a:gd name="connsiteY10" fmla="*/ 29 h 6171"/>
                <a:gd name="connsiteX11" fmla="*/ 2235160 w 2235959"/>
                <a:gd name="connsiteY11" fmla="*/ 1058 h 6171"/>
                <a:gd name="connsiteX12" fmla="*/ 2235960 w 2235959"/>
                <a:gd name="connsiteY12" fmla="*/ 3087 h 6171"/>
                <a:gd name="connsiteX13" fmla="*/ 2235160 w 2235959"/>
                <a:gd name="connsiteY13" fmla="*/ 5116 h 6171"/>
                <a:gd name="connsiteX14" fmla="*/ 2233274 w 2235959"/>
                <a:gd name="connsiteY14" fmla="*/ 6144 h 6171"/>
                <a:gd name="connsiteX15" fmla="*/ 2233274 w 2235959"/>
                <a:gd name="connsiteY15" fmla="*/ 6144 h 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1">
                  <a:moveTo>
                    <a:pt x="2233274" y="6144"/>
                  </a:moveTo>
                  <a:lnTo>
                    <a:pt x="3509" y="6144"/>
                  </a:lnTo>
                  <a:cubicBezTo>
                    <a:pt x="3069" y="6202"/>
                    <a:pt x="2629" y="6167"/>
                    <a:pt x="2206" y="6041"/>
                  </a:cubicBezTo>
                  <a:cubicBezTo>
                    <a:pt x="1783" y="5916"/>
                    <a:pt x="1395" y="5704"/>
                    <a:pt x="1057" y="5413"/>
                  </a:cubicBezTo>
                  <a:cubicBezTo>
                    <a:pt x="726" y="5121"/>
                    <a:pt x="463" y="4767"/>
                    <a:pt x="280" y="4361"/>
                  </a:cubicBezTo>
                  <a:cubicBezTo>
                    <a:pt x="97" y="3961"/>
                    <a:pt x="0" y="3527"/>
                    <a:pt x="0" y="3087"/>
                  </a:cubicBezTo>
                  <a:cubicBezTo>
                    <a:pt x="0" y="2647"/>
                    <a:pt x="97" y="2212"/>
                    <a:pt x="280" y="1807"/>
                  </a:cubicBezTo>
                  <a:cubicBezTo>
                    <a:pt x="463" y="1407"/>
                    <a:pt x="726" y="1052"/>
                    <a:pt x="1057" y="761"/>
                  </a:cubicBezTo>
                  <a:cubicBezTo>
                    <a:pt x="1395" y="469"/>
                    <a:pt x="1783" y="258"/>
                    <a:pt x="2206" y="132"/>
                  </a:cubicBezTo>
                  <a:cubicBezTo>
                    <a:pt x="2629" y="6"/>
                    <a:pt x="3069" y="-34"/>
                    <a:pt x="3509" y="29"/>
                  </a:cubicBezTo>
                  <a:lnTo>
                    <a:pt x="2233274" y="29"/>
                  </a:lnTo>
                  <a:cubicBezTo>
                    <a:pt x="2234016" y="132"/>
                    <a:pt x="2234703" y="498"/>
                    <a:pt x="2235160" y="1058"/>
                  </a:cubicBezTo>
                  <a:cubicBezTo>
                    <a:pt x="2235674" y="1618"/>
                    <a:pt x="2235960" y="2338"/>
                    <a:pt x="2235960" y="3087"/>
                  </a:cubicBezTo>
                  <a:cubicBezTo>
                    <a:pt x="2235960" y="3830"/>
                    <a:pt x="2235674" y="4556"/>
                    <a:pt x="2235160" y="5116"/>
                  </a:cubicBezTo>
                  <a:cubicBezTo>
                    <a:pt x="2234703" y="5676"/>
                    <a:pt x="2234016" y="6041"/>
                    <a:pt x="2233274" y="6144"/>
                  </a:cubicBezTo>
                  <a:lnTo>
                    <a:pt x="2233274" y="6144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04B5F44-C9FE-B256-A5D0-394D9AFEFF10}"/>
                </a:ext>
              </a:extLst>
            </p:cNvPr>
            <p:cNvSpPr/>
            <p:nvPr/>
          </p:nvSpPr>
          <p:spPr>
            <a:xfrm>
              <a:off x="1481535" y="3205214"/>
              <a:ext cx="2861495" cy="7899"/>
            </a:xfrm>
            <a:custGeom>
              <a:avLst/>
              <a:gdLst>
                <a:gd name="connsiteX0" fmla="*/ 2233274 w 2235959"/>
                <a:gd name="connsiteY0" fmla="*/ 6142 h 6172"/>
                <a:gd name="connsiteX1" fmla="*/ 3509 w 2235959"/>
                <a:gd name="connsiteY1" fmla="*/ 6142 h 6172"/>
                <a:gd name="connsiteX2" fmla="*/ 2206 w 2235959"/>
                <a:gd name="connsiteY2" fmla="*/ 6045 h 6172"/>
                <a:gd name="connsiteX3" fmla="*/ 1057 w 2235959"/>
                <a:gd name="connsiteY3" fmla="*/ 5410 h 6172"/>
                <a:gd name="connsiteX4" fmla="*/ 280 w 2235959"/>
                <a:gd name="connsiteY4" fmla="*/ 4364 h 6172"/>
                <a:gd name="connsiteX5" fmla="*/ 0 w 2235959"/>
                <a:gd name="connsiteY5" fmla="*/ 3084 h 6172"/>
                <a:gd name="connsiteX6" fmla="*/ 280 w 2235959"/>
                <a:gd name="connsiteY6" fmla="*/ 1810 h 6172"/>
                <a:gd name="connsiteX7" fmla="*/ 1057 w 2235959"/>
                <a:gd name="connsiteY7" fmla="*/ 758 h 6172"/>
                <a:gd name="connsiteX8" fmla="*/ 2206 w 2235959"/>
                <a:gd name="connsiteY8" fmla="*/ 130 h 6172"/>
                <a:gd name="connsiteX9" fmla="*/ 3509 w 2235959"/>
                <a:gd name="connsiteY9" fmla="*/ 27 h 6172"/>
                <a:gd name="connsiteX10" fmla="*/ 2233274 w 2235959"/>
                <a:gd name="connsiteY10" fmla="*/ 27 h 6172"/>
                <a:gd name="connsiteX11" fmla="*/ 2235160 w 2235959"/>
                <a:gd name="connsiteY11" fmla="*/ 1056 h 6172"/>
                <a:gd name="connsiteX12" fmla="*/ 2235960 w 2235959"/>
                <a:gd name="connsiteY12" fmla="*/ 3084 h 6172"/>
                <a:gd name="connsiteX13" fmla="*/ 2235160 w 2235959"/>
                <a:gd name="connsiteY13" fmla="*/ 5113 h 6172"/>
                <a:gd name="connsiteX14" fmla="*/ 2233274 w 2235959"/>
                <a:gd name="connsiteY14" fmla="*/ 6142 h 6172"/>
                <a:gd name="connsiteX15" fmla="*/ 2233274 w 2235959"/>
                <a:gd name="connsiteY15" fmla="*/ 6142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2"/>
                  </a:moveTo>
                  <a:lnTo>
                    <a:pt x="3509" y="6142"/>
                  </a:lnTo>
                  <a:cubicBezTo>
                    <a:pt x="3069" y="6205"/>
                    <a:pt x="2629" y="6171"/>
                    <a:pt x="2206" y="6045"/>
                  </a:cubicBezTo>
                  <a:cubicBezTo>
                    <a:pt x="1783" y="5919"/>
                    <a:pt x="1395" y="5702"/>
                    <a:pt x="1057" y="5410"/>
                  </a:cubicBezTo>
                  <a:cubicBezTo>
                    <a:pt x="726" y="5124"/>
                    <a:pt x="463" y="4764"/>
                    <a:pt x="280" y="4364"/>
                  </a:cubicBezTo>
                  <a:cubicBezTo>
                    <a:pt x="97" y="3964"/>
                    <a:pt x="0" y="3530"/>
                    <a:pt x="0" y="3084"/>
                  </a:cubicBezTo>
                  <a:cubicBezTo>
                    <a:pt x="0" y="2644"/>
                    <a:pt x="97" y="2210"/>
                    <a:pt x="280" y="1810"/>
                  </a:cubicBezTo>
                  <a:cubicBezTo>
                    <a:pt x="463" y="1410"/>
                    <a:pt x="726" y="1050"/>
                    <a:pt x="1057" y="758"/>
                  </a:cubicBezTo>
                  <a:cubicBezTo>
                    <a:pt x="1395" y="473"/>
                    <a:pt x="1783" y="255"/>
                    <a:pt x="2206" y="130"/>
                  </a:cubicBezTo>
                  <a:cubicBezTo>
                    <a:pt x="2629" y="4"/>
                    <a:pt x="3069" y="-30"/>
                    <a:pt x="3509" y="27"/>
                  </a:cubicBezTo>
                  <a:lnTo>
                    <a:pt x="2233274" y="27"/>
                  </a:lnTo>
                  <a:cubicBezTo>
                    <a:pt x="2234016" y="130"/>
                    <a:pt x="2234703" y="495"/>
                    <a:pt x="2235160" y="1056"/>
                  </a:cubicBezTo>
                  <a:cubicBezTo>
                    <a:pt x="2235674" y="1621"/>
                    <a:pt x="2235960" y="2341"/>
                    <a:pt x="2235960" y="3084"/>
                  </a:cubicBezTo>
                  <a:cubicBezTo>
                    <a:pt x="2235960" y="3833"/>
                    <a:pt x="2235674" y="4553"/>
                    <a:pt x="2235160" y="5113"/>
                  </a:cubicBezTo>
                  <a:cubicBezTo>
                    <a:pt x="2234703" y="5679"/>
                    <a:pt x="2234016" y="6045"/>
                    <a:pt x="2233274" y="6142"/>
                  </a:cubicBezTo>
                  <a:lnTo>
                    <a:pt x="2233274" y="6142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A9B51FE-E35F-E858-4A8A-0A9FEE8AA155}"/>
                </a:ext>
              </a:extLst>
            </p:cNvPr>
            <p:cNvSpPr/>
            <p:nvPr/>
          </p:nvSpPr>
          <p:spPr>
            <a:xfrm>
              <a:off x="1481535" y="3518173"/>
              <a:ext cx="2861495" cy="7899"/>
            </a:xfrm>
            <a:custGeom>
              <a:avLst/>
              <a:gdLst>
                <a:gd name="connsiteX0" fmla="*/ 2233274 w 2235959"/>
                <a:gd name="connsiteY0" fmla="*/ 6142 h 6172"/>
                <a:gd name="connsiteX1" fmla="*/ 3509 w 2235959"/>
                <a:gd name="connsiteY1" fmla="*/ 6142 h 6172"/>
                <a:gd name="connsiteX2" fmla="*/ 2206 w 2235959"/>
                <a:gd name="connsiteY2" fmla="*/ 6045 h 6172"/>
                <a:gd name="connsiteX3" fmla="*/ 1057 w 2235959"/>
                <a:gd name="connsiteY3" fmla="*/ 5410 h 6172"/>
                <a:gd name="connsiteX4" fmla="*/ 280 w 2235959"/>
                <a:gd name="connsiteY4" fmla="*/ 4365 h 6172"/>
                <a:gd name="connsiteX5" fmla="*/ 0 w 2235959"/>
                <a:gd name="connsiteY5" fmla="*/ 3090 h 6172"/>
                <a:gd name="connsiteX6" fmla="*/ 280 w 2235959"/>
                <a:gd name="connsiteY6" fmla="*/ 1810 h 6172"/>
                <a:gd name="connsiteX7" fmla="*/ 1057 w 2235959"/>
                <a:gd name="connsiteY7" fmla="*/ 764 h 6172"/>
                <a:gd name="connsiteX8" fmla="*/ 2206 w 2235959"/>
                <a:gd name="connsiteY8" fmla="*/ 130 h 6172"/>
                <a:gd name="connsiteX9" fmla="*/ 3509 w 2235959"/>
                <a:gd name="connsiteY9" fmla="*/ 27 h 6172"/>
                <a:gd name="connsiteX10" fmla="*/ 2233274 w 2235959"/>
                <a:gd name="connsiteY10" fmla="*/ 27 h 6172"/>
                <a:gd name="connsiteX11" fmla="*/ 2235160 w 2235959"/>
                <a:gd name="connsiteY11" fmla="*/ 1061 h 6172"/>
                <a:gd name="connsiteX12" fmla="*/ 2235960 w 2235959"/>
                <a:gd name="connsiteY12" fmla="*/ 3090 h 6172"/>
                <a:gd name="connsiteX13" fmla="*/ 2235160 w 2235959"/>
                <a:gd name="connsiteY13" fmla="*/ 5113 h 6172"/>
                <a:gd name="connsiteX14" fmla="*/ 2233274 w 2235959"/>
                <a:gd name="connsiteY14" fmla="*/ 6142 h 6172"/>
                <a:gd name="connsiteX15" fmla="*/ 2233274 w 2235959"/>
                <a:gd name="connsiteY15" fmla="*/ 6142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2"/>
                  </a:moveTo>
                  <a:lnTo>
                    <a:pt x="3509" y="6142"/>
                  </a:lnTo>
                  <a:cubicBezTo>
                    <a:pt x="3069" y="6205"/>
                    <a:pt x="2629" y="6170"/>
                    <a:pt x="2206" y="6045"/>
                  </a:cubicBezTo>
                  <a:cubicBezTo>
                    <a:pt x="1783" y="5919"/>
                    <a:pt x="1395" y="5702"/>
                    <a:pt x="1057" y="5410"/>
                  </a:cubicBezTo>
                  <a:cubicBezTo>
                    <a:pt x="726" y="5125"/>
                    <a:pt x="463" y="4765"/>
                    <a:pt x="280" y="4365"/>
                  </a:cubicBezTo>
                  <a:cubicBezTo>
                    <a:pt x="97" y="3965"/>
                    <a:pt x="0" y="3530"/>
                    <a:pt x="0" y="3090"/>
                  </a:cubicBezTo>
                  <a:cubicBezTo>
                    <a:pt x="0" y="2644"/>
                    <a:pt x="97" y="2210"/>
                    <a:pt x="280" y="1810"/>
                  </a:cubicBezTo>
                  <a:cubicBezTo>
                    <a:pt x="463" y="1410"/>
                    <a:pt x="726" y="1050"/>
                    <a:pt x="1057" y="764"/>
                  </a:cubicBezTo>
                  <a:cubicBezTo>
                    <a:pt x="1395" y="473"/>
                    <a:pt x="1783" y="256"/>
                    <a:pt x="2206" y="130"/>
                  </a:cubicBezTo>
                  <a:cubicBezTo>
                    <a:pt x="2629" y="4"/>
                    <a:pt x="3069" y="-30"/>
                    <a:pt x="3509" y="27"/>
                  </a:cubicBezTo>
                  <a:lnTo>
                    <a:pt x="2233274" y="27"/>
                  </a:lnTo>
                  <a:cubicBezTo>
                    <a:pt x="2234016" y="130"/>
                    <a:pt x="2234703" y="496"/>
                    <a:pt x="2235160" y="1061"/>
                  </a:cubicBezTo>
                  <a:cubicBezTo>
                    <a:pt x="2235674" y="1621"/>
                    <a:pt x="2235960" y="2342"/>
                    <a:pt x="2235960" y="3090"/>
                  </a:cubicBezTo>
                  <a:cubicBezTo>
                    <a:pt x="2235960" y="3833"/>
                    <a:pt x="2235674" y="4553"/>
                    <a:pt x="2235160" y="5113"/>
                  </a:cubicBezTo>
                  <a:cubicBezTo>
                    <a:pt x="2234703" y="5679"/>
                    <a:pt x="2234016" y="6045"/>
                    <a:pt x="2233274" y="6142"/>
                  </a:cubicBezTo>
                  <a:lnTo>
                    <a:pt x="2233274" y="6142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5B647A-4F2E-E312-06A6-166937244870}"/>
                </a:ext>
              </a:extLst>
            </p:cNvPr>
            <p:cNvSpPr/>
            <p:nvPr/>
          </p:nvSpPr>
          <p:spPr>
            <a:xfrm>
              <a:off x="1481535" y="3839026"/>
              <a:ext cx="2861495" cy="7899"/>
            </a:xfrm>
            <a:custGeom>
              <a:avLst/>
              <a:gdLst>
                <a:gd name="connsiteX0" fmla="*/ 2233274 w 2235959"/>
                <a:gd name="connsiteY0" fmla="*/ 6146 h 6172"/>
                <a:gd name="connsiteX1" fmla="*/ 3509 w 2235959"/>
                <a:gd name="connsiteY1" fmla="*/ 6146 h 6172"/>
                <a:gd name="connsiteX2" fmla="*/ 2206 w 2235959"/>
                <a:gd name="connsiteY2" fmla="*/ 6043 h 6172"/>
                <a:gd name="connsiteX3" fmla="*/ 1057 w 2235959"/>
                <a:gd name="connsiteY3" fmla="*/ 5414 h 6172"/>
                <a:gd name="connsiteX4" fmla="*/ 280 w 2235959"/>
                <a:gd name="connsiteY4" fmla="*/ 4363 h 6172"/>
                <a:gd name="connsiteX5" fmla="*/ 0 w 2235959"/>
                <a:gd name="connsiteY5" fmla="*/ 3088 h 6172"/>
                <a:gd name="connsiteX6" fmla="*/ 280 w 2235959"/>
                <a:gd name="connsiteY6" fmla="*/ 1808 h 6172"/>
                <a:gd name="connsiteX7" fmla="*/ 1057 w 2235959"/>
                <a:gd name="connsiteY7" fmla="*/ 762 h 6172"/>
                <a:gd name="connsiteX8" fmla="*/ 2206 w 2235959"/>
                <a:gd name="connsiteY8" fmla="*/ 128 h 6172"/>
                <a:gd name="connsiteX9" fmla="*/ 3509 w 2235959"/>
                <a:gd name="connsiteY9" fmla="*/ 31 h 6172"/>
                <a:gd name="connsiteX10" fmla="*/ 2233274 w 2235959"/>
                <a:gd name="connsiteY10" fmla="*/ 31 h 6172"/>
                <a:gd name="connsiteX11" fmla="*/ 2235160 w 2235959"/>
                <a:gd name="connsiteY11" fmla="*/ 1059 h 6172"/>
                <a:gd name="connsiteX12" fmla="*/ 2235960 w 2235959"/>
                <a:gd name="connsiteY12" fmla="*/ 3088 h 6172"/>
                <a:gd name="connsiteX13" fmla="*/ 2235160 w 2235959"/>
                <a:gd name="connsiteY13" fmla="*/ 5117 h 6172"/>
                <a:gd name="connsiteX14" fmla="*/ 2233274 w 2235959"/>
                <a:gd name="connsiteY14" fmla="*/ 6146 h 6172"/>
                <a:gd name="connsiteX15" fmla="*/ 2233274 w 2235959"/>
                <a:gd name="connsiteY15" fmla="*/ 6146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6"/>
                  </a:moveTo>
                  <a:lnTo>
                    <a:pt x="3509" y="6146"/>
                  </a:lnTo>
                  <a:cubicBezTo>
                    <a:pt x="3069" y="6203"/>
                    <a:pt x="2629" y="6169"/>
                    <a:pt x="2206" y="6043"/>
                  </a:cubicBezTo>
                  <a:cubicBezTo>
                    <a:pt x="1783" y="5917"/>
                    <a:pt x="1395" y="5700"/>
                    <a:pt x="1057" y="5414"/>
                  </a:cubicBezTo>
                  <a:cubicBezTo>
                    <a:pt x="726" y="5123"/>
                    <a:pt x="463" y="4763"/>
                    <a:pt x="280" y="4363"/>
                  </a:cubicBezTo>
                  <a:cubicBezTo>
                    <a:pt x="97" y="3963"/>
                    <a:pt x="0" y="3528"/>
                    <a:pt x="0" y="3088"/>
                  </a:cubicBezTo>
                  <a:cubicBezTo>
                    <a:pt x="0" y="2648"/>
                    <a:pt x="97" y="2208"/>
                    <a:pt x="280" y="1808"/>
                  </a:cubicBezTo>
                  <a:cubicBezTo>
                    <a:pt x="463" y="1408"/>
                    <a:pt x="726" y="1048"/>
                    <a:pt x="1057" y="762"/>
                  </a:cubicBezTo>
                  <a:cubicBezTo>
                    <a:pt x="1395" y="471"/>
                    <a:pt x="1783" y="254"/>
                    <a:pt x="2206" y="128"/>
                  </a:cubicBezTo>
                  <a:cubicBezTo>
                    <a:pt x="2629" y="2"/>
                    <a:pt x="3069" y="-32"/>
                    <a:pt x="3509" y="31"/>
                  </a:cubicBezTo>
                  <a:lnTo>
                    <a:pt x="2233274" y="31"/>
                  </a:lnTo>
                  <a:cubicBezTo>
                    <a:pt x="2234016" y="128"/>
                    <a:pt x="2234703" y="494"/>
                    <a:pt x="2235160" y="1059"/>
                  </a:cubicBezTo>
                  <a:cubicBezTo>
                    <a:pt x="2235674" y="1620"/>
                    <a:pt x="2235960" y="2339"/>
                    <a:pt x="2235960" y="3088"/>
                  </a:cubicBezTo>
                  <a:cubicBezTo>
                    <a:pt x="2235960" y="3831"/>
                    <a:pt x="2235674" y="4551"/>
                    <a:pt x="2235160" y="5117"/>
                  </a:cubicBezTo>
                  <a:cubicBezTo>
                    <a:pt x="2234703" y="5677"/>
                    <a:pt x="2234016" y="6043"/>
                    <a:pt x="2233274" y="6146"/>
                  </a:cubicBezTo>
                  <a:lnTo>
                    <a:pt x="2233274" y="6146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72D2033-1598-A20A-057A-5C0DB117DEBA}"/>
                </a:ext>
              </a:extLst>
            </p:cNvPr>
            <p:cNvSpPr/>
            <p:nvPr/>
          </p:nvSpPr>
          <p:spPr>
            <a:xfrm>
              <a:off x="1481535" y="4159815"/>
              <a:ext cx="2861495" cy="7895"/>
            </a:xfrm>
            <a:custGeom>
              <a:avLst/>
              <a:gdLst>
                <a:gd name="connsiteX0" fmla="*/ 2233274 w 2235959"/>
                <a:gd name="connsiteY0" fmla="*/ 6143 h 6169"/>
                <a:gd name="connsiteX1" fmla="*/ 3509 w 2235959"/>
                <a:gd name="connsiteY1" fmla="*/ 6143 h 6169"/>
                <a:gd name="connsiteX2" fmla="*/ 2206 w 2235959"/>
                <a:gd name="connsiteY2" fmla="*/ 6040 h 6169"/>
                <a:gd name="connsiteX3" fmla="*/ 1057 w 2235959"/>
                <a:gd name="connsiteY3" fmla="*/ 5411 h 6169"/>
                <a:gd name="connsiteX4" fmla="*/ 280 w 2235959"/>
                <a:gd name="connsiteY4" fmla="*/ 4360 h 6169"/>
                <a:gd name="connsiteX5" fmla="*/ 0 w 2235959"/>
                <a:gd name="connsiteY5" fmla="*/ 3085 h 6169"/>
                <a:gd name="connsiteX6" fmla="*/ 280 w 2235959"/>
                <a:gd name="connsiteY6" fmla="*/ 1805 h 6169"/>
                <a:gd name="connsiteX7" fmla="*/ 1057 w 2235959"/>
                <a:gd name="connsiteY7" fmla="*/ 759 h 6169"/>
                <a:gd name="connsiteX8" fmla="*/ 2206 w 2235959"/>
                <a:gd name="connsiteY8" fmla="*/ 131 h 6169"/>
                <a:gd name="connsiteX9" fmla="*/ 3509 w 2235959"/>
                <a:gd name="connsiteY9" fmla="*/ 28 h 6169"/>
                <a:gd name="connsiteX10" fmla="*/ 2233274 w 2235959"/>
                <a:gd name="connsiteY10" fmla="*/ 28 h 6169"/>
                <a:gd name="connsiteX11" fmla="*/ 2235160 w 2235959"/>
                <a:gd name="connsiteY11" fmla="*/ 1057 h 6169"/>
                <a:gd name="connsiteX12" fmla="*/ 2235960 w 2235959"/>
                <a:gd name="connsiteY12" fmla="*/ 3085 h 6169"/>
                <a:gd name="connsiteX13" fmla="*/ 2235160 w 2235959"/>
                <a:gd name="connsiteY13" fmla="*/ 5114 h 6169"/>
                <a:gd name="connsiteX14" fmla="*/ 2233274 w 2235959"/>
                <a:gd name="connsiteY14" fmla="*/ 6143 h 6169"/>
                <a:gd name="connsiteX15" fmla="*/ 2233274 w 2235959"/>
                <a:gd name="connsiteY15" fmla="*/ 6143 h 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69">
                  <a:moveTo>
                    <a:pt x="2233274" y="6143"/>
                  </a:moveTo>
                  <a:lnTo>
                    <a:pt x="3509" y="6143"/>
                  </a:lnTo>
                  <a:cubicBezTo>
                    <a:pt x="3069" y="6200"/>
                    <a:pt x="2629" y="6166"/>
                    <a:pt x="2206" y="6040"/>
                  </a:cubicBezTo>
                  <a:cubicBezTo>
                    <a:pt x="1783" y="5914"/>
                    <a:pt x="1395" y="5703"/>
                    <a:pt x="1057" y="5411"/>
                  </a:cubicBezTo>
                  <a:cubicBezTo>
                    <a:pt x="726" y="5120"/>
                    <a:pt x="463" y="4766"/>
                    <a:pt x="280" y="4360"/>
                  </a:cubicBezTo>
                  <a:cubicBezTo>
                    <a:pt x="97" y="3960"/>
                    <a:pt x="0" y="3526"/>
                    <a:pt x="0" y="3085"/>
                  </a:cubicBezTo>
                  <a:cubicBezTo>
                    <a:pt x="0" y="2645"/>
                    <a:pt x="97" y="2211"/>
                    <a:pt x="280" y="1805"/>
                  </a:cubicBezTo>
                  <a:cubicBezTo>
                    <a:pt x="463" y="1405"/>
                    <a:pt x="726" y="1051"/>
                    <a:pt x="1057" y="759"/>
                  </a:cubicBezTo>
                  <a:cubicBezTo>
                    <a:pt x="1395" y="468"/>
                    <a:pt x="1783" y="256"/>
                    <a:pt x="2206" y="131"/>
                  </a:cubicBezTo>
                  <a:cubicBezTo>
                    <a:pt x="2629" y="-1"/>
                    <a:pt x="3069" y="-29"/>
                    <a:pt x="3509" y="28"/>
                  </a:cubicBezTo>
                  <a:lnTo>
                    <a:pt x="2233274" y="28"/>
                  </a:lnTo>
                  <a:cubicBezTo>
                    <a:pt x="2234016" y="131"/>
                    <a:pt x="2234703" y="496"/>
                    <a:pt x="2235160" y="1057"/>
                  </a:cubicBezTo>
                  <a:cubicBezTo>
                    <a:pt x="2235674" y="1617"/>
                    <a:pt x="2235960" y="2337"/>
                    <a:pt x="2235960" y="3085"/>
                  </a:cubicBezTo>
                  <a:cubicBezTo>
                    <a:pt x="2235960" y="3828"/>
                    <a:pt x="2235674" y="4554"/>
                    <a:pt x="2235160" y="5114"/>
                  </a:cubicBezTo>
                  <a:cubicBezTo>
                    <a:pt x="2234703" y="5674"/>
                    <a:pt x="2234016" y="6040"/>
                    <a:pt x="2233274" y="6143"/>
                  </a:cubicBezTo>
                  <a:lnTo>
                    <a:pt x="2233274" y="6143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A65AE21-3A89-2264-014C-44B967CD5B38}"/>
                </a:ext>
              </a:extLst>
            </p:cNvPr>
            <p:cNvSpPr/>
            <p:nvPr/>
          </p:nvSpPr>
          <p:spPr>
            <a:xfrm>
              <a:off x="3240827" y="3565821"/>
              <a:ext cx="283630" cy="913205"/>
            </a:xfrm>
            <a:custGeom>
              <a:avLst/>
              <a:gdLst>
                <a:gd name="connsiteX0" fmla="*/ 221628 w 221627"/>
                <a:gd name="connsiteY0" fmla="*/ 0 h 713574"/>
                <a:gd name="connsiteX1" fmla="*/ 0 w 221627"/>
                <a:gd name="connsiteY1" fmla="*/ 0 h 713574"/>
                <a:gd name="connsiteX2" fmla="*/ 0 w 221627"/>
                <a:gd name="connsiteY2" fmla="*/ 713575 h 713574"/>
                <a:gd name="connsiteX3" fmla="*/ 221628 w 221627"/>
                <a:gd name="connsiteY3" fmla="*/ 713575 h 713574"/>
                <a:gd name="connsiteX4" fmla="*/ 221628 w 221627"/>
                <a:gd name="connsiteY4" fmla="*/ 0 h 7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713574">
                  <a:moveTo>
                    <a:pt x="221628" y="0"/>
                  </a:moveTo>
                  <a:lnTo>
                    <a:pt x="0" y="0"/>
                  </a:lnTo>
                  <a:lnTo>
                    <a:pt x="0" y="713575"/>
                  </a:lnTo>
                  <a:lnTo>
                    <a:pt x="221628" y="713575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22B9638-6AD0-7237-F475-F1BECC7A2A70}"/>
                </a:ext>
              </a:extLst>
            </p:cNvPr>
            <p:cNvSpPr/>
            <p:nvPr/>
          </p:nvSpPr>
          <p:spPr>
            <a:xfrm>
              <a:off x="3776340" y="3264125"/>
              <a:ext cx="283630" cy="1214828"/>
            </a:xfrm>
            <a:custGeom>
              <a:avLst/>
              <a:gdLst>
                <a:gd name="connsiteX0" fmla="*/ 221628 w 221627"/>
                <a:gd name="connsiteY0" fmla="*/ 0 h 949261"/>
                <a:gd name="connsiteX1" fmla="*/ 0 w 221627"/>
                <a:gd name="connsiteY1" fmla="*/ 0 h 949261"/>
                <a:gd name="connsiteX2" fmla="*/ 0 w 221627"/>
                <a:gd name="connsiteY2" fmla="*/ 949261 h 949261"/>
                <a:gd name="connsiteX3" fmla="*/ 221628 w 221627"/>
                <a:gd name="connsiteY3" fmla="*/ 949261 h 949261"/>
                <a:gd name="connsiteX4" fmla="*/ 221628 w 221627"/>
                <a:gd name="connsiteY4" fmla="*/ 0 h 94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949261">
                  <a:moveTo>
                    <a:pt x="221628" y="0"/>
                  </a:moveTo>
                  <a:lnTo>
                    <a:pt x="0" y="0"/>
                  </a:lnTo>
                  <a:lnTo>
                    <a:pt x="0" y="949261"/>
                  </a:lnTo>
                  <a:lnTo>
                    <a:pt x="221628" y="949261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93746CE-2C39-80E7-AF95-767AAFFB616A}"/>
                </a:ext>
              </a:extLst>
            </p:cNvPr>
            <p:cNvSpPr/>
            <p:nvPr/>
          </p:nvSpPr>
          <p:spPr>
            <a:xfrm>
              <a:off x="1747861" y="4051533"/>
              <a:ext cx="283630" cy="427420"/>
            </a:xfrm>
            <a:custGeom>
              <a:avLst/>
              <a:gdLst>
                <a:gd name="connsiteX0" fmla="*/ 221628 w 221627"/>
                <a:gd name="connsiteY0" fmla="*/ 0 h 333984"/>
                <a:gd name="connsiteX1" fmla="*/ 0 w 221627"/>
                <a:gd name="connsiteY1" fmla="*/ 0 h 333984"/>
                <a:gd name="connsiteX2" fmla="*/ 0 w 221627"/>
                <a:gd name="connsiteY2" fmla="*/ 333984 h 333984"/>
                <a:gd name="connsiteX3" fmla="*/ 221628 w 221627"/>
                <a:gd name="connsiteY3" fmla="*/ 333984 h 333984"/>
                <a:gd name="connsiteX4" fmla="*/ 221628 w 221627"/>
                <a:gd name="connsiteY4" fmla="*/ 0 h 33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333984">
                  <a:moveTo>
                    <a:pt x="221628" y="0"/>
                  </a:moveTo>
                  <a:lnTo>
                    <a:pt x="0" y="0"/>
                  </a:lnTo>
                  <a:lnTo>
                    <a:pt x="0" y="333984"/>
                  </a:lnTo>
                  <a:lnTo>
                    <a:pt x="221628" y="33398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BCE8A95-0604-2BCD-0E45-8A1647100125}"/>
                </a:ext>
              </a:extLst>
            </p:cNvPr>
            <p:cNvSpPr/>
            <p:nvPr/>
          </p:nvSpPr>
          <p:spPr>
            <a:xfrm>
              <a:off x="2217037" y="3923979"/>
              <a:ext cx="283630" cy="554973"/>
            </a:xfrm>
            <a:custGeom>
              <a:avLst/>
              <a:gdLst>
                <a:gd name="connsiteX0" fmla="*/ 221628 w 221627"/>
                <a:gd name="connsiteY0" fmla="*/ 0 h 433653"/>
                <a:gd name="connsiteX1" fmla="*/ 0 w 221627"/>
                <a:gd name="connsiteY1" fmla="*/ 0 h 433653"/>
                <a:gd name="connsiteX2" fmla="*/ 0 w 221627"/>
                <a:gd name="connsiteY2" fmla="*/ 433654 h 433653"/>
                <a:gd name="connsiteX3" fmla="*/ 221628 w 221627"/>
                <a:gd name="connsiteY3" fmla="*/ 433654 h 433653"/>
                <a:gd name="connsiteX4" fmla="*/ 221628 w 221627"/>
                <a:gd name="connsiteY4" fmla="*/ 0 h 43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433653">
                  <a:moveTo>
                    <a:pt x="221628" y="0"/>
                  </a:moveTo>
                  <a:lnTo>
                    <a:pt x="0" y="0"/>
                  </a:lnTo>
                  <a:lnTo>
                    <a:pt x="0" y="433654"/>
                  </a:lnTo>
                  <a:lnTo>
                    <a:pt x="221628" y="43365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0CB6F8E-FAE0-0284-55B4-E835EFC74B07}"/>
                </a:ext>
              </a:extLst>
            </p:cNvPr>
            <p:cNvSpPr/>
            <p:nvPr/>
          </p:nvSpPr>
          <p:spPr>
            <a:xfrm>
              <a:off x="2703348" y="3762563"/>
              <a:ext cx="283630" cy="716383"/>
            </a:xfrm>
            <a:custGeom>
              <a:avLst/>
              <a:gdLst>
                <a:gd name="connsiteX0" fmla="*/ 221628 w 221627"/>
                <a:gd name="connsiteY0" fmla="*/ 0 h 559778"/>
                <a:gd name="connsiteX1" fmla="*/ 0 w 221627"/>
                <a:gd name="connsiteY1" fmla="*/ 0 h 559778"/>
                <a:gd name="connsiteX2" fmla="*/ 0 w 221627"/>
                <a:gd name="connsiteY2" fmla="*/ 559778 h 559778"/>
                <a:gd name="connsiteX3" fmla="*/ 221628 w 221627"/>
                <a:gd name="connsiteY3" fmla="*/ 559778 h 559778"/>
                <a:gd name="connsiteX4" fmla="*/ 221628 w 221627"/>
                <a:gd name="connsiteY4" fmla="*/ 0 h 55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559778">
                  <a:moveTo>
                    <a:pt x="221628" y="0"/>
                  </a:moveTo>
                  <a:lnTo>
                    <a:pt x="0" y="0"/>
                  </a:lnTo>
                  <a:lnTo>
                    <a:pt x="0" y="559778"/>
                  </a:lnTo>
                  <a:lnTo>
                    <a:pt x="221628" y="559778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019B6C9-9284-B75E-9018-D674EB1FBAA5}"/>
                </a:ext>
              </a:extLst>
            </p:cNvPr>
            <p:cNvSpPr/>
            <p:nvPr/>
          </p:nvSpPr>
          <p:spPr>
            <a:xfrm>
              <a:off x="3240827" y="3565821"/>
              <a:ext cx="283630" cy="913205"/>
            </a:xfrm>
            <a:custGeom>
              <a:avLst/>
              <a:gdLst>
                <a:gd name="connsiteX0" fmla="*/ 221628 w 221627"/>
                <a:gd name="connsiteY0" fmla="*/ 0 h 713574"/>
                <a:gd name="connsiteX1" fmla="*/ 0 w 221627"/>
                <a:gd name="connsiteY1" fmla="*/ 0 h 713574"/>
                <a:gd name="connsiteX2" fmla="*/ 0 w 221627"/>
                <a:gd name="connsiteY2" fmla="*/ 713575 h 713574"/>
                <a:gd name="connsiteX3" fmla="*/ 221628 w 221627"/>
                <a:gd name="connsiteY3" fmla="*/ 713575 h 713574"/>
                <a:gd name="connsiteX4" fmla="*/ 221628 w 221627"/>
                <a:gd name="connsiteY4" fmla="*/ 0 h 7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713574">
                  <a:moveTo>
                    <a:pt x="221628" y="0"/>
                  </a:moveTo>
                  <a:lnTo>
                    <a:pt x="0" y="0"/>
                  </a:lnTo>
                  <a:lnTo>
                    <a:pt x="0" y="713575"/>
                  </a:lnTo>
                  <a:lnTo>
                    <a:pt x="221628" y="713575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5403238-8487-5FA8-7086-2B4FF8B28E64}"/>
                </a:ext>
              </a:extLst>
            </p:cNvPr>
            <p:cNvSpPr/>
            <p:nvPr/>
          </p:nvSpPr>
          <p:spPr>
            <a:xfrm>
              <a:off x="3776340" y="3264125"/>
              <a:ext cx="283630" cy="1214828"/>
            </a:xfrm>
            <a:custGeom>
              <a:avLst/>
              <a:gdLst>
                <a:gd name="connsiteX0" fmla="*/ 221628 w 221627"/>
                <a:gd name="connsiteY0" fmla="*/ 0 h 949261"/>
                <a:gd name="connsiteX1" fmla="*/ 0 w 221627"/>
                <a:gd name="connsiteY1" fmla="*/ 0 h 949261"/>
                <a:gd name="connsiteX2" fmla="*/ 0 w 221627"/>
                <a:gd name="connsiteY2" fmla="*/ 949261 h 949261"/>
                <a:gd name="connsiteX3" fmla="*/ 221628 w 221627"/>
                <a:gd name="connsiteY3" fmla="*/ 949261 h 949261"/>
                <a:gd name="connsiteX4" fmla="*/ 221628 w 221627"/>
                <a:gd name="connsiteY4" fmla="*/ 0 h 94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949261">
                  <a:moveTo>
                    <a:pt x="221628" y="0"/>
                  </a:moveTo>
                  <a:lnTo>
                    <a:pt x="0" y="0"/>
                  </a:lnTo>
                  <a:lnTo>
                    <a:pt x="0" y="949261"/>
                  </a:lnTo>
                  <a:lnTo>
                    <a:pt x="221628" y="949261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2BA40FE-0709-AB67-08FC-05DFF4FA3595}"/>
                </a:ext>
              </a:extLst>
            </p:cNvPr>
            <p:cNvSpPr/>
            <p:nvPr/>
          </p:nvSpPr>
          <p:spPr>
            <a:xfrm>
              <a:off x="1747861" y="4051533"/>
              <a:ext cx="283630" cy="427420"/>
            </a:xfrm>
            <a:custGeom>
              <a:avLst/>
              <a:gdLst>
                <a:gd name="connsiteX0" fmla="*/ 221628 w 221627"/>
                <a:gd name="connsiteY0" fmla="*/ 0 h 333984"/>
                <a:gd name="connsiteX1" fmla="*/ 0 w 221627"/>
                <a:gd name="connsiteY1" fmla="*/ 0 h 333984"/>
                <a:gd name="connsiteX2" fmla="*/ 0 w 221627"/>
                <a:gd name="connsiteY2" fmla="*/ 333984 h 333984"/>
                <a:gd name="connsiteX3" fmla="*/ 221628 w 221627"/>
                <a:gd name="connsiteY3" fmla="*/ 333984 h 333984"/>
                <a:gd name="connsiteX4" fmla="*/ 221628 w 221627"/>
                <a:gd name="connsiteY4" fmla="*/ 0 h 33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333984">
                  <a:moveTo>
                    <a:pt x="221628" y="0"/>
                  </a:moveTo>
                  <a:lnTo>
                    <a:pt x="0" y="0"/>
                  </a:lnTo>
                  <a:lnTo>
                    <a:pt x="0" y="333984"/>
                  </a:lnTo>
                  <a:lnTo>
                    <a:pt x="221628" y="33398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5DBB348-8A65-1622-46AE-A8FC8C08FC94}"/>
                </a:ext>
              </a:extLst>
            </p:cNvPr>
            <p:cNvSpPr/>
            <p:nvPr/>
          </p:nvSpPr>
          <p:spPr>
            <a:xfrm>
              <a:off x="2217037" y="3923979"/>
              <a:ext cx="283630" cy="554973"/>
            </a:xfrm>
            <a:custGeom>
              <a:avLst/>
              <a:gdLst>
                <a:gd name="connsiteX0" fmla="*/ 221628 w 221627"/>
                <a:gd name="connsiteY0" fmla="*/ 0 h 433653"/>
                <a:gd name="connsiteX1" fmla="*/ 0 w 221627"/>
                <a:gd name="connsiteY1" fmla="*/ 0 h 433653"/>
                <a:gd name="connsiteX2" fmla="*/ 0 w 221627"/>
                <a:gd name="connsiteY2" fmla="*/ 433654 h 433653"/>
                <a:gd name="connsiteX3" fmla="*/ 221628 w 221627"/>
                <a:gd name="connsiteY3" fmla="*/ 433654 h 433653"/>
                <a:gd name="connsiteX4" fmla="*/ 221628 w 221627"/>
                <a:gd name="connsiteY4" fmla="*/ 0 h 43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433653">
                  <a:moveTo>
                    <a:pt x="221628" y="0"/>
                  </a:moveTo>
                  <a:lnTo>
                    <a:pt x="0" y="0"/>
                  </a:lnTo>
                  <a:lnTo>
                    <a:pt x="0" y="433654"/>
                  </a:lnTo>
                  <a:lnTo>
                    <a:pt x="221628" y="43365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F550139-8427-451F-E845-9B94A8ADE101}"/>
                </a:ext>
              </a:extLst>
            </p:cNvPr>
            <p:cNvSpPr/>
            <p:nvPr/>
          </p:nvSpPr>
          <p:spPr>
            <a:xfrm>
              <a:off x="2703348" y="3762563"/>
              <a:ext cx="283630" cy="716383"/>
            </a:xfrm>
            <a:custGeom>
              <a:avLst/>
              <a:gdLst>
                <a:gd name="connsiteX0" fmla="*/ 221628 w 221627"/>
                <a:gd name="connsiteY0" fmla="*/ 0 h 559778"/>
                <a:gd name="connsiteX1" fmla="*/ 0 w 221627"/>
                <a:gd name="connsiteY1" fmla="*/ 0 h 559778"/>
                <a:gd name="connsiteX2" fmla="*/ 0 w 221627"/>
                <a:gd name="connsiteY2" fmla="*/ 559778 h 559778"/>
                <a:gd name="connsiteX3" fmla="*/ 221628 w 221627"/>
                <a:gd name="connsiteY3" fmla="*/ 559778 h 559778"/>
                <a:gd name="connsiteX4" fmla="*/ 221628 w 221627"/>
                <a:gd name="connsiteY4" fmla="*/ 0 h 55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559778">
                  <a:moveTo>
                    <a:pt x="221628" y="0"/>
                  </a:moveTo>
                  <a:lnTo>
                    <a:pt x="0" y="0"/>
                  </a:lnTo>
                  <a:lnTo>
                    <a:pt x="0" y="559778"/>
                  </a:lnTo>
                  <a:lnTo>
                    <a:pt x="221628" y="559778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6F73400-F272-C3D9-1767-EDD9C2F4723A}"/>
                </a:ext>
              </a:extLst>
            </p:cNvPr>
            <p:cNvSpPr/>
            <p:nvPr/>
          </p:nvSpPr>
          <p:spPr>
            <a:xfrm>
              <a:off x="1483452" y="2305646"/>
              <a:ext cx="2882033" cy="2173307"/>
            </a:xfrm>
            <a:custGeom>
              <a:avLst/>
              <a:gdLst>
                <a:gd name="connsiteX0" fmla="*/ 2286 w 2252007"/>
                <a:gd name="connsiteY0" fmla="*/ 0 h 1698212"/>
                <a:gd name="connsiteX1" fmla="*/ 0 w 2252007"/>
                <a:gd name="connsiteY1" fmla="*/ 1698212 h 1698212"/>
                <a:gd name="connsiteX2" fmla="*/ 2252007 w 2252007"/>
                <a:gd name="connsiteY2" fmla="*/ 1698212 h 169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007" h="1698212">
                  <a:moveTo>
                    <a:pt x="2286" y="0"/>
                  </a:moveTo>
                  <a:lnTo>
                    <a:pt x="0" y="1698212"/>
                  </a:lnTo>
                  <a:lnTo>
                    <a:pt x="2252007" y="1698212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4355693-74BA-5B4A-860F-70B4C83AC353}"/>
                </a:ext>
              </a:extLst>
            </p:cNvPr>
            <p:cNvSpPr/>
            <p:nvPr/>
          </p:nvSpPr>
          <p:spPr>
            <a:xfrm>
              <a:off x="1483452" y="3493999"/>
              <a:ext cx="1890042" cy="984953"/>
            </a:xfrm>
            <a:custGeom>
              <a:avLst/>
              <a:gdLst>
                <a:gd name="connsiteX0" fmla="*/ 0 w 1476870"/>
                <a:gd name="connsiteY0" fmla="*/ 769639 h 769638"/>
                <a:gd name="connsiteX1" fmla="*/ 487489 w 1476870"/>
                <a:gd name="connsiteY1" fmla="*/ 367418 h 769638"/>
                <a:gd name="connsiteX2" fmla="*/ 754551 w 1476870"/>
                <a:gd name="connsiteY2" fmla="*/ 643623 h 769638"/>
                <a:gd name="connsiteX3" fmla="*/ 1476870 w 1476870"/>
                <a:gd name="connsiteY3" fmla="*/ 0 h 76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870" h="769638">
                  <a:moveTo>
                    <a:pt x="0" y="769639"/>
                  </a:moveTo>
                  <a:lnTo>
                    <a:pt x="487489" y="367418"/>
                  </a:lnTo>
                  <a:lnTo>
                    <a:pt x="754551" y="643623"/>
                  </a:lnTo>
                  <a:lnTo>
                    <a:pt x="1476870" y="0"/>
                  </a:lnTo>
                </a:path>
              </a:pathLst>
            </a:custGeom>
            <a:noFill/>
            <a:ln w="6115" cap="rnd">
              <a:solidFill>
                <a:srgbClr val="1A2E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C7737A0-0637-E556-08BD-2FE0DBBE1532}"/>
                </a:ext>
              </a:extLst>
            </p:cNvPr>
            <p:cNvSpPr/>
            <p:nvPr/>
          </p:nvSpPr>
          <p:spPr>
            <a:xfrm>
              <a:off x="1486391" y="2470866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16AA072-6A06-98C5-E149-57426C704BFA}"/>
                </a:ext>
              </a:extLst>
            </p:cNvPr>
            <p:cNvSpPr/>
            <p:nvPr/>
          </p:nvSpPr>
          <p:spPr>
            <a:xfrm>
              <a:off x="1486391" y="2768247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611E7F3-0E91-D45D-CFBD-36BB887BFCD1}"/>
                </a:ext>
              </a:extLst>
            </p:cNvPr>
            <p:cNvSpPr/>
            <p:nvPr/>
          </p:nvSpPr>
          <p:spPr>
            <a:xfrm>
              <a:off x="1486391" y="3065555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756C4F1-A4BF-12F9-3C21-B67405C8B991}"/>
                </a:ext>
              </a:extLst>
            </p:cNvPr>
            <p:cNvSpPr/>
            <p:nvPr/>
          </p:nvSpPr>
          <p:spPr>
            <a:xfrm>
              <a:off x="1486391" y="3370761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3E8313F-4A7F-9CDD-E32B-4D99E8884E88}"/>
                </a:ext>
              </a:extLst>
            </p:cNvPr>
            <p:cNvSpPr/>
            <p:nvPr/>
          </p:nvSpPr>
          <p:spPr>
            <a:xfrm>
              <a:off x="1486391" y="3691619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9C220AE-FCF1-E68D-E9B9-0C6C0F8E7801}"/>
                </a:ext>
              </a:extLst>
            </p:cNvPr>
            <p:cNvSpPr/>
            <p:nvPr/>
          </p:nvSpPr>
          <p:spPr>
            <a:xfrm>
              <a:off x="1486391" y="4004577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1FFF621-920A-2B5C-87B7-8DF2815AB557}"/>
                </a:ext>
              </a:extLst>
            </p:cNvPr>
            <p:cNvSpPr/>
            <p:nvPr/>
          </p:nvSpPr>
          <p:spPr>
            <a:xfrm>
              <a:off x="3351421" y="3456040"/>
              <a:ext cx="56901" cy="62167"/>
            </a:xfrm>
            <a:custGeom>
              <a:avLst/>
              <a:gdLst>
                <a:gd name="connsiteX0" fmla="*/ 0 w 44462"/>
                <a:gd name="connsiteY0" fmla="*/ 7944 h 48577"/>
                <a:gd name="connsiteX1" fmla="*/ 44463 w 44462"/>
                <a:gd name="connsiteY1" fmla="*/ 0 h 48577"/>
                <a:gd name="connsiteX2" fmla="*/ 42120 w 44462"/>
                <a:gd name="connsiteY2" fmla="*/ 48578 h 48577"/>
                <a:gd name="connsiteX3" fmla="*/ 0 w 44462"/>
                <a:gd name="connsiteY3" fmla="*/ 7944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" h="48577">
                  <a:moveTo>
                    <a:pt x="0" y="7944"/>
                  </a:moveTo>
                  <a:lnTo>
                    <a:pt x="44463" y="0"/>
                  </a:lnTo>
                  <a:lnTo>
                    <a:pt x="42120" y="48578"/>
                  </a:lnTo>
                  <a:lnTo>
                    <a:pt x="0" y="7944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D6140B0-89DD-29A5-1DB4-547B22144C08}"/>
                </a:ext>
              </a:extLst>
            </p:cNvPr>
            <p:cNvSpPr/>
            <p:nvPr/>
          </p:nvSpPr>
          <p:spPr>
            <a:xfrm>
              <a:off x="773665" y="1771151"/>
              <a:ext cx="4300237" cy="226948"/>
            </a:xfrm>
            <a:custGeom>
              <a:avLst/>
              <a:gdLst>
                <a:gd name="connsiteX0" fmla="*/ 3360186 w 3360185"/>
                <a:gd name="connsiteY0" fmla="*/ 0 h 177336"/>
                <a:gd name="connsiteX1" fmla="*/ 0 w 3360185"/>
                <a:gd name="connsiteY1" fmla="*/ 0 h 177336"/>
                <a:gd name="connsiteX2" fmla="*/ 0 w 3360185"/>
                <a:gd name="connsiteY2" fmla="*/ 177336 h 177336"/>
                <a:gd name="connsiteX3" fmla="*/ 3360186 w 3360185"/>
                <a:gd name="connsiteY3" fmla="*/ 177336 h 177336"/>
                <a:gd name="connsiteX4" fmla="*/ 3360186 w 3360185"/>
                <a:gd name="connsiteY4" fmla="*/ 0 h 17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0185" h="177336">
                  <a:moveTo>
                    <a:pt x="3360186" y="0"/>
                  </a:moveTo>
                  <a:lnTo>
                    <a:pt x="0" y="0"/>
                  </a:lnTo>
                  <a:lnTo>
                    <a:pt x="0" y="177336"/>
                  </a:lnTo>
                  <a:lnTo>
                    <a:pt x="3360186" y="177336"/>
                  </a:lnTo>
                  <a:lnTo>
                    <a:pt x="3360186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98237E3-0785-443B-2FDB-1414DBEF6D9B}"/>
                </a:ext>
              </a:extLst>
            </p:cNvPr>
            <p:cNvSpPr/>
            <p:nvPr/>
          </p:nvSpPr>
          <p:spPr>
            <a:xfrm>
              <a:off x="5005884" y="1771151"/>
              <a:ext cx="69920" cy="226948"/>
            </a:xfrm>
            <a:custGeom>
              <a:avLst/>
              <a:gdLst>
                <a:gd name="connsiteX0" fmla="*/ 54636 w 54635"/>
                <a:gd name="connsiteY0" fmla="*/ 0 h 177336"/>
                <a:gd name="connsiteX1" fmla="*/ 0 w 54635"/>
                <a:gd name="connsiteY1" fmla="*/ 0 h 177336"/>
                <a:gd name="connsiteX2" fmla="*/ 0 w 54635"/>
                <a:gd name="connsiteY2" fmla="*/ 177336 h 177336"/>
                <a:gd name="connsiteX3" fmla="*/ 54636 w 54635"/>
                <a:gd name="connsiteY3" fmla="*/ 177336 h 177336"/>
                <a:gd name="connsiteX4" fmla="*/ 54636 w 54635"/>
                <a:gd name="connsiteY4" fmla="*/ 0 h 17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35" h="177336">
                  <a:moveTo>
                    <a:pt x="54636" y="0"/>
                  </a:moveTo>
                  <a:lnTo>
                    <a:pt x="0" y="0"/>
                  </a:lnTo>
                  <a:lnTo>
                    <a:pt x="0" y="177336"/>
                  </a:lnTo>
                  <a:lnTo>
                    <a:pt x="54636" y="177336"/>
                  </a:lnTo>
                  <a:lnTo>
                    <a:pt x="5463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54A7020-8796-FBE1-43D6-9D83CA804335}"/>
                </a:ext>
              </a:extLst>
            </p:cNvPr>
            <p:cNvSpPr/>
            <p:nvPr/>
          </p:nvSpPr>
          <p:spPr>
            <a:xfrm>
              <a:off x="1555872" y="5081029"/>
              <a:ext cx="1031624" cy="1773239"/>
            </a:xfrm>
            <a:custGeom>
              <a:avLst/>
              <a:gdLst>
                <a:gd name="connsiteX0" fmla="*/ 388792 w 806106"/>
                <a:gd name="connsiteY0" fmla="*/ 414052 h 1385601"/>
                <a:gd name="connsiteX1" fmla="*/ 396444 w 806106"/>
                <a:gd name="connsiteY1" fmla="*/ 398999 h 1385601"/>
                <a:gd name="connsiteX2" fmla="*/ 412337 w 806106"/>
                <a:gd name="connsiteY2" fmla="*/ 393306 h 1385601"/>
                <a:gd name="connsiteX3" fmla="*/ 427733 w 806106"/>
                <a:gd name="connsiteY3" fmla="*/ 399313 h 1385601"/>
                <a:gd name="connsiteX4" fmla="*/ 435197 w 806106"/>
                <a:gd name="connsiteY4" fmla="*/ 414052 h 1385601"/>
                <a:gd name="connsiteX5" fmla="*/ 538753 w 806106"/>
                <a:gd name="connsiteY5" fmla="*/ 1385602 h 1385601"/>
                <a:gd name="connsiteX6" fmla="*/ 806107 w 806106"/>
                <a:gd name="connsiteY6" fmla="*/ 1385602 h 1385601"/>
                <a:gd name="connsiteX7" fmla="*/ 749808 w 806106"/>
                <a:gd name="connsiteY7" fmla="*/ 1886 h 1385601"/>
                <a:gd name="connsiteX8" fmla="*/ 8464 w 806106"/>
                <a:gd name="connsiteY8" fmla="*/ 0 h 1385601"/>
                <a:gd name="connsiteX9" fmla="*/ 0 w 806106"/>
                <a:gd name="connsiteY9" fmla="*/ 1385602 h 1385601"/>
                <a:gd name="connsiteX10" fmla="*/ 291465 w 806106"/>
                <a:gd name="connsiteY10" fmla="*/ 1385602 h 1385601"/>
                <a:gd name="connsiteX11" fmla="*/ 388792 w 806106"/>
                <a:gd name="connsiteY11" fmla="*/ 414052 h 138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6106" h="1385601">
                  <a:moveTo>
                    <a:pt x="388792" y="414052"/>
                  </a:moveTo>
                  <a:cubicBezTo>
                    <a:pt x="389329" y="408245"/>
                    <a:pt x="392066" y="402856"/>
                    <a:pt x="396444" y="398999"/>
                  </a:cubicBezTo>
                  <a:cubicBezTo>
                    <a:pt x="400822" y="395147"/>
                    <a:pt x="406508" y="393106"/>
                    <a:pt x="412337" y="393306"/>
                  </a:cubicBezTo>
                  <a:cubicBezTo>
                    <a:pt x="418035" y="393346"/>
                    <a:pt x="423516" y="395484"/>
                    <a:pt x="427733" y="399313"/>
                  </a:cubicBezTo>
                  <a:cubicBezTo>
                    <a:pt x="431951" y="403142"/>
                    <a:pt x="434609" y="408388"/>
                    <a:pt x="435197" y="414052"/>
                  </a:cubicBezTo>
                  <a:lnTo>
                    <a:pt x="538753" y="1385602"/>
                  </a:lnTo>
                  <a:lnTo>
                    <a:pt x="806107" y="1385602"/>
                  </a:lnTo>
                  <a:lnTo>
                    <a:pt x="749808" y="1886"/>
                  </a:lnTo>
                  <a:lnTo>
                    <a:pt x="8464" y="0"/>
                  </a:lnTo>
                  <a:lnTo>
                    <a:pt x="0" y="1385602"/>
                  </a:lnTo>
                  <a:lnTo>
                    <a:pt x="291465" y="1385602"/>
                  </a:lnTo>
                  <a:lnTo>
                    <a:pt x="388792" y="414052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EA656EA-2502-B607-7CC0-E43B31C1417A}"/>
                </a:ext>
              </a:extLst>
            </p:cNvPr>
            <p:cNvSpPr/>
            <p:nvPr/>
          </p:nvSpPr>
          <p:spPr>
            <a:xfrm>
              <a:off x="1820202" y="5584948"/>
              <a:ext cx="265565" cy="1266102"/>
            </a:xfrm>
            <a:custGeom>
              <a:avLst/>
              <a:gdLst>
                <a:gd name="connsiteX0" fmla="*/ 0 w 207511"/>
                <a:gd name="connsiteY0" fmla="*/ 989327 h 989326"/>
                <a:gd name="connsiteX1" fmla="*/ 77324 w 207511"/>
                <a:gd name="connsiteY1" fmla="*/ 97501 h 989326"/>
                <a:gd name="connsiteX2" fmla="*/ 191910 w 207511"/>
                <a:gd name="connsiteY2" fmla="*/ 3 h 989326"/>
                <a:gd name="connsiteX3" fmla="*/ 207512 w 207511"/>
                <a:gd name="connsiteY3" fmla="*/ 3 h 989326"/>
                <a:gd name="connsiteX4" fmla="*/ 191538 w 207511"/>
                <a:gd name="connsiteY4" fmla="*/ 5861 h 989326"/>
                <a:gd name="connsiteX5" fmla="*/ 183623 w 207511"/>
                <a:gd name="connsiteY5" fmla="*/ 20920 h 989326"/>
                <a:gd name="connsiteX6" fmla="*/ 87783 w 207511"/>
                <a:gd name="connsiteY6" fmla="*/ 989041 h 989326"/>
                <a:gd name="connsiteX7" fmla="*/ 0 w 207511"/>
                <a:gd name="connsiteY7" fmla="*/ 989327 h 989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11" h="989326">
                  <a:moveTo>
                    <a:pt x="0" y="989327"/>
                  </a:moveTo>
                  <a:lnTo>
                    <a:pt x="77324" y="97501"/>
                  </a:lnTo>
                  <a:cubicBezTo>
                    <a:pt x="84296" y="41780"/>
                    <a:pt x="133788" y="3"/>
                    <a:pt x="191910" y="3"/>
                  </a:cubicBezTo>
                  <a:lnTo>
                    <a:pt x="207512" y="3"/>
                  </a:lnTo>
                  <a:cubicBezTo>
                    <a:pt x="201648" y="-94"/>
                    <a:pt x="195950" y="1992"/>
                    <a:pt x="191538" y="5861"/>
                  </a:cubicBezTo>
                  <a:cubicBezTo>
                    <a:pt x="187126" y="9724"/>
                    <a:pt x="184303" y="15091"/>
                    <a:pt x="183623" y="20920"/>
                  </a:cubicBezTo>
                  <a:lnTo>
                    <a:pt x="87783" y="989041"/>
                  </a:lnTo>
                  <a:lnTo>
                    <a:pt x="0" y="98932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804D2B6-BA10-1E46-DD2E-7C9DCEF11471}"/>
                </a:ext>
              </a:extLst>
            </p:cNvPr>
            <p:cNvSpPr/>
            <p:nvPr/>
          </p:nvSpPr>
          <p:spPr>
            <a:xfrm>
              <a:off x="2432795" y="5122132"/>
              <a:ext cx="153516" cy="1735867"/>
            </a:xfrm>
            <a:custGeom>
              <a:avLst/>
              <a:gdLst>
                <a:gd name="connsiteX0" fmla="*/ 0 w 119957"/>
                <a:gd name="connsiteY0" fmla="*/ 0 h 1356398"/>
                <a:gd name="connsiteX1" fmla="*/ 72809 w 119957"/>
                <a:gd name="connsiteY1" fmla="*/ 1356398 h 1356398"/>
                <a:gd name="connsiteX2" fmla="*/ 119958 w 119957"/>
                <a:gd name="connsiteY2" fmla="*/ 1356398 h 1356398"/>
                <a:gd name="connsiteX3" fmla="*/ 66122 w 119957"/>
                <a:gd name="connsiteY3" fmla="*/ 0 h 1356398"/>
                <a:gd name="connsiteX4" fmla="*/ 0 w 119957"/>
                <a:gd name="connsiteY4" fmla="*/ 0 h 135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957" h="1356398">
                  <a:moveTo>
                    <a:pt x="0" y="0"/>
                  </a:moveTo>
                  <a:lnTo>
                    <a:pt x="72809" y="1356398"/>
                  </a:lnTo>
                  <a:lnTo>
                    <a:pt x="119958" y="1356398"/>
                  </a:lnTo>
                  <a:lnTo>
                    <a:pt x="66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34B3AD3-A0F4-9B3D-77BD-D7FD1CEB6591}"/>
                </a:ext>
              </a:extLst>
            </p:cNvPr>
            <p:cNvSpPr/>
            <p:nvPr/>
          </p:nvSpPr>
          <p:spPr>
            <a:xfrm>
              <a:off x="3256314" y="4108726"/>
              <a:ext cx="315690" cy="230907"/>
            </a:xfrm>
            <a:custGeom>
              <a:avLst/>
              <a:gdLst>
                <a:gd name="connsiteX0" fmla="*/ 29219 w 246679"/>
                <a:gd name="connsiteY0" fmla="*/ 157792 h 180430"/>
                <a:gd name="connsiteX1" fmla="*/ 44649 w 246679"/>
                <a:gd name="connsiteY1" fmla="*/ 36462 h 180430"/>
                <a:gd name="connsiteX2" fmla="*/ 100028 w 246679"/>
                <a:gd name="connsiteY2" fmla="*/ 15945 h 180430"/>
                <a:gd name="connsiteX3" fmla="*/ 185238 w 246679"/>
                <a:gd name="connsiteY3" fmla="*/ 3830 h 180430"/>
                <a:gd name="connsiteX4" fmla="*/ 174437 w 246679"/>
                <a:gd name="connsiteY4" fmla="*/ 134646 h 180430"/>
                <a:gd name="connsiteX5" fmla="*/ 72767 w 246679"/>
                <a:gd name="connsiteY5" fmla="*/ 180366 h 180430"/>
                <a:gd name="connsiteX6" fmla="*/ 29219 w 246679"/>
                <a:gd name="connsiteY6" fmla="*/ 157792 h 180430"/>
                <a:gd name="connsiteX7" fmla="*/ 29219 w 246679"/>
                <a:gd name="connsiteY7" fmla="*/ 157792 h 18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679" h="180430">
                  <a:moveTo>
                    <a:pt x="29219" y="157792"/>
                  </a:moveTo>
                  <a:cubicBezTo>
                    <a:pt x="1101" y="118987"/>
                    <a:pt x="-25416" y="127274"/>
                    <a:pt x="44649" y="36462"/>
                  </a:cubicBezTo>
                  <a:cubicBezTo>
                    <a:pt x="60594" y="19317"/>
                    <a:pt x="67509" y="31204"/>
                    <a:pt x="100028" y="15945"/>
                  </a:cubicBezTo>
                  <a:cubicBezTo>
                    <a:pt x="121745" y="7487"/>
                    <a:pt x="173351" y="-6915"/>
                    <a:pt x="185238" y="3830"/>
                  </a:cubicBezTo>
                  <a:cubicBezTo>
                    <a:pt x="257133" y="114986"/>
                    <a:pt x="280565" y="80296"/>
                    <a:pt x="174437" y="134646"/>
                  </a:cubicBezTo>
                  <a:cubicBezTo>
                    <a:pt x="174437" y="134646"/>
                    <a:pt x="102428" y="182423"/>
                    <a:pt x="72767" y="180366"/>
                  </a:cubicBezTo>
                  <a:cubicBezTo>
                    <a:pt x="56211" y="177703"/>
                    <a:pt x="40941" y="169788"/>
                    <a:pt x="29219" y="157792"/>
                  </a:cubicBezTo>
                  <a:lnTo>
                    <a:pt x="29219" y="15779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611C75A-E893-A80A-F502-A67DED817993}"/>
                </a:ext>
              </a:extLst>
            </p:cNvPr>
            <p:cNvSpPr/>
            <p:nvPr/>
          </p:nvSpPr>
          <p:spPr>
            <a:xfrm>
              <a:off x="3405507" y="4115594"/>
              <a:ext cx="126058" cy="87138"/>
            </a:xfrm>
            <a:custGeom>
              <a:avLst/>
              <a:gdLst>
                <a:gd name="connsiteX0" fmla="*/ 2605 w 98501"/>
                <a:gd name="connsiteY0" fmla="*/ 60986 h 68089"/>
                <a:gd name="connsiteX1" fmla="*/ 11624 w 98501"/>
                <a:gd name="connsiteY1" fmla="*/ 67552 h 68089"/>
                <a:gd name="connsiteX2" fmla="*/ 22722 w 98501"/>
                <a:gd name="connsiteY2" fmla="*/ 66415 h 68089"/>
                <a:gd name="connsiteX3" fmla="*/ 89874 w 98501"/>
                <a:gd name="connsiteY3" fmla="*/ 32753 h 68089"/>
                <a:gd name="connsiteX4" fmla="*/ 94914 w 98501"/>
                <a:gd name="connsiteY4" fmla="*/ 28736 h 68089"/>
                <a:gd name="connsiteX5" fmla="*/ 97915 w 98501"/>
                <a:gd name="connsiteY5" fmla="*/ 23021 h 68089"/>
                <a:gd name="connsiteX6" fmla="*/ 98349 w 98501"/>
                <a:gd name="connsiteY6" fmla="*/ 16591 h 68089"/>
                <a:gd name="connsiteX7" fmla="*/ 96160 w 98501"/>
                <a:gd name="connsiteY7" fmla="*/ 10522 h 68089"/>
                <a:gd name="connsiteX8" fmla="*/ 94388 w 98501"/>
                <a:gd name="connsiteY8" fmla="*/ 7665 h 68089"/>
                <a:gd name="connsiteX9" fmla="*/ 85033 w 98501"/>
                <a:gd name="connsiteY9" fmla="*/ 549 h 68089"/>
                <a:gd name="connsiteX10" fmla="*/ 73357 w 98501"/>
                <a:gd name="connsiteY10" fmla="*/ 1950 h 68089"/>
                <a:gd name="connsiteX11" fmla="*/ 7863 w 98501"/>
                <a:gd name="connsiteY11" fmla="*/ 38754 h 68089"/>
                <a:gd name="connsiteX12" fmla="*/ 3108 w 98501"/>
                <a:gd name="connsiteY12" fmla="*/ 42972 h 68089"/>
                <a:gd name="connsiteX13" fmla="*/ 422 w 98501"/>
                <a:gd name="connsiteY13" fmla="*/ 48732 h 68089"/>
                <a:gd name="connsiteX14" fmla="*/ 245 w 98501"/>
                <a:gd name="connsiteY14" fmla="*/ 55087 h 68089"/>
                <a:gd name="connsiteX15" fmla="*/ 2605 w 98501"/>
                <a:gd name="connsiteY15" fmla="*/ 60986 h 68089"/>
                <a:gd name="connsiteX16" fmla="*/ 2605 w 98501"/>
                <a:gd name="connsiteY16" fmla="*/ 60986 h 6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01" h="68089">
                  <a:moveTo>
                    <a:pt x="2605" y="60986"/>
                  </a:moveTo>
                  <a:cubicBezTo>
                    <a:pt x="4703" y="64215"/>
                    <a:pt x="7915" y="66552"/>
                    <a:pt x="11624" y="67552"/>
                  </a:cubicBezTo>
                  <a:cubicBezTo>
                    <a:pt x="15339" y="68552"/>
                    <a:pt x="19288" y="68146"/>
                    <a:pt x="22722" y="66415"/>
                  </a:cubicBezTo>
                  <a:lnTo>
                    <a:pt x="89874" y="32753"/>
                  </a:lnTo>
                  <a:cubicBezTo>
                    <a:pt x="91817" y="31782"/>
                    <a:pt x="93531" y="30410"/>
                    <a:pt x="94914" y="28736"/>
                  </a:cubicBezTo>
                  <a:cubicBezTo>
                    <a:pt x="96303" y="27061"/>
                    <a:pt x="97320" y="25112"/>
                    <a:pt x="97915" y="23021"/>
                  </a:cubicBezTo>
                  <a:cubicBezTo>
                    <a:pt x="98503" y="20929"/>
                    <a:pt x="98652" y="18740"/>
                    <a:pt x="98349" y="16591"/>
                  </a:cubicBezTo>
                  <a:cubicBezTo>
                    <a:pt x="98052" y="14437"/>
                    <a:pt x="97303" y="12374"/>
                    <a:pt x="96160" y="10522"/>
                  </a:cubicBezTo>
                  <a:lnTo>
                    <a:pt x="94388" y="7665"/>
                  </a:lnTo>
                  <a:cubicBezTo>
                    <a:pt x="92314" y="4167"/>
                    <a:pt x="88953" y="1618"/>
                    <a:pt x="85033" y="549"/>
                  </a:cubicBezTo>
                  <a:cubicBezTo>
                    <a:pt x="81107" y="-519"/>
                    <a:pt x="76918" y="-16"/>
                    <a:pt x="73357" y="1950"/>
                  </a:cubicBezTo>
                  <a:lnTo>
                    <a:pt x="7863" y="38754"/>
                  </a:lnTo>
                  <a:cubicBezTo>
                    <a:pt x="6006" y="39823"/>
                    <a:pt x="4389" y="41257"/>
                    <a:pt x="3108" y="42972"/>
                  </a:cubicBezTo>
                  <a:cubicBezTo>
                    <a:pt x="1828" y="44686"/>
                    <a:pt x="914" y="46646"/>
                    <a:pt x="422" y="48732"/>
                  </a:cubicBezTo>
                  <a:cubicBezTo>
                    <a:pt x="-75" y="50813"/>
                    <a:pt x="-132" y="52979"/>
                    <a:pt x="245" y="55087"/>
                  </a:cubicBezTo>
                  <a:cubicBezTo>
                    <a:pt x="617" y="57191"/>
                    <a:pt x="1423" y="59202"/>
                    <a:pt x="2605" y="60986"/>
                  </a:cubicBezTo>
                  <a:lnTo>
                    <a:pt x="2605" y="6098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FD19995-10BE-9692-4B9D-3A08349B745A}"/>
                </a:ext>
              </a:extLst>
            </p:cNvPr>
            <p:cNvSpPr/>
            <p:nvPr/>
          </p:nvSpPr>
          <p:spPr>
            <a:xfrm>
              <a:off x="3429792" y="4152821"/>
              <a:ext cx="126128" cy="87134"/>
            </a:xfrm>
            <a:custGeom>
              <a:avLst/>
              <a:gdLst>
                <a:gd name="connsiteX0" fmla="*/ 2661 w 98556"/>
                <a:gd name="connsiteY0" fmla="*/ 61043 h 68086"/>
                <a:gd name="connsiteX1" fmla="*/ 11702 w 98556"/>
                <a:gd name="connsiteY1" fmla="*/ 67558 h 68086"/>
                <a:gd name="connsiteX2" fmla="*/ 22778 w 98556"/>
                <a:gd name="connsiteY2" fmla="*/ 66415 h 68086"/>
                <a:gd name="connsiteX3" fmla="*/ 89929 w 98556"/>
                <a:gd name="connsiteY3" fmla="*/ 32753 h 68086"/>
                <a:gd name="connsiteX4" fmla="*/ 94969 w 98556"/>
                <a:gd name="connsiteY4" fmla="*/ 28753 h 68086"/>
                <a:gd name="connsiteX5" fmla="*/ 97964 w 98556"/>
                <a:gd name="connsiteY5" fmla="*/ 23055 h 68086"/>
                <a:gd name="connsiteX6" fmla="*/ 98404 w 98556"/>
                <a:gd name="connsiteY6" fmla="*/ 16631 h 68086"/>
                <a:gd name="connsiteX7" fmla="*/ 96215 w 98556"/>
                <a:gd name="connsiteY7" fmla="*/ 10579 h 68086"/>
                <a:gd name="connsiteX8" fmla="*/ 94444 w 98556"/>
                <a:gd name="connsiteY8" fmla="*/ 7664 h 68086"/>
                <a:gd name="connsiteX9" fmla="*/ 85088 w 98556"/>
                <a:gd name="connsiteY9" fmla="*/ 549 h 68086"/>
                <a:gd name="connsiteX10" fmla="*/ 73412 w 98556"/>
                <a:gd name="connsiteY10" fmla="*/ 1949 h 68086"/>
                <a:gd name="connsiteX11" fmla="*/ 8033 w 98556"/>
                <a:gd name="connsiteY11" fmla="*/ 38526 h 68086"/>
                <a:gd name="connsiteX12" fmla="*/ 3181 w 98556"/>
                <a:gd name="connsiteY12" fmla="*/ 42772 h 68086"/>
                <a:gd name="connsiteX13" fmla="*/ 432 w 98556"/>
                <a:gd name="connsiteY13" fmla="*/ 48613 h 68086"/>
                <a:gd name="connsiteX14" fmla="*/ 249 w 98556"/>
                <a:gd name="connsiteY14" fmla="*/ 55059 h 68086"/>
                <a:gd name="connsiteX15" fmla="*/ 2661 w 98556"/>
                <a:gd name="connsiteY15" fmla="*/ 61043 h 68086"/>
                <a:gd name="connsiteX16" fmla="*/ 2661 w 98556"/>
                <a:gd name="connsiteY16" fmla="*/ 61043 h 6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6" h="68086">
                  <a:moveTo>
                    <a:pt x="2661" y="61043"/>
                  </a:moveTo>
                  <a:cubicBezTo>
                    <a:pt x="4775" y="64249"/>
                    <a:pt x="7993" y="66569"/>
                    <a:pt x="11702" y="67558"/>
                  </a:cubicBezTo>
                  <a:cubicBezTo>
                    <a:pt x="15411" y="68546"/>
                    <a:pt x="19348" y="68141"/>
                    <a:pt x="22778" y="66415"/>
                  </a:cubicBezTo>
                  <a:lnTo>
                    <a:pt x="89929" y="32753"/>
                  </a:lnTo>
                  <a:cubicBezTo>
                    <a:pt x="91872" y="31782"/>
                    <a:pt x="93586" y="30422"/>
                    <a:pt x="94969" y="28753"/>
                  </a:cubicBezTo>
                  <a:cubicBezTo>
                    <a:pt x="96352" y="27078"/>
                    <a:pt x="97375" y="25141"/>
                    <a:pt x="97964" y="23055"/>
                  </a:cubicBezTo>
                  <a:cubicBezTo>
                    <a:pt x="98558" y="20969"/>
                    <a:pt x="98707" y="18780"/>
                    <a:pt x="98404" y="16631"/>
                  </a:cubicBezTo>
                  <a:cubicBezTo>
                    <a:pt x="98107" y="14483"/>
                    <a:pt x="97358" y="12425"/>
                    <a:pt x="96215" y="10579"/>
                  </a:cubicBezTo>
                  <a:lnTo>
                    <a:pt x="94444" y="7664"/>
                  </a:lnTo>
                  <a:cubicBezTo>
                    <a:pt x="92369" y="4167"/>
                    <a:pt x="89014" y="1612"/>
                    <a:pt x="85088" y="549"/>
                  </a:cubicBezTo>
                  <a:cubicBezTo>
                    <a:pt x="81162" y="-519"/>
                    <a:pt x="76978" y="-17"/>
                    <a:pt x="73412" y="1949"/>
                  </a:cubicBezTo>
                  <a:lnTo>
                    <a:pt x="8033" y="38526"/>
                  </a:lnTo>
                  <a:cubicBezTo>
                    <a:pt x="6141" y="39594"/>
                    <a:pt x="4490" y="41040"/>
                    <a:pt x="3181" y="42772"/>
                  </a:cubicBezTo>
                  <a:cubicBezTo>
                    <a:pt x="1872" y="44509"/>
                    <a:pt x="935" y="46498"/>
                    <a:pt x="432" y="48613"/>
                  </a:cubicBezTo>
                  <a:cubicBezTo>
                    <a:pt x="-77" y="50727"/>
                    <a:pt x="-134" y="52922"/>
                    <a:pt x="249" y="55059"/>
                  </a:cubicBezTo>
                  <a:cubicBezTo>
                    <a:pt x="632" y="57197"/>
                    <a:pt x="1455" y="59237"/>
                    <a:pt x="2661" y="61043"/>
                  </a:cubicBezTo>
                  <a:lnTo>
                    <a:pt x="2661" y="6104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1E5E954-38A5-11BC-5255-59CCA19CDC16}"/>
                </a:ext>
              </a:extLst>
            </p:cNvPr>
            <p:cNvSpPr/>
            <p:nvPr/>
          </p:nvSpPr>
          <p:spPr>
            <a:xfrm>
              <a:off x="3453475" y="4190463"/>
              <a:ext cx="126324" cy="87470"/>
            </a:xfrm>
            <a:custGeom>
              <a:avLst/>
              <a:gdLst>
                <a:gd name="connsiteX0" fmla="*/ 2831 w 98709"/>
                <a:gd name="connsiteY0" fmla="*/ 61290 h 68349"/>
                <a:gd name="connsiteX1" fmla="*/ 11860 w 98709"/>
                <a:gd name="connsiteY1" fmla="*/ 67823 h 68349"/>
                <a:gd name="connsiteX2" fmla="*/ 22948 w 98709"/>
                <a:gd name="connsiteY2" fmla="*/ 66662 h 68349"/>
                <a:gd name="connsiteX3" fmla="*/ 90042 w 98709"/>
                <a:gd name="connsiteY3" fmla="*/ 32715 h 68349"/>
                <a:gd name="connsiteX4" fmla="*/ 95099 w 98709"/>
                <a:gd name="connsiteY4" fmla="*/ 28721 h 68349"/>
                <a:gd name="connsiteX5" fmla="*/ 98111 w 98709"/>
                <a:gd name="connsiteY5" fmla="*/ 23028 h 68349"/>
                <a:gd name="connsiteX6" fmla="*/ 98563 w 98709"/>
                <a:gd name="connsiteY6" fmla="*/ 16599 h 68349"/>
                <a:gd name="connsiteX7" fmla="*/ 96386 w 98709"/>
                <a:gd name="connsiteY7" fmla="*/ 10541 h 68349"/>
                <a:gd name="connsiteX8" fmla="*/ 94614 w 98709"/>
                <a:gd name="connsiteY8" fmla="*/ 7626 h 68349"/>
                <a:gd name="connsiteX9" fmla="*/ 85241 w 98709"/>
                <a:gd name="connsiteY9" fmla="*/ 551 h 68349"/>
                <a:gd name="connsiteX10" fmla="*/ 73583 w 98709"/>
                <a:gd name="connsiteY10" fmla="*/ 1911 h 68349"/>
                <a:gd name="connsiteX11" fmla="*/ 8203 w 98709"/>
                <a:gd name="connsiteY11" fmla="*/ 38487 h 68349"/>
                <a:gd name="connsiteX12" fmla="*/ 3220 w 98709"/>
                <a:gd name="connsiteY12" fmla="*/ 42757 h 68349"/>
                <a:gd name="connsiteX13" fmla="*/ 419 w 98709"/>
                <a:gd name="connsiteY13" fmla="*/ 48689 h 68349"/>
                <a:gd name="connsiteX14" fmla="*/ 282 w 98709"/>
                <a:gd name="connsiteY14" fmla="*/ 55244 h 68349"/>
                <a:gd name="connsiteX15" fmla="*/ 2831 w 98709"/>
                <a:gd name="connsiteY15" fmla="*/ 61290 h 68349"/>
                <a:gd name="connsiteX16" fmla="*/ 2831 w 98709"/>
                <a:gd name="connsiteY16" fmla="*/ 61290 h 6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709" h="68349">
                  <a:moveTo>
                    <a:pt x="2831" y="61290"/>
                  </a:moveTo>
                  <a:cubicBezTo>
                    <a:pt x="4934" y="64502"/>
                    <a:pt x="8151" y="66828"/>
                    <a:pt x="11860" y="67823"/>
                  </a:cubicBezTo>
                  <a:cubicBezTo>
                    <a:pt x="15575" y="68811"/>
                    <a:pt x="19519" y="68400"/>
                    <a:pt x="22948" y="66662"/>
                  </a:cubicBezTo>
                  <a:lnTo>
                    <a:pt x="90042" y="32715"/>
                  </a:lnTo>
                  <a:cubicBezTo>
                    <a:pt x="91985" y="31749"/>
                    <a:pt x="93711" y="30389"/>
                    <a:pt x="95099" y="28721"/>
                  </a:cubicBezTo>
                  <a:cubicBezTo>
                    <a:pt x="96488" y="27052"/>
                    <a:pt x="97511" y="25114"/>
                    <a:pt x="98111" y="23028"/>
                  </a:cubicBezTo>
                  <a:cubicBezTo>
                    <a:pt x="98706" y="20942"/>
                    <a:pt x="98860" y="18754"/>
                    <a:pt x="98563" y="16599"/>
                  </a:cubicBezTo>
                  <a:cubicBezTo>
                    <a:pt x="98266" y="14450"/>
                    <a:pt x="97529" y="12387"/>
                    <a:pt x="96386" y="10541"/>
                  </a:cubicBezTo>
                  <a:lnTo>
                    <a:pt x="94614" y="7626"/>
                  </a:lnTo>
                  <a:cubicBezTo>
                    <a:pt x="92516" y="4152"/>
                    <a:pt x="89162" y="1614"/>
                    <a:pt x="85241" y="551"/>
                  </a:cubicBezTo>
                  <a:cubicBezTo>
                    <a:pt x="81326" y="-512"/>
                    <a:pt x="77149" y="-26"/>
                    <a:pt x="73583" y="1911"/>
                  </a:cubicBezTo>
                  <a:lnTo>
                    <a:pt x="8203" y="38487"/>
                  </a:lnTo>
                  <a:cubicBezTo>
                    <a:pt x="6260" y="39545"/>
                    <a:pt x="4563" y="40996"/>
                    <a:pt x="3220" y="42757"/>
                  </a:cubicBezTo>
                  <a:cubicBezTo>
                    <a:pt x="1882" y="44511"/>
                    <a:pt x="928" y="46534"/>
                    <a:pt x="419" y="48689"/>
                  </a:cubicBezTo>
                  <a:cubicBezTo>
                    <a:pt x="-89" y="50838"/>
                    <a:pt x="-135" y="53072"/>
                    <a:pt x="282" y="55244"/>
                  </a:cubicBezTo>
                  <a:cubicBezTo>
                    <a:pt x="693" y="57416"/>
                    <a:pt x="1562" y="59479"/>
                    <a:pt x="2831" y="61290"/>
                  </a:cubicBezTo>
                  <a:lnTo>
                    <a:pt x="2831" y="6129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7CAA66A-5A1D-AAA7-72F0-1EF2FEC26638}"/>
                </a:ext>
              </a:extLst>
            </p:cNvPr>
            <p:cNvSpPr/>
            <p:nvPr/>
          </p:nvSpPr>
          <p:spPr>
            <a:xfrm>
              <a:off x="3414905" y="4026171"/>
              <a:ext cx="190745" cy="130607"/>
            </a:xfrm>
            <a:custGeom>
              <a:avLst/>
              <a:gdLst>
                <a:gd name="connsiteX0" fmla="*/ 19374 w 149047"/>
                <a:gd name="connsiteY0" fmla="*/ 102056 h 102056"/>
                <a:gd name="connsiteX1" fmla="*/ 0 w 149047"/>
                <a:gd name="connsiteY1" fmla="*/ 73481 h 102056"/>
                <a:gd name="connsiteX2" fmla="*/ 123615 w 149047"/>
                <a:gd name="connsiteY2" fmla="*/ 2044 h 102056"/>
                <a:gd name="connsiteX3" fmla="*/ 135960 w 149047"/>
                <a:gd name="connsiteY3" fmla="*/ 530 h 102056"/>
                <a:gd name="connsiteX4" fmla="*/ 146075 w 149047"/>
                <a:gd name="connsiteY4" fmla="*/ 7759 h 102056"/>
                <a:gd name="connsiteX5" fmla="*/ 146075 w 149047"/>
                <a:gd name="connsiteY5" fmla="*/ 7759 h 102056"/>
                <a:gd name="connsiteX6" fmla="*/ 148773 w 149047"/>
                <a:gd name="connsiteY6" fmla="*/ 14354 h 102056"/>
                <a:gd name="connsiteX7" fmla="*/ 148556 w 149047"/>
                <a:gd name="connsiteY7" fmla="*/ 21480 h 102056"/>
                <a:gd name="connsiteX8" fmla="*/ 145458 w 149047"/>
                <a:gd name="connsiteY8" fmla="*/ 27898 h 102056"/>
                <a:gd name="connsiteX9" fmla="*/ 140018 w 149047"/>
                <a:gd name="connsiteY9" fmla="*/ 32505 h 102056"/>
                <a:gd name="connsiteX10" fmla="*/ 19374 w 149047"/>
                <a:gd name="connsiteY10" fmla="*/ 102056 h 10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047" h="102056">
                  <a:moveTo>
                    <a:pt x="19374" y="102056"/>
                  </a:moveTo>
                  <a:lnTo>
                    <a:pt x="0" y="73481"/>
                  </a:lnTo>
                  <a:lnTo>
                    <a:pt x="123615" y="2044"/>
                  </a:lnTo>
                  <a:cubicBezTo>
                    <a:pt x="127399" y="9"/>
                    <a:pt x="131799" y="-528"/>
                    <a:pt x="135960" y="530"/>
                  </a:cubicBezTo>
                  <a:cubicBezTo>
                    <a:pt x="140115" y="1587"/>
                    <a:pt x="143727" y="4170"/>
                    <a:pt x="146075" y="7759"/>
                  </a:cubicBezTo>
                  <a:lnTo>
                    <a:pt x="146075" y="7759"/>
                  </a:lnTo>
                  <a:cubicBezTo>
                    <a:pt x="147430" y="9742"/>
                    <a:pt x="148344" y="11994"/>
                    <a:pt x="148773" y="14354"/>
                  </a:cubicBezTo>
                  <a:cubicBezTo>
                    <a:pt x="149202" y="16720"/>
                    <a:pt x="149128" y="19143"/>
                    <a:pt x="148556" y="21480"/>
                  </a:cubicBezTo>
                  <a:cubicBezTo>
                    <a:pt x="147984" y="23812"/>
                    <a:pt x="146927" y="26001"/>
                    <a:pt x="145458" y="27898"/>
                  </a:cubicBezTo>
                  <a:cubicBezTo>
                    <a:pt x="143989" y="29796"/>
                    <a:pt x="142132" y="31368"/>
                    <a:pt x="140018" y="32505"/>
                  </a:cubicBezTo>
                  <a:lnTo>
                    <a:pt x="19374" y="10205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7BEDEF4-E524-C112-4EDB-4324437979E9}"/>
                </a:ext>
              </a:extLst>
            </p:cNvPr>
            <p:cNvSpPr/>
            <p:nvPr/>
          </p:nvSpPr>
          <p:spPr>
            <a:xfrm>
              <a:off x="3341028" y="4134106"/>
              <a:ext cx="36962" cy="166535"/>
            </a:xfrm>
            <a:custGeom>
              <a:avLst/>
              <a:gdLst>
                <a:gd name="connsiteX0" fmla="*/ 17373 w 28882"/>
                <a:gd name="connsiteY0" fmla="*/ 0 h 130130"/>
                <a:gd name="connsiteX1" fmla="*/ 25375 w 28882"/>
                <a:gd name="connsiteY1" fmla="*/ 83953 h 130130"/>
                <a:gd name="connsiteX2" fmla="*/ 0 w 28882"/>
                <a:gd name="connsiteY2" fmla="*/ 130131 h 130130"/>
                <a:gd name="connsiteX3" fmla="*/ 6858 w 28882"/>
                <a:gd name="connsiteY3" fmla="*/ 6401 h 130130"/>
                <a:gd name="connsiteX4" fmla="*/ 17373 w 28882"/>
                <a:gd name="connsiteY4" fmla="*/ 0 h 13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82" h="130130">
                  <a:moveTo>
                    <a:pt x="17373" y="0"/>
                  </a:moveTo>
                  <a:cubicBezTo>
                    <a:pt x="17373" y="0"/>
                    <a:pt x="36576" y="44863"/>
                    <a:pt x="25375" y="83953"/>
                  </a:cubicBezTo>
                  <a:cubicBezTo>
                    <a:pt x="14173" y="123044"/>
                    <a:pt x="0" y="130131"/>
                    <a:pt x="0" y="130131"/>
                  </a:cubicBezTo>
                  <a:lnTo>
                    <a:pt x="6858" y="6401"/>
                  </a:lnTo>
                  <a:lnTo>
                    <a:pt x="173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785A3D4-5120-E52F-629A-BB46904C33D4}"/>
                </a:ext>
              </a:extLst>
            </p:cNvPr>
            <p:cNvSpPr/>
            <p:nvPr/>
          </p:nvSpPr>
          <p:spPr>
            <a:xfrm>
              <a:off x="3495472" y="4208488"/>
              <a:ext cx="527" cy="1177"/>
            </a:xfrm>
            <a:custGeom>
              <a:avLst/>
              <a:gdLst>
                <a:gd name="connsiteX0" fmla="*/ 413 w 412"/>
                <a:gd name="connsiteY0" fmla="*/ 0 h 920"/>
                <a:gd name="connsiteX1" fmla="*/ 13 w 412"/>
                <a:gd name="connsiteY1" fmla="*/ 572 h 920"/>
                <a:gd name="connsiteX2" fmla="*/ 13 w 412"/>
                <a:gd name="connsiteY2" fmla="*/ 915 h 920"/>
                <a:gd name="connsiteX3" fmla="*/ 13 w 412"/>
                <a:gd name="connsiteY3" fmla="*/ 114 h 920"/>
                <a:gd name="connsiteX4" fmla="*/ 413 w 412"/>
                <a:gd name="connsiteY4" fmla="*/ 0 h 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" h="920">
                  <a:moveTo>
                    <a:pt x="413" y="0"/>
                  </a:moveTo>
                  <a:cubicBezTo>
                    <a:pt x="259" y="172"/>
                    <a:pt x="122" y="366"/>
                    <a:pt x="13" y="572"/>
                  </a:cubicBezTo>
                  <a:cubicBezTo>
                    <a:pt x="13" y="572"/>
                    <a:pt x="13" y="971"/>
                    <a:pt x="13" y="915"/>
                  </a:cubicBezTo>
                  <a:cubicBezTo>
                    <a:pt x="-4" y="652"/>
                    <a:pt x="-4" y="383"/>
                    <a:pt x="13" y="114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303846F-6036-8935-4E86-91B1FF3E9D11}"/>
                </a:ext>
              </a:extLst>
            </p:cNvPr>
            <p:cNvSpPr/>
            <p:nvPr/>
          </p:nvSpPr>
          <p:spPr>
            <a:xfrm>
              <a:off x="3508955" y="4252005"/>
              <a:ext cx="2347" cy="1979"/>
            </a:xfrm>
            <a:custGeom>
              <a:avLst/>
              <a:gdLst>
                <a:gd name="connsiteX0" fmla="*/ 964 w 1834"/>
                <a:gd name="connsiteY0" fmla="*/ 0 h 1546"/>
                <a:gd name="connsiteX1" fmla="*/ 621 w 1834"/>
                <a:gd name="connsiteY1" fmla="*/ 1543 h 1546"/>
                <a:gd name="connsiteX2" fmla="*/ 1821 w 1834"/>
                <a:gd name="connsiteY2" fmla="*/ 1200 h 1546"/>
                <a:gd name="connsiteX3" fmla="*/ 1821 w 1834"/>
                <a:gd name="connsiteY3" fmla="*/ 571 h 1546"/>
                <a:gd name="connsiteX4" fmla="*/ 964 w 1834"/>
                <a:gd name="connsiteY4" fmla="*/ 0 h 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" h="1546">
                  <a:moveTo>
                    <a:pt x="964" y="0"/>
                  </a:moveTo>
                  <a:cubicBezTo>
                    <a:pt x="-65" y="971"/>
                    <a:pt x="-408" y="1600"/>
                    <a:pt x="621" y="1543"/>
                  </a:cubicBezTo>
                  <a:cubicBezTo>
                    <a:pt x="1038" y="1509"/>
                    <a:pt x="1450" y="1395"/>
                    <a:pt x="1821" y="1200"/>
                  </a:cubicBezTo>
                  <a:cubicBezTo>
                    <a:pt x="1838" y="994"/>
                    <a:pt x="1838" y="783"/>
                    <a:pt x="1821" y="571"/>
                  </a:cubicBezTo>
                  <a:lnTo>
                    <a:pt x="964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619778-B326-7E61-3C7A-89B6E8475319}"/>
                </a:ext>
              </a:extLst>
            </p:cNvPr>
            <p:cNvSpPr/>
            <p:nvPr/>
          </p:nvSpPr>
          <p:spPr>
            <a:xfrm>
              <a:off x="3373655" y="4130559"/>
              <a:ext cx="98688" cy="61679"/>
            </a:xfrm>
            <a:custGeom>
              <a:avLst/>
              <a:gdLst>
                <a:gd name="connsiteX0" fmla="*/ 2343 w 77114"/>
                <a:gd name="connsiteY0" fmla="*/ 45234 h 48196"/>
                <a:gd name="connsiteX1" fmla="*/ 73838 w 77114"/>
                <a:gd name="connsiteY1" fmla="*/ 29290 h 48196"/>
                <a:gd name="connsiteX2" fmla="*/ 28118 w 77114"/>
                <a:gd name="connsiteY2" fmla="*/ 143 h 48196"/>
                <a:gd name="connsiteX3" fmla="*/ 0 w 77114"/>
                <a:gd name="connsiteY3" fmla="*/ 23003 h 48196"/>
                <a:gd name="connsiteX4" fmla="*/ 2343 w 77114"/>
                <a:gd name="connsiteY4" fmla="*/ 45234 h 4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14" h="48196">
                  <a:moveTo>
                    <a:pt x="2343" y="45234"/>
                  </a:moveTo>
                  <a:cubicBezTo>
                    <a:pt x="2343" y="45234"/>
                    <a:pt x="58750" y="58379"/>
                    <a:pt x="73838" y="29290"/>
                  </a:cubicBezTo>
                  <a:cubicBezTo>
                    <a:pt x="89897" y="-1857"/>
                    <a:pt x="42462" y="2258"/>
                    <a:pt x="28118" y="143"/>
                  </a:cubicBezTo>
                  <a:cubicBezTo>
                    <a:pt x="15030" y="-1857"/>
                    <a:pt x="23374" y="17688"/>
                    <a:pt x="0" y="23003"/>
                  </a:cubicBezTo>
                  <a:lnTo>
                    <a:pt x="2343" y="4523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1FD3E9E-D910-48BB-9005-01F7A9F7B121}"/>
                </a:ext>
              </a:extLst>
            </p:cNvPr>
            <p:cNvSpPr/>
            <p:nvPr/>
          </p:nvSpPr>
          <p:spPr>
            <a:xfrm>
              <a:off x="3435849" y="4110959"/>
              <a:ext cx="121586" cy="159805"/>
            </a:xfrm>
            <a:custGeom>
              <a:avLst/>
              <a:gdLst>
                <a:gd name="connsiteX0" fmla="*/ 94671 w 95007"/>
                <a:gd name="connsiteY0" fmla="*/ 102612 h 124871"/>
                <a:gd name="connsiteX1" fmla="*/ 93945 w 95007"/>
                <a:gd name="connsiteY1" fmla="*/ 101657 h 124871"/>
                <a:gd name="connsiteX2" fmla="*/ 92900 w 95007"/>
                <a:gd name="connsiteY2" fmla="*/ 101057 h 124871"/>
                <a:gd name="connsiteX3" fmla="*/ 91711 w 95007"/>
                <a:gd name="connsiteY3" fmla="*/ 100914 h 124871"/>
                <a:gd name="connsiteX4" fmla="*/ 90557 w 95007"/>
                <a:gd name="connsiteY4" fmla="*/ 101240 h 124871"/>
                <a:gd name="connsiteX5" fmla="*/ 58838 w 95007"/>
                <a:gd name="connsiteY5" fmla="*/ 117071 h 124871"/>
                <a:gd name="connsiteX6" fmla="*/ 47357 w 95007"/>
                <a:gd name="connsiteY6" fmla="*/ 118042 h 124871"/>
                <a:gd name="connsiteX7" fmla="*/ 38321 w 95007"/>
                <a:gd name="connsiteY7" fmla="*/ 110898 h 124871"/>
                <a:gd name="connsiteX8" fmla="*/ 36304 w 95007"/>
                <a:gd name="connsiteY8" fmla="*/ 104972 h 124871"/>
                <a:gd name="connsiteX9" fmla="*/ 36784 w 95007"/>
                <a:gd name="connsiteY9" fmla="*/ 98731 h 124871"/>
                <a:gd name="connsiteX10" fmla="*/ 39693 w 95007"/>
                <a:gd name="connsiteY10" fmla="*/ 93188 h 124871"/>
                <a:gd name="connsiteX11" fmla="*/ 44551 w 95007"/>
                <a:gd name="connsiteY11" fmla="*/ 89239 h 124871"/>
                <a:gd name="connsiteX12" fmla="*/ 44894 w 95007"/>
                <a:gd name="connsiteY12" fmla="*/ 89239 h 124871"/>
                <a:gd name="connsiteX13" fmla="*/ 90042 w 95007"/>
                <a:gd name="connsiteY13" fmla="*/ 66379 h 124871"/>
                <a:gd name="connsiteX14" fmla="*/ 91031 w 95007"/>
                <a:gd name="connsiteY14" fmla="*/ 65636 h 124871"/>
                <a:gd name="connsiteX15" fmla="*/ 91660 w 95007"/>
                <a:gd name="connsiteY15" fmla="*/ 64573 h 124871"/>
                <a:gd name="connsiteX16" fmla="*/ 91837 w 95007"/>
                <a:gd name="connsiteY16" fmla="*/ 63350 h 124871"/>
                <a:gd name="connsiteX17" fmla="*/ 91528 w 95007"/>
                <a:gd name="connsiteY17" fmla="*/ 62150 h 124871"/>
                <a:gd name="connsiteX18" fmla="*/ 90785 w 95007"/>
                <a:gd name="connsiteY18" fmla="*/ 61161 h 124871"/>
                <a:gd name="connsiteX19" fmla="*/ 89722 w 95007"/>
                <a:gd name="connsiteY19" fmla="*/ 60532 h 124871"/>
                <a:gd name="connsiteX20" fmla="*/ 88493 w 95007"/>
                <a:gd name="connsiteY20" fmla="*/ 60355 h 124871"/>
                <a:gd name="connsiteX21" fmla="*/ 87299 w 95007"/>
                <a:gd name="connsiteY21" fmla="*/ 60664 h 124871"/>
                <a:gd name="connsiteX22" fmla="*/ 41979 w 95007"/>
                <a:gd name="connsiteY22" fmla="*/ 83524 h 124871"/>
                <a:gd name="connsiteX23" fmla="*/ 32549 w 95007"/>
                <a:gd name="connsiteY23" fmla="*/ 88267 h 124871"/>
                <a:gd name="connsiteX24" fmla="*/ 27143 w 95007"/>
                <a:gd name="connsiteY24" fmla="*/ 89787 h 124871"/>
                <a:gd name="connsiteX25" fmla="*/ 21565 w 95007"/>
                <a:gd name="connsiteY25" fmla="*/ 89073 h 124871"/>
                <a:gd name="connsiteX26" fmla="*/ 16713 w 95007"/>
                <a:gd name="connsiteY26" fmla="*/ 86250 h 124871"/>
                <a:gd name="connsiteX27" fmla="*/ 13347 w 95007"/>
                <a:gd name="connsiteY27" fmla="*/ 81752 h 124871"/>
                <a:gd name="connsiteX28" fmla="*/ 12701 w 95007"/>
                <a:gd name="connsiteY28" fmla="*/ 70996 h 124871"/>
                <a:gd name="connsiteX29" fmla="*/ 19805 w 95007"/>
                <a:gd name="connsiteY29" fmla="*/ 62892 h 124871"/>
                <a:gd name="connsiteX30" fmla="*/ 67639 w 95007"/>
                <a:gd name="connsiteY30" fmla="*/ 38832 h 124871"/>
                <a:gd name="connsiteX31" fmla="*/ 69268 w 95007"/>
                <a:gd name="connsiteY31" fmla="*/ 37044 h 124871"/>
                <a:gd name="connsiteX32" fmla="*/ 69154 w 95007"/>
                <a:gd name="connsiteY32" fmla="*/ 34632 h 124871"/>
                <a:gd name="connsiteX33" fmla="*/ 67365 w 95007"/>
                <a:gd name="connsiteY33" fmla="*/ 33003 h 124871"/>
                <a:gd name="connsiteX34" fmla="*/ 64953 w 95007"/>
                <a:gd name="connsiteY34" fmla="*/ 33117 h 124871"/>
                <a:gd name="connsiteX35" fmla="*/ 29692 w 95007"/>
                <a:gd name="connsiteY35" fmla="*/ 50834 h 124871"/>
                <a:gd name="connsiteX36" fmla="*/ 24663 w 95007"/>
                <a:gd name="connsiteY36" fmla="*/ 53348 h 124871"/>
                <a:gd name="connsiteX37" fmla="*/ 19931 w 95007"/>
                <a:gd name="connsiteY37" fmla="*/ 54680 h 124871"/>
                <a:gd name="connsiteX38" fmla="*/ 15050 w 95007"/>
                <a:gd name="connsiteY38" fmla="*/ 54097 h 124871"/>
                <a:gd name="connsiteX39" fmla="*/ 7718 w 95007"/>
                <a:gd name="connsiteY39" fmla="*/ 47834 h 124871"/>
                <a:gd name="connsiteX40" fmla="*/ 6963 w 95007"/>
                <a:gd name="connsiteY40" fmla="*/ 38221 h 124871"/>
                <a:gd name="connsiteX41" fmla="*/ 13233 w 95007"/>
                <a:gd name="connsiteY41" fmla="*/ 30888 h 124871"/>
                <a:gd name="connsiteX42" fmla="*/ 62896 w 95007"/>
                <a:gd name="connsiteY42" fmla="*/ 6028 h 124871"/>
                <a:gd name="connsiteX43" fmla="*/ 63885 w 95007"/>
                <a:gd name="connsiteY43" fmla="*/ 5285 h 124871"/>
                <a:gd name="connsiteX44" fmla="*/ 64513 w 95007"/>
                <a:gd name="connsiteY44" fmla="*/ 4222 h 124871"/>
                <a:gd name="connsiteX45" fmla="*/ 64691 w 95007"/>
                <a:gd name="connsiteY45" fmla="*/ 2999 h 124871"/>
                <a:gd name="connsiteX46" fmla="*/ 64382 w 95007"/>
                <a:gd name="connsiteY46" fmla="*/ 1799 h 124871"/>
                <a:gd name="connsiteX47" fmla="*/ 63639 w 95007"/>
                <a:gd name="connsiteY47" fmla="*/ 810 h 124871"/>
                <a:gd name="connsiteX48" fmla="*/ 62576 w 95007"/>
                <a:gd name="connsiteY48" fmla="*/ 182 h 124871"/>
                <a:gd name="connsiteX49" fmla="*/ 61347 w 95007"/>
                <a:gd name="connsiteY49" fmla="*/ 5 h 124871"/>
                <a:gd name="connsiteX50" fmla="*/ 60153 w 95007"/>
                <a:gd name="connsiteY50" fmla="*/ 313 h 124871"/>
                <a:gd name="connsiteX51" fmla="*/ 10261 w 95007"/>
                <a:gd name="connsiteY51" fmla="*/ 26259 h 124871"/>
                <a:gd name="connsiteX52" fmla="*/ 2466 w 95007"/>
                <a:gd name="connsiteY52" fmla="*/ 33655 h 124871"/>
                <a:gd name="connsiteX53" fmla="*/ 37 w 95007"/>
                <a:gd name="connsiteY53" fmla="*/ 44119 h 124871"/>
                <a:gd name="connsiteX54" fmla="*/ 3768 w 95007"/>
                <a:gd name="connsiteY54" fmla="*/ 54194 h 124871"/>
                <a:gd name="connsiteX55" fmla="*/ 12432 w 95007"/>
                <a:gd name="connsiteY55" fmla="*/ 60549 h 124871"/>
                <a:gd name="connsiteX56" fmla="*/ 12947 w 95007"/>
                <a:gd name="connsiteY56" fmla="*/ 60549 h 124871"/>
                <a:gd name="connsiteX57" fmla="*/ 6883 w 95007"/>
                <a:gd name="connsiteY57" fmla="*/ 69236 h 124871"/>
                <a:gd name="connsiteX58" fmla="*/ 6043 w 95007"/>
                <a:gd name="connsiteY58" fmla="*/ 79803 h 124871"/>
                <a:gd name="connsiteX59" fmla="*/ 10655 w 95007"/>
                <a:gd name="connsiteY59" fmla="*/ 89342 h 124871"/>
                <a:gd name="connsiteX60" fmla="*/ 19462 w 95007"/>
                <a:gd name="connsiteY60" fmla="*/ 95239 h 124871"/>
                <a:gd name="connsiteX61" fmla="*/ 26949 w 95007"/>
                <a:gd name="connsiteY61" fmla="*/ 96325 h 124871"/>
                <a:gd name="connsiteX62" fmla="*/ 31578 w 95007"/>
                <a:gd name="connsiteY62" fmla="*/ 95468 h 124871"/>
                <a:gd name="connsiteX63" fmla="*/ 31006 w 95007"/>
                <a:gd name="connsiteY63" fmla="*/ 96897 h 124871"/>
                <a:gd name="connsiteX64" fmla="*/ 30223 w 95007"/>
                <a:gd name="connsiteY64" fmla="*/ 105686 h 124871"/>
                <a:gd name="connsiteX65" fmla="*/ 33064 w 95007"/>
                <a:gd name="connsiteY65" fmla="*/ 114042 h 124871"/>
                <a:gd name="connsiteX66" fmla="*/ 41516 w 95007"/>
                <a:gd name="connsiteY66" fmla="*/ 122243 h 124871"/>
                <a:gd name="connsiteX67" fmla="*/ 53009 w 95007"/>
                <a:gd name="connsiteY67" fmla="*/ 124843 h 124871"/>
                <a:gd name="connsiteX68" fmla="*/ 61524 w 95007"/>
                <a:gd name="connsiteY68" fmla="*/ 122614 h 124871"/>
                <a:gd name="connsiteX69" fmla="*/ 93300 w 95007"/>
                <a:gd name="connsiteY69" fmla="*/ 106727 h 124871"/>
                <a:gd name="connsiteX70" fmla="*/ 94254 w 95007"/>
                <a:gd name="connsiteY70" fmla="*/ 106001 h 124871"/>
                <a:gd name="connsiteX71" fmla="*/ 94854 w 95007"/>
                <a:gd name="connsiteY71" fmla="*/ 104955 h 124871"/>
                <a:gd name="connsiteX72" fmla="*/ 94997 w 95007"/>
                <a:gd name="connsiteY72" fmla="*/ 103766 h 124871"/>
                <a:gd name="connsiteX73" fmla="*/ 94671 w 95007"/>
                <a:gd name="connsiteY73" fmla="*/ 102612 h 124871"/>
                <a:gd name="connsiteX74" fmla="*/ 94671 w 95007"/>
                <a:gd name="connsiteY74" fmla="*/ 102612 h 12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5007" h="124871">
                  <a:moveTo>
                    <a:pt x="94671" y="102612"/>
                  </a:moveTo>
                  <a:cubicBezTo>
                    <a:pt x="94494" y="102246"/>
                    <a:pt x="94249" y="101920"/>
                    <a:pt x="93945" y="101657"/>
                  </a:cubicBezTo>
                  <a:cubicBezTo>
                    <a:pt x="93637" y="101389"/>
                    <a:pt x="93288" y="101183"/>
                    <a:pt x="92900" y="101057"/>
                  </a:cubicBezTo>
                  <a:cubicBezTo>
                    <a:pt x="92517" y="100931"/>
                    <a:pt x="92111" y="100880"/>
                    <a:pt x="91711" y="100914"/>
                  </a:cubicBezTo>
                  <a:cubicBezTo>
                    <a:pt x="91305" y="100943"/>
                    <a:pt x="90917" y="101051"/>
                    <a:pt x="90557" y="101240"/>
                  </a:cubicBezTo>
                  <a:lnTo>
                    <a:pt x="58838" y="117071"/>
                  </a:lnTo>
                  <a:cubicBezTo>
                    <a:pt x="55272" y="118842"/>
                    <a:pt x="51169" y="119191"/>
                    <a:pt x="47357" y="118042"/>
                  </a:cubicBezTo>
                  <a:cubicBezTo>
                    <a:pt x="43545" y="116894"/>
                    <a:pt x="40316" y="114339"/>
                    <a:pt x="38321" y="110898"/>
                  </a:cubicBezTo>
                  <a:cubicBezTo>
                    <a:pt x="37253" y="109081"/>
                    <a:pt x="36567" y="107064"/>
                    <a:pt x="36304" y="104972"/>
                  </a:cubicBezTo>
                  <a:cubicBezTo>
                    <a:pt x="36041" y="102880"/>
                    <a:pt x="36201" y="100754"/>
                    <a:pt x="36784" y="98731"/>
                  </a:cubicBezTo>
                  <a:cubicBezTo>
                    <a:pt x="37367" y="96702"/>
                    <a:pt x="38356" y="94816"/>
                    <a:pt x="39693" y="93188"/>
                  </a:cubicBezTo>
                  <a:cubicBezTo>
                    <a:pt x="41025" y="91553"/>
                    <a:pt x="42682" y="90210"/>
                    <a:pt x="44551" y="89239"/>
                  </a:cubicBezTo>
                  <a:lnTo>
                    <a:pt x="44894" y="89239"/>
                  </a:lnTo>
                  <a:lnTo>
                    <a:pt x="90042" y="66379"/>
                  </a:lnTo>
                  <a:cubicBezTo>
                    <a:pt x="90419" y="66196"/>
                    <a:pt x="90751" y="65944"/>
                    <a:pt x="91031" y="65636"/>
                  </a:cubicBezTo>
                  <a:cubicBezTo>
                    <a:pt x="91311" y="65327"/>
                    <a:pt x="91523" y="64961"/>
                    <a:pt x="91660" y="64573"/>
                  </a:cubicBezTo>
                  <a:cubicBezTo>
                    <a:pt x="91797" y="64178"/>
                    <a:pt x="91859" y="63761"/>
                    <a:pt x="91837" y="63350"/>
                  </a:cubicBezTo>
                  <a:cubicBezTo>
                    <a:pt x="91814" y="62932"/>
                    <a:pt x="91705" y="62527"/>
                    <a:pt x="91528" y="62150"/>
                  </a:cubicBezTo>
                  <a:cubicBezTo>
                    <a:pt x="91345" y="61772"/>
                    <a:pt x="91094" y="61435"/>
                    <a:pt x="90785" y="61161"/>
                  </a:cubicBezTo>
                  <a:cubicBezTo>
                    <a:pt x="90476" y="60881"/>
                    <a:pt x="90111" y="60669"/>
                    <a:pt x="89722" y="60532"/>
                  </a:cubicBezTo>
                  <a:cubicBezTo>
                    <a:pt x="89328" y="60395"/>
                    <a:pt x="88911" y="60332"/>
                    <a:pt x="88493" y="60355"/>
                  </a:cubicBezTo>
                  <a:cubicBezTo>
                    <a:pt x="88082" y="60378"/>
                    <a:pt x="87671" y="60481"/>
                    <a:pt x="87299" y="60664"/>
                  </a:cubicBezTo>
                  <a:lnTo>
                    <a:pt x="41979" y="83524"/>
                  </a:lnTo>
                  <a:lnTo>
                    <a:pt x="32549" y="88267"/>
                  </a:lnTo>
                  <a:cubicBezTo>
                    <a:pt x="30863" y="89130"/>
                    <a:pt x="29029" y="89644"/>
                    <a:pt x="27143" y="89787"/>
                  </a:cubicBezTo>
                  <a:cubicBezTo>
                    <a:pt x="25251" y="89925"/>
                    <a:pt x="23360" y="89685"/>
                    <a:pt x="21565" y="89073"/>
                  </a:cubicBezTo>
                  <a:cubicBezTo>
                    <a:pt x="19776" y="88467"/>
                    <a:pt x="18125" y="87507"/>
                    <a:pt x="16713" y="86250"/>
                  </a:cubicBezTo>
                  <a:cubicBezTo>
                    <a:pt x="15301" y="84992"/>
                    <a:pt x="14158" y="83461"/>
                    <a:pt x="13347" y="81752"/>
                  </a:cubicBezTo>
                  <a:cubicBezTo>
                    <a:pt x="11724" y="78392"/>
                    <a:pt x="11490" y="74528"/>
                    <a:pt x="12701" y="70996"/>
                  </a:cubicBezTo>
                  <a:cubicBezTo>
                    <a:pt x="13907" y="67465"/>
                    <a:pt x="16462" y="64550"/>
                    <a:pt x="19805" y="62892"/>
                  </a:cubicBezTo>
                  <a:lnTo>
                    <a:pt x="67639" y="38832"/>
                  </a:lnTo>
                  <a:cubicBezTo>
                    <a:pt x="68394" y="38478"/>
                    <a:pt x="68982" y="37832"/>
                    <a:pt x="69268" y="37044"/>
                  </a:cubicBezTo>
                  <a:cubicBezTo>
                    <a:pt x="69548" y="36255"/>
                    <a:pt x="69508" y="35392"/>
                    <a:pt x="69154" y="34632"/>
                  </a:cubicBezTo>
                  <a:cubicBezTo>
                    <a:pt x="68800" y="33872"/>
                    <a:pt x="68154" y="33289"/>
                    <a:pt x="67365" y="33003"/>
                  </a:cubicBezTo>
                  <a:cubicBezTo>
                    <a:pt x="66576" y="32723"/>
                    <a:pt x="65708" y="32763"/>
                    <a:pt x="64953" y="33117"/>
                  </a:cubicBezTo>
                  <a:lnTo>
                    <a:pt x="29692" y="50834"/>
                  </a:lnTo>
                  <a:lnTo>
                    <a:pt x="24663" y="53348"/>
                  </a:lnTo>
                  <a:cubicBezTo>
                    <a:pt x="23188" y="54097"/>
                    <a:pt x="21577" y="54549"/>
                    <a:pt x="19931" y="54680"/>
                  </a:cubicBezTo>
                  <a:cubicBezTo>
                    <a:pt x="18279" y="54811"/>
                    <a:pt x="16622" y="54611"/>
                    <a:pt x="15050" y="54097"/>
                  </a:cubicBezTo>
                  <a:cubicBezTo>
                    <a:pt x="11867" y="53068"/>
                    <a:pt x="9232" y="50811"/>
                    <a:pt x="7718" y="47834"/>
                  </a:cubicBezTo>
                  <a:cubicBezTo>
                    <a:pt x="6203" y="44856"/>
                    <a:pt x="5929" y="41398"/>
                    <a:pt x="6963" y="38221"/>
                  </a:cubicBezTo>
                  <a:cubicBezTo>
                    <a:pt x="7998" y="35043"/>
                    <a:pt x="10255" y="32403"/>
                    <a:pt x="13233" y="30888"/>
                  </a:cubicBezTo>
                  <a:lnTo>
                    <a:pt x="62896" y="6028"/>
                  </a:lnTo>
                  <a:cubicBezTo>
                    <a:pt x="63273" y="5845"/>
                    <a:pt x="63605" y="5594"/>
                    <a:pt x="63885" y="5285"/>
                  </a:cubicBezTo>
                  <a:cubicBezTo>
                    <a:pt x="64165" y="4977"/>
                    <a:pt x="64376" y="4611"/>
                    <a:pt x="64513" y="4222"/>
                  </a:cubicBezTo>
                  <a:cubicBezTo>
                    <a:pt x="64650" y="3828"/>
                    <a:pt x="64713" y="3411"/>
                    <a:pt x="64691" y="2999"/>
                  </a:cubicBezTo>
                  <a:cubicBezTo>
                    <a:pt x="64668" y="2582"/>
                    <a:pt x="64559" y="2176"/>
                    <a:pt x="64382" y="1799"/>
                  </a:cubicBezTo>
                  <a:cubicBezTo>
                    <a:pt x="64199" y="1422"/>
                    <a:pt x="63948" y="1085"/>
                    <a:pt x="63639" y="810"/>
                  </a:cubicBezTo>
                  <a:cubicBezTo>
                    <a:pt x="63330" y="530"/>
                    <a:pt x="62965" y="319"/>
                    <a:pt x="62576" y="182"/>
                  </a:cubicBezTo>
                  <a:cubicBezTo>
                    <a:pt x="62182" y="45"/>
                    <a:pt x="61764" y="-18"/>
                    <a:pt x="61347" y="5"/>
                  </a:cubicBezTo>
                  <a:cubicBezTo>
                    <a:pt x="60936" y="27"/>
                    <a:pt x="60524" y="130"/>
                    <a:pt x="60153" y="313"/>
                  </a:cubicBezTo>
                  <a:lnTo>
                    <a:pt x="10261" y="26259"/>
                  </a:lnTo>
                  <a:cubicBezTo>
                    <a:pt x="6997" y="27911"/>
                    <a:pt x="4283" y="30483"/>
                    <a:pt x="2466" y="33655"/>
                  </a:cubicBezTo>
                  <a:cubicBezTo>
                    <a:pt x="648" y="36832"/>
                    <a:pt x="-192" y="40467"/>
                    <a:pt x="37" y="44119"/>
                  </a:cubicBezTo>
                  <a:cubicBezTo>
                    <a:pt x="265" y="47770"/>
                    <a:pt x="1568" y="51274"/>
                    <a:pt x="3768" y="54194"/>
                  </a:cubicBezTo>
                  <a:cubicBezTo>
                    <a:pt x="5974" y="57115"/>
                    <a:pt x="8986" y="59326"/>
                    <a:pt x="12432" y="60549"/>
                  </a:cubicBezTo>
                  <a:lnTo>
                    <a:pt x="12947" y="60549"/>
                  </a:lnTo>
                  <a:cubicBezTo>
                    <a:pt x="10187" y="62853"/>
                    <a:pt x="8095" y="65853"/>
                    <a:pt x="6883" y="69236"/>
                  </a:cubicBezTo>
                  <a:cubicBezTo>
                    <a:pt x="5666" y="72625"/>
                    <a:pt x="5380" y="76271"/>
                    <a:pt x="6043" y="79803"/>
                  </a:cubicBezTo>
                  <a:cubicBezTo>
                    <a:pt x="6706" y="83335"/>
                    <a:pt x="8301" y="86627"/>
                    <a:pt x="10655" y="89342"/>
                  </a:cubicBezTo>
                  <a:cubicBezTo>
                    <a:pt x="13016" y="92056"/>
                    <a:pt x="16056" y="94091"/>
                    <a:pt x="19462" y="95239"/>
                  </a:cubicBezTo>
                  <a:cubicBezTo>
                    <a:pt x="21862" y="96079"/>
                    <a:pt x="24405" y="96445"/>
                    <a:pt x="26949" y="96325"/>
                  </a:cubicBezTo>
                  <a:cubicBezTo>
                    <a:pt x="28520" y="96217"/>
                    <a:pt x="30069" y="95931"/>
                    <a:pt x="31578" y="95468"/>
                  </a:cubicBezTo>
                  <a:cubicBezTo>
                    <a:pt x="31578" y="95925"/>
                    <a:pt x="31178" y="96382"/>
                    <a:pt x="31006" y="96897"/>
                  </a:cubicBezTo>
                  <a:cubicBezTo>
                    <a:pt x="30138" y="99737"/>
                    <a:pt x="29869" y="102732"/>
                    <a:pt x="30223" y="105686"/>
                  </a:cubicBezTo>
                  <a:cubicBezTo>
                    <a:pt x="30578" y="108635"/>
                    <a:pt x="31544" y="111481"/>
                    <a:pt x="33064" y="114042"/>
                  </a:cubicBezTo>
                  <a:cubicBezTo>
                    <a:pt x="35075" y="117499"/>
                    <a:pt x="38001" y="120340"/>
                    <a:pt x="41516" y="122243"/>
                  </a:cubicBezTo>
                  <a:cubicBezTo>
                    <a:pt x="45037" y="124152"/>
                    <a:pt x="49014" y="125049"/>
                    <a:pt x="53009" y="124843"/>
                  </a:cubicBezTo>
                  <a:cubicBezTo>
                    <a:pt x="55964" y="124671"/>
                    <a:pt x="58861" y="123911"/>
                    <a:pt x="61524" y="122614"/>
                  </a:cubicBezTo>
                  <a:lnTo>
                    <a:pt x="93300" y="106727"/>
                  </a:lnTo>
                  <a:cubicBezTo>
                    <a:pt x="93660" y="106549"/>
                    <a:pt x="93986" y="106304"/>
                    <a:pt x="94254" y="106001"/>
                  </a:cubicBezTo>
                  <a:cubicBezTo>
                    <a:pt x="94523" y="105698"/>
                    <a:pt x="94723" y="105344"/>
                    <a:pt x="94854" y="104955"/>
                  </a:cubicBezTo>
                  <a:cubicBezTo>
                    <a:pt x="94980" y="104572"/>
                    <a:pt x="95031" y="104172"/>
                    <a:pt x="94997" y="103766"/>
                  </a:cubicBezTo>
                  <a:cubicBezTo>
                    <a:pt x="94968" y="103361"/>
                    <a:pt x="94854" y="102972"/>
                    <a:pt x="94671" y="102612"/>
                  </a:cubicBezTo>
                  <a:lnTo>
                    <a:pt x="94671" y="10261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0728258-BE89-B234-933B-E7984EF0F870}"/>
                </a:ext>
              </a:extLst>
            </p:cNvPr>
            <p:cNvSpPr/>
            <p:nvPr/>
          </p:nvSpPr>
          <p:spPr>
            <a:xfrm>
              <a:off x="3280975" y="4126381"/>
              <a:ext cx="186381" cy="180654"/>
            </a:xfrm>
            <a:custGeom>
              <a:avLst/>
              <a:gdLst>
                <a:gd name="connsiteX0" fmla="*/ 99463 w 145637"/>
                <a:gd name="connsiteY0" fmla="*/ 5521 h 141162"/>
                <a:gd name="connsiteX1" fmla="*/ 99058 w 145637"/>
                <a:gd name="connsiteY1" fmla="*/ 5521 h 141162"/>
                <a:gd name="connsiteX2" fmla="*/ 5166 w 145637"/>
                <a:gd name="connsiteY2" fmla="*/ 56956 h 141162"/>
                <a:gd name="connsiteX3" fmla="*/ 2480 w 145637"/>
                <a:gd name="connsiteY3" fmla="*/ 67815 h 141162"/>
                <a:gd name="connsiteX4" fmla="*/ 26025 w 145637"/>
                <a:gd name="connsiteY4" fmla="*/ 139538 h 141162"/>
                <a:gd name="connsiteX5" fmla="*/ 63173 w 145637"/>
                <a:gd name="connsiteY5" fmla="*/ 103877 h 141162"/>
                <a:gd name="connsiteX6" fmla="*/ 67288 w 145637"/>
                <a:gd name="connsiteY6" fmla="*/ 44098 h 141162"/>
                <a:gd name="connsiteX7" fmla="*/ 139868 w 145637"/>
                <a:gd name="connsiteY7" fmla="*/ 32668 h 141162"/>
                <a:gd name="connsiteX8" fmla="*/ 99463 w 145637"/>
                <a:gd name="connsiteY8" fmla="*/ 5521 h 14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637" h="141162">
                  <a:moveTo>
                    <a:pt x="99463" y="5521"/>
                  </a:moveTo>
                  <a:lnTo>
                    <a:pt x="99058" y="5521"/>
                  </a:lnTo>
                  <a:cubicBezTo>
                    <a:pt x="56652" y="-11624"/>
                    <a:pt x="16139" y="12722"/>
                    <a:pt x="5166" y="56956"/>
                  </a:cubicBezTo>
                  <a:lnTo>
                    <a:pt x="2480" y="67815"/>
                  </a:lnTo>
                  <a:cubicBezTo>
                    <a:pt x="-6321" y="107820"/>
                    <a:pt x="9909" y="133480"/>
                    <a:pt x="26025" y="139538"/>
                  </a:cubicBezTo>
                  <a:cubicBezTo>
                    <a:pt x="37798" y="143996"/>
                    <a:pt x="53801" y="141424"/>
                    <a:pt x="63173" y="103877"/>
                  </a:cubicBezTo>
                  <a:cubicBezTo>
                    <a:pt x="68865" y="84486"/>
                    <a:pt x="70265" y="64083"/>
                    <a:pt x="67288" y="44098"/>
                  </a:cubicBezTo>
                  <a:cubicBezTo>
                    <a:pt x="91005" y="47584"/>
                    <a:pt x="127010" y="49813"/>
                    <a:pt x="139868" y="32668"/>
                  </a:cubicBezTo>
                  <a:cubicBezTo>
                    <a:pt x="162614" y="2264"/>
                    <a:pt x="111579" y="10436"/>
                    <a:pt x="99463" y="552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43994DD-4895-1684-AD0F-9074C5EA4841}"/>
                </a:ext>
              </a:extLst>
            </p:cNvPr>
            <p:cNvSpPr/>
            <p:nvPr/>
          </p:nvSpPr>
          <p:spPr>
            <a:xfrm>
              <a:off x="2423280" y="4115310"/>
              <a:ext cx="931197" cy="640898"/>
            </a:xfrm>
            <a:custGeom>
              <a:avLst/>
              <a:gdLst>
                <a:gd name="connsiteX0" fmla="*/ 188709 w 727633"/>
                <a:gd name="connsiteY0" fmla="*/ 0 h 500795"/>
                <a:gd name="connsiteX1" fmla="*/ 280949 w 727633"/>
                <a:gd name="connsiteY1" fmla="*/ 265748 h 500795"/>
                <a:gd name="connsiteX2" fmla="*/ 650596 w 727633"/>
                <a:gd name="connsiteY2" fmla="*/ 82868 h 500795"/>
                <a:gd name="connsiteX3" fmla="*/ 727634 w 727633"/>
                <a:gd name="connsiteY3" fmla="*/ 187166 h 500795"/>
                <a:gd name="connsiteX4" fmla="*/ 270434 w 727633"/>
                <a:gd name="connsiteY4" fmla="*/ 485032 h 500795"/>
                <a:gd name="connsiteX5" fmla="*/ 125044 w 727633"/>
                <a:gd name="connsiteY5" fmla="*/ 449142 h 500795"/>
                <a:gd name="connsiteX6" fmla="*/ 122130 w 727633"/>
                <a:gd name="connsiteY6" fmla="*/ 443427 h 500795"/>
                <a:gd name="connsiteX7" fmla="*/ 0 w 727633"/>
                <a:gd name="connsiteY7" fmla="*/ 128302 h 50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7633" h="500795">
                  <a:moveTo>
                    <a:pt x="188709" y="0"/>
                  </a:moveTo>
                  <a:lnTo>
                    <a:pt x="280949" y="265748"/>
                  </a:lnTo>
                  <a:lnTo>
                    <a:pt x="650596" y="82868"/>
                  </a:lnTo>
                  <a:lnTo>
                    <a:pt x="727634" y="187166"/>
                  </a:lnTo>
                  <a:lnTo>
                    <a:pt x="270434" y="485032"/>
                  </a:lnTo>
                  <a:cubicBezTo>
                    <a:pt x="220428" y="515722"/>
                    <a:pt x="153448" y="500463"/>
                    <a:pt x="125044" y="449142"/>
                  </a:cubicBezTo>
                  <a:cubicBezTo>
                    <a:pt x="124016" y="447256"/>
                    <a:pt x="123044" y="445313"/>
                    <a:pt x="122130" y="443427"/>
                  </a:cubicBezTo>
                  <a:lnTo>
                    <a:pt x="0" y="128302"/>
                  </a:ln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2E5C63F-DE9B-6488-71AC-FE4D1D44A119}"/>
                </a:ext>
              </a:extLst>
            </p:cNvPr>
            <p:cNvSpPr/>
            <p:nvPr/>
          </p:nvSpPr>
          <p:spPr>
            <a:xfrm>
              <a:off x="2199923" y="3158142"/>
              <a:ext cx="101083" cy="181900"/>
            </a:xfrm>
            <a:custGeom>
              <a:avLst/>
              <a:gdLst>
                <a:gd name="connsiteX0" fmla="*/ 12915 w 78986"/>
                <a:gd name="connsiteY0" fmla="*/ 142136 h 142136"/>
                <a:gd name="connsiteX1" fmla="*/ 60864 w 78986"/>
                <a:gd name="connsiteY1" fmla="*/ 118727 h 142136"/>
                <a:gd name="connsiteX2" fmla="*/ 78929 w 78986"/>
                <a:gd name="connsiteY2" fmla="*/ 68521 h 142136"/>
                <a:gd name="connsiteX3" fmla="*/ 56881 w 78986"/>
                <a:gd name="connsiteY3" fmla="*/ 19927 h 142136"/>
                <a:gd name="connsiteX4" fmla="*/ 7200 w 78986"/>
                <a:gd name="connsiteY4" fmla="*/ 461 h 142136"/>
                <a:gd name="connsiteX5" fmla="*/ 57 w 78986"/>
                <a:gd name="connsiteY5" fmla="*/ 1204 h 142136"/>
                <a:gd name="connsiteX6" fmla="*/ 12915 w 78986"/>
                <a:gd name="connsiteY6" fmla="*/ 142136 h 14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986" h="142136">
                  <a:moveTo>
                    <a:pt x="12915" y="142136"/>
                  </a:moveTo>
                  <a:cubicBezTo>
                    <a:pt x="31335" y="140873"/>
                    <a:pt x="48537" y="132472"/>
                    <a:pt x="60864" y="118727"/>
                  </a:cubicBezTo>
                  <a:cubicBezTo>
                    <a:pt x="73192" y="104977"/>
                    <a:pt x="79672" y="86969"/>
                    <a:pt x="78929" y="68521"/>
                  </a:cubicBezTo>
                  <a:cubicBezTo>
                    <a:pt x="78186" y="50068"/>
                    <a:pt x="70277" y="32637"/>
                    <a:pt x="56881" y="19927"/>
                  </a:cubicBezTo>
                  <a:cubicBezTo>
                    <a:pt x="43485" y="7216"/>
                    <a:pt x="25666" y="233"/>
                    <a:pt x="7200" y="461"/>
                  </a:cubicBezTo>
                  <a:cubicBezTo>
                    <a:pt x="5086" y="461"/>
                    <a:pt x="-629" y="-968"/>
                    <a:pt x="57" y="1204"/>
                  </a:cubicBezTo>
                  <a:cubicBezTo>
                    <a:pt x="15773" y="62469"/>
                    <a:pt x="-2858" y="142136"/>
                    <a:pt x="12915" y="14213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E551D12-02AE-567D-7EDE-C1E6445A0B99}"/>
                </a:ext>
              </a:extLst>
            </p:cNvPr>
            <p:cNvSpPr/>
            <p:nvPr/>
          </p:nvSpPr>
          <p:spPr>
            <a:xfrm>
              <a:off x="1552736" y="3683062"/>
              <a:ext cx="932441" cy="1448069"/>
            </a:xfrm>
            <a:custGeom>
              <a:avLst/>
              <a:gdLst>
                <a:gd name="connsiteX0" fmla="*/ 728605 w 728605"/>
                <a:gd name="connsiteY0" fmla="*/ 306038 h 1131514"/>
                <a:gd name="connsiteX1" fmla="*/ 476745 w 728605"/>
                <a:gd name="connsiteY1" fmla="*/ 0 h 1131514"/>
                <a:gd name="connsiteX2" fmla="*/ 196710 w 728605"/>
                <a:gd name="connsiteY2" fmla="*/ 1543 h 1131514"/>
                <a:gd name="connsiteX3" fmla="*/ 0 w 728605"/>
                <a:gd name="connsiteY3" fmla="*/ 425139 h 1131514"/>
                <a:gd name="connsiteX4" fmla="*/ 59550 w 728605"/>
                <a:gd name="connsiteY4" fmla="*/ 821988 h 1131514"/>
                <a:gd name="connsiteX5" fmla="*/ 63322 w 728605"/>
                <a:gd name="connsiteY5" fmla="*/ 1098366 h 1131514"/>
                <a:gd name="connsiteX6" fmla="*/ 64465 w 728605"/>
                <a:gd name="connsiteY6" fmla="*/ 1105578 h 1131514"/>
                <a:gd name="connsiteX7" fmla="*/ 68351 w 728605"/>
                <a:gd name="connsiteY7" fmla="*/ 1111756 h 1131514"/>
                <a:gd name="connsiteX8" fmla="*/ 74346 w 728605"/>
                <a:gd name="connsiteY8" fmla="*/ 1115922 h 1131514"/>
                <a:gd name="connsiteX9" fmla="*/ 81496 w 728605"/>
                <a:gd name="connsiteY9" fmla="*/ 1117397 h 1131514"/>
                <a:gd name="connsiteX10" fmla="*/ 162934 w 728605"/>
                <a:gd name="connsiteY10" fmla="*/ 1123397 h 1131514"/>
                <a:gd name="connsiteX11" fmla="*/ 670884 w 728605"/>
                <a:gd name="connsiteY11" fmla="*/ 1117397 h 1131514"/>
                <a:gd name="connsiteX12" fmla="*/ 670884 w 728605"/>
                <a:gd name="connsiteY12" fmla="*/ 1117397 h 1131514"/>
                <a:gd name="connsiteX13" fmla="*/ 677942 w 728605"/>
                <a:gd name="connsiteY13" fmla="*/ 1115979 h 1131514"/>
                <a:gd name="connsiteX14" fmla="*/ 683897 w 728605"/>
                <a:gd name="connsiteY14" fmla="*/ 1111939 h 1131514"/>
                <a:gd name="connsiteX15" fmla="*/ 687823 w 728605"/>
                <a:gd name="connsiteY15" fmla="*/ 1105909 h 1131514"/>
                <a:gd name="connsiteX16" fmla="*/ 689114 w 728605"/>
                <a:gd name="connsiteY16" fmla="*/ 1098823 h 1131514"/>
                <a:gd name="connsiteX17" fmla="*/ 728605 w 728605"/>
                <a:gd name="connsiteY17" fmla="*/ 306038 h 113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8605" h="1131514">
                  <a:moveTo>
                    <a:pt x="728605" y="306038"/>
                  </a:moveTo>
                  <a:cubicBezTo>
                    <a:pt x="728091" y="290779"/>
                    <a:pt x="476745" y="0"/>
                    <a:pt x="476745" y="0"/>
                  </a:cubicBezTo>
                  <a:lnTo>
                    <a:pt x="196710" y="1543"/>
                  </a:lnTo>
                  <a:lnTo>
                    <a:pt x="0" y="425139"/>
                  </a:lnTo>
                  <a:lnTo>
                    <a:pt x="59550" y="821988"/>
                  </a:lnTo>
                  <a:lnTo>
                    <a:pt x="63322" y="1098366"/>
                  </a:lnTo>
                  <a:cubicBezTo>
                    <a:pt x="63213" y="1100823"/>
                    <a:pt x="63602" y="1103275"/>
                    <a:pt x="64465" y="1105578"/>
                  </a:cubicBezTo>
                  <a:cubicBezTo>
                    <a:pt x="65334" y="1107876"/>
                    <a:pt x="66654" y="1109979"/>
                    <a:pt x="68351" y="1111756"/>
                  </a:cubicBezTo>
                  <a:cubicBezTo>
                    <a:pt x="70049" y="1113539"/>
                    <a:pt x="72089" y="1114951"/>
                    <a:pt x="74346" y="1115922"/>
                  </a:cubicBezTo>
                  <a:cubicBezTo>
                    <a:pt x="76604" y="1116894"/>
                    <a:pt x="79038" y="1117391"/>
                    <a:pt x="81496" y="1117397"/>
                  </a:cubicBezTo>
                  <a:lnTo>
                    <a:pt x="162934" y="1123397"/>
                  </a:lnTo>
                  <a:cubicBezTo>
                    <a:pt x="332110" y="1135948"/>
                    <a:pt x="502051" y="1133942"/>
                    <a:pt x="670884" y="1117397"/>
                  </a:cubicBezTo>
                  <a:lnTo>
                    <a:pt x="670884" y="1117397"/>
                  </a:lnTo>
                  <a:cubicBezTo>
                    <a:pt x="673307" y="1117397"/>
                    <a:pt x="675707" y="1116917"/>
                    <a:pt x="677942" y="1115979"/>
                  </a:cubicBezTo>
                  <a:cubicBezTo>
                    <a:pt x="680176" y="1115042"/>
                    <a:pt x="682200" y="1113671"/>
                    <a:pt x="683897" y="1111939"/>
                  </a:cubicBezTo>
                  <a:cubicBezTo>
                    <a:pt x="685594" y="1110207"/>
                    <a:pt x="686932" y="1108161"/>
                    <a:pt x="687823" y="1105909"/>
                  </a:cubicBezTo>
                  <a:cubicBezTo>
                    <a:pt x="688720" y="1103658"/>
                    <a:pt x="689160" y="1101246"/>
                    <a:pt x="689114" y="1098823"/>
                  </a:cubicBezTo>
                  <a:lnTo>
                    <a:pt x="728605" y="30603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CB2CD7E-B71F-74F2-B368-53E6B554A142}"/>
                </a:ext>
              </a:extLst>
            </p:cNvPr>
            <p:cNvSpPr/>
            <p:nvPr/>
          </p:nvSpPr>
          <p:spPr>
            <a:xfrm>
              <a:off x="2166352" y="3700835"/>
              <a:ext cx="561995" cy="1696710"/>
            </a:xfrm>
            <a:custGeom>
              <a:avLst/>
              <a:gdLst>
                <a:gd name="connsiteX0" fmla="*/ 80696 w 439140"/>
                <a:gd name="connsiteY0" fmla="*/ 1325708 h 1325801"/>
                <a:gd name="connsiteX1" fmla="*/ 289979 w 439140"/>
                <a:gd name="connsiteY1" fmla="*/ 1310735 h 1325801"/>
                <a:gd name="connsiteX2" fmla="*/ 297146 w 439140"/>
                <a:gd name="connsiteY2" fmla="*/ 1308563 h 1325801"/>
                <a:gd name="connsiteX3" fmla="*/ 302884 w 439140"/>
                <a:gd name="connsiteY3" fmla="*/ 1303752 h 1325801"/>
                <a:gd name="connsiteX4" fmla="*/ 306256 w 439140"/>
                <a:gd name="connsiteY4" fmla="*/ 1297065 h 1325801"/>
                <a:gd name="connsiteX5" fmla="*/ 306724 w 439140"/>
                <a:gd name="connsiteY5" fmla="*/ 1289590 h 1325801"/>
                <a:gd name="connsiteX6" fmla="*/ 256032 w 439140"/>
                <a:gd name="connsiteY6" fmla="*/ 834447 h 1325801"/>
                <a:gd name="connsiteX7" fmla="*/ 255403 w 439140"/>
                <a:gd name="connsiteY7" fmla="*/ 518808 h 1325801"/>
                <a:gd name="connsiteX8" fmla="*/ 439141 w 439140"/>
                <a:gd name="connsiteY8" fmla="*/ 473088 h 1325801"/>
                <a:gd name="connsiteX9" fmla="*/ 327127 w 439140"/>
                <a:gd name="connsiteY9" fmla="*/ 130816 h 1325801"/>
                <a:gd name="connsiteX10" fmla="*/ 326555 w 439140"/>
                <a:gd name="connsiteY10" fmla="*/ 130816 h 1325801"/>
                <a:gd name="connsiteX11" fmla="*/ 217284 w 439140"/>
                <a:gd name="connsiteY11" fmla="*/ 37604 h 1325801"/>
                <a:gd name="connsiteX12" fmla="*/ 22231 w 439140"/>
                <a:gd name="connsiteY12" fmla="*/ 0 h 1325801"/>
                <a:gd name="connsiteX13" fmla="*/ 0 w 439140"/>
                <a:gd name="connsiteY13" fmla="*/ 509435 h 1325801"/>
                <a:gd name="connsiteX14" fmla="*/ 60236 w 439140"/>
                <a:gd name="connsiteY14" fmla="*/ 1308278 h 1325801"/>
                <a:gd name="connsiteX15" fmla="*/ 62162 w 439140"/>
                <a:gd name="connsiteY15" fmla="*/ 1315479 h 1325801"/>
                <a:gd name="connsiteX16" fmla="*/ 66752 w 439140"/>
                <a:gd name="connsiteY16" fmla="*/ 1321354 h 1325801"/>
                <a:gd name="connsiteX17" fmla="*/ 73278 w 439140"/>
                <a:gd name="connsiteY17" fmla="*/ 1324954 h 1325801"/>
                <a:gd name="connsiteX18" fmla="*/ 80696 w 439140"/>
                <a:gd name="connsiteY18" fmla="*/ 1325708 h 132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9140" h="1325801">
                  <a:moveTo>
                    <a:pt x="80696" y="1325708"/>
                  </a:moveTo>
                  <a:lnTo>
                    <a:pt x="289979" y="1310735"/>
                  </a:lnTo>
                  <a:cubicBezTo>
                    <a:pt x="292494" y="1310507"/>
                    <a:pt x="294928" y="1309764"/>
                    <a:pt x="297146" y="1308563"/>
                  </a:cubicBezTo>
                  <a:cubicBezTo>
                    <a:pt x="299363" y="1307364"/>
                    <a:pt x="301318" y="1305729"/>
                    <a:pt x="302884" y="1303752"/>
                  </a:cubicBezTo>
                  <a:cubicBezTo>
                    <a:pt x="304450" y="1301774"/>
                    <a:pt x="305593" y="1299499"/>
                    <a:pt x="306256" y="1297065"/>
                  </a:cubicBezTo>
                  <a:cubicBezTo>
                    <a:pt x="306919" y="1294630"/>
                    <a:pt x="307079" y="1292087"/>
                    <a:pt x="306724" y="1289590"/>
                  </a:cubicBezTo>
                  <a:lnTo>
                    <a:pt x="256032" y="834447"/>
                  </a:lnTo>
                  <a:lnTo>
                    <a:pt x="255403" y="518808"/>
                  </a:lnTo>
                  <a:lnTo>
                    <a:pt x="439141" y="473088"/>
                  </a:lnTo>
                  <a:lnTo>
                    <a:pt x="327127" y="130816"/>
                  </a:lnTo>
                  <a:lnTo>
                    <a:pt x="326555" y="130816"/>
                  </a:lnTo>
                  <a:cubicBezTo>
                    <a:pt x="307753" y="78924"/>
                    <a:pt x="275920" y="54007"/>
                    <a:pt x="217284" y="37604"/>
                  </a:cubicBezTo>
                  <a:lnTo>
                    <a:pt x="22231" y="0"/>
                  </a:lnTo>
                  <a:lnTo>
                    <a:pt x="0" y="509435"/>
                  </a:lnTo>
                  <a:lnTo>
                    <a:pt x="60236" y="1308278"/>
                  </a:lnTo>
                  <a:cubicBezTo>
                    <a:pt x="60385" y="1310787"/>
                    <a:pt x="61042" y="1313233"/>
                    <a:pt x="62162" y="1315479"/>
                  </a:cubicBezTo>
                  <a:cubicBezTo>
                    <a:pt x="63282" y="1317730"/>
                    <a:pt x="64842" y="1319725"/>
                    <a:pt x="66752" y="1321354"/>
                  </a:cubicBezTo>
                  <a:cubicBezTo>
                    <a:pt x="68666" y="1322982"/>
                    <a:pt x="70883" y="1324205"/>
                    <a:pt x="73278" y="1324954"/>
                  </a:cubicBezTo>
                  <a:cubicBezTo>
                    <a:pt x="75678" y="1325703"/>
                    <a:pt x="78199" y="1325960"/>
                    <a:pt x="80696" y="132570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0E2814B-B149-8BB4-8B0E-1F90CB94E34B}"/>
                </a:ext>
              </a:extLst>
            </p:cNvPr>
            <p:cNvSpPr/>
            <p:nvPr/>
          </p:nvSpPr>
          <p:spPr>
            <a:xfrm>
              <a:off x="1834314" y="3192122"/>
              <a:ext cx="336783" cy="670412"/>
            </a:xfrm>
            <a:custGeom>
              <a:avLst/>
              <a:gdLst>
                <a:gd name="connsiteX0" fmla="*/ 261293 w 263161"/>
                <a:gd name="connsiteY0" fmla="*/ 56263 h 523857"/>
                <a:gd name="connsiteX1" fmla="*/ 19377 w 263161"/>
                <a:gd name="connsiteY1" fmla="*/ 88781 h 523857"/>
                <a:gd name="connsiteX2" fmla="*/ 15948 w 263161"/>
                <a:gd name="connsiteY2" fmla="*/ 134958 h 523857"/>
                <a:gd name="connsiteX3" fmla="*/ 3 w 263161"/>
                <a:gd name="connsiteY3" fmla="*/ 368873 h 523857"/>
                <a:gd name="connsiteX4" fmla="*/ 6233 w 263161"/>
                <a:gd name="connsiteY4" fmla="*/ 386590 h 523857"/>
                <a:gd name="connsiteX5" fmla="*/ 167853 w 263161"/>
                <a:gd name="connsiteY5" fmla="*/ 521978 h 523857"/>
                <a:gd name="connsiteX6" fmla="*/ 174494 w 263161"/>
                <a:gd name="connsiteY6" fmla="*/ 523847 h 523857"/>
                <a:gd name="connsiteX7" fmla="*/ 180940 w 263161"/>
                <a:gd name="connsiteY7" fmla="*/ 521407 h 523857"/>
                <a:gd name="connsiteX8" fmla="*/ 253864 w 263161"/>
                <a:gd name="connsiteY8" fmla="*/ 405278 h 523857"/>
                <a:gd name="connsiteX9" fmla="*/ 261379 w 263161"/>
                <a:gd name="connsiteY9" fmla="*/ 394745 h 523857"/>
                <a:gd name="connsiteX10" fmla="*/ 262950 w 263161"/>
                <a:gd name="connsiteY10" fmla="*/ 381903 h 523857"/>
                <a:gd name="connsiteX11" fmla="*/ 262950 w 263161"/>
                <a:gd name="connsiteY11" fmla="*/ 381903 h 523857"/>
                <a:gd name="connsiteX12" fmla="*/ 248149 w 263161"/>
                <a:gd name="connsiteY12" fmla="*/ 230799 h 523857"/>
                <a:gd name="connsiteX13" fmla="*/ 252606 w 263161"/>
                <a:gd name="connsiteY13" fmla="*/ 189879 h 523857"/>
                <a:gd name="connsiteX14" fmla="*/ 261293 w 263161"/>
                <a:gd name="connsiteY14" fmla="*/ 56263 h 52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161" h="523857">
                  <a:moveTo>
                    <a:pt x="261293" y="56263"/>
                  </a:moveTo>
                  <a:cubicBezTo>
                    <a:pt x="261293" y="56263"/>
                    <a:pt x="28521" y="-89813"/>
                    <a:pt x="19377" y="88781"/>
                  </a:cubicBezTo>
                  <a:lnTo>
                    <a:pt x="15948" y="134958"/>
                  </a:lnTo>
                  <a:lnTo>
                    <a:pt x="3" y="368873"/>
                  </a:lnTo>
                  <a:cubicBezTo>
                    <a:pt x="-99" y="375331"/>
                    <a:pt x="2112" y="381618"/>
                    <a:pt x="6233" y="386590"/>
                  </a:cubicBezTo>
                  <a:lnTo>
                    <a:pt x="167853" y="521978"/>
                  </a:lnTo>
                  <a:cubicBezTo>
                    <a:pt x="169813" y="523293"/>
                    <a:pt x="172139" y="523950"/>
                    <a:pt x="174494" y="523847"/>
                  </a:cubicBezTo>
                  <a:cubicBezTo>
                    <a:pt x="176848" y="523744"/>
                    <a:pt x="179111" y="522887"/>
                    <a:pt x="180940" y="521407"/>
                  </a:cubicBezTo>
                  <a:lnTo>
                    <a:pt x="253864" y="405278"/>
                  </a:lnTo>
                  <a:cubicBezTo>
                    <a:pt x="257207" y="402449"/>
                    <a:pt x="259790" y="398825"/>
                    <a:pt x="261379" y="394745"/>
                  </a:cubicBezTo>
                  <a:cubicBezTo>
                    <a:pt x="262962" y="390665"/>
                    <a:pt x="263505" y="386247"/>
                    <a:pt x="262950" y="381903"/>
                  </a:cubicBezTo>
                  <a:lnTo>
                    <a:pt x="262950" y="381903"/>
                  </a:lnTo>
                  <a:lnTo>
                    <a:pt x="248149" y="230799"/>
                  </a:lnTo>
                  <a:cubicBezTo>
                    <a:pt x="251229" y="217380"/>
                    <a:pt x="252721" y="203647"/>
                    <a:pt x="252606" y="189879"/>
                  </a:cubicBezTo>
                  <a:cubicBezTo>
                    <a:pt x="255007" y="119585"/>
                    <a:pt x="261293" y="56263"/>
                    <a:pt x="261293" y="56263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2A8AE92-F6F6-0435-3B8B-4E66FEAF3518}"/>
                </a:ext>
              </a:extLst>
            </p:cNvPr>
            <p:cNvSpPr/>
            <p:nvPr/>
          </p:nvSpPr>
          <p:spPr>
            <a:xfrm>
              <a:off x="2051620" y="3642616"/>
              <a:ext cx="151323" cy="241503"/>
            </a:xfrm>
            <a:custGeom>
              <a:avLst/>
              <a:gdLst>
                <a:gd name="connsiteX0" fmla="*/ 0 w 118243"/>
                <a:gd name="connsiteY0" fmla="*/ 182480 h 188709"/>
                <a:gd name="connsiteX1" fmla="*/ 37319 w 118243"/>
                <a:gd name="connsiteY1" fmla="*/ 82925 h 188709"/>
                <a:gd name="connsiteX2" fmla="*/ 89782 w 118243"/>
                <a:gd name="connsiteY2" fmla="*/ 0 h 188709"/>
                <a:gd name="connsiteX3" fmla="*/ 118243 w 118243"/>
                <a:gd name="connsiteY3" fmla="*/ 41777 h 188709"/>
                <a:gd name="connsiteX4" fmla="*/ 43548 w 118243"/>
                <a:gd name="connsiteY4" fmla="*/ 188709 h 188709"/>
                <a:gd name="connsiteX5" fmla="*/ 0 w 118243"/>
                <a:gd name="connsiteY5" fmla="*/ 182480 h 1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43" h="188709">
                  <a:moveTo>
                    <a:pt x="0" y="182480"/>
                  </a:moveTo>
                  <a:lnTo>
                    <a:pt x="37319" y="82925"/>
                  </a:lnTo>
                  <a:lnTo>
                    <a:pt x="89782" y="0"/>
                  </a:lnTo>
                  <a:lnTo>
                    <a:pt x="118243" y="41777"/>
                  </a:lnTo>
                  <a:lnTo>
                    <a:pt x="43548" y="188709"/>
                  </a:lnTo>
                  <a:lnTo>
                    <a:pt x="0" y="18248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44C65E8-0A6B-5104-8A90-882357B136B0}"/>
                </a:ext>
              </a:extLst>
            </p:cNvPr>
            <p:cNvSpPr/>
            <p:nvPr/>
          </p:nvSpPr>
          <p:spPr>
            <a:xfrm>
              <a:off x="2059592" y="3696081"/>
              <a:ext cx="148543" cy="164122"/>
            </a:xfrm>
            <a:custGeom>
              <a:avLst/>
              <a:gdLst>
                <a:gd name="connsiteX0" fmla="*/ 0 w 116071"/>
                <a:gd name="connsiteY0" fmla="*/ 128245 h 128244"/>
                <a:gd name="connsiteX1" fmla="*/ 32347 w 116071"/>
                <a:gd name="connsiteY1" fmla="*/ 75381 h 128244"/>
                <a:gd name="connsiteX2" fmla="*/ 58922 w 116071"/>
                <a:gd name="connsiteY2" fmla="*/ 111157 h 128244"/>
                <a:gd name="connsiteX3" fmla="*/ 116072 w 116071"/>
                <a:gd name="connsiteY3" fmla="*/ 629 h 128244"/>
                <a:gd name="connsiteX4" fmla="*/ 112185 w 116071"/>
                <a:gd name="connsiteY4" fmla="*/ 0 h 128244"/>
                <a:gd name="connsiteX5" fmla="*/ 62694 w 116071"/>
                <a:gd name="connsiteY5" fmla="*/ 98984 h 128244"/>
                <a:gd name="connsiteX6" fmla="*/ 28861 w 116071"/>
                <a:gd name="connsiteY6" fmla="*/ 70923 h 128244"/>
                <a:gd name="connsiteX7" fmla="*/ 0 w 116071"/>
                <a:gd name="connsiteY7" fmla="*/ 128245 h 1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071" h="128244">
                  <a:moveTo>
                    <a:pt x="0" y="128245"/>
                  </a:moveTo>
                  <a:lnTo>
                    <a:pt x="32347" y="75381"/>
                  </a:lnTo>
                  <a:cubicBezTo>
                    <a:pt x="32347" y="75381"/>
                    <a:pt x="43777" y="66065"/>
                    <a:pt x="58922" y="111157"/>
                  </a:cubicBezTo>
                  <a:lnTo>
                    <a:pt x="116072" y="629"/>
                  </a:lnTo>
                  <a:lnTo>
                    <a:pt x="112185" y="0"/>
                  </a:lnTo>
                  <a:lnTo>
                    <a:pt x="62694" y="98984"/>
                  </a:lnTo>
                  <a:cubicBezTo>
                    <a:pt x="62694" y="98984"/>
                    <a:pt x="37319" y="53664"/>
                    <a:pt x="28861" y="70923"/>
                  </a:cubicBezTo>
                  <a:lnTo>
                    <a:pt x="0" y="12824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8E2ABCC-F19C-D8E5-3220-87969E577B3F}"/>
                </a:ext>
              </a:extLst>
            </p:cNvPr>
            <p:cNvSpPr/>
            <p:nvPr/>
          </p:nvSpPr>
          <p:spPr>
            <a:xfrm>
              <a:off x="2171040" y="3669092"/>
              <a:ext cx="87619" cy="684867"/>
            </a:xfrm>
            <a:custGeom>
              <a:avLst/>
              <a:gdLst>
                <a:gd name="connsiteX0" fmla="*/ 12459 w 68465"/>
                <a:gd name="connsiteY0" fmla="*/ 0 h 535152"/>
                <a:gd name="connsiteX1" fmla="*/ 18688 w 68465"/>
                <a:gd name="connsiteY1" fmla="*/ 93383 h 535152"/>
                <a:gd name="connsiteX2" fmla="*/ 0 w 68465"/>
                <a:gd name="connsiteY2" fmla="*/ 535153 h 535152"/>
                <a:gd name="connsiteX3" fmla="*/ 68466 w 68465"/>
                <a:gd name="connsiteY3" fmla="*/ 37319 h 535152"/>
                <a:gd name="connsiteX4" fmla="*/ 12459 w 68465"/>
                <a:gd name="connsiteY4" fmla="*/ 0 h 53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65" h="535152">
                  <a:moveTo>
                    <a:pt x="12459" y="0"/>
                  </a:moveTo>
                  <a:lnTo>
                    <a:pt x="18688" y="93383"/>
                  </a:lnTo>
                  <a:lnTo>
                    <a:pt x="0" y="535153"/>
                  </a:lnTo>
                  <a:lnTo>
                    <a:pt x="68466" y="37319"/>
                  </a:lnTo>
                  <a:lnTo>
                    <a:pt x="12459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4A9CC39-150B-E4C7-DDD7-288956369AFC}"/>
                </a:ext>
              </a:extLst>
            </p:cNvPr>
            <p:cNvSpPr/>
            <p:nvPr/>
          </p:nvSpPr>
          <p:spPr>
            <a:xfrm>
              <a:off x="2171325" y="3709612"/>
              <a:ext cx="108318" cy="643032"/>
            </a:xfrm>
            <a:custGeom>
              <a:avLst/>
              <a:gdLst>
                <a:gd name="connsiteX0" fmla="*/ 61436 w 84639"/>
                <a:gd name="connsiteY0" fmla="*/ 4057 h 502462"/>
                <a:gd name="connsiteX1" fmla="*/ 80696 w 84639"/>
                <a:gd name="connsiteY1" fmla="*/ 127558 h 502462"/>
                <a:gd name="connsiteX2" fmla="*/ 26803 w 84639"/>
                <a:gd name="connsiteY2" fmla="*/ 129959 h 502462"/>
                <a:gd name="connsiteX3" fmla="*/ 84639 w 84639"/>
                <a:gd name="connsiteY3" fmla="*/ 170993 h 502462"/>
                <a:gd name="connsiteX4" fmla="*/ 0 w 84639"/>
                <a:gd name="connsiteY4" fmla="*/ 502463 h 502462"/>
                <a:gd name="connsiteX5" fmla="*/ 72523 w 84639"/>
                <a:gd name="connsiteY5" fmla="*/ 177565 h 502462"/>
                <a:gd name="connsiteX6" fmla="*/ 15830 w 84639"/>
                <a:gd name="connsiteY6" fmla="*/ 128416 h 502462"/>
                <a:gd name="connsiteX7" fmla="*/ 76123 w 84639"/>
                <a:gd name="connsiteY7" fmla="*/ 125730 h 502462"/>
                <a:gd name="connsiteX8" fmla="*/ 54178 w 84639"/>
                <a:gd name="connsiteY8" fmla="*/ 0 h 502462"/>
                <a:gd name="connsiteX9" fmla="*/ 61436 w 84639"/>
                <a:gd name="connsiteY9" fmla="*/ 4057 h 5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639" h="502462">
                  <a:moveTo>
                    <a:pt x="61436" y="4057"/>
                  </a:moveTo>
                  <a:lnTo>
                    <a:pt x="80696" y="127558"/>
                  </a:lnTo>
                  <a:lnTo>
                    <a:pt x="26803" y="129959"/>
                  </a:lnTo>
                  <a:lnTo>
                    <a:pt x="84639" y="170993"/>
                  </a:lnTo>
                  <a:cubicBezTo>
                    <a:pt x="84639" y="170993"/>
                    <a:pt x="62293" y="385248"/>
                    <a:pt x="0" y="502463"/>
                  </a:cubicBezTo>
                  <a:cubicBezTo>
                    <a:pt x="0" y="502463"/>
                    <a:pt x="62293" y="335242"/>
                    <a:pt x="72523" y="177565"/>
                  </a:cubicBezTo>
                  <a:lnTo>
                    <a:pt x="15830" y="128416"/>
                  </a:lnTo>
                  <a:lnTo>
                    <a:pt x="76123" y="125730"/>
                  </a:lnTo>
                  <a:lnTo>
                    <a:pt x="54178" y="0"/>
                  </a:lnTo>
                  <a:lnTo>
                    <a:pt x="61436" y="40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7517365-1648-6E72-46FD-1C18D0F4486E}"/>
                </a:ext>
              </a:extLst>
            </p:cNvPr>
            <p:cNvSpPr/>
            <p:nvPr/>
          </p:nvSpPr>
          <p:spPr>
            <a:xfrm>
              <a:off x="1860941" y="3071552"/>
              <a:ext cx="365892" cy="506619"/>
            </a:xfrm>
            <a:custGeom>
              <a:avLst/>
              <a:gdLst>
                <a:gd name="connsiteX0" fmla="*/ 266719 w 285906"/>
                <a:gd name="connsiteY0" fmla="*/ 24403 h 395870"/>
                <a:gd name="connsiteX1" fmla="*/ 171450 w 285906"/>
                <a:gd name="connsiteY1" fmla="*/ 394621 h 395870"/>
                <a:gd name="connsiteX2" fmla="*/ 0 w 285906"/>
                <a:gd name="connsiteY2" fmla="*/ 174993 h 395870"/>
                <a:gd name="connsiteX3" fmla="*/ 7430 w 285906"/>
                <a:gd name="connsiteY3" fmla="*/ 0 h 395870"/>
                <a:gd name="connsiteX4" fmla="*/ 266719 w 285906"/>
                <a:gd name="connsiteY4" fmla="*/ 24403 h 3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06" h="395870">
                  <a:moveTo>
                    <a:pt x="266719" y="24403"/>
                  </a:moveTo>
                  <a:cubicBezTo>
                    <a:pt x="266719" y="24403"/>
                    <a:pt x="349415" y="371246"/>
                    <a:pt x="171450" y="394621"/>
                  </a:cubicBezTo>
                  <a:cubicBezTo>
                    <a:pt x="17145" y="415195"/>
                    <a:pt x="0" y="174993"/>
                    <a:pt x="0" y="174993"/>
                  </a:cubicBezTo>
                  <a:lnTo>
                    <a:pt x="7430" y="0"/>
                  </a:lnTo>
                  <a:lnTo>
                    <a:pt x="266719" y="2440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B90B6E4-8C72-F60E-DA95-B997B71DC6A6}"/>
                </a:ext>
              </a:extLst>
            </p:cNvPr>
            <p:cNvSpPr/>
            <p:nvPr/>
          </p:nvSpPr>
          <p:spPr>
            <a:xfrm>
              <a:off x="1790631" y="2952403"/>
              <a:ext cx="540387" cy="332431"/>
            </a:xfrm>
            <a:custGeom>
              <a:avLst/>
              <a:gdLst>
                <a:gd name="connsiteX0" fmla="*/ 990 w 422256"/>
                <a:gd name="connsiteY0" fmla="*/ 145280 h 259760"/>
                <a:gd name="connsiteX1" fmla="*/ 69570 w 422256"/>
                <a:gd name="connsiteY1" fmla="*/ 57955 h 259760"/>
                <a:gd name="connsiteX2" fmla="*/ 119634 w 422256"/>
                <a:gd name="connsiteY2" fmla="*/ 60126 h 259760"/>
                <a:gd name="connsiteX3" fmla="*/ 124149 w 422256"/>
                <a:gd name="connsiteY3" fmla="*/ 60561 h 259760"/>
                <a:gd name="connsiteX4" fmla="*/ 128469 w 422256"/>
                <a:gd name="connsiteY4" fmla="*/ 59206 h 259760"/>
                <a:gd name="connsiteX5" fmla="*/ 131932 w 422256"/>
                <a:gd name="connsiteY5" fmla="*/ 56280 h 259760"/>
                <a:gd name="connsiteX6" fmla="*/ 133978 w 422256"/>
                <a:gd name="connsiteY6" fmla="*/ 52240 h 259760"/>
                <a:gd name="connsiteX7" fmla="*/ 158221 w 422256"/>
                <a:gd name="connsiteY7" fmla="*/ 14772 h 259760"/>
                <a:gd name="connsiteX8" fmla="*/ 200329 w 422256"/>
                <a:gd name="connsiteY8" fmla="*/ 5 h 259760"/>
                <a:gd name="connsiteX9" fmla="*/ 231293 w 422256"/>
                <a:gd name="connsiteY9" fmla="*/ 7200 h 259760"/>
                <a:gd name="connsiteX10" fmla="*/ 255422 w 422256"/>
                <a:gd name="connsiteY10" fmla="*/ 27894 h 259760"/>
                <a:gd name="connsiteX11" fmla="*/ 258771 w 422256"/>
                <a:gd name="connsiteY11" fmla="*/ 31140 h 259760"/>
                <a:gd name="connsiteX12" fmla="*/ 263160 w 422256"/>
                <a:gd name="connsiteY12" fmla="*/ 32711 h 259760"/>
                <a:gd name="connsiteX13" fmla="*/ 267806 w 422256"/>
                <a:gd name="connsiteY13" fmla="*/ 32334 h 259760"/>
                <a:gd name="connsiteX14" fmla="*/ 271881 w 422256"/>
                <a:gd name="connsiteY14" fmla="*/ 30066 h 259760"/>
                <a:gd name="connsiteX15" fmla="*/ 377780 w 422256"/>
                <a:gd name="connsiteY15" fmla="*/ 30751 h 259760"/>
                <a:gd name="connsiteX16" fmla="*/ 418991 w 422256"/>
                <a:gd name="connsiteY16" fmla="*/ 87598 h 259760"/>
                <a:gd name="connsiteX17" fmla="*/ 411384 w 422256"/>
                <a:gd name="connsiteY17" fmla="*/ 157396 h 259760"/>
                <a:gd name="connsiteX18" fmla="*/ 285654 w 422256"/>
                <a:gd name="connsiteY18" fmla="*/ 183170 h 259760"/>
                <a:gd name="connsiteX19" fmla="*/ 259194 w 422256"/>
                <a:gd name="connsiteY19" fmla="*/ 122363 h 259760"/>
                <a:gd name="connsiteX20" fmla="*/ 263480 w 422256"/>
                <a:gd name="connsiteY20" fmla="*/ 75157 h 259760"/>
                <a:gd name="connsiteX21" fmla="*/ 243421 w 422256"/>
                <a:gd name="connsiteY21" fmla="*/ 75157 h 259760"/>
                <a:gd name="connsiteX22" fmla="*/ 147523 w 422256"/>
                <a:gd name="connsiteY22" fmla="*/ 74414 h 259760"/>
                <a:gd name="connsiteX23" fmla="*/ 149694 w 422256"/>
                <a:gd name="connsiteY23" fmla="*/ 75843 h 259760"/>
                <a:gd name="connsiteX24" fmla="*/ 87287 w 422256"/>
                <a:gd name="connsiteY24" fmla="*/ 96588 h 259760"/>
                <a:gd name="connsiteX25" fmla="*/ 57969 w 422256"/>
                <a:gd name="connsiteY25" fmla="*/ 259751 h 259760"/>
                <a:gd name="connsiteX26" fmla="*/ 990 w 422256"/>
                <a:gd name="connsiteY26" fmla="*/ 145280 h 25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2256" h="259760">
                  <a:moveTo>
                    <a:pt x="990" y="145280"/>
                  </a:moveTo>
                  <a:cubicBezTo>
                    <a:pt x="6705" y="100189"/>
                    <a:pt x="30308" y="66527"/>
                    <a:pt x="69570" y="57955"/>
                  </a:cubicBezTo>
                  <a:cubicBezTo>
                    <a:pt x="86195" y="54691"/>
                    <a:pt x="103357" y="55440"/>
                    <a:pt x="119634" y="60126"/>
                  </a:cubicBezTo>
                  <a:cubicBezTo>
                    <a:pt x="121097" y="60572"/>
                    <a:pt x="122628" y="60715"/>
                    <a:pt x="124149" y="60561"/>
                  </a:cubicBezTo>
                  <a:cubicBezTo>
                    <a:pt x="125663" y="60401"/>
                    <a:pt x="127132" y="59944"/>
                    <a:pt x="128469" y="59206"/>
                  </a:cubicBezTo>
                  <a:cubicBezTo>
                    <a:pt x="129806" y="58469"/>
                    <a:pt x="130984" y="57475"/>
                    <a:pt x="131932" y="56280"/>
                  </a:cubicBezTo>
                  <a:cubicBezTo>
                    <a:pt x="132875" y="55086"/>
                    <a:pt x="133573" y="53708"/>
                    <a:pt x="133978" y="52240"/>
                  </a:cubicBezTo>
                  <a:cubicBezTo>
                    <a:pt x="137682" y="37409"/>
                    <a:pt x="146208" y="24225"/>
                    <a:pt x="158221" y="14772"/>
                  </a:cubicBezTo>
                  <a:cubicBezTo>
                    <a:pt x="170229" y="5314"/>
                    <a:pt x="185047" y="119"/>
                    <a:pt x="200329" y="5"/>
                  </a:cubicBezTo>
                  <a:cubicBezTo>
                    <a:pt x="211079" y="-121"/>
                    <a:pt x="221703" y="2348"/>
                    <a:pt x="231293" y="7200"/>
                  </a:cubicBezTo>
                  <a:cubicBezTo>
                    <a:pt x="240883" y="12058"/>
                    <a:pt x="249164" y="19156"/>
                    <a:pt x="255422" y="27894"/>
                  </a:cubicBezTo>
                  <a:cubicBezTo>
                    <a:pt x="256296" y="29203"/>
                    <a:pt x="257440" y="30306"/>
                    <a:pt x="258771" y="31140"/>
                  </a:cubicBezTo>
                  <a:cubicBezTo>
                    <a:pt x="260108" y="31968"/>
                    <a:pt x="261600" y="32506"/>
                    <a:pt x="263160" y="32711"/>
                  </a:cubicBezTo>
                  <a:cubicBezTo>
                    <a:pt x="264720" y="32917"/>
                    <a:pt x="266303" y="32792"/>
                    <a:pt x="267806" y="32334"/>
                  </a:cubicBezTo>
                  <a:cubicBezTo>
                    <a:pt x="269315" y="31877"/>
                    <a:pt x="270704" y="31100"/>
                    <a:pt x="271881" y="30066"/>
                  </a:cubicBezTo>
                  <a:cubicBezTo>
                    <a:pt x="271881" y="30066"/>
                    <a:pt x="317601" y="-6453"/>
                    <a:pt x="377780" y="30751"/>
                  </a:cubicBezTo>
                  <a:cubicBezTo>
                    <a:pt x="398091" y="43930"/>
                    <a:pt x="412779" y="64190"/>
                    <a:pt x="418991" y="87598"/>
                  </a:cubicBezTo>
                  <a:cubicBezTo>
                    <a:pt x="425203" y="111001"/>
                    <a:pt x="422489" y="135879"/>
                    <a:pt x="411384" y="157396"/>
                  </a:cubicBezTo>
                  <a:cubicBezTo>
                    <a:pt x="387095" y="205344"/>
                    <a:pt x="324116" y="219689"/>
                    <a:pt x="285654" y="183170"/>
                  </a:cubicBezTo>
                  <a:cubicBezTo>
                    <a:pt x="272053" y="170312"/>
                    <a:pt x="261309" y="150995"/>
                    <a:pt x="259194" y="122363"/>
                  </a:cubicBezTo>
                  <a:cubicBezTo>
                    <a:pt x="257308" y="106498"/>
                    <a:pt x="258771" y="90422"/>
                    <a:pt x="263480" y="75157"/>
                  </a:cubicBezTo>
                  <a:lnTo>
                    <a:pt x="243421" y="75157"/>
                  </a:lnTo>
                  <a:cubicBezTo>
                    <a:pt x="219818" y="73728"/>
                    <a:pt x="182613" y="69442"/>
                    <a:pt x="147523" y="74414"/>
                  </a:cubicBezTo>
                  <a:cubicBezTo>
                    <a:pt x="148266" y="75157"/>
                    <a:pt x="149009" y="75157"/>
                    <a:pt x="149694" y="75843"/>
                  </a:cubicBezTo>
                  <a:lnTo>
                    <a:pt x="87287" y="96588"/>
                  </a:lnTo>
                  <a:cubicBezTo>
                    <a:pt x="87287" y="96588"/>
                    <a:pt x="67970" y="261180"/>
                    <a:pt x="57969" y="259751"/>
                  </a:cubicBezTo>
                  <a:cubicBezTo>
                    <a:pt x="14306" y="250436"/>
                    <a:pt x="-4725" y="186028"/>
                    <a:pt x="990" y="145280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FF54EED-FC5D-C1CE-D257-D75218807459}"/>
                </a:ext>
              </a:extLst>
            </p:cNvPr>
            <p:cNvSpPr/>
            <p:nvPr/>
          </p:nvSpPr>
          <p:spPr>
            <a:xfrm>
              <a:off x="1850402" y="3373101"/>
              <a:ext cx="32400" cy="49660"/>
            </a:xfrm>
            <a:custGeom>
              <a:avLst/>
              <a:gdLst>
                <a:gd name="connsiteX0" fmla="*/ 2457 w 25317"/>
                <a:gd name="connsiteY0" fmla="*/ 5138 h 38804"/>
                <a:gd name="connsiteX1" fmla="*/ 25317 w 25317"/>
                <a:gd name="connsiteY1" fmla="*/ 0 h 38804"/>
                <a:gd name="connsiteX2" fmla="*/ 0 w 25317"/>
                <a:gd name="connsiteY2" fmla="*/ 38805 h 38804"/>
                <a:gd name="connsiteX3" fmla="*/ 2457 w 25317"/>
                <a:gd name="connsiteY3" fmla="*/ 5138 h 3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7" h="38804">
                  <a:moveTo>
                    <a:pt x="2457" y="5138"/>
                  </a:moveTo>
                  <a:cubicBezTo>
                    <a:pt x="2457" y="5138"/>
                    <a:pt x="17317" y="6286"/>
                    <a:pt x="25317" y="0"/>
                  </a:cubicBezTo>
                  <a:lnTo>
                    <a:pt x="0" y="38805"/>
                  </a:lnTo>
                  <a:lnTo>
                    <a:pt x="2457" y="513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AB5BEF5-C760-1864-F538-B61144504820}"/>
                </a:ext>
              </a:extLst>
            </p:cNvPr>
            <p:cNvSpPr/>
            <p:nvPr/>
          </p:nvSpPr>
          <p:spPr>
            <a:xfrm>
              <a:off x="1777263" y="3233584"/>
              <a:ext cx="108245" cy="146227"/>
            </a:xfrm>
            <a:custGeom>
              <a:avLst/>
              <a:gdLst>
                <a:gd name="connsiteX0" fmla="*/ 69105 w 84582"/>
                <a:gd name="connsiteY0" fmla="*/ 21578 h 114261"/>
                <a:gd name="connsiteX1" fmla="*/ 23385 w 84582"/>
                <a:gd name="connsiteY1" fmla="*/ 3862 h 114261"/>
                <a:gd name="connsiteX2" fmla="*/ 58189 w 84582"/>
                <a:gd name="connsiteY2" fmla="*/ 113990 h 114261"/>
                <a:gd name="connsiteX3" fmla="*/ 79906 w 84582"/>
                <a:gd name="connsiteY3" fmla="*/ 70042 h 114261"/>
                <a:gd name="connsiteX4" fmla="*/ 69105 w 84582"/>
                <a:gd name="connsiteY4" fmla="*/ 21578 h 11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2" h="114261">
                  <a:moveTo>
                    <a:pt x="69105" y="21578"/>
                  </a:moveTo>
                  <a:cubicBezTo>
                    <a:pt x="69105" y="21578"/>
                    <a:pt x="57675" y="-10940"/>
                    <a:pt x="23385" y="3862"/>
                  </a:cubicBezTo>
                  <a:cubicBezTo>
                    <a:pt x="-15363" y="21007"/>
                    <a:pt x="-7419" y="108846"/>
                    <a:pt x="58189" y="113990"/>
                  </a:cubicBezTo>
                  <a:cubicBezTo>
                    <a:pt x="92479" y="116848"/>
                    <a:pt x="85564" y="96845"/>
                    <a:pt x="79906" y="70042"/>
                  </a:cubicBezTo>
                  <a:lnTo>
                    <a:pt x="69105" y="2157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53F5D8B-6947-B742-7F7B-B25B52E77656}"/>
                </a:ext>
              </a:extLst>
            </p:cNvPr>
            <p:cNvSpPr/>
            <p:nvPr/>
          </p:nvSpPr>
          <p:spPr>
            <a:xfrm>
              <a:off x="1802832" y="3260921"/>
              <a:ext cx="54079" cy="60910"/>
            </a:xfrm>
            <a:custGeom>
              <a:avLst/>
              <a:gdLst>
                <a:gd name="connsiteX0" fmla="*/ 1738 w 42257"/>
                <a:gd name="connsiteY0" fmla="*/ 5361 h 47595"/>
                <a:gd name="connsiteX1" fmla="*/ 10647 w 42257"/>
                <a:gd name="connsiteY1" fmla="*/ 886 h 47595"/>
                <a:gd name="connsiteX2" fmla="*/ 20597 w 42257"/>
                <a:gd name="connsiteY2" fmla="*/ 218 h 47595"/>
                <a:gd name="connsiteX3" fmla="*/ 29307 w 42257"/>
                <a:gd name="connsiteY3" fmla="*/ 4601 h 47595"/>
                <a:gd name="connsiteX4" fmla="*/ 35399 w 42257"/>
                <a:gd name="connsiteY4" fmla="*/ 12219 h 47595"/>
                <a:gd name="connsiteX5" fmla="*/ 41685 w 42257"/>
                <a:gd name="connsiteY5" fmla="*/ 36165 h 47595"/>
                <a:gd name="connsiteX6" fmla="*/ 42257 w 42257"/>
                <a:gd name="connsiteY6" fmla="*/ 43595 h 47595"/>
                <a:gd name="connsiteX7" fmla="*/ 41085 w 42257"/>
                <a:gd name="connsiteY7" fmla="*/ 46424 h 47595"/>
                <a:gd name="connsiteX8" fmla="*/ 38257 w 42257"/>
                <a:gd name="connsiteY8" fmla="*/ 47595 h 47595"/>
                <a:gd name="connsiteX9" fmla="*/ 35428 w 42257"/>
                <a:gd name="connsiteY9" fmla="*/ 46424 h 47595"/>
                <a:gd name="connsiteX10" fmla="*/ 34256 w 42257"/>
                <a:gd name="connsiteY10" fmla="*/ 43595 h 47595"/>
                <a:gd name="connsiteX11" fmla="*/ 33685 w 42257"/>
                <a:gd name="connsiteY11" fmla="*/ 36165 h 47595"/>
                <a:gd name="connsiteX12" fmla="*/ 28598 w 42257"/>
                <a:gd name="connsiteY12" fmla="*/ 16163 h 47595"/>
                <a:gd name="connsiteX13" fmla="*/ 18883 w 42257"/>
                <a:gd name="connsiteY13" fmla="*/ 7647 h 47595"/>
                <a:gd name="connsiteX14" fmla="*/ 6309 w 42257"/>
                <a:gd name="connsiteY14" fmla="*/ 11076 h 47595"/>
                <a:gd name="connsiteX15" fmla="*/ 3241 w 42257"/>
                <a:gd name="connsiteY15" fmla="*/ 11568 h 47595"/>
                <a:gd name="connsiteX16" fmla="*/ 594 w 42257"/>
                <a:gd name="connsiteY16" fmla="*/ 9933 h 47595"/>
                <a:gd name="connsiteX17" fmla="*/ 1738 w 42257"/>
                <a:gd name="connsiteY17" fmla="*/ 5361 h 4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257" h="47595">
                  <a:moveTo>
                    <a:pt x="1738" y="5361"/>
                  </a:moveTo>
                  <a:cubicBezTo>
                    <a:pt x="4384" y="3293"/>
                    <a:pt x="7413" y="1772"/>
                    <a:pt x="10647" y="886"/>
                  </a:cubicBezTo>
                  <a:cubicBezTo>
                    <a:pt x="13888" y="6"/>
                    <a:pt x="17271" y="-222"/>
                    <a:pt x="20597" y="218"/>
                  </a:cubicBezTo>
                  <a:cubicBezTo>
                    <a:pt x="23780" y="1035"/>
                    <a:pt x="26752" y="2532"/>
                    <a:pt x="29307" y="4601"/>
                  </a:cubicBezTo>
                  <a:cubicBezTo>
                    <a:pt x="31861" y="6676"/>
                    <a:pt x="33942" y="9271"/>
                    <a:pt x="35399" y="12219"/>
                  </a:cubicBezTo>
                  <a:cubicBezTo>
                    <a:pt x="39622" y="19489"/>
                    <a:pt x="41794" y="27764"/>
                    <a:pt x="41685" y="36165"/>
                  </a:cubicBezTo>
                  <a:lnTo>
                    <a:pt x="42257" y="43595"/>
                  </a:lnTo>
                  <a:cubicBezTo>
                    <a:pt x="42257" y="44658"/>
                    <a:pt x="41834" y="45675"/>
                    <a:pt x="41085" y="46424"/>
                  </a:cubicBezTo>
                  <a:cubicBezTo>
                    <a:pt x="40337" y="47172"/>
                    <a:pt x="39319" y="47595"/>
                    <a:pt x="38257" y="47595"/>
                  </a:cubicBezTo>
                  <a:cubicBezTo>
                    <a:pt x="37199" y="47595"/>
                    <a:pt x="36176" y="47172"/>
                    <a:pt x="35428" y="46424"/>
                  </a:cubicBezTo>
                  <a:cubicBezTo>
                    <a:pt x="34679" y="45675"/>
                    <a:pt x="34256" y="44658"/>
                    <a:pt x="34256" y="43595"/>
                  </a:cubicBezTo>
                  <a:lnTo>
                    <a:pt x="33685" y="36165"/>
                  </a:lnTo>
                  <a:cubicBezTo>
                    <a:pt x="33427" y="29210"/>
                    <a:pt x="31690" y="22392"/>
                    <a:pt x="28598" y="16163"/>
                  </a:cubicBezTo>
                  <a:cubicBezTo>
                    <a:pt x="26426" y="12299"/>
                    <a:pt x="22998" y="9293"/>
                    <a:pt x="18883" y="7647"/>
                  </a:cubicBezTo>
                  <a:cubicBezTo>
                    <a:pt x="14419" y="7287"/>
                    <a:pt x="9973" y="8499"/>
                    <a:pt x="6309" y="11076"/>
                  </a:cubicBezTo>
                  <a:cubicBezTo>
                    <a:pt x="5378" y="11602"/>
                    <a:pt x="4292" y="11779"/>
                    <a:pt x="3241" y="11568"/>
                  </a:cubicBezTo>
                  <a:cubicBezTo>
                    <a:pt x="2189" y="11356"/>
                    <a:pt x="1252" y="10779"/>
                    <a:pt x="594" y="9933"/>
                  </a:cubicBezTo>
                  <a:cubicBezTo>
                    <a:pt x="-548" y="9362"/>
                    <a:pt x="23" y="7076"/>
                    <a:pt x="1738" y="536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4036A1-455F-4755-5969-18990F495CB1}"/>
                </a:ext>
              </a:extLst>
            </p:cNvPr>
            <p:cNvSpPr/>
            <p:nvPr/>
          </p:nvSpPr>
          <p:spPr>
            <a:xfrm>
              <a:off x="1935427" y="3522990"/>
              <a:ext cx="231078" cy="92587"/>
            </a:xfrm>
            <a:custGeom>
              <a:avLst/>
              <a:gdLst>
                <a:gd name="connsiteX0" fmla="*/ 180564 w 180563"/>
                <a:gd name="connsiteY0" fmla="*/ 69815 h 72347"/>
                <a:gd name="connsiteX1" fmla="*/ 174849 w 180563"/>
                <a:gd name="connsiteY1" fmla="*/ 13922 h 72347"/>
                <a:gd name="connsiteX2" fmla="*/ 68722 w 180563"/>
                <a:gd name="connsiteY2" fmla="*/ 40154 h 72347"/>
                <a:gd name="connsiteX3" fmla="*/ 6542 w 180563"/>
                <a:gd name="connsiteY3" fmla="*/ 1349 h 72347"/>
                <a:gd name="connsiteX4" fmla="*/ 4085 w 180563"/>
                <a:gd name="connsiteY4" fmla="*/ 23 h 72347"/>
                <a:gd name="connsiteX5" fmla="*/ 1399 w 180563"/>
                <a:gd name="connsiteY5" fmla="*/ 778 h 72347"/>
                <a:gd name="connsiteX6" fmla="*/ 462 w 180563"/>
                <a:gd name="connsiteY6" fmla="*/ 1864 h 72347"/>
                <a:gd name="connsiteX7" fmla="*/ 22 w 180563"/>
                <a:gd name="connsiteY7" fmla="*/ 3229 h 72347"/>
                <a:gd name="connsiteX8" fmla="*/ 147 w 180563"/>
                <a:gd name="connsiteY8" fmla="*/ 4658 h 72347"/>
                <a:gd name="connsiteX9" fmla="*/ 827 w 180563"/>
                <a:gd name="connsiteY9" fmla="*/ 5921 h 72347"/>
                <a:gd name="connsiteX10" fmla="*/ 83009 w 180563"/>
                <a:gd name="connsiteY10" fmla="*/ 49869 h 72347"/>
                <a:gd name="connsiteX11" fmla="*/ 129758 w 180563"/>
                <a:gd name="connsiteY11" fmla="*/ 69763 h 72347"/>
                <a:gd name="connsiteX12" fmla="*/ 180564 w 180563"/>
                <a:gd name="connsiteY12" fmla="*/ 69815 h 7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563" h="72347">
                  <a:moveTo>
                    <a:pt x="180564" y="69815"/>
                  </a:moveTo>
                  <a:lnTo>
                    <a:pt x="174849" y="13922"/>
                  </a:lnTo>
                  <a:cubicBezTo>
                    <a:pt x="159990" y="29353"/>
                    <a:pt x="117242" y="51584"/>
                    <a:pt x="68722" y="40154"/>
                  </a:cubicBezTo>
                  <a:cubicBezTo>
                    <a:pt x="44404" y="34130"/>
                    <a:pt x="22636" y="20546"/>
                    <a:pt x="6542" y="1349"/>
                  </a:cubicBezTo>
                  <a:cubicBezTo>
                    <a:pt x="5925" y="606"/>
                    <a:pt x="5045" y="126"/>
                    <a:pt x="4085" y="23"/>
                  </a:cubicBezTo>
                  <a:cubicBezTo>
                    <a:pt x="3125" y="-85"/>
                    <a:pt x="2159" y="189"/>
                    <a:pt x="1399" y="778"/>
                  </a:cubicBezTo>
                  <a:cubicBezTo>
                    <a:pt x="1016" y="1075"/>
                    <a:pt x="696" y="1441"/>
                    <a:pt x="462" y="1864"/>
                  </a:cubicBezTo>
                  <a:cubicBezTo>
                    <a:pt x="222" y="2286"/>
                    <a:pt x="73" y="2749"/>
                    <a:pt x="22" y="3229"/>
                  </a:cubicBezTo>
                  <a:cubicBezTo>
                    <a:pt x="-30" y="3710"/>
                    <a:pt x="10" y="4195"/>
                    <a:pt x="147" y="4658"/>
                  </a:cubicBezTo>
                  <a:cubicBezTo>
                    <a:pt x="290" y="5121"/>
                    <a:pt x="519" y="5550"/>
                    <a:pt x="827" y="5921"/>
                  </a:cubicBezTo>
                  <a:cubicBezTo>
                    <a:pt x="21761" y="30330"/>
                    <a:pt x="51085" y="46006"/>
                    <a:pt x="83009" y="49869"/>
                  </a:cubicBezTo>
                  <a:cubicBezTo>
                    <a:pt x="97096" y="59573"/>
                    <a:pt x="112995" y="66340"/>
                    <a:pt x="129758" y="69763"/>
                  </a:cubicBezTo>
                  <a:cubicBezTo>
                    <a:pt x="146514" y="73192"/>
                    <a:pt x="163796" y="73209"/>
                    <a:pt x="180564" y="6981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0F5B32D-142C-C872-66D1-A7E3ADDBC0C6}"/>
                </a:ext>
              </a:extLst>
            </p:cNvPr>
            <p:cNvSpPr/>
            <p:nvPr/>
          </p:nvSpPr>
          <p:spPr>
            <a:xfrm>
              <a:off x="2059592" y="3860202"/>
              <a:ext cx="28523" cy="1268805"/>
            </a:xfrm>
            <a:custGeom>
              <a:avLst/>
              <a:gdLst>
                <a:gd name="connsiteX0" fmla="*/ 0 w 22288"/>
                <a:gd name="connsiteY0" fmla="*/ 0 h 991438"/>
                <a:gd name="connsiteX1" fmla="*/ 22289 w 22288"/>
                <a:gd name="connsiteY1" fmla="*/ 991438 h 99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88" h="991438">
                  <a:moveTo>
                    <a:pt x="0" y="0"/>
                  </a:moveTo>
                  <a:cubicBezTo>
                    <a:pt x="0" y="0"/>
                    <a:pt x="19717" y="663626"/>
                    <a:pt x="22289" y="991438"/>
                  </a:cubicBezTo>
                </a:path>
              </a:pathLst>
            </a:custGeom>
            <a:noFill/>
            <a:ln w="6229" cap="flat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C6E1DA1-76F1-5244-340E-5768A7A53C1D}"/>
                </a:ext>
              </a:extLst>
            </p:cNvPr>
            <p:cNvSpPr/>
            <p:nvPr/>
          </p:nvSpPr>
          <p:spPr>
            <a:xfrm>
              <a:off x="2028421" y="3303620"/>
              <a:ext cx="36569" cy="36569"/>
            </a:xfrm>
            <a:custGeom>
              <a:avLst/>
              <a:gdLst>
                <a:gd name="connsiteX0" fmla="*/ 14288 w 28575"/>
                <a:gd name="connsiteY0" fmla="*/ 28575 h 28575"/>
                <a:gd name="connsiteX1" fmla="*/ 28575 w 28575"/>
                <a:gd name="connsiteY1" fmla="*/ 14288 h 28575"/>
                <a:gd name="connsiteX2" fmla="*/ 14288 w 28575"/>
                <a:gd name="connsiteY2" fmla="*/ 0 h 28575"/>
                <a:gd name="connsiteX3" fmla="*/ 0 w 28575"/>
                <a:gd name="connsiteY3" fmla="*/ 14288 h 28575"/>
                <a:gd name="connsiteX4" fmla="*/ 14288 w 28575"/>
                <a:gd name="connsiteY4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4288" y="28575"/>
                  </a:moveTo>
                  <a:cubicBezTo>
                    <a:pt x="22180" y="28575"/>
                    <a:pt x="28575" y="22174"/>
                    <a:pt x="28575" y="14288"/>
                  </a:cubicBezTo>
                  <a:cubicBezTo>
                    <a:pt x="28575" y="6395"/>
                    <a:pt x="22180" y="0"/>
                    <a:pt x="14288" y="0"/>
                  </a:cubicBezTo>
                  <a:cubicBezTo>
                    <a:pt x="6395" y="0"/>
                    <a:pt x="0" y="6395"/>
                    <a:pt x="0" y="14288"/>
                  </a:cubicBezTo>
                  <a:cubicBezTo>
                    <a:pt x="0" y="22174"/>
                    <a:pt x="6395" y="28575"/>
                    <a:pt x="14288" y="2857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ADEB01D-5AC6-82C1-8AE8-D74430761AB3}"/>
                </a:ext>
              </a:extLst>
            </p:cNvPr>
            <p:cNvSpPr/>
            <p:nvPr/>
          </p:nvSpPr>
          <p:spPr>
            <a:xfrm>
              <a:off x="2051020" y="3320661"/>
              <a:ext cx="7314" cy="7314"/>
            </a:xfrm>
            <a:custGeom>
              <a:avLst/>
              <a:gdLst>
                <a:gd name="connsiteX0" fmla="*/ 2858 w 5715"/>
                <a:gd name="connsiteY0" fmla="*/ 5715 h 5715"/>
                <a:gd name="connsiteX1" fmla="*/ 5715 w 5715"/>
                <a:gd name="connsiteY1" fmla="*/ 2858 h 5715"/>
                <a:gd name="connsiteX2" fmla="*/ 2858 w 5715"/>
                <a:gd name="connsiteY2" fmla="*/ 0 h 5715"/>
                <a:gd name="connsiteX3" fmla="*/ 0 w 5715"/>
                <a:gd name="connsiteY3" fmla="*/ 2858 h 5715"/>
                <a:gd name="connsiteX4" fmla="*/ 2858 w 5715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5715">
                  <a:moveTo>
                    <a:pt x="2858" y="5715"/>
                  </a:moveTo>
                  <a:cubicBezTo>
                    <a:pt x="4435" y="5715"/>
                    <a:pt x="5715" y="4435"/>
                    <a:pt x="5715" y="2858"/>
                  </a:cubicBezTo>
                  <a:cubicBezTo>
                    <a:pt x="5715" y="1275"/>
                    <a:pt x="4435" y="0"/>
                    <a:pt x="2858" y="0"/>
                  </a:cubicBezTo>
                  <a:cubicBezTo>
                    <a:pt x="1280" y="0"/>
                    <a:pt x="0" y="1275"/>
                    <a:pt x="0" y="2858"/>
                  </a:cubicBezTo>
                  <a:cubicBezTo>
                    <a:pt x="0" y="4435"/>
                    <a:pt x="1280" y="5715"/>
                    <a:pt x="2858" y="57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B28802D-5572-2E39-FC43-2837AF4F17F8}"/>
                </a:ext>
              </a:extLst>
            </p:cNvPr>
            <p:cNvSpPr/>
            <p:nvPr/>
          </p:nvSpPr>
          <p:spPr>
            <a:xfrm>
              <a:off x="2172956" y="3304351"/>
              <a:ext cx="36569" cy="36569"/>
            </a:xfrm>
            <a:custGeom>
              <a:avLst/>
              <a:gdLst>
                <a:gd name="connsiteX0" fmla="*/ 14288 w 28575"/>
                <a:gd name="connsiteY0" fmla="*/ 28575 h 28575"/>
                <a:gd name="connsiteX1" fmla="*/ 28575 w 28575"/>
                <a:gd name="connsiteY1" fmla="*/ 14288 h 28575"/>
                <a:gd name="connsiteX2" fmla="*/ 14288 w 28575"/>
                <a:gd name="connsiteY2" fmla="*/ 0 h 28575"/>
                <a:gd name="connsiteX3" fmla="*/ 0 w 28575"/>
                <a:gd name="connsiteY3" fmla="*/ 14288 h 28575"/>
                <a:gd name="connsiteX4" fmla="*/ 14288 w 28575"/>
                <a:gd name="connsiteY4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4288" y="28575"/>
                  </a:moveTo>
                  <a:cubicBezTo>
                    <a:pt x="22174" y="28575"/>
                    <a:pt x="28575" y="22180"/>
                    <a:pt x="28575" y="14288"/>
                  </a:cubicBezTo>
                  <a:cubicBezTo>
                    <a:pt x="28575" y="6395"/>
                    <a:pt x="22174" y="0"/>
                    <a:pt x="14288" y="0"/>
                  </a:cubicBezTo>
                  <a:cubicBezTo>
                    <a:pt x="6395" y="0"/>
                    <a:pt x="0" y="6395"/>
                    <a:pt x="0" y="14288"/>
                  </a:cubicBezTo>
                  <a:cubicBezTo>
                    <a:pt x="0" y="22180"/>
                    <a:pt x="6395" y="28575"/>
                    <a:pt x="14288" y="2857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735654E-58DF-187B-17F3-B3A6DC4541C7}"/>
                </a:ext>
              </a:extLst>
            </p:cNvPr>
            <p:cNvSpPr/>
            <p:nvPr/>
          </p:nvSpPr>
          <p:spPr>
            <a:xfrm>
              <a:off x="2195607" y="3321392"/>
              <a:ext cx="7314" cy="7314"/>
            </a:xfrm>
            <a:custGeom>
              <a:avLst/>
              <a:gdLst>
                <a:gd name="connsiteX0" fmla="*/ 2858 w 5715"/>
                <a:gd name="connsiteY0" fmla="*/ 5715 h 5715"/>
                <a:gd name="connsiteX1" fmla="*/ 5715 w 5715"/>
                <a:gd name="connsiteY1" fmla="*/ 2858 h 5715"/>
                <a:gd name="connsiteX2" fmla="*/ 2858 w 5715"/>
                <a:gd name="connsiteY2" fmla="*/ 0 h 5715"/>
                <a:gd name="connsiteX3" fmla="*/ 0 w 5715"/>
                <a:gd name="connsiteY3" fmla="*/ 2858 h 5715"/>
                <a:gd name="connsiteX4" fmla="*/ 2858 w 5715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5715">
                  <a:moveTo>
                    <a:pt x="2858" y="5715"/>
                  </a:moveTo>
                  <a:cubicBezTo>
                    <a:pt x="4435" y="5715"/>
                    <a:pt x="5715" y="4435"/>
                    <a:pt x="5715" y="2858"/>
                  </a:cubicBezTo>
                  <a:cubicBezTo>
                    <a:pt x="5715" y="1280"/>
                    <a:pt x="4435" y="0"/>
                    <a:pt x="2858" y="0"/>
                  </a:cubicBezTo>
                  <a:cubicBezTo>
                    <a:pt x="1280" y="0"/>
                    <a:pt x="0" y="1280"/>
                    <a:pt x="0" y="2858"/>
                  </a:cubicBezTo>
                  <a:cubicBezTo>
                    <a:pt x="0" y="4435"/>
                    <a:pt x="1280" y="5715"/>
                    <a:pt x="2858" y="57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8B2BD59-845B-0377-F25C-37A507EDBD4E}"/>
                </a:ext>
              </a:extLst>
            </p:cNvPr>
            <p:cNvSpPr/>
            <p:nvPr/>
          </p:nvSpPr>
          <p:spPr>
            <a:xfrm>
              <a:off x="2090501" y="3371319"/>
              <a:ext cx="50451" cy="45385"/>
            </a:xfrm>
            <a:custGeom>
              <a:avLst/>
              <a:gdLst>
                <a:gd name="connsiteX0" fmla="*/ 23442 w 39422"/>
                <a:gd name="connsiteY0" fmla="*/ 34311 h 35464"/>
                <a:gd name="connsiteX1" fmla="*/ 4583 w 39422"/>
                <a:gd name="connsiteY1" fmla="*/ 35454 h 35464"/>
                <a:gd name="connsiteX2" fmla="*/ 2919 w 39422"/>
                <a:gd name="connsiteY2" fmla="*/ 35237 h 35464"/>
                <a:gd name="connsiteX3" fmla="*/ 1468 w 39422"/>
                <a:gd name="connsiteY3" fmla="*/ 34402 h 35464"/>
                <a:gd name="connsiteX4" fmla="*/ 445 w 39422"/>
                <a:gd name="connsiteY4" fmla="*/ 33071 h 35464"/>
                <a:gd name="connsiteX5" fmla="*/ 11 w 39422"/>
                <a:gd name="connsiteY5" fmla="*/ 31454 h 35464"/>
                <a:gd name="connsiteX6" fmla="*/ 228 w 39422"/>
                <a:gd name="connsiteY6" fmla="*/ 29790 h 35464"/>
                <a:gd name="connsiteX7" fmla="*/ 1062 w 39422"/>
                <a:gd name="connsiteY7" fmla="*/ 28339 h 35464"/>
                <a:gd name="connsiteX8" fmla="*/ 2394 w 39422"/>
                <a:gd name="connsiteY8" fmla="*/ 27316 h 35464"/>
                <a:gd name="connsiteX9" fmla="*/ 4011 w 39422"/>
                <a:gd name="connsiteY9" fmla="*/ 26881 h 35464"/>
                <a:gd name="connsiteX10" fmla="*/ 22871 w 39422"/>
                <a:gd name="connsiteY10" fmla="*/ 25739 h 35464"/>
                <a:gd name="connsiteX11" fmla="*/ 28763 w 39422"/>
                <a:gd name="connsiteY11" fmla="*/ 22824 h 35464"/>
                <a:gd name="connsiteX12" fmla="*/ 30871 w 39422"/>
                <a:gd name="connsiteY12" fmla="*/ 16594 h 35464"/>
                <a:gd name="connsiteX13" fmla="*/ 27957 w 39422"/>
                <a:gd name="connsiteY13" fmla="*/ 10702 h 35464"/>
                <a:gd name="connsiteX14" fmla="*/ 21728 w 39422"/>
                <a:gd name="connsiteY14" fmla="*/ 8594 h 35464"/>
                <a:gd name="connsiteX15" fmla="*/ 18739 w 39422"/>
                <a:gd name="connsiteY15" fmla="*/ 7399 h 35464"/>
                <a:gd name="connsiteX16" fmla="*/ 17156 w 39422"/>
                <a:gd name="connsiteY16" fmla="*/ 4593 h 35464"/>
                <a:gd name="connsiteX17" fmla="*/ 21156 w 39422"/>
                <a:gd name="connsiteY17" fmla="*/ 21 h 35464"/>
                <a:gd name="connsiteX18" fmla="*/ 33312 w 39422"/>
                <a:gd name="connsiteY18" fmla="*/ 4141 h 35464"/>
                <a:gd name="connsiteX19" fmla="*/ 39387 w 39422"/>
                <a:gd name="connsiteY19" fmla="*/ 15451 h 35464"/>
                <a:gd name="connsiteX20" fmla="*/ 35209 w 39422"/>
                <a:gd name="connsiteY20" fmla="*/ 28087 h 35464"/>
                <a:gd name="connsiteX21" fmla="*/ 23442 w 39422"/>
                <a:gd name="connsiteY21" fmla="*/ 34311 h 35464"/>
                <a:gd name="connsiteX22" fmla="*/ 23442 w 39422"/>
                <a:gd name="connsiteY22" fmla="*/ 34311 h 3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22" h="35464">
                  <a:moveTo>
                    <a:pt x="23442" y="34311"/>
                  </a:moveTo>
                  <a:lnTo>
                    <a:pt x="4583" y="35454"/>
                  </a:lnTo>
                  <a:cubicBezTo>
                    <a:pt x="4017" y="35494"/>
                    <a:pt x="3451" y="35420"/>
                    <a:pt x="2919" y="35237"/>
                  </a:cubicBezTo>
                  <a:cubicBezTo>
                    <a:pt x="2382" y="35054"/>
                    <a:pt x="1891" y="34774"/>
                    <a:pt x="1468" y="34402"/>
                  </a:cubicBezTo>
                  <a:cubicBezTo>
                    <a:pt x="1045" y="34031"/>
                    <a:pt x="696" y="33579"/>
                    <a:pt x="445" y="33071"/>
                  </a:cubicBezTo>
                  <a:cubicBezTo>
                    <a:pt x="193" y="32568"/>
                    <a:pt x="45" y="32019"/>
                    <a:pt x="11" y="31454"/>
                  </a:cubicBezTo>
                  <a:cubicBezTo>
                    <a:pt x="-30" y="30893"/>
                    <a:pt x="45" y="30328"/>
                    <a:pt x="228" y="29790"/>
                  </a:cubicBezTo>
                  <a:cubicBezTo>
                    <a:pt x="405" y="29259"/>
                    <a:pt x="690" y="28762"/>
                    <a:pt x="1062" y="28339"/>
                  </a:cubicBezTo>
                  <a:cubicBezTo>
                    <a:pt x="1433" y="27916"/>
                    <a:pt x="1885" y="27567"/>
                    <a:pt x="2394" y="27316"/>
                  </a:cubicBezTo>
                  <a:cubicBezTo>
                    <a:pt x="2897" y="27070"/>
                    <a:pt x="3445" y="26921"/>
                    <a:pt x="4011" y="26881"/>
                  </a:cubicBezTo>
                  <a:lnTo>
                    <a:pt x="22871" y="25739"/>
                  </a:lnTo>
                  <a:cubicBezTo>
                    <a:pt x="25145" y="25590"/>
                    <a:pt x="27265" y="24538"/>
                    <a:pt x="28763" y="22824"/>
                  </a:cubicBezTo>
                  <a:cubicBezTo>
                    <a:pt x="30266" y="21109"/>
                    <a:pt x="31020" y="18869"/>
                    <a:pt x="30871" y="16594"/>
                  </a:cubicBezTo>
                  <a:cubicBezTo>
                    <a:pt x="30717" y="14320"/>
                    <a:pt x="29671" y="12200"/>
                    <a:pt x="27957" y="10702"/>
                  </a:cubicBezTo>
                  <a:cubicBezTo>
                    <a:pt x="26242" y="9199"/>
                    <a:pt x="24002" y="8445"/>
                    <a:pt x="21728" y="8594"/>
                  </a:cubicBezTo>
                  <a:cubicBezTo>
                    <a:pt x="20625" y="8548"/>
                    <a:pt x="19567" y="8125"/>
                    <a:pt x="18739" y="7399"/>
                  </a:cubicBezTo>
                  <a:cubicBezTo>
                    <a:pt x="17904" y="6667"/>
                    <a:pt x="17350" y="5679"/>
                    <a:pt x="17156" y="4593"/>
                  </a:cubicBezTo>
                  <a:cubicBezTo>
                    <a:pt x="16584" y="2307"/>
                    <a:pt x="18870" y="592"/>
                    <a:pt x="21156" y="21"/>
                  </a:cubicBezTo>
                  <a:cubicBezTo>
                    <a:pt x="25585" y="-196"/>
                    <a:pt x="29929" y="1273"/>
                    <a:pt x="33312" y="4141"/>
                  </a:cubicBezTo>
                  <a:cubicBezTo>
                    <a:pt x="36701" y="7005"/>
                    <a:pt x="38867" y="11045"/>
                    <a:pt x="39387" y="15451"/>
                  </a:cubicBezTo>
                  <a:cubicBezTo>
                    <a:pt x="39678" y="20046"/>
                    <a:pt x="38181" y="24572"/>
                    <a:pt x="35209" y="28087"/>
                  </a:cubicBezTo>
                  <a:cubicBezTo>
                    <a:pt x="32237" y="31602"/>
                    <a:pt x="28020" y="33837"/>
                    <a:pt x="23442" y="34311"/>
                  </a:cubicBezTo>
                  <a:lnTo>
                    <a:pt x="23442" y="343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49ABEDA-5D4B-A48B-2F02-61D3078EF6A6}"/>
                </a:ext>
              </a:extLst>
            </p:cNvPr>
            <p:cNvSpPr/>
            <p:nvPr/>
          </p:nvSpPr>
          <p:spPr>
            <a:xfrm>
              <a:off x="1962053" y="3270341"/>
              <a:ext cx="296649" cy="120085"/>
            </a:xfrm>
            <a:custGeom>
              <a:avLst/>
              <a:gdLst>
                <a:gd name="connsiteX0" fmla="*/ 211656 w 231800"/>
                <a:gd name="connsiteY0" fmla="*/ 0 h 93834"/>
                <a:gd name="connsiteX1" fmla="*/ 20089 w 231800"/>
                <a:gd name="connsiteY1" fmla="*/ 0 h 93834"/>
                <a:gd name="connsiteX2" fmla="*/ 12277 w 231800"/>
                <a:gd name="connsiteY2" fmla="*/ 1692 h 93834"/>
                <a:gd name="connsiteX3" fmla="*/ 5716 w 231800"/>
                <a:gd name="connsiteY3" fmla="*/ 6258 h 93834"/>
                <a:gd name="connsiteX4" fmla="*/ 1412 w 231800"/>
                <a:gd name="connsiteY4" fmla="*/ 12990 h 93834"/>
                <a:gd name="connsiteX5" fmla="*/ 29 w 231800"/>
                <a:gd name="connsiteY5" fmla="*/ 20860 h 93834"/>
                <a:gd name="connsiteX6" fmla="*/ 29 w 231800"/>
                <a:gd name="connsiteY6" fmla="*/ 37319 h 93834"/>
                <a:gd name="connsiteX7" fmla="*/ 3675 w 231800"/>
                <a:gd name="connsiteY7" fmla="*/ 58808 h 93834"/>
                <a:gd name="connsiteX8" fmla="*/ 15414 w 231800"/>
                <a:gd name="connsiteY8" fmla="*/ 77170 h 93834"/>
                <a:gd name="connsiteX9" fmla="*/ 33388 w 231800"/>
                <a:gd name="connsiteY9" fmla="*/ 89497 h 93834"/>
                <a:gd name="connsiteX10" fmla="*/ 54750 w 231800"/>
                <a:gd name="connsiteY10" fmla="*/ 93835 h 93834"/>
                <a:gd name="connsiteX11" fmla="*/ 76107 w 231800"/>
                <a:gd name="connsiteY11" fmla="*/ 89497 h 93834"/>
                <a:gd name="connsiteX12" fmla="*/ 94081 w 231800"/>
                <a:gd name="connsiteY12" fmla="*/ 77170 h 93834"/>
                <a:gd name="connsiteX13" fmla="*/ 105825 w 231800"/>
                <a:gd name="connsiteY13" fmla="*/ 58808 h 93834"/>
                <a:gd name="connsiteX14" fmla="*/ 109472 w 231800"/>
                <a:gd name="connsiteY14" fmla="*/ 37319 h 93834"/>
                <a:gd name="connsiteX15" fmla="*/ 109472 w 231800"/>
                <a:gd name="connsiteY15" fmla="*/ 21146 h 93834"/>
                <a:gd name="connsiteX16" fmla="*/ 105014 w 231800"/>
                <a:gd name="connsiteY16" fmla="*/ 8401 h 93834"/>
                <a:gd name="connsiteX17" fmla="*/ 126217 w 231800"/>
                <a:gd name="connsiteY17" fmla="*/ 8401 h 93834"/>
                <a:gd name="connsiteX18" fmla="*/ 122330 w 231800"/>
                <a:gd name="connsiteY18" fmla="*/ 21146 h 93834"/>
                <a:gd name="connsiteX19" fmla="*/ 122330 w 231800"/>
                <a:gd name="connsiteY19" fmla="*/ 37319 h 93834"/>
                <a:gd name="connsiteX20" fmla="*/ 125977 w 231800"/>
                <a:gd name="connsiteY20" fmla="*/ 58808 h 93834"/>
                <a:gd name="connsiteX21" fmla="*/ 137715 w 231800"/>
                <a:gd name="connsiteY21" fmla="*/ 77170 h 93834"/>
                <a:gd name="connsiteX22" fmla="*/ 155689 w 231800"/>
                <a:gd name="connsiteY22" fmla="*/ 89497 h 93834"/>
                <a:gd name="connsiteX23" fmla="*/ 177051 w 231800"/>
                <a:gd name="connsiteY23" fmla="*/ 93835 h 93834"/>
                <a:gd name="connsiteX24" fmla="*/ 198408 w 231800"/>
                <a:gd name="connsiteY24" fmla="*/ 89497 h 93834"/>
                <a:gd name="connsiteX25" fmla="*/ 216382 w 231800"/>
                <a:gd name="connsiteY25" fmla="*/ 77170 h 93834"/>
                <a:gd name="connsiteX26" fmla="*/ 228126 w 231800"/>
                <a:gd name="connsiteY26" fmla="*/ 58808 h 93834"/>
                <a:gd name="connsiteX27" fmla="*/ 231772 w 231800"/>
                <a:gd name="connsiteY27" fmla="*/ 37319 h 93834"/>
                <a:gd name="connsiteX28" fmla="*/ 231772 w 231800"/>
                <a:gd name="connsiteY28" fmla="*/ 21146 h 93834"/>
                <a:gd name="connsiteX29" fmla="*/ 230464 w 231800"/>
                <a:gd name="connsiteY29" fmla="*/ 13173 h 93834"/>
                <a:gd name="connsiteX30" fmla="*/ 226160 w 231800"/>
                <a:gd name="connsiteY30" fmla="*/ 6338 h 93834"/>
                <a:gd name="connsiteX31" fmla="*/ 219548 w 231800"/>
                <a:gd name="connsiteY31" fmla="*/ 1703 h 93834"/>
                <a:gd name="connsiteX32" fmla="*/ 211656 w 231800"/>
                <a:gd name="connsiteY32" fmla="*/ 0 h 93834"/>
                <a:gd name="connsiteX33" fmla="*/ 211656 w 231800"/>
                <a:gd name="connsiteY33" fmla="*/ 0 h 93834"/>
                <a:gd name="connsiteX34" fmla="*/ 101642 w 231800"/>
                <a:gd name="connsiteY34" fmla="*/ 20860 h 93834"/>
                <a:gd name="connsiteX35" fmla="*/ 101642 w 231800"/>
                <a:gd name="connsiteY35" fmla="*/ 37319 h 93834"/>
                <a:gd name="connsiteX36" fmla="*/ 98882 w 231800"/>
                <a:gd name="connsiteY36" fmla="*/ 55893 h 93834"/>
                <a:gd name="connsiteX37" fmla="*/ 89034 w 231800"/>
                <a:gd name="connsiteY37" fmla="*/ 71883 h 93834"/>
                <a:gd name="connsiteX38" fmla="*/ 73679 w 231800"/>
                <a:gd name="connsiteY38" fmla="*/ 82696 h 93834"/>
                <a:gd name="connsiteX39" fmla="*/ 55305 w 231800"/>
                <a:gd name="connsiteY39" fmla="*/ 86588 h 93834"/>
                <a:gd name="connsiteX40" fmla="*/ 36885 w 231800"/>
                <a:gd name="connsiteY40" fmla="*/ 82919 h 93834"/>
                <a:gd name="connsiteX41" fmla="*/ 21403 w 231800"/>
                <a:gd name="connsiteY41" fmla="*/ 72295 h 93834"/>
                <a:gd name="connsiteX42" fmla="*/ 11356 w 231800"/>
                <a:gd name="connsiteY42" fmla="*/ 56430 h 93834"/>
                <a:gd name="connsiteX43" fmla="*/ 8373 w 231800"/>
                <a:gd name="connsiteY43" fmla="*/ 37890 h 93834"/>
                <a:gd name="connsiteX44" fmla="*/ 8373 w 231800"/>
                <a:gd name="connsiteY44" fmla="*/ 21717 h 93834"/>
                <a:gd name="connsiteX45" fmla="*/ 11911 w 231800"/>
                <a:gd name="connsiteY45" fmla="*/ 12830 h 93834"/>
                <a:gd name="connsiteX46" fmla="*/ 20660 w 231800"/>
                <a:gd name="connsiteY46" fmla="*/ 8973 h 93834"/>
                <a:gd name="connsiteX47" fmla="*/ 89926 w 231800"/>
                <a:gd name="connsiteY47" fmla="*/ 8973 h 93834"/>
                <a:gd name="connsiteX48" fmla="*/ 98184 w 231800"/>
                <a:gd name="connsiteY48" fmla="*/ 12544 h 93834"/>
                <a:gd name="connsiteX49" fmla="*/ 101642 w 231800"/>
                <a:gd name="connsiteY49" fmla="*/ 20860 h 93834"/>
                <a:gd name="connsiteX50" fmla="*/ 101642 w 231800"/>
                <a:gd name="connsiteY50" fmla="*/ 20860 h 93834"/>
                <a:gd name="connsiteX51" fmla="*/ 223943 w 231800"/>
                <a:gd name="connsiteY51" fmla="*/ 37033 h 93834"/>
                <a:gd name="connsiteX52" fmla="*/ 221183 w 231800"/>
                <a:gd name="connsiteY52" fmla="*/ 55607 h 93834"/>
                <a:gd name="connsiteX53" fmla="*/ 211336 w 231800"/>
                <a:gd name="connsiteY53" fmla="*/ 71598 h 93834"/>
                <a:gd name="connsiteX54" fmla="*/ 195979 w 231800"/>
                <a:gd name="connsiteY54" fmla="*/ 82411 h 93834"/>
                <a:gd name="connsiteX55" fmla="*/ 177606 w 231800"/>
                <a:gd name="connsiteY55" fmla="*/ 86302 h 93834"/>
                <a:gd name="connsiteX56" fmla="*/ 159186 w 231800"/>
                <a:gd name="connsiteY56" fmla="*/ 82639 h 93834"/>
                <a:gd name="connsiteX57" fmla="*/ 143704 w 231800"/>
                <a:gd name="connsiteY57" fmla="*/ 72009 h 93834"/>
                <a:gd name="connsiteX58" fmla="*/ 133657 w 231800"/>
                <a:gd name="connsiteY58" fmla="*/ 56144 h 93834"/>
                <a:gd name="connsiteX59" fmla="*/ 130674 w 231800"/>
                <a:gd name="connsiteY59" fmla="*/ 37605 h 93834"/>
                <a:gd name="connsiteX60" fmla="*/ 130674 w 231800"/>
                <a:gd name="connsiteY60" fmla="*/ 21431 h 93834"/>
                <a:gd name="connsiteX61" fmla="*/ 134212 w 231800"/>
                <a:gd name="connsiteY61" fmla="*/ 12544 h 93834"/>
                <a:gd name="connsiteX62" fmla="*/ 142961 w 231800"/>
                <a:gd name="connsiteY62" fmla="*/ 8687 h 93834"/>
                <a:gd name="connsiteX63" fmla="*/ 212227 w 231800"/>
                <a:gd name="connsiteY63" fmla="*/ 8687 h 93834"/>
                <a:gd name="connsiteX64" fmla="*/ 220977 w 231800"/>
                <a:gd name="connsiteY64" fmla="*/ 12544 h 93834"/>
                <a:gd name="connsiteX65" fmla="*/ 224515 w 231800"/>
                <a:gd name="connsiteY65" fmla="*/ 21431 h 93834"/>
                <a:gd name="connsiteX66" fmla="*/ 223943 w 231800"/>
                <a:gd name="connsiteY66" fmla="*/ 37033 h 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31800" h="93834">
                  <a:moveTo>
                    <a:pt x="211656" y="0"/>
                  </a:moveTo>
                  <a:lnTo>
                    <a:pt x="20089" y="0"/>
                  </a:lnTo>
                  <a:cubicBezTo>
                    <a:pt x="17397" y="46"/>
                    <a:pt x="14745" y="617"/>
                    <a:pt x="12277" y="1692"/>
                  </a:cubicBezTo>
                  <a:cubicBezTo>
                    <a:pt x="9813" y="2766"/>
                    <a:pt x="7585" y="4315"/>
                    <a:pt x="5716" y="6258"/>
                  </a:cubicBezTo>
                  <a:cubicBezTo>
                    <a:pt x="3853" y="8195"/>
                    <a:pt x="2390" y="10482"/>
                    <a:pt x="1412" y="12990"/>
                  </a:cubicBezTo>
                  <a:cubicBezTo>
                    <a:pt x="441" y="15494"/>
                    <a:pt x="-34" y="18168"/>
                    <a:pt x="29" y="20860"/>
                  </a:cubicBezTo>
                  <a:lnTo>
                    <a:pt x="29" y="37319"/>
                  </a:lnTo>
                  <a:cubicBezTo>
                    <a:pt x="-211" y="44652"/>
                    <a:pt x="1029" y="51961"/>
                    <a:pt x="3675" y="58808"/>
                  </a:cubicBezTo>
                  <a:cubicBezTo>
                    <a:pt x="6316" y="65654"/>
                    <a:pt x="10311" y="71895"/>
                    <a:pt x="15414" y="77170"/>
                  </a:cubicBezTo>
                  <a:cubicBezTo>
                    <a:pt x="20518" y="82445"/>
                    <a:pt x="26633" y="86634"/>
                    <a:pt x="33388" y="89497"/>
                  </a:cubicBezTo>
                  <a:cubicBezTo>
                    <a:pt x="40149" y="92360"/>
                    <a:pt x="47406" y="93835"/>
                    <a:pt x="54750" y="93835"/>
                  </a:cubicBezTo>
                  <a:cubicBezTo>
                    <a:pt x="62088" y="93835"/>
                    <a:pt x="69352" y="92360"/>
                    <a:pt x="76107" y="89497"/>
                  </a:cubicBezTo>
                  <a:cubicBezTo>
                    <a:pt x="82863" y="86634"/>
                    <a:pt x="88978" y="82445"/>
                    <a:pt x="94081" y="77170"/>
                  </a:cubicBezTo>
                  <a:cubicBezTo>
                    <a:pt x="99184" y="71895"/>
                    <a:pt x="103179" y="65654"/>
                    <a:pt x="105825" y="58808"/>
                  </a:cubicBezTo>
                  <a:cubicBezTo>
                    <a:pt x="108466" y="51961"/>
                    <a:pt x="109706" y="44652"/>
                    <a:pt x="109472" y="37319"/>
                  </a:cubicBezTo>
                  <a:lnTo>
                    <a:pt x="109472" y="21146"/>
                  </a:lnTo>
                  <a:cubicBezTo>
                    <a:pt x="109449" y="16516"/>
                    <a:pt x="107883" y="12030"/>
                    <a:pt x="105014" y="8401"/>
                  </a:cubicBezTo>
                  <a:lnTo>
                    <a:pt x="126217" y="8401"/>
                  </a:lnTo>
                  <a:cubicBezTo>
                    <a:pt x="123519" y="12088"/>
                    <a:pt x="122147" y="16579"/>
                    <a:pt x="122330" y="21146"/>
                  </a:cubicBezTo>
                  <a:lnTo>
                    <a:pt x="122330" y="37319"/>
                  </a:lnTo>
                  <a:cubicBezTo>
                    <a:pt x="122090" y="44652"/>
                    <a:pt x="123330" y="51961"/>
                    <a:pt x="125977" y="58808"/>
                  </a:cubicBezTo>
                  <a:cubicBezTo>
                    <a:pt x="128617" y="65654"/>
                    <a:pt x="132611" y="71895"/>
                    <a:pt x="137715" y="77170"/>
                  </a:cubicBezTo>
                  <a:cubicBezTo>
                    <a:pt x="142818" y="82445"/>
                    <a:pt x="148934" y="86634"/>
                    <a:pt x="155689" y="89497"/>
                  </a:cubicBezTo>
                  <a:cubicBezTo>
                    <a:pt x="162444" y="92360"/>
                    <a:pt x="169708" y="93835"/>
                    <a:pt x="177051" y="93835"/>
                  </a:cubicBezTo>
                  <a:cubicBezTo>
                    <a:pt x="184390" y="93835"/>
                    <a:pt x="191653" y="92360"/>
                    <a:pt x="198408" y="89497"/>
                  </a:cubicBezTo>
                  <a:cubicBezTo>
                    <a:pt x="205163" y="86634"/>
                    <a:pt x="211278" y="82445"/>
                    <a:pt x="216382" y="77170"/>
                  </a:cubicBezTo>
                  <a:cubicBezTo>
                    <a:pt x="221485" y="71895"/>
                    <a:pt x="225480" y="65654"/>
                    <a:pt x="228126" y="58808"/>
                  </a:cubicBezTo>
                  <a:cubicBezTo>
                    <a:pt x="230767" y="51961"/>
                    <a:pt x="232007" y="44652"/>
                    <a:pt x="231772" y="37319"/>
                  </a:cubicBezTo>
                  <a:lnTo>
                    <a:pt x="231772" y="21146"/>
                  </a:lnTo>
                  <a:cubicBezTo>
                    <a:pt x="231870" y="18425"/>
                    <a:pt x="231424" y="15716"/>
                    <a:pt x="230464" y="13173"/>
                  </a:cubicBezTo>
                  <a:cubicBezTo>
                    <a:pt x="229498" y="10630"/>
                    <a:pt x="228035" y="8310"/>
                    <a:pt x="226160" y="6338"/>
                  </a:cubicBezTo>
                  <a:cubicBezTo>
                    <a:pt x="224292" y="4366"/>
                    <a:pt x="222040" y="2789"/>
                    <a:pt x="219548" y="1703"/>
                  </a:cubicBezTo>
                  <a:cubicBezTo>
                    <a:pt x="217056" y="612"/>
                    <a:pt x="214370" y="35"/>
                    <a:pt x="211656" y="0"/>
                  </a:cubicBezTo>
                  <a:lnTo>
                    <a:pt x="211656" y="0"/>
                  </a:lnTo>
                  <a:close/>
                  <a:moveTo>
                    <a:pt x="101642" y="20860"/>
                  </a:moveTo>
                  <a:lnTo>
                    <a:pt x="101642" y="37319"/>
                  </a:lnTo>
                  <a:cubicBezTo>
                    <a:pt x="101991" y="43634"/>
                    <a:pt x="101053" y="49955"/>
                    <a:pt x="98882" y="55893"/>
                  </a:cubicBezTo>
                  <a:cubicBezTo>
                    <a:pt x="96716" y="61836"/>
                    <a:pt x="93367" y="67277"/>
                    <a:pt x="89034" y="71883"/>
                  </a:cubicBezTo>
                  <a:cubicBezTo>
                    <a:pt x="84697" y="76490"/>
                    <a:pt x="79473" y="80170"/>
                    <a:pt x="73679" y="82696"/>
                  </a:cubicBezTo>
                  <a:cubicBezTo>
                    <a:pt x="67878" y="85222"/>
                    <a:pt x="61631" y="86548"/>
                    <a:pt x="55305" y="86588"/>
                  </a:cubicBezTo>
                  <a:cubicBezTo>
                    <a:pt x="48978" y="86623"/>
                    <a:pt x="42715" y="85377"/>
                    <a:pt x="36885" y="82919"/>
                  </a:cubicBezTo>
                  <a:cubicBezTo>
                    <a:pt x="31056" y="80467"/>
                    <a:pt x="25792" y="76850"/>
                    <a:pt x="21403" y="72295"/>
                  </a:cubicBezTo>
                  <a:cubicBezTo>
                    <a:pt x="17014" y="67746"/>
                    <a:pt x="13591" y="62345"/>
                    <a:pt x="11356" y="56430"/>
                  </a:cubicBezTo>
                  <a:cubicBezTo>
                    <a:pt x="9116" y="50515"/>
                    <a:pt x="8099" y="44206"/>
                    <a:pt x="8373" y="37890"/>
                  </a:cubicBezTo>
                  <a:lnTo>
                    <a:pt x="8373" y="21717"/>
                  </a:lnTo>
                  <a:cubicBezTo>
                    <a:pt x="8339" y="18402"/>
                    <a:pt x="9608" y="15214"/>
                    <a:pt x="11911" y="12830"/>
                  </a:cubicBezTo>
                  <a:cubicBezTo>
                    <a:pt x="14208" y="10447"/>
                    <a:pt x="17346" y="9058"/>
                    <a:pt x="20660" y="8973"/>
                  </a:cubicBezTo>
                  <a:lnTo>
                    <a:pt x="89926" y="8973"/>
                  </a:lnTo>
                  <a:cubicBezTo>
                    <a:pt x="93035" y="9047"/>
                    <a:pt x="96001" y="10327"/>
                    <a:pt x="98184" y="12544"/>
                  </a:cubicBezTo>
                  <a:cubicBezTo>
                    <a:pt x="100373" y="14762"/>
                    <a:pt x="101613" y="17745"/>
                    <a:pt x="101642" y="20860"/>
                  </a:cubicBezTo>
                  <a:lnTo>
                    <a:pt x="101642" y="20860"/>
                  </a:lnTo>
                  <a:close/>
                  <a:moveTo>
                    <a:pt x="223943" y="37033"/>
                  </a:moveTo>
                  <a:cubicBezTo>
                    <a:pt x="224292" y="43348"/>
                    <a:pt x="223354" y="49669"/>
                    <a:pt x="221183" y="55607"/>
                  </a:cubicBezTo>
                  <a:cubicBezTo>
                    <a:pt x="219017" y="61551"/>
                    <a:pt x="215668" y="66991"/>
                    <a:pt x="211336" y="71598"/>
                  </a:cubicBezTo>
                  <a:cubicBezTo>
                    <a:pt x="206998" y="76204"/>
                    <a:pt x="201775" y="79884"/>
                    <a:pt x="195979" y="82411"/>
                  </a:cubicBezTo>
                  <a:cubicBezTo>
                    <a:pt x="190184" y="84936"/>
                    <a:pt x="183932" y="86263"/>
                    <a:pt x="177606" y="86302"/>
                  </a:cubicBezTo>
                  <a:cubicBezTo>
                    <a:pt x="171279" y="86337"/>
                    <a:pt x="165016" y="85091"/>
                    <a:pt x="159186" y="82639"/>
                  </a:cubicBezTo>
                  <a:cubicBezTo>
                    <a:pt x="153357" y="80182"/>
                    <a:pt x="148094" y="76564"/>
                    <a:pt x="143704" y="72009"/>
                  </a:cubicBezTo>
                  <a:cubicBezTo>
                    <a:pt x="139315" y="67460"/>
                    <a:pt x="135898" y="62059"/>
                    <a:pt x="133657" y="56144"/>
                  </a:cubicBezTo>
                  <a:cubicBezTo>
                    <a:pt x="131417" y="50229"/>
                    <a:pt x="130400" y="43920"/>
                    <a:pt x="130674" y="37605"/>
                  </a:cubicBezTo>
                  <a:lnTo>
                    <a:pt x="130674" y="21431"/>
                  </a:lnTo>
                  <a:cubicBezTo>
                    <a:pt x="130640" y="18117"/>
                    <a:pt x="131909" y="14928"/>
                    <a:pt x="134212" y="12544"/>
                  </a:cubicBezTo>
                  <a:cubicBezTo>
                    <a:pt x="136509" y="10161"/>
                    <a:pt x="139647" y="8773"/>
                    <a:pt x="142961" y="8687"/>
                  </a:cubicBezTo>
                  <a:lnTo>
                    <a:pt x="212227" y="8687"/>
                  </a:lnTo>
                  <a:cubicBezTo>
                    <a:pt x="215536" y="8773"/>
                    <a:pt x="218680" y="10161"/>
                    <a:pt x="220977" y="12544"/>
                  </a:cubicBezTo>
                  <a:cubicBezTo>
                    <a:pt x="223274" y="14928"/>
                    <a:pt x="224543" y="18117"/>
                    <a:pt x="224515" y="21431"/>
                  </a:cubicBezTo>
                  <a:lnTo>
                    <a:pt x="223943" y="37033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837D797-4B4B-C348-EDE5-39022E12EA14}"/>
                </a:ext>
              </a:extLst>
            </p:cNvPr>
            <p:cNvSpPr/>
            <p:nvPr/>
          </p:nvSpPr>
          <p:spPr>
            <a:xfrm>
              <a:off x="2489565" y="4075304"/>
              <a:ext cx="258690" cy="684063"/>
            </a:xfrm>
            <a:custGeom>
              <a:avLst/>
              <a:gdLst>
                <a:gd name="connsiteX0" fmla="*/ 87154 w 202139"/>
                <a:gd name="connsiteY0" fmla="*/ 398221 h 534524"/>
                <a:gd name="connsiteX1" fmla="*/ 31147 w 202139"/>
                <a:gd name="connsiteY1" fmla="*/ 242716 h 534524"/>
                <a:gd name="connsiteX2" fmla="*/ 12459 w 202139"/>
                <a:gd name="connsiteY2" fmla="*/ 0 h 534524"/>
                <a:gd name="connsiteX3" fmla="*/ 0 w 202139"/>
                <a:gd name="connsiteY3" fmla="*/ 0 h 534524"/>
                <a:gd name="connsiteX4" fmla="*/ 6230 w 202139"/>
                <a:gd name="connsiteY4" fmla="*/ 304895 h 534524"/>
                <a:gd name="connsiteX5" fmla="*/ 63380 w 202139"/>
                <a:gd name="connsiteY5" fmla="*/ 459200 h 534524"/>
                <a:gd name="connsiteX6" fmla="*/ 106756 w 202139"/>
                <a:gd name="connsiteY6" fmla="*/ 516750 h 534524"/>
                <a:gd name="connsiteX7" fmla="*/ 150110 w 202139"/>
                <a:gd name="connsiteY7" fmla="*/ 533432 h 534524"/>
                <a:gd name="connsiteX8" fmla="*/ 196425 w 202139"/>
                <a:gd name="connsiteY8" fmla="*/ 529780 h 534524"/>
                <a:gd name="connsiteX9" fmla="*/ 202140 w 202139"/>
                <a:gd name="connsiteY9" fmla="*/ 527209 h 534524"/>
                <a:gd name="connsiteX10" fmla="*/ 87154 w 202139"/>
                <a:gd name="connsiteY10" fmla="*/ 398221 h 5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139" h="534524">
                  <a:moveTo>
                    <a:pt x="87154" y="398221"/>
                  </a:moveTo>
                  <a:lnTo>
                    <a:pt x="31147" y="242716"/>
                  </a:lnTo>
                  <a:lnTo>
                    <a:pt x="12459" y="0"/>
                  </a:lnTo>
                  <a:lnTo>
                    <a:pt x="0" y="0"/>
                  </a:lnTo>
                  <a:lnTo>
                    <a:pt x="6230" y="304895"/>
                  </a:lnTo>
                  <a:lnTo>
                    <a:pt x="63380" y="459200"/>
                  </a:lnTo>
                  <a:cubicBezTo>
                    <a:pt x="76124" y="492176"/>
                    <a:pt x="102070" y="514578"/>
                    <a:pt x="106756" y="516750"/>
                  </a:cubicBezTo>
                  <a:cubicBezTo>
                    <a:pt x="119781" y="525477"/>
                    <a:pt x="134594" y="531175"/>
                    <a:pt x="150110" y="533432"/>
                  </a:cubicBezTo>
                  <a:cubicBezTo>
                    <a:pt x="165627" y="535690"/>
                    <a:pt x="181451" y="534438"/>
                    <a:pt x="196425" y="529780"/>
                  </a:cubicBezTo>
                  <a:lnTo>
                    <a:pt x="202140" y="527209"/>
                  </a:lnTo>
                  <a:cubicBezTo>
                    <a:pt x="151219" y="539896"/>
                    <a:pt x="105785" y="454171"/>
                    <a:pt x="87154" y="39822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D6FCBE0-5D36-F333-7A34-117210AE58E8}"/>
                </a:ext>
              </a:extLst>
            </p:cNvPr>
            <p:cNvSpPr/>
            <p:nvPr/>
          </p:nvSpPr>
          <p:spPr>
            <a:xfrm>
              <a:off x="2711290" y="4417078"/>
              <a:ext cx="68472" cy="69567"/>
            </a:xfrm>
            <a:custGeom>
              <a:avLst/>
              <a:gdLst>
                <a:gd name="connsiteX0" fmla="*/ 53505 w 53504"/>
                <a:gd name="connsiteY0" fmla="*/ 31261 h 54359"/>
                <a:gd name="connsiteX1" fmla="*/ 5099 w 53504"/>
                <a:gd name="connsiteY1" fmla="*/ 54121 h 54359"/>
                <a:gd name="connsiteX2" fmla="*/ 2738 w 53504"/>
                <a:gd name="connsiteY2" fmla="*/ 54218 h 54359"/>
                <a:gd name="connsiteX3" fmla="*/ 784 w 53504"/>
                <a:gd name="connsiteY3" fmla="*/ 52886 h 54359"/>
                <a:gd name="connsiteX4" fmla="*/ 1 w 53504"/>
                <a:gd name="connsiteY4" fmla="*/ 50663 h 54359"/>
                <a:gd name="connsiteX5" fmla="*/ 698 w 53504"/>
                <a:gd name="connsiteY5" fmla="*/ 48406 h 54359"/>
                <a:gd name="connsiteX6" fmla="*/ 45561 w 53504"/>
                <a:gd name="connsiteY6" fmla="*/ 0 h 54359"/>
                <a:gd name="connsiteX7" fmla="*/ 53505 w 53504"/>
                <a:gd name="connsiteY7" fmla="*/ 31261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04" h="54359">
                  <a:moveTo>
                    <a:pt x="53505" y="31261"/>
                  </a:moveTo>
                  <a:lnTo>
                    <a:pt x="5099" y="54121"/>
                  </a:lnTo>
                  <a:cubicBezTo>
                    <a:pt x="4344" y="54401"/>
                    <a:pt x="3516" y="54435"/>
                    <a:pt x="2738" y="54218"/>
                  </a:cubicBezTo>
                  <a:cubicBezTo>
                    <a:pt x="1961" y="53995"/>
                    <a:pt x="1275" y="53527"/>
                    <a:pt x="784" y="52886"/>
                  </a:cubicBezTo>
                  <a:cubicBezTo>
                    <a:pt x="292" y="52252"/>
                    <a:pt x="18" y="51469"/>
                    <a:pt x="1" y="50663"/>
                  </a:cubicBezTo>
                  <a:cubicBezTo>
                    <a:pt x="-16" y="49852"/>
                    <a:pt x="230" y="49063"/>
                    <a:pt x="698" y="48406"/>
                  </a:cubicBezTo>
                  <a:lnTo>
                    <a:pt x="45561" y="0"/>
                  </a:lnTo>
                  <a:lnTo>
                    <a:pt x="53505" y="312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F37ACFD-4F84-66A1-D073-B72547A60E59}"/>
                </a:ext>
              </a:extLst>
            </p:cNvPr>
            <p:cNvSpPr/>
            <p:nvPr/>
          </p:nvSpPr>
          <p:spPr>
            <a:xfrm>
              <a:off x="2006105" y="4306164"/>
              <a:ext cx="506664" cy="488557"/>
            </a:xfrm>
            <a:custGeom>
              <a:avLst/>
              <a:gdLst>
                <a:gd name="connsiteX0" fmla="*/ 342683 w 395905"/>
                <a:gd name="connsiteY0" fmla="*/ 381734 h 381756"/>
                <a:gd name="connsiteX1" fmla="*/ 53047 w 395905"/>
                <a:gd name="connsiteY1" fmla="*/ 381734 h 381756"/>
                <a:gd name="connsiteX2" fmla="*/ 43486 w 395905"/>
                <a:gd name="connsiteY2" fmla="*/ 378556 h 381756"/>
                <a:gd name="connsiteX3" fmla="*/ 38417 w 395905"/>
                <a:gd name="connsiteY3" fmla="*/ 369847 h 381756"/>
                <a:gd name="connsiteX4" fmla="*/ 12 w 395905"/>
                <a:gd name="connsiteY4" fmla="*/ 14431 h 381756"/>
                <a:gd name="connsiteX5" fmla="*/ 960 w 395905"/>
                <a:gd name="connsiteY5" fmla="*/ 8767 h 381756"/>
                <a:gd name="connsiteX6" fmla="*/ 4127 w 395905"/>
                <a:gd name="connsiteY6" fmla="*/ 3978 h 381756"/>
                <a:gd name="connsiteX7" fmla="*/ 8967 w 395905"/>
                <a:gd name="connsiteY7" fmla="*/ 886 h 381756"/>
                <a:gd name="connsiteX8" fmla="*/ 14642 w 395905"/>
                <a:gd name="connsiteY8" fmla="*/ 29 h 381756"/>
                <a:gd name="connsiteX9" fmla="*/ 381260 w 395905"/>
                <a:gd name="connsiteY9" fmla="*/ 29 h 381756"/>
                <a:gd name="connsiteX10" fmla="*/ 386946 w 395905"/>
                <a:gd name="connsiteY10" fmla="*/ 869 h 381756"/>
                <a:gd name="connsiteX11" fmla="*/ 391798 w 395905"/>
                <a:gd name="connsiteY11" fmla="*/ 3955 h 381756"/>
                <a:gd name="connsiteX12" fmla="*/ 394964 w 395905"/>
                <a:gd name="connsiteY12" fmla="*/ 8756 h 381756"/>
                <a:gd name="connsiteX13" fmla="*/ 395890 w 395905"/>
                <a:gd name="connsiteY13" fmla="*/ 14431 h 381756"/>
                <a:gd name="connsiteX14" fmla="*/ 357485 w 395905"/>
                <a:gd name="connsiteY14" fmla="*/ 369847 h 381756"/>
                <a:gd name="connsiteX15" fmla="*/ 352370 w 395905"/>
                <a:gd name="connsiteY15" fmla="*/ 378630 h 381756"/>
                <a:gd name="connsiteX16" fmla="*/ 342683 w 395905"/>
                <a:gd name="connsiteY16" fmla="*/ 381734 h 381756"/>
                <a:gd name="connsiteX17" fmla="*/ 342683 w 395905"/>
                <a:gd name="connsiteY17" fmla="*/ 381734 h 38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05" h="381756">
                  <a:moveTo>
                    <a:pt x="342683" y="381734"/>
                  </a:moveTo>
                  <a:lnTo>
                    <a:pt x="53047" y="381734"/>
                  </a:lnTo>
                  <a:cubicBezTo>
                    <a:pt x="49578" y="381877"/>
                    <a:pt x="46178" y="380745"/>
                    <a:pt x="43486" y="378556"/>
                  </a:cubicBezTo>
                  <a:cubicBezTo>
                    <a:pt x="40789" y="376367"/>
                    <a:pt x="38988" y="373270"/>
                    <a:pt x="38417" y="369847"/>
                  </a:cubicBezTo>
                  <a:lnTo>
                    <a:pt x="12" y="14431"/>
                  </a:lnTo>
                  <a:cubicBezTo>
                    <a:pt x="-68" y="12493"/>
                    <a:pt x="252" y="10567"/>
                    <a:pt x="960" y="8767"/>
                  </a:cubicBezTo>
                  <a:cubicBezTo>
                    <a:pt x="1669" y="6967"/>
                    <a:pt x="2750" y="5333"/>
                    <a:pt x="4127" y="3978"/>
                  </a:cubicBezTo>
                  <a:cubicBezTo>
                    <a:pt x="5510" y="2618"/>
                    <a:pt x="7156" y="1566"/>
                    <a:pt x="8967" y="886"/>
                  </a:cubicBezTo>
                  <a:cubicBezTo>
                    <a:pt x="10779" y="206"/>
                    <a:pt x="12711" y="-85"/>
                    <a:pt x="14642" y="29"/>
                  </a:cubicBezTo>
                  <a:lnTo>
                    <a:pt x="381260" y="29"/>
                  </a:lnTo>
                  <a:cubicBezTo>
                    <a:pt x="383197" y="-97"/>
                    <a:pt x="385135" y="189"/>
                    <a:pt x="386946" y="869"/>
                  </a:cubicBezTo>
                  <a:cubicBezTo>
                    <a:pt x="388764" y="1543"/>
                    <a:pt x="390415" y="2595"/>
                    <a:pt x="391798" y="3955"/>
                  </a:cubicBezTo>
                  <a:cubicBezTo>
                    <a:pt x="393175" y="5315"/>
                    <a:pt x="394256" y="6950"/>
                    <a:pt x="394964" y="8756"/>
                  </a:cubicBezTo>
                  <a:cubicBezTo>
                    <a:pt x="395667" y="10562"/>
                    <a:pt x="395982" y="12493"/>
                    <a:pt x="395890" y="14431"/>
                  </a:cubicBezTo>
                  <a:lnTo>
                    <a:pt x="357485" y="369847"/>
                  </a:lnTo>
                  <a:cubicBezTo>
                    <a:pt x="356925" y="373304"/>
                    <a:pt x="355102" y="376436"/>
                    <a:pt x="352370" y="378630"/>
                  </a:cubicBezTo>
                  <a:cubicBezTo>
                    <a:pt x="349639" y="380825"/>
                    <a:pt x="346187" y="381934"/>
                    <a:pt x="342683" y="381734"/>
                  </a:cubicBezTo>
                  <a:lnTo>
                    <a:pt x="342683" y="381734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8E98FA7-E1E4-616D-7643-0965AEE4EB85}"/>
                </a:ext>
              </a:extLst>
            </p:cNvPr>
            <p:cNvSpPr/>
            <p:nvPr/>
          </p:nvSpPr>
          <p:spPr>
            <a:xfrm>
              <a:off x="2006105" y="4306164"/>
              <a:ext cx="506664" cy="488557"/>
            </a:xfrm>
            <a:custGeom>
              <a:avLst/>
              <a:gdLst>
                <a:gd name="connsiteX0" fmla="*/ 342683 w 395905"/>
                <a:gd name="connsiteY0" fmla="*/ 381734 h 381756"/>
                <a:gd name="connsiteX1" fmla="*/ 53047 w 395905"/>
                <a:gd name="connsiteY1" fmla="*/ 381734 h 381756"/>
                <a:gd name="connsiteX2" fmla="*/ 43486 w 395905"/>
                <a:gd name="connsiteY2" fmla="*/ 378556 h 381756"/>
                <a:gd name="connsiteX3" fmla="*/ 38417 w 395905"/>
                <a:gd name="connsiteY3" fmla="*/ 369847 h 381756"/>
                <a:gd name="connsiteX4" fmla="*/ 12 w 395905"/>
                <a:gd name="connsiteY4" fmla="*/ 14431 h 381756"/>
                <a:gd name="connsiteX5" fmla="*/ 960 w 395905"/>
                <a:gd name="connsiteY5" fmla="*/ 8767 h 381756"/>
                <a:gd name="connsiteX6" fmla="*/ 4127 w 395905"/>
                <a:gd name="connsiteY6" fmla="*/ 3978 h 381756"/>
                <a:gd name="connsiteX7" fmla="*/ 8967 w 395905"/>
                <a:gd name="connsiteY7" fmla="*/ 886 h 381756"/>
                <a:gd name="connsiteX8" fmla="*/ 14642 w 395905"/>
                <a:gd name="connsiteY8" fmla="*/ 29 h 381756"/>
                <a:gd name="connsiteX9" fmla="*/ 381260 w 395905"/>
                <a:gd name="connsiteY9" fmla="*/ 29 h 381756"/>
                <a:gd name="connsiteX10" fmla="*/ 386946 w 395905"/>
                <a:gd name="connsiteY10" fmla="*/ 869 h 381756"/>
                <a:gd name="connsiteX11" fmla="*/ 391798 w 395905"/>
                <a:gd name="connsiteY11" fmla="*/ 3955 h 381756"/>
                <a:gd name="connsiteX12" fmla="*/ 394964 w 395905"/>
                <a:gd name="connsiteY12" fmla="*/ 8756 h 381756"/>
                <a:gd name="connsiteX13" fmla="*/ 395890 w 395905"/>
                <a:gd name="connsiteY13" fmla="*/ 14431 h 381756"/>
                <a:gd name="connsiteX14" fmla="*/ 357485 w 395905"/>
                <a:gd name="connsiteY14" fmla="*/ 369847 h 381756"/>
                <a:gd name="connsiteX15" fmla="*/ 352370 w 395905"/>
                <a:gd name="connsiteY15" fmla="*/ 378630 h 381756"/>
                <a:gd name="connsiteX16" fmla="*/ 342683 w 395905"/>
                <a:gd name="connsiteY16" fmla="*/ 381734 h 381756"/>
                <a:gd name="connsiteX17" fmla="*/ 342683 w 395905"/>
                <a:gd name="connsiteY17" fmla="*/ 381734 h 38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05" h="381756">
                  <a:moveTo>
                    <a:pt x="342683" y="381734"/>
                  </a:moveTo>
                  <a:lnTo>
                    <a:pt x="53047" y="381734"/>
                  </a:lnTo>
                  <a:cubicBezTo>
                    <a:pt x="49578" y="381877"/>
                    <a:pt x="46178" y="380745"/>
                    <a:pt x="43486" y="378556"/>
                  </a:cubicBezTo>
                  <a:cubicBezTo>
                    <a:pt x="40789" y="376367"/>
                    <a:pt x="38988" y="373270"/>
                    <a:pt x="38417" y="369847"/>
                  </a:cubicBezTo>
                  <a:lnTo>
                    <a:pt x="12" y="14431"/>
                  </a:lnTo>
                  <a:cubicBezTo>
                    <a:pt x="-68" y="12493"/>
                    <a:pt x="252" y="10567"/>
                    <a:pt x="960" y="8767"/>
                  </a:cubicBezTo>
                  <a:cubicBezTo>
                    <a:pt x="1669" y="6967"/>
                    <a:pt x="2750" y="5333"/>
                    <a:pt x="4127" y="3978"/>
                  </a:cubicBezTo>
                  <a:cubicBezTo>
                    <a:pt x="5510" y="2618"/>
                    <a:pt x="7156" y="1566"/>
                    <a:pt x="8967" y="886"/>
                  </a:cubicBezTo>
                  <a:cubicBezTo>
                    <a:pt x="10779" y="206"/>
                    <a:pt x="12711" y="-85"/>
                    <a:pt x="14642" y="29"/>
                  </a:cubicBezTo>
                  <a:lnTo>
                    <a:pt x="381260" y="29"/>
                  </a:lnTo>
                  <a:cubicBezTo>
                    <a:pt x="383197" y="-97"/>
                    <a:pt x="385135" y="189"/>
                    <a:pt x="386946" y="869"/>
                  </a:cubicBezTo>
                  <a:cubicBezTo>
                    <a:pt x="388764" y="1543"/>
                    <a:pt x="390415" y="2595"/>
                    <a:pt x="391798" y="3955"/>
                  </a:cubicBezTo>
                  <a:cubicBezTo>
                    <a:pt x="393175" y="5315"/>
                    <a:pt x="394256" y="6950"/>
                    <a:pt x="394964" y="8756"/>
                  </a:cubicBezTo>
                  <a:cubicBezTo>
                    <a:pt x="395667" y="10562"/>
                    <a:pt x="395982" y="12493"/>
                    <a:pt x="395890" y="14431"/>
                  </a:cubicBezTo>
                  <a:lnTo>
                    <a:pt x="357485" y="369847"/>
                  </a:lnTo>
                  <a:cubicBezTo>
                    <a:pt x="356925" y="373304"/>
                    <a:pt x="355102" y="376436"/>
                    <a:pt x="352370" y="378630"/>
                  </a:cubicBezTo>
                  <a:cubicBezTo>
                    <a:pt x="349639" y="380825"/>
                    <a:pt x="346187" y="381934"/>
                    <a:pt x="342683" y="381734"/>
                  </a:cubicBezTo>
                  <a:lnTo>
                    <a:pt x="342683" y="381734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2F5D635-D127-7A0A-C95E-53A94F2E23B4}"/>
                </a:ext>
              </a:extLst>
            </p:cNvPr>
            <p:cNvSpPr/>
            <p:nvPr/>
          </p:nvSpPr>
          <p:spPr>
            <a:xfrm>
              <a:off x="2006020" y="4322188"/>
              <a:ext cx="506742" cy="488323"/>
            </a:xfrm>
            <a:custGeom>
              <a:avLst/>
              <a:gdLst>
                <a:gd name="connsiteX0" fmla="*/ 342744 w 395966"/>
                <a:gd name="connsiteY0" fmla="*/ 381557 h 381573"/>
                <a:gd name="connsiteX1" fmla="*/ 53108 w 395966"/>
                <a:gd name="connsiteY1" fmla="*/ 381557 h 381573"/>
                <a:gd name="connsiteX2" fmla="*/ 43558 w 395966"/>
                <a:gd name="connsiteY2" fmla="*/ 378471 h 381573"/>
                <a:gd name="connsiteX3" fmla="*/ 38420 w 395966"/>
                <a:gd name="connsiteY3" fmla="*/ 369842 h 381573"/>
                <a:gd name="connsiteX4" fmla="*/ 16 w 395966"/>
                <a:gd name="connsiteY4" fmla="*/ 14483 h 381573"/>
                <a:gd name="connsiteX5" fmla="*/ 947 w 395966"/>
                <a:gd name="connsiteY5" fmla="*/ 8802 h 381573"/>
                <a:gd name="connsiteX6" fmla="*/ 4107 w 395966"/>
                <a:gd name="connsiteY6" fmla="*/ 3996 h 381573"/>
                <a:gd name="connsiteX7" fmla="*/ 8954 w 395966"/>
                <a:gd name="connsiteY7" fmla="*/ 893 h 381573"/>
                <a:gd name="connsiteX8" fmla="*/ 14646 w 395966"/>
                <a:gd name="connsiteY8" fmla="*/ 24 h 381573"/>
                <a:gd name="connsiteX9" fmla="*/ 381320 w 395966"/>
                <a:gd name="connsiteY9" fmla="*/ 24 h 381573"/>
                <a:gd name="connsiteX10" fmla="*/ 387012 w 395966"/>
                <a:gd name="connsiteY10" fmla="*/ 893 h 381573"/>
                <a:gd name="connsiteX11" fmla="*/ 391859 w 395966"/>
                <a:gd name="connsiteY11" fmla="*/ 3996 h 381573"/>
                <a:gd name="connsiteX12" fmla="*/ 395019 w 395966"/>
                <a:gd name="connsiteY12" fmla="*/ 8802 h 381573"/>
                <a:gd name="connsiteX13" fmla="*/ 395951 w 395966"/>
                <a:gd name="connsiteY13" fmla="*/ 14483 h 381573"/>
                <a:gd name="connsiteX14" fmla="*/ 357374 w 395966"/>
                <a:gd name="connsiteY14" fmla="*/ 369842 h 381573"/>
                <a:gd name="connsiteX15" fmla="*/ 352271 w 395966"/>
                <a:gd name="connsiteY15" fmla="*/ 378465 h 381573"/>
                <a:gd name="connsiteX16" fmla="*/ 342744 w 395966"/>
                <a:gd name="connsiteY16" fmla="*/ 381557 h 381573"/>
                <a:gd name="connsiteX17" fmla="*/ 342744 w 395966"/>
                <a:gd name="connsiteY17" fmla="*/ 381557 h 38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66" h="381573">
                  <a:moveTo>
                    <a:pt x="342744" y="381557"/>
                  </a:moveTo>
                  <a:lnTo>
                    <a:pt x="53108" y="381557"/>
                  </a:lnTo>
                  <a:cubicBezTo>
                    <a:pt x="49656" y="381723"/>
                    <a:pt x="46261" y="380626"/>
                    <a:pt x="43558" y="378471"/>
                  </a:cubicBezTo>
                  <a:cubicBezTo>
                    <a:pt x="40855" y="376317"/>
                    <a:pt x="39026" y="373248"/>
                    <a:pt x="38420" y="369842"/>
                  </a:cubicBezTo>
                  <a:lnTo>
                    <a:pt x="16" y="14483"/>
                  </a:lnTo>
                  <a:cubicBezTo>
                    <a:pt x="-76" y="12546"/>
                    <a:pt x="238" y="10614"/>
                    <a:pt x="947" y="8802"/>
                  </a:cubicBezTo>
                  <a:cubicBezTo>
                    <a:pt x="1650" y="6996"/>
                    <a:pt x="2730" y="5362"/>
                    <a:pt x="4107" y="3996"/>
                  </a:cubicBezTo>
                  <a:cubicBezTo>
                    <a:pt x="5490" y="2630"/>
                    <a:pt x="7142" y="1573"/>
                    <a:pt x="8954" y="893"/>
                  </a:cubicBezTo>
                  <a:cubicBezTo>
                    <a:pt x="10771" y="207"/>
                    <a:pt x="12708" y="-90"/>
                    <a:pt x="14646" y="24"/>
                  </a:cubicBezTo>
                  <a:lnTo>
                    <a:pt x="381320" y="24"/>
                  </a:lnTo>
                  <a:cubicBezTo>
                    <a:pt x="383258" y="-90"/>
                    <a:pt x="385195" y="207"/>
                    <a:pt x="387012" y="893"/>
                  </a:cubicBezTo>
                  <a:cubicBezTo>
                    <a:pt x="388824" y="1573"/>
                    <a:pt x="390476" y="2630"/>
                    <a:pt x="391859" y="3996"/>
                  </a:cubicBezTo>
                  <a:cubicBezTo>
                    <a:pt x="393236" y="5362"/>
                    <a:pt x="394316" y="6996"/>
                    <a:pt x="395019" y="8802"/>
                  </a:cubicBezTo>
                  <a:cubicBezTo>
                    <a:pt x="395728" y="10614"/>
                    <a:pt x="396042" y="12546"/>
                    <a:pt x="395951" y="14483"/>
                  </a:cubicBezTo>
                  <a:lnTo>
                    <a:pt x="357374" y="369842"/>
                  </a:lnTo>
                  <a:cubicBezTo>
                    <a:pt x="356780" y="373242"/>
                    <a:pt x="354968" y="376311"/>
                    <a:pt x="352271" y="378465"/>
                  </a:cubicBezTo>
                  <a:cubicBezTo>
                    <a:pt x="349579" y="380620"/>
                    <a:pt x="346190" y="381723"/>
                    <a:pt x="342744" y="381557"/>
                  </a:cubicBezTo>
                  <a:lnTo>
                    <a:pt x="342744" y="381557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E2F4FA0-E8DD-F1F0-1865-853C6278B100}"/>
                </a:ext>
              </a:extLst>
            </p:cNvPr>
            <p:cNvSpPr/>
            <p:nvPr/>
          </p:nvSpPr>
          <p:spPr>
            <a:xfrm>
              <a:off x="2402370" y="4372947"/>
              <a:ext cx="46366" cy="46395"/>
            </a:xfrm>
            <a:custGeom>
              <a:avLst/>
              <a:gdLst>
                <a:gd name="connsiteX0" fmla="*/ 36119 w 36230"/>
                <a:gd name="connsiteY0" fmla="*/ 16139 h 36253"/>
                <a:gd name="connsiteX1" fmla="*/ 34079 w 36230"/>
                <a:gd name="connsiteY1" fmla="*/ 26701 h 36253"/>
                <a:gd name="connsiteX2" fmla="*/ 26409 w 36230"/>
                <a:gd name="connsiteY2" fmla="*/ 34245 h 36253"/>
                <a:gd name="connsiteX3" fmla="*/ 15813 w 36230"/>
                <a:gd name="connsiteY3" fmla="*/ 36108 h 36253"/>
                <a:gd name="connsiteX4" fmla="*/ 6029 w 36230"/>
                <a:gd name="connsiteY4" fmla="*/ 31633 h 36253"/>
                <a:gd name="connsiteX5" fmla="*/ 508 w 36230"/>
                <a:gd name="connsiteY5" fmla="*/ 22403 h 36253"/>
                <a:gd name="connsiteX6" fmla="*/ 1194 w 36230"/>
                <a:gd name="connsiteY6" fmla="*/ 11670 h 36253"/>
                <a:gd name="connsiteX7" fmla="*/ 7847 w 36230"/>
                <a:gd name="connsiteY7" fmla="*/ 3212 h 36253"/>
                <a:gd name="connsiteX8" fmla="*/ 18116 w 36230"/>
                <a:gd name="connsiteY8" fmla="*/ 23 h 36253"/>
                <a:gd name="connsiteX9" fmla="*/ 30444 w 36230"/>
                <a:gd name="connsiteY9" fmla="*/ 4366 h 36253"/>
                <a:gd name="connsiteX10" fmla="*/ 36119 w 36230"/>
                <a:gd name="connsiteY10" fmla="*/ 16139 h 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230" h="36253">
                  <a:moveTo>
                    <a:pt x="36119" y="16139"/>
                  </a:moveTo>
                  <a:cubicBezTo>
                    <a:pt x="36524" y="19786"/>
                    <a:pt x="35816" y="23466"/>
                    <a:pt x="34079" y="26701"/>
                  </a:cubicBezTo>
                  <a:cubicBezTo>
                    <a:pt x="32347" y="29935"/>
                    <a:pt x="29672" y="32564"/>
                    <a:pt x="26409" y="34245"/>
                  </a:cubicBezTo>
                  <a:cubicBezTo>
                    <a:pt x="23152" y="35925"/>
                    <a:pt x="19454" y="36571"/>
                    <a:pt x="15813" y="36108"/>
                  </a:cubicBezTo>
                  <a:cubicBezTo>
                    <a:pt x="12178" y="35645"/>
                    <a:pt x="8767" y="34085"/>
                    <a:pt x="6029" y="31633"/>
                  </a:cubicBezTo>
                  <a:cubicBezTo>
                    <a:pt x="3298" y="29187"/>
                    <a:pt x="1371" y="25969"/>
                    <a:pt x="508" y="22403"/>
                  </a:cubicBezTo>
                  <a:cubicBezTo>
                    <a:pt x="-355" y="18837"/>
                    <a:pt x="-115" y="15094"/>
                    <a:pt x="1194" y="11670"/>
                  </a:cubicBezTo>
                  <a:cubicBezTo>
                    <a:pt x="2503" y="8241"/>
                    <a:pt x="4823" y="5292"/>
                    <a:pt x="7847" y="3212"/>
                  </a:cubicBezTo>
                  <a:cubicBezTo>
                    <a:pt x="10870" y="1132"/>
                    <a:pt x="14448" y="17"/>
                    <a:pt x="18116" y="23"/>
                  </a:cubicBezTo>
                  <a:cubicBezTo>
                    <a:pt x="22637" y="-211"/>
                    <a:pt x="27066" y="1349"/>
                    <a:pt x="30444" y="4366"/>
                  </a:cubicBezTo>
                  <a:cubicBezTo>
                    <a:pt x="33816" y="7390"/>
                    <a:pt x="35856" y="11619"/>
                    <a:pt x="36119" y="16139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6C1BE38-6442-33B7-32AE-5F0AF9F8EC57}"/>
                </a:ext>
              </a:extLst>
            </p:cNvPr>
            <p:cNvSpPr/>
            <p:nvPr/>
          </p:nvSpPr>
          <p:spPr>
            <a:xfrm>
              <a:off x="2402450" y="4368734"/>
              <a:ext cx="46084" cy="23989"/>
            </a:xfrm>
            <a:custGeom>
              <a:avLst/>
              <a:gdLst>
                <a:gd name="connsiteX0" fmla="*/ 18065 w 36010"/>
                <a:gd name="connsiteY0" fmla="*/ 3314 h 18745"/>
                <a:gd name="connsiteX1" fmla="*/ 30124 w 36010"/>
                <a:gd name="connsiteY1" fmla="*/ 7441 h 18745"/>
                <a:gd name="connsiteX2" fmla="*/ 36010 w 36010"/>
                <a:gd name="connsiteY2" fmla="*/ 18745 h 18745"/>
                <a:gd name="connsiteX3" fmla="*/ 36010 w 36010"/>
                <a:gd name="connsiteY3" fmla="*/ 18002 h 18745"/>
                <a:gd name="connsiteX4" fmla="*/ 30735 w 36010"/>
                <a:gd name="connsiteY4" fmla="*/ 5275 h 18745"/>
                <a:gd name="connsiteX5" fmla="*/ 18002 w 36010"/>
                <a:gd name="connsiteY5" fmla="*/ 0 h 18745"/>
                <a:gd name="connsiteX6" fmla="*/ 5275 w 36010"/>
                <a:gd name="connsiteY6" fmla="*/ 5275 h 18745"/>
                <a:gd name="connsiteX7" fmla="*/ 0 w 36010"/>
                <a:gd name="connsiteY7" fmla="*/ 18002 h 18745"/>
                <a:gd name="connsiteX8" fmla="*/ 0 w 36010"/>
                <a:gd name="connsiteY8" fmla="*/ 18745 h 18745"/>
                <a:gd name="connsiteX9" fmla="*/ 5927 w 36010"/>
                <a:gd name="connsiteY9" fmla="*/ 7395 h 18745"/>
                <a:gd name="connsiteX10" fmla="*/ 18065 w 36010"/>
                <a:gd name="connsiteY10" fmla="*/ 3314 h 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10" h="18745">
                  <a:moveTo>
                    <a:pt x="18065" y="3314"/>
                  </a:moveTo>
                  <a:cubicBezTo>
                    <a:pt x="22466" y="3092"/>
                    <a:pt x="26781" y="4566"/>
                    <a:pt x="30124" y="7441"/>
                  </a:cubicBezTo>
                  <a:cubicBezTo>
                    <a:pt x="33467" y="10310"/>
                    <a:pt x="35570" y="14362"/>
                    <a:pt x="36010" y="18745"/>
                  </a:cubicBezTo>
                  <a:cubicBezTo>
                    <a:pt x="36010" y="18745"/>
                    <a:pt x="36010" y="18231"/>
                    <a:pt x="36010" y="18002"/>
                  </a:cubicBezTo>
                  <a:cubicBezTo>
                    <a:pt x="36010" y="13230"/>
                    <a:pt x="34113" y="8652"/>
                    <a:pt x="30735" y="5275"/>
                  </a:cubicBezTo>
                  <a:cubicBezTo>
                    <a:pt x="27358" y="1897"/>
                    <a:pt x="22780" y="0"/>
                    <a:pt x="18002" y="0"/>
                  </a:cubicBezTo>
                  <a:cubicBezTo>
                    <a:pt x="13230" y="0"/>
                    <a:pt x="8653" y="1897"/>
                    <a:pt x="5275" y="5275"/>
                  </a:cubicBezTo>
                  <a:cubicBezTo>
                    <a:pt x="1898" y="8652"/>
                    <a:pt x="0" y="13230"/>
                    <a:pt x="0" y="18002"/>
                  </a:cubicBezTo>
                  <a:lnTo>
                    <a:pt x="0" y="18745"/>
                  </a:lnTo>
                  <a:cubicBezTo>
                    <a:pt x="440" y="14339"/>
                    <a:pt x="2560" y="10275"/>
                    <a:pt x="5927" y="7395"/>
                  </a:cubicBezTo>
                  <a:cubicBezTo>
                    <a:pt x="9293" y="4520"/>
                    <a:pt x="13642" y="3057"/>
                    <a:pt x="18065" y="3314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5001B61-0B33-0CD2-7BAE-3003E21A970E}"/>
                </a:ext>
              </a:extLst>
            </p:cNvPr>
            <p:cNvSpPr/>
            <p:nvPr/>
          </p:nvSpPr>
          <p:spPr>
            <a:xfrm>
              <a:off x="2410682" y="4380835"/>
              <a:ext cx="29255" cy="29298"/>
            </a:xfrm>
            <a:custGeom>
              <a:avLst/>
              <a:gdLst>
                <a:gd name="connsiteX0" fmla="*/ 22766 w 22860"/>
                <a:gd name="connsiteY0" fmla="*/ 9976 h 22893"/>
                <a:gd name="connsiteX1" fmla="*/ 21600 w 22860"/>
                <a:gd name="connsiteY1" fmla="*/ 16680 h 22893"/>
                <a:gd name="connsiteX2" fmla="*/ 16834 w 22860"/>
                <a:gd name="connsiteY2" fmla="*/ 21532 h 22893"/>
                <a:gd name="connsiteX3" fmla="*/ 10159 w 22860"/>
                <a:gd name="connsiteY3" fmla="*/ 22823 h 22893"/>
                <a:gd name="connsiteX4" fmla="*/ 3929 w 22860"/>
                <a:gd name="connsiteY4" fmla="*/ 20085 h 22893"/>
                <a:gd name="connsiteX5" fmla="*/ 358 w 22860"/>
                <a:gd name="connsiteY5" fmla="*/ 14296 h 22893"/>
                <a:gd name="connsiteX6" fmla="*/ 706 w 22860"/>
                <a:gd name="connsiteY6" fmla="*/ 7501 h 22893"/>
                <a:gd name="connsiteX7" fmla="*/ 4855 w 22860"/>
                <a:gd name="connsiteY7" fmla="*/ 2112 h 22893"/>
                <a:gd name="connsiteX8" fmla="*/ 11336 w 22860"/>
                <a:gd name="connsiteY8" fmla="*/ 32 h 22893"/>
                <a:gd name="connsiteX9" fmla="*/ 15491 w 22860"/>
                <a:gd name="connsiteY9" fmla="*/ 540 h 22893"/>
                <a:gd name="connsiteX10" fmla="*/ 19131 w 22860"/>
                <a:gd name="connsiteY10" fmla="*/ 2609 h 22893"/>
                <a:gd name="connsiteX11" fmla="*/ 21686 w 22860"/>
                <a:gd name="connsiteY11" fmla="*/ 5929 h 22893"/>
                <a:gd name="connsiteX12" fmla="*/ 22766 w 22860"/>
                <a:gd name="connsiteY12" fmla="*/ 9976 h 2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" h="22893">
                  <a:moveTo>
                    <a:pt x="22766" y="9976"/>
                  </a:moveTo>
                  <a:cubicBezTo>
                    <a:pt x="23063" y="12279"/>
                    <a:pt x="22657" y="14616"/>
                    <a:pt x="21600" y="16680"/>
                  </a:cubicBezTo>
                  <a:cubicBezTo>
                    <a:pt x="20543" y="18742"/>
                    <a:pt x="18880" y="20434"/>
                    <a:pt x="16834" y="21532"/>
                  </a:cubicBezTo>
                  <a:cubicBezTo>
                    <a:pt x="14793" y="22629"/>
                    <a:pt x="12462" y="23080"/>
                    <a:pt x="10159" y="22823"/>
                  </a:cubicBezTo>
                  <a:cubicBezTo>
                    <a:pt x="7850" y="22560"/>
                    <a:pt x="5678" y="21606"/>
                    <a:pt x="3929" y="20085"/>
                  </a:cubicBezTo>
                  <a:cubicBezTo>
                    <a:pt x="2175" y="18565"/>
                    <a:pt x="935" y="16542"/>
                    <a:pt x="358" y="14296"/>
                  </a:cubicBezTo>
                  <a:cubicBezTo>
                    <a:pt x="-220" y="12050"/>
                    <a:pt x="-94" y="9678"/>
                    <a:pt x="706" y="7501"/>
                  </a:cubicBezTo>
                  <a:cubicBezTo>
                    <a:pt x="1512" y="5324"/>
                    <a:pt x="2958" y="3449"/>
                    <a:pt x="4855" y="2112"/>
                  </a:cubicBezTo>
                  <a:cubicBezTo>
                    <a:pt x="6752" y="780"/>
                    <a:pt x="9016" y="55"/>
                    <a:pt x="11336" y="32"/>
                  </a:cubicBezTo>
                  <a:cubicBezTo>
                    <a:pt x="12742" y="-77"/>
                    <a:pt x="14153" y="94"/>
                    <a:pt x="15491" y="540"/>
                  </a:cubicBezTo>
                  <a:cubicBezTo>
                    <a:pt x="16828" y="980"/>
                    <a:pt x="18068" y="1683"/>
                    <a:pt x="19131" y="2609"/>
                  </a:cubicBezTo>
                  <a:cubicBezTo>
                    <a:pt x="20194" y="3535"/>
                    <a:pt x="21063" y="4666"/>
                    <a:pt x="21686" y="5929"/>
                  </a:cubicBezTo>
                  <a:cubicBezTo>
                    <a:pt x="22309" y="7192"/>
                    <a:pt x="22674" y="8570"/>
                    <a:pt x="22766" y="997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B2E20CC-DF13-C1E6-0D33-04F0F06C6426}"/>
                </a:ext>
              </a:extLst>
            </p:cNvPr>
            <p:cNvSpPr/>
            <p:nvPr/>
          </p:nvSpPr>
          <p:spPr>
            <a:xfrm>
              <a:off x="2411425" y="4391992"/>
              <a:ext cx="28578" cy="12988"/>
            </a:xfrm>
            <a:custGeom>
              <a:avLst/>
              <a:gdLst>
                <a:gd name="connsiteX0" fmla="*/ 11051 w 22331"/>
                <a:gd name="connsiteY0" fmla="*/ 8630 h 10149"/>
                <a:gd name="connsiteX1" fmla="*/ 3948 w 22331"/>
                <a:gd name="connsiteY1" fmla="*/ 6344 h 10149"/>
                <a:gd name="connsiteX2" fmla="*/ 21 w 22331"/>
                <a:gd name="connsiteY2" fmla="*/ 0 h 10149"/>
                <a:gd name="connsiteX3" fmla="*/ 21 w 22331"/>
                <a:gd name="connsiteY3" fmla="*/ 1257 h 10149"/>
                <a:gd name="connsiteX4" fmla="*/ 4034 w 22331"/>
                <a:gd name="connsiteY4" fmla="*/ 7652 h 10149"/>
                <a:gd name="connsiteX5" fmla="*/ 11166 w 22331"/>
                <a:gd name="connsiteY5" fmla="*/ 10150 h 10149"/>
                <a:gd name="connsiteX6" fmla="*/ 18292 w 22331"/>
                <a:gd name="connsiteY6" fmla="*/ 7652 h 10149"/>
                <a:gd name="connsiteX7" fmla="*/ 22310 w 22331"/>
                <a:gd name="connsiteY7" fmla="*/ 1257 h 10149"/>
                <a:gd name="connsiteX8" fmla="*/ 22310 w 22331"/>
                <a:gd name="connsiteY8" fmla="*/ 0 h 10149"/>
                <a:gd name="connsiteX9" fmla="*/ 18315 w 22331"/>
                <a:gd name="connsiteY9" fmla="*/ 6452 h 10149"/>
                <a:gd name="connsiteX10" fmla="*/ 11051 w 22331"/>
                <a:gd name="connsiteY10" fmla="*/ 8630 h 1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31" h="10149">
                  <a:moveTo>
                    <a:pt x="11051" y="8630"/>
                  </a:moveTo>
                  <a:cubicBezTo>
                    <a:pt x="8485" y="8738"/>
                    <a:pt x="5965" y="7926"/>
                    <a:pt x="3948" y="6344"/>
                  </a:cubicBezTo>
                  <a:cubicBezTo>
                    <a:pt x="1925" y="4766"/>
                    <a:pt x="536" y="2515"/>
                    <a:pt x="21" y="0"/>
                  </a:cubicBezTo>
                  <a:cubicBezTo>
                    <a:pt x="-7" y="417"/>
                    <a:pt x="-7" y="840"/>
                    <a:pt x="21" y="1257"/>
                  </a:cubicBezTo>
                  <a:cubicBezTo>
                    <a:pt x="593" y="3783"/>
                    <a:pt x="2010" y="6041"/>
                    <a:pt x="4034" y="7652"/>
                  </a:cubicBezTo>
                  <a:cubicBezTo>
                    <a:pt x="6062" y="9270"/>
                    <a:pt x="8571" y="10150"/>
                    <a:pt x="11166" y="10150"/>
                  </a:cubicBezTo>
                  <a:cubicBezTo>
                    <a:pt x="13755" y="10150"/>
                    <a:pt x="16269" y="9270"/>
                    <a:pt x="18292" y="7652"/>
                  </a:cubicBezTo>
                  <a:cubicBezTo>
                    <a:pt x="20316" y="6041"/>
                    <a:pt x="21733" y="3783"/>
                    <a:pt x="22310" y="1257"/>
                  </a:cubicBezTo>
                  <a:cubicBezTo>
                    <a:pt x="22339" y="840"/>
                    <a:pt x="22339" y="417"/>
                    <a:pt x="22310" y="0"/>
                  </a:cubicBezTo>
                  <a:cubicBezTo>
                    <a:pt x="21813" y="2566"/>
                    <a:pt x="20390" y="4864"/>
                    <a:pt x="18315" y="6452"/>
                  </a:cubicBezTo>
                  <a:cubicBezTo>
                    <a:pt x="16241" y="8041"/>
                    <a:pt x="13657" y="8818"/>
                    <a:pt x="11051" y="86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8A63BB1-DC59-2BF1-97B0-C5BF23B993BA}"/>
                </a:ext>
              </a:extLst>
            </p:cNvPr>
            <p:cNvSpPr/>
            <p:nvPr/>
          </p:nvSpPr>
          <p:spPr>
            <a:xfrm>
              <a:off x="1975964" y="4407101"/>
              <a:ext cx="438015" cy="336394"/>
            </a:xfrm>
            <a:custGeom>
              <a:avLst/>
              <a:gdLst>
                <a:gd name="connsiteX0" fmla="*/ 41103 w 342263"/>
                <a:gd name="connsiteY0" fmla="*/ 45173 h 262857"/>
                <a:gd name="connsiteX1" fmla="*/ 29673 w 342263"/>
                <a:gd name="connsiteY1" fmla="*/ 116953 h 262857"/>
                <a:gd name="connsiteX2" fmla="*/ 20814 w 342263"/>
                <a:gd name="connsiteY2" fmla="*/ 116953 h 262857"/>
                <a:gd name="connsiteX3" fmla="*/ 4070 w 342263"/>
                <a:gd name="connsiteY3" fmla="*/ 155186 h 262857"/>
                <a:gd name="connsiteX4" fmla="*/ 1063 w 342263"/>
                <a:gd name="connsiteY4" fmla="*/ 184739 h 262857"/>
                <a:gd name="connsiteX5" fmla="*/ 15842 w 342263"/>
                <a:gd name="connsiteY5" fmla="*/ 210508 h 262857"/>
                <a:gd name="connsiteX6" fmla="*/ 25672 w 342263"/>
                <a:gd name="connsiteY6" fmla="*/ 219480 h 262857"/>
                <a:gd name="connsiteX7" fmla="*/ 96310 w 342263"/>
                <a:gd name="connsiteY7" fmla="*/ 247712 h 262857"/>
                <a:gd name="connsiteX8" fmla="*/ 147745 w 342263"/>
                <a:gd name="connsiteY8" fmla="*/ 250056 h 262857"/>
                <a:gd name="connsiteX9" fmla="*/ 196665 w 342263"/>
                <a:gd name="connsiteY9" fmla="*/ 253427 h 262857"/>
                <a:gd name="connsiteX10" fmla="*/ 328110 w 342263"/>
                <a:gd name="connsiteY10" fmla="*/ 262857 h 262857"/>
                <a:gd name="connsiteX11" fmla="*/ 336568 w 342263"/>
                <a:gd name="connsiteY11" fmla="*/ 239997 h 262857"/>
                <a:gd name="connsiteX12" fmla="*/ 188550 w 342263"/>
                <a:gd name="connsiteY12" fmla="*/ 218852 h 262857"/>
                <a:gd name="connsiteX13" fmla="*/ 188550 w 342263"/>
                <a:gd name="connsiteY13" fmla="*/ 209993 h 262857"/>
                <a:gd name="connsiteX14" fmla="*/ 316223 w 342263"/>
                <a:gd name="connsiteY14" fmla="*/ 206736 h 262857"/>
                <a:gd name="connsiteX15" fmla="*/ 307650 w 342263"/>
                <a:gd name="connsiteY15" fmla="*/ 178446 h 262857"/>
                <a:gd name="connsiteX16" fmla="*/ 155860 w 342263"/>
                <a:gd name="connsiteY16" fmla="*/ 161759 h 262857"/>
                <a:gd name="connsiteX17" fmla="*/ 230155 w 342263"/>
                <a:gd name="connsiteY17" fmla="*/ 123983 h 262857"/>
                <a:gd name="connsiteX18" fmla="*/ 251129 w 342263"/>
                <a:gd name="connsiteY18" fmla="*/ 94893 h 262857"/>
                <a:gd name="connsiteX19" fmla="*/ 131114 w 342263"/>
                <a:gd name="connsiteY19" fmla="*/ 113467 h 262857"/>
                <a:gd name="connsiteX20" fmla="*/ 76936 w 342263"/>
                <a:gd name="connsiteY20" fmla="*/ 83920 h 262857"/>
                <a:gd name="connsiteX21" fmla="*/ 68078 w 342263"/>
                <a:gd name="connsiteY21" fmla="*/ 41629 h 262857"/>
                <a:gd name="connsiteX22" fmla="*/ 53390 w 342263"/>
                <a:gd name="connsiteY22" fmla="*/ 1281 h 262857"/>
                <a:gd name="connsiteX23" fmla="*/ 51293 w 342263"/>
                <a:gd name="connsiteY23" fmla="*/ 150 h 262857"/>
                <a:gd name="connsiteX24" fmla="*/ 48910 w 342263"/>
                <a:gd name="connsiteY24" fmla="*/ 150 h 262857"/>
                <a:gd name="connsiteX25" fmla="*/ 46806 w 342263"/>
                <a:gd name="connsiteY25" fmla="*/ 1281 h 262857"/>
                <a:gd name="connsiteX26" fmla="*/ 45503 w 342263"/>
                <a:gd name="connsiteY26" fmla="*/ 3282 h 262857"/>
                <a:gd name="connsiteX27" fmla="*/ 41103 w 342263"/>
                <a:gd name="connsiteY27" fmla="*/ 45173 h 2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263" h="262857">
                  <a:moveTo>
                    <a:pt x="41103" y="45173"/>
                  </a:moveTo>
                  <a:cubicBezTo>
                    <a:pt x="33205" y="68267"/>
                    <a:pt x="29336" y="92550"/>
                    <a:pt x="29673" y="116953"/>
                  </a:cubicBezTo>
                  <a:lnTo>
                    <a:pt x="20814" y="116953"/>
                  </a:lnTo>
                  <a:lnTo>
                    <a:pt x="4070" y="155186"/>
                  </a:lnTo>
                  <a:cubicBezTo>
                    <a:pt x="6" y="164485"/>
                    <a:pt x="-1051" y="174817"/>
                    <a:pt x="1063" y="184739"/>
                  </a:cubicBezTo>
                  <a:cubicBezTo>
                    <a:pt x="3172" y="194666"/>
                    <a:pt x="8344" y="203678"/>
                    <a:pt x="15842" y="210508"/>
                  </a:cubicBezTo>
                  <a:lnTo>
                    <a:pt x="25672" y="219480"/>
                  </a:lnTo>
                  <a:cubicBezTo>
                    <a:pt x="45017" y="237145"/>
                    <a:pt x="70123" y="247181"/>
                    <a:pt x="96310" y="247712"/>
                  </a:cubicBezTo>
                  <a:cubicBezTo>
                    <a:pt x="119570" y="248170"/>
                    <a:pt x="144601" y="249541"/>
                    <a:pt x="147745" y="250056"/>
                  </a:cubicBezTo>
                  <a:cubicBezTo>
                    <a:pt x="163907" y="252736"/>
                    <a:pt x="180292" y="253867"/>
                    <a:pt x="196665" y="253427"/>
                  </a:cubicBezTo>
                  <a:cubicBezTo>
                    <a:pt x="206895" y="252284"/>
                    <a:pt x="315309" y="262914"/>
                    <a:pt x="328110" y="262857"/>
                  </a:cubicBezTo>
                  <a:cubicBezTo>
                    <a:pt x="340912" y="262800"/>
                    <a:pt x="347884" y="245312"/>
                    <a:pt x="336568" y="239997"/>
                  </a:cubicBezTo>
                  <a:cubicBezTo>
                    <a:pt x="329939" y="236797"/>
                    <a:pt x="223297" y="224109"/>
                    <a:pt x="188550" y="218852"/>
                  </a:cubicBezTo>
                  <a:cubicBezTo>
                    <a:pt x="181292" y="217708"/>
                    <a:pt x="188550" y="209993"/>
                    <a:pt x="188550" y="209993"/>
                  </a:cubicBezTo>
                  <a:cubicBezTo>
                    <a:pt x="188550" y="209993"/>
                    <a:pt x="303650" y="209993"/>
                    <a:pt x="316223" y="206736"/>
                  </a:cubicBezTo>
                  <a:cubicBezTo>
                    <a:pt x="328796" y="203478"/>
                    <a:pt x="330510" y="183476"/>
                    <a:pt x="307650" y="178446"/>
                  </a:cubicBezTo>
                  <a:cubicBezTo>
                    <a:pt x="289134" y="174446"/>
                    <a:pt x="161689" y="176961"/>
                    <a:pt x="155860" y="161759"/>
                  </a:cubicBezTo>
                  <a:cubicBezTo>
                    <a:pt x="150031" y="146557"/>
                    <a:pt x="215753" y="131755"/>
                    <a:pt x="230155" y="123983"/>
                  </a:cubicBezTo>
                  <a:cubicBezTo>
                    <a:pt x="244557" y="116210"/>
                    <a:pt x="259987" y="112553"/>
                    <a:pt x="251129" y="94893"/>
                  </a:cubicBezTo>
                  <a:cubicBezTo>
                    <a:pt x="245414" y="83863"/>
                    <a:pt x="148259" y="112038"/>
                    <a:pt x="131114" y="113467"/>
                  </a:cubicBezTo>
                  <a:cubicBezTo>
                    <a:pt x="113969" y="114896"/>
                    <a:pt x="89509" y="98322"/>
                    <a:pt x="76936" y="83920"/>
                  </a:cubicBezTo>
                  <a:cubicBezTo>
                    <a:pt x="70078" y="76091"/>
                    <a:pt x="68306" y="57288"/>
                    <a:pt x="68078" y="41629"/>
                  </a:cubicBezTo>
                  <a:cubicBezTo>
                    <a:pt x="68078" y="29113"/>
                    <a:pt x="63220" y="10026"/>
                    <a:pt x="53390" y="1281"/>
                  </a:cubicBezTo>
                  <a:cubicBezTo>
                    <a:pt x="52796" y="733"/>
                    <a:pt x="52076" y="344"/>
                    <a:pt x="51293" y="150"/>
                  </a:cubicBezTo>
                  <a:cubicBezTo>
                    <a:pt x="50510" y="-50"/>
                    <a:pt x="49692" y="-50"/>
                    <a:pt x="48910" y="150"/>
                  </a:cubicBezTo>
                  <a:cubicBezTo>
                    <a:pt x="48121" y="344"/>
                    <a:pt x="47401" y="739"/>
                    <a:pt x="46806" y="1281"/>
                  </a:cubicBezTo>
                  <a:cubicBezTo>
                    <a:pt x="46212" y="1830"/>
                    <a:pt x="45766" y="2516"/>
                    <a:pt x="45503" y="3282"/>
                  </a:cubicBezTo>
                  <a:lnTo>
                    <a:pt x="41103" y="4517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35E1E5-6FF2-5CD7-2978-7BE7BC1C37C6}"/>
                </a:ext>
              </a:extLst>
            </p:cNvPr>
            <p:cNvSpPr/>
            <p:nvPr/>
          </p:nvSpPr>
          <p:spPr>
            <a:xfrm>
              <a:off x="2009763" y="4685204"/>
              <a:ext cx="399334" cy="58370"/>
            </a:xfrm>
            <a:custGeom>
              <a:avLst/>
              <a:gdLst>
                <a:gd name="connsiteX0" fmla="*/ 10401 w 312038"/>
                <a:gd name="connsiteY0" fmla="*/ 0 h 45610"/>
                <a:gd name="connsiteX1" fmla="*/ 118472 w 312038"/>
                <a:gd name="connsiteY1" fmla="*/ 19145 h 45610"/>
                <a:gd name="connsiteX2" fmla="*/ 277749 w 312038"/>
                <a:gd name="connsiteY2" fmla="*/ 36862 h 45610"/>
                <a:gd name="connsiteX3" fmla="*/ 312039 w 312038"/>
                <a:gd name="connsiteY3" fmla="*/ 37890 h 45610"/>
                <a:gd name="connsiteX4" fmla="*/ 311022 w 312038"/>
                <a:gd name="connsiteY4" fmla="*/ 41131 h 45610"/>
                <a:gd name="connsiteX5" fmla="*/ 308838 w 312038"/>
                <a:gd name="connsiteY5" fmla="*/ 43725 h 45610"/>
                <a:gd name="connsiteX6" fmla="*/ 305821 w 312038"/>
                <a:gd name="connsiteY6" fmla="*/ 45280 h 45610"/>
                <a:gd name="connsiteX7" fmla="*/ 302438 w 312038"/>
                <a:gd name="connsiteY7" fmla="*/ 45549 h 45610"/>
                <a:gd name="connsiteX8" fmla="*/ 170993 w 312038"/>
                <a:gd name="connsiteY8" fmla="*/ 36119 h 45610"/>
                <a:gd name="connsiteX9" fmla="*/ 122072 w 312038"/>
                <a:gd name="connsiteY9" fmla="*/ 32747 h 45610"/>
                <a:gd name="connsiteX10" fmla="*/ 70637 w 312038"/>
                <a:gd name="connsiteY10" fmla="*/ 30404 h 45610"/>
                <a:gd name="connsiteX11" fmla="*/ 0 w 312038"/>
                <a:gd name="connsiteY11" fmla="*/ 2172 h 45610"/>
                <a:gd name="connsiteX12" fmla="*/ 10401 w 312038"/>
                <a:gd name="connsiteY12" fmla="*/ 0 h 4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2038" h="45610">
                  <a:moveTo>
                    <a:pt x="10401" y="0"/>
                  </a:moveTo>
                  <a:cubicBezTo>
                    <a:pt x="11716" y="1143"/>
                    <a:pt x="38976" y="28004"/>
                    <a:pt x="118472" y="19145"/>
                  </a:cubicBezTo>
                  <a:lnTo>
                    <a:pt x="277749" y="36862"/>
                  </a:lnTo>
                  <a:cubicBezTo>
                    <a:pt x="289036" y="39177"/>
                    <a:pt x="300637" y="39525"/>
                    <a:pt x="312039" y="37890"/>
                  </a:cubicBezTo>
                  <a:cubicBezTo>
                    <a:pt x="311919" y="39028"/>
                    <a:pt x="311576" y="40125"/>
                    <a:pt x="311022" y="41131"/>
                  </a:cubicBezTo>
                  <a:cubicBezTo>
                    <a:pt x="310473" y="42131"/>
                    <a:pt x="309730" y="43011"/>
                    <a:pt x="308838" y="43725"/>
                  </a:cubicBezTo>
                  <a:cubicBezTo>
                    <a:pt x="307947" y="44440"/>
                    <a:pt x="306918" y="44966"/>
                    <a:pt x="305821" y="45280"/>
                  </a:cubicBezTo>
                  <a:cubicBezTo>
                    <a:pt x="304724" y="45594"/>
                    <a:pt x="303575" y="45686"/>
                    <a:pt x="302438" y="45549"/>
                  </a:cubicBezTo>
                  <a:cubicBezTo>
                    <a:pt x="289408" y="45549"/>
                    <a:pt x="180994" y="34976"/>
                    <a:pt x="170993" y="36119"/>
                  </a:cubicBezTo>
                  <a:cubicBezTo>
                    <a:pt x="160991" y="37262"/>
                    <a:pt x="143846" y="35033"/>
                    <a:pt x="122072" y="32747"/>
                  </a:cubicBezTo>
                  <a:cubicBezTo>
                    <a:pt x="118758" y="32404"/>
                    <a:pt x="93497" y="30861"/>
                    <a:pt x="70637" y="30404"/>
                  </a:cubicBezTo>
                  <a:cubicBezTo>
                    <a:pt x="44445" y="29872"/>
                    <a:pt x="19345" y="19837"/>
                    <a:pt x="0" y="2172"/>
                  </a:cubicBezTo>
                  <a:lnTo>
                    <a:pt x="1040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A8D8D58-85DB-D23A-FA92-81055EBD9685}"/>
                </a:ext>
              </a:extLst>
            </p:cNvPr>
            <p:cNvSpPr/>
            <p:nvPr/>
          </p:nvSpPr>
          <p:spPr>
            <a:xfrm>
              <a:off x="1866572" y="2995488"/>
              <a:ext cx="305644" cy="324298"/>
            </a:xfrm>
            <a:custGeom>
              <a:avLst/>
              <a:gdLst>
                <a:gd name="connsiteX0" fmla="*/ 208712 w 238829"/>
                <a:gd name="connsiteY0" fmla="*/ 118529 h 253405"/>
                <a:gd name="connsiteX1" fmla="*/ 133102 w 238829"/>
                <a:gd name="connsiteY1" fmla="*/ 79438 h 253405"/>
                <a:gd name="connsiteX2" fmla="*/ 66580 w 238829"/>
                <a:gd name="connsiteY2" fmla="*/ 155962 h 253405"/>
                <a:gd name="connsiteX3" fmla="*/ 67266 w 238829"/>
                <a:gd name="connsiteY3" fmla="*/ 165963 h 253405"/>
                <a:gd name="connsiteX4" fmla="*/ 63185 w 238829"/>
                <a:gd name="connsiteY4" fmla="*/ 178468 h 253405"/>
                <a:gd name="connsiteX5" fmla="*/ 51549 w 238829"/>
                <a:gd name="connsiteY5" fmla="*/ 184594 h 253405"/>
                <a:gd name="connsiteX6" fmla="*/ 51549 w 238829"/>
                <a:gd name="connsiteY6" fmla="*/ 184594 h 253405"/>
                <a:gd name="connsiteX7" fmla="*/ 39256 w 238829"/>
                <a:gd name="connsiteY7" fmla="*/ 187275 h 253405"/>
                <a:gd name="connsiteX8" fmla="*/ 28941 w 238829"/>
                <a:gd name="connsiteY8" fmla="*/ 194487 h 253405"/>
                <a:gd name="connsiteX9" fmla="*/ 22197 w 238829"/>
                <a:gd name="connsiteY9" fmla="*/ 205111 h 253405"/>
                <a:gd name="connsiteX10" fmla="*/ 20060 w 238829"/>
                <a:gd name="connsiteY10" fmla="*/ 217513 h 253405"/>
                <a:gd name="connsiteX11" fmla="*/ 20745 w 238829"/>
                <a:gd name="connsiteY11" fmla="*/ 246831 h 253405"/>
                <a:gd name="connsiteX12" fmla="*/ 20277 w 238829"/>
                <a:gd name="connsiteY12" fmla="*/ 249294 h 253405"/>
                <a:gd name="connsiteX13" fmla="*/ 18888 w 238829"/>
                <a:gd name="connsiteY13" fmla="*/ 251391 h 253405"/>
                <a:gd name="connsiteX14" fmla="*/ 16808 w 238829"/>
                <a:gd name="connsiteY14" fmla="*/ 252791 h 253405"/>
                <a:gd name="connsiteX15" fmla="*/ 14345 w 238829"/>
                <a:gd name="connsiteY15" fmla="*/ 253289 h 253405"/>
                <a:gd name="connsiteX16" fmla="*/ 4286 w 238829"/>
                <a:gd name="connsiteY16" fmla="*/ 247574 h 253405"/>
                <a:gd name="connsiteX17" fmla="*/ 0 w 238829"/>
                <a:gd name="connsiteY17" fmla="*/ 216084 h 253405"/>
                <a:gd name="connsiteX18" fmla="*/ 30061 w 238829"/>
                <a:gd name="connsiteY18" fmla="*/ 38633 h 253405"/>
                <a:gd name="connsiteX19" fmla="*/ 177451 w 238829"/>
                <a:gd name="connsiteY19" fmla="*/ 0 h 253405"/>
                <a:gd name="connsiteX20" fmla="*/ 238830 w 238829"/>
                <a:gd name="connsiteY20" fmla="*/ 52064 h 253405"/>
                <a:gd name="connsiteX21" fmla="*/ 208712 w 238829"/>
                <a:gd name="connsiteY21" fmla="*/ 118529 h 25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8829" h="253405">
                  <a:moveTo>
                    <a:pt x="208712" y="118529"/>
                  </a:moveTo>
                  <a:cubicBezTo>
                    <a:pt x="189395" y="91326"/>
                    <a:pt x="167449" y="78524"/>
                    <a:pt x="133102" y="79438"/>
                  </a:cubicBezTo>
                  <a:cubicBezTo>
                    <a:pt x="94469" y="80124"/>
                    <a:pt x="62979" y="110871"/>
                    <a:pt x="66580" y="155962"/>
                  </a:cubicBezTo>
                  <a:lnTo>
                    <a:pt x="67266" y="165963"/>
                  </a:lnTo>
                  <a:cubicBezTo>
                    <a:pt x="67586" y="170501"/>
                    <a:pt x="66123" y="174987"/>
                    <a:pt x="63185" y="178468"/>
                  </a:cubicBezTo>
                  <a:cubicBezTo>
                    <a:pt x="60253" y="181943"/>
                    <a:pt x="56076" y="184143"/>
                    <a:pt x="51549" y="184594"/>
                  </a:cubicBezTo>
                  <a:lnTo>
                    <a:pt x="51549" y="184594"/>
                  </a:lnTo>
                  <a:cubicBezTo>
                    <a:pt x="47314" y="184669"/>
                    <a:pt x="43137" y="185577"/>
                    <a:pt x="39256" y="187275"/>
                  </a:cubicBezTo>
                  <a:cubicBezTo>
                    <a:pt x="35376" y="188978"/>
                    <a:pt x="31867" y="191424"/>
                    <a:pt x="28941" y="194487"/>
                  </a:cubicBezTo>
                  <a:cubicBezTo>
                    <a:pt x="26015" y="197545"/>
                    <a:pt x="23723" y="201157"/>
                    <a:pt x="22197" y="205111"/>
                  </a:cubicBezTo>
                  <a:cubicBezTo>
                    <a:pt x="20671" y="209060"/>
                    <a:pt x="19945" y="213278"/>
                    <a:pt x="20060" y="217513"/>
                  </a:cubicBezTo>
                  <a:lnTo>
                    <a:pt x="20745" y="246831"/>
                  </a:lnTo>
                  <a:cubicBezTo>
                    <a:pt x="20751" y="247677"/>
                    <a:pt x="20591" y="248511"/>
                    <a:pt x="20277" y="249294"/>
                  </a:cubicBezTo>
                  <a:cubicBezTo>
                    <a:pt x="19957" y="250077"/>
                    <a:pt x="19488" y="250791"/>
                    <a:pt x="18888" y="251391"/>
                  </a:cubicBezTo>
                  <a:cubicBezTo>
                    <a:pt x="18294" y="251991"/>
                    <a:pt x="17585" y="252472"/>
                    <a:pt x="16808" y="252791"/>
                  </a:cubicBezTo>
                  <a:cubicBezTo>
                    <a:pt x="16025" y="253117"/>
                    <a:pt x="15191" y="253289"/>
                    <a:pt x="14345" y="253289"/>
                  </a:cubicBezTo>
                  <a:cubicBezTo>
                    <a:pt x="14345" y="253289"/>
                    <a:pt x="5715" y="254718"/>
                    <a:pt x="4286" y="247574"/>
                  </a:cubicBezTo>
                  <a:lnTo>
                    <a:pt x="0" y="216084"/>
                  </a:lnTo>
                  <a:lnTo>
                    <a:pt x="30061" y="38633"/>
                  </a:lnTo>
                  <a:lnTo>
                    <a:pt x="177451" y="0"/>
                  </a:lnTo>
                  <a:lnTo>
                    <a:pt x="238830" y="52064"/>
                  </a:lnTo>
                  <a:lnTo>
                    <a:pt x="208712" y="118529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8006962-8715-E327-80D5-E1BF0B64F7A4}"/>
                </a:ext>
              </a:extLst>
            </p:cNvPr>
            <p:cNvSpPr/>
            <p:nvPr/>
          </p:nvSpPr>
          <p:spPr>
            <a:xfrm>
              <a:off x="2045932" y="3451359"/>
              <a:ext cx="84379" cy="37894"/>
            </a:xfrm>
            <a:custGeom>
              <a:avLst/>
              <a:gdLst>
                <a:gd name="connsiteX0" fmla="*/ 2541 w 65933"/>
                <a:gd name="connsiteY0" fmla="*/ 0 h 29610"/>
                <a:gd name="connsiteX1" fmla="*/ 84 w 65933"/>
                <a:gd name="connsiteY1" fmla="*/ 3258 h 29610"/>
                <a:gd name="connsiteX2" fmla="*/ 11188 w 65933"/>
                <a:gd name="connsiteY2" fmla="*/ 21083 h 29610"/>
                <a:gd name="connsiteX3" fmla="*/ 30465 w 65933"/>
                <a:gd name="connsiteY3" fmla="*/ 29415 h 29610"/>
                <a:gd name="connsiteX4" fmla="*/ 51056 w 65933"/>
                <a:gd name="connsiteY4" fmla="*/ 25289 h 29610"/>
                <a:gd name="connsiteX5" fmla="*/ 65635 w 65933"/>
                <a:gd name="connsiteY5" fmla="*/ 10173 h 29610"/>
                <a:gd name="connsiteX6" fmla="*/ 65932 w 65933"/>
                <a:gd name="connsiteY6" fmla="*/ 9036 h 29610"/>
                <a:gd name="connsiteX7" fmla="*/ 65698 w 65933"/>
                <a:gd name="connsiteY7" fmla="*/ 7887 h 29610"/>
                <a:gd name="connsiteX8" fmla="*/ 64978 w 65933"/>
                <a:gd name="connsiteY8" fmla="*/ 6967 h 29610"/>
                <a:gd name="connsiteX9" fmla="*/ 63920 w 65933"/>
                <a:gd name="connsiteY9" fmla="*/ 6458 h 29610"/>
                <a:gd name="connsiteX10" fmla="*/ 2541 w 65933"/>
                <a:gd name="connsiteY10" fmla="*/ 0 h 2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33" h="29610">
                  <a:moveTo>
                    <a:pt x="2541" y="0"/>
                  </a:moveTo>
                  <a:cubicBezTo>
                    <a:pt x="427" y="0"/>
                    <a:pt x="-259" y="1429"/>
                    <a:pt x="84" y="3258"/>
                  </a:cubicBezTo>
                  <a:cubicBezTo>
                    <a:pt x="1884" y="10190"/>
                    <a:pt x="5759" y="16408"/>
                    <a:pt x="11188" y="21083"/>
                  </a:cubicBezTo>
                  <a:cubicBezTo>
                    <a:pt x="16617" y="25758"/>
                    <a:pt x="23338" y="28667"/>
                    <a:pt x="30465" y="29415"/>
                  </a:cubicBezTo>
                  <a:cubicBezTo>
                    <a:pt x="37591" y="30170"/>
                    <a:pt x="44775" y="28730"/>
                    <a:pt x="51056" y="25289"/>
                  </a:cubicBezTo>
                  <a:cubicBezTo>
                    <a:pt x="57342" y="21849"/>
                    <a:pt x="62429" y="16579"/>
                    <a:pt x="65635" y="10173"/>
                  </a:cubicBezTo>
                  <a:cubicBezTo>
                    <a:pt x="65818" y="9824"/>
                    <a:pt x="65921" y="9435"/>
                    <a:pt x="65932" y="9036"/>
                  </a:cubicBezTo>
                  <a:cubicBezTo>
                    <a:pt x="65944" y="8641"/>
                    <a:pt x="65863" y="8247"/>
                    <a:pt x="65698" y="7887"/>
                  </a:cubicBezTo>
                  <a:cubicBezTo>
                    <a:pt x="65532" y="7533"/>
                    <a:pt x="65286" y="7212"/>
                    <a:pt x="64978" y="6967"/>
                  </a:cubicBezTo>
                  <a:cubicBezTo>
                    <a:pt x="64669" y="6715"/>
                    <a:pt x="64309" y="6544"/>
                    <a:pt x="63920" y="6458"/>
                  </a:cubicBezTo>
                  <a:lnTo>
                    <a:pt x="2541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0CE8799-F457-F961-915E-A5B309D75DC2}"/>
                </a:ext>
              </a:extLst>
            </p:cNvPr>
            <p:cNvSpPr/>
            <p:nvPr/>
          </p:nvSpPr>
          <p:spPr>
            <a:xfrm>
              <a:off x="1812750" y="3621334"/>
              <a:ext cx="254813" cy="286701"/>
            </a:xfrm>
            <a:custGeom>
              <a:avLst/>
              <a:gdLst>
                <a:gd name="connsiteX0" fmla="*/ 18631 w 199110"/>
                <a:gd name="connsiteY0" fmla="*/ 0 h 224027"/>
                <a:gd name="connsiteX1" fmla="*/ 130645 w 199110"/>
                <a:gd name="connsiteY1" fmla="*/ 93326 h 224027"/>
                <a:gd name="connsiteX2" fmla="*/ 199111 w 199110"/>
                <a:gd name="connsiteY2" fmla="*/ 192881 h 224027"/>
                <a:gd name="connsiteX3" fmla="*/ 155562 w 199110"/>
                <a:gd name="connsiteY3" fmla="*/ 224028 h 224027"/>
                <a:gd name="connsiteX4" fmla="*/ 0 w 199110"/>
                <a:gd name="connsiteY4" fmla="*/ 56007 h 224027"/>
                <a:gd name="connsiteX5" fmla="*/ 18631 w 199110"/>
                <a:gd name="connsiteY5" fmla="*/ 0 h 22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110" h="224027">
                  <a:moveTo>
                    <a:pt x="18631" y="0"/>
                  </a:moveTo>
                  <a:lnTo>
                    <a:pt x="130645" y="93326"/>
                  </a:lnTo>
                  <a:lnTo>
                    <a:pt x="199111" y="192881"/>
                  </a:lnTo>
                  <a:lnTo>
                    <a:pt x="155562" y="224028"/>
                  </a:lnTo>
                  <a:lnTo>
                    <a:pt x="0" y="56007"/>
                  </a:lnTo>
                  <a:lnTo>
                    <a:pt x="18631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A865049-EC29-B451-53BE-446A00F5DA22}"/>
                </a:ext>
              </a:extLst>
            </p:cNvPr>
            <p:cNvSpPr/>
            <p:nvPr/>
          </p:nvSpPr>
          <p:spPr>
            <a:xfrm>
              <a:off x="1817203" y="3693008"/>
              <a:ext cx="242233" cy="167193"/>
            </a:xfrm>
            <a:custGeom>
              <a:avLst/>
              <a:gdLst>
                <a:gd name="connsiteX0" fmla="*/ 8801 w 189280"/>
                <a:gd name="connsiteY0" fmla="*/ 0 h 130644"/>
                <a:gd name="connsiteX1" fmla="*/ 97155 w 189280"/>
                <a:gd name="connsiteY1" fmla="*/ 100184 h 130644"/>
                <a:gd name="connsiteX2" fmla="*/ 123558 w 189280"/>
                <a:gd name="connsiteY2" fmla="*/ 66637 h 130644"/>
                <a:gd name="connsiteX3" fmla="*/ 127347 w 189280"/>
                <a:gd name="connsiteY3" fmla="*/ 64471 h 130644"/>
                <a:gd name="connsiteX4" fmla="*/ 131559 w 189280"/>
                <a:gd name="connsiteY4" fmla="*/ 65608 h 130644"/>
                <a:gd name="connsiteX5" fmla="*/ 131559 w 189280"/>
                <a:gd name="connsiteY5" fmla="*/ 65608 h 130644"/>
                <a:gd name="connsiteX6" fmla="*/ 167221 w 189280"/>
                <a:gd name="connsiteY6" fmla="*/ 101270 h 130644"/>
                <a:gd name="connsiteX7" fmla="*/ 189281 w 189280"/>
                <a:gd name="connsiteY7" fmla="*/ 130645 h 130644"/>
                <a:gd name="connsiteX8" fmla="*/ 120701 w 189280"/>
                <a:gd name="connsiteY8" fmla="*/ 80867 h 130644"/>
                <a:gd name="connsiteX9" fmla="*/ 96069 w 189280"/>
                <a:gd name="connsiteY9" fmla="*/ 118529 h 130644"/>
                <a:gd name="connsiteX10" fmla="*/ 0 w 189280"/>
                <a:gd name="connsiteY10" fmla="*/ 2057 h 130644"/>
                <a:gd name="connsiteX11" fmla="*/ 8801 w 189280"/>
                <a:gd name="connsiteY11" fmla="*/ 0 h 13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280" h="130644">
                  <a:moveTo>
                    <a:pt x="8801" y="0"/>
                  </a:moveTo>
                  <a:lnTo>
                    <a:pt x="97155" y="100184"/>
                  </a:lnTo>
                  <a:lnTo>
                    <a:pt x="123558" y="66637"/>
                  </a:lnTo>
                  <a:cubicBezTo>
                    <a:pt x="124484" y="65442"/>
                    <a:pt x="125844" y="64659"/>
                    <a:pt x="127347" y="64471"/>
                  </a:cubicBezTo>
                  <a:cubicBezTo>
                    <a:pt x="128845" y="64277"/>
                    <a:pt x="130359" y="64682"/>
                    <a:pt x="131559" y="65608"/>
                  </a:cubicBezTo>
                  <a:lnTo>
                    <a:pt x="131559" y="65608"/>
                  </a:lnTo>
                  <a:cubicBezTo>
                    <a:pt x="145098" y="75718"/>
                    <a:pt x="157111" y="87731"/>
                    <a:pt x="167221" y="101270"/>
                  </a:cubicBezTo>
                  <a:lnTo>
                    <a:pt x="189281" y="130645"/>
                  </a:lnTo>
                  <a:cubicBezTo>
                    <a:pt x="189281" y="130645"/>
                    <a:pt x="133274" y="56007"/>
                    <a:pt x="120701" y="80867"/>
                  </a:cubicBezTo>
                  <a:lnTo>
                    <a:pt x="96069" y="118529"/>
                  </a:lnTo>
                  <a:lnTo>
                    <a:pt x="0" y="205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871E6BB-951E-8C0D-670A-FEE7FBC769EA}"/>
                </a:ext>
              </a:extLst>
            </p:cNvPr>
            <p:cNvSpPr/>
            <p:nvPr/>
          </p:nvSpPr>
          <p:spPr>
            <a:xfrm>
              <a:off x="1249584" y="3684963"/>
              <a:ext cx="650712" cy="1721158"/>
            </a:xfrm>
            <a:custGeom>
              <a:avLst/>
              <a:gdLst>
                <a:gd name="connsiteX0" fmla="*/ 458858 w 508463"/>
                <a:gd name="connsiteY0" fmla="*/ 1344854 h 1344905"/>
                <a:gd name="connsiteX1" fmla="*/ 226600 w 508463"/>
                <a:gd name="connsiteY1" fmla="*/ 1328452 h 1344905"/>
                <a:gd name="connsiteX2" fmla="*/ 219422 w 508463"/>
                <a:gd name="connsiteY2" fmla="*/ 1326412 h 1344905"/>
                <a:gd name="connsiteX3" fmla="*/ 213615 w 508463"/>
                <a:gd name="connsiteY3" fmla="*/ 1321725 h 1344905"/>
                <a:gd name="connsiteX4" fmla="*/ 210106 w 508463"/>
                <a:gd name="connsiteY4" fmla="*/ 1315142 h 1344905"/>
                <a:gd name="connsiteX5" fmla="*/ 209455 w 508463"/>
                <a:gd name="connsiteY5" fmla="*/ 1307706 h 1344905"/>
                <a:gd name="connsiteX6" fmla="*/ 247288 w 508463"/>
                <a:gd name="connsiteY6" fmla="*/ 864965 h 1344905"/>
                <a:gd name="connsiteX7" fmla="*/ 236658 w 508463"/>
                <a:gd name="connsiteY7" fmla="*/ 497720 h 1344905"/>
                <a:gd name="connsiteX8" fmla="*/ 220256 w 508463"/>
                <a:gd name="connsiteY8" fmla="*/ 574072 h 1344905"/>
                <a:gd name="connsiteX9" fmla="*/ 0 w 508463"/>
                <a:gd name="connsiteY9" fmla="*/ 551726 h 1344905"/>
                <a:gd name="connsiteX10" fmla="*/ 72923 w 508463"/>
                <a:gd name="connsiteY10" fmla="*/ 199111 h 1344905"/>
                <a:gd name="connsiteX11" fmla="*/ 200139 w 508463"/>
                <a:gd name="connsiteY11" fmla="*/ 53493 h 1344905"/>
                <a:gd name="connsiteX12" fmla="*/ 446227 w 508463"/>
                <a:gd name="connsiteY12" fmla="*/ 0 h 1344905"/>
                <a:gd name="connsiteX13" fmla="*/ 508464 w 508463"/>
                <a:gd name="connsiteY13" fmla="*/ 510235 h 1344905"/>
                <a:gd name="connsiteX14" fmla="*/ 496005 w 508463"/>
                <a:gd name="connsiteY14" fmla="*/ 840562 h 1344905"/>
                <a:gd name="connsiteX15" fmla="*/ 478860 w 508463"/>
                <a:gd name="connsiteY15" fmla="*/ 1326795 h 1344905"/>
                <a:gd name="connsiteX16" fmla="*/ 477151 w 508463"/>
                <a:gd name="connsiteY16" fmla="*/ 1334081 h 1344905"/>
                <a:gd name="connsiteX17" fmla="*/ 472722 w 508463"/>
                <a:gd name="connsiteY17" fmla="*/ 1340105 h 1344905"/>
                <a:gd name="connsiteX18" fmla="*/ 466276 w 508463"/>
                <a:gd name="connsiteY18" fmla="*/ 1343900 h 1344905"/>
                <a:gd name="connsiteX19" fmla="*/ 458858 w 508463"/>
                <a:gd name="connsiteY19" fmla="*/ 1344854 h 134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8463" h="1344905">
                  <a:moveTo>
                    <a:pt x="458858" y="1344854"/>
                  </a:moveTo>
                  <a:lnTo>
                    <a:pt x="226600" y="1328452"/>
                  </a:lnTo>
                  <a:cubicBezTo>
                    <a:pt x="224091" y="1328264"/>
                    <a:pt x="221651" y="1327566"/>
                    <a:pt x="219422" y="1326412"/>
                  </a:cubicBezTo>
                  <a:cubicBezTo>
                    <a:pt x="217193" y="1325257"/>
                    <a:pt x="215216" y="1323663"/>
                    <a:pt x="213615" y="1321725"/>
                  </a:cubicBezTo>
                  <a:cubicBezTo>
                    <a:pt x="212015" y="1319788"/>
                    <a:pt x="210821" y="1317548"/>
                    <a:pt x="210106" y="1315142"/>
                  </a:cubicBezTo>
                  <a:cubicBezTo>
                    <a:pt x="209392" y="1312730"/>
                    <a:pt x="209169" y="1310204"/>
                    <a:pt x="209455" y="1307706"/>
                  </a:cubicBezTo>
                  <a:lnTo>
                    <a:pt x="247288" y="864965"/>
                  </a:lnTo>
                  <a:lnTo>
                    <a:pt x="236658" y="497720"/>
                  </a:lnTo>
                  <a:lnTo>
                    <a:pt x="220256" y="574072"/>
                  </a:lnTo>
                  <a:lnTo>
                    <a:pt x="0" y="551726"/>
                  </a:lnTo>
                  <a:lnTo>
                    <a:pt x="72923" y="199111"/>
                  </a:lnTo>
                  <a:cubicBezTo>
                    <a:pt x="104013" y="80867"/>
                    <a:pt x="200139" y="53493"/>
                    <a:pt x="200139" y="53493"/>
                  </a:cubicBezTo>
                  <a:lnTo>
                    <a:pt x="446227" y="0"/>
                  </a:lnTo>
                  <a:lnTo>
                    <a:pt x="508464" y="510235"/>
                  </a:lnTo>
                  <a:lnTo>
                    <a:pt x="496005" y="840562"/>
                  </a:lnTo>
                  <a:lnTo>
                    <a:pt x="478860" y="1326795"/>
                  </a:lnTo>
                  <a:cubicBezTo>
                    <a:pt x="478786" y="1329315"/>
                    <a:pt x="478209" y="1331789"/>
                    <a:pt x="477151" y="1334081"/>
                  </a:cubicBezTo>
                  <a:cubicBezTo>
                    <a:pt x="476100" y="1336367"/>
                    <a:pt x="474591" y="1338413"/>
                    <a:pt x="472722" y="1340105"/>
                  </a:cubicBezTo>
                  <a:cubicBezTo>
                    <a:pt x="470847" y="1341791"/>
                    <a:pt x="468659" y="1343082"/>
                    <a:pt x="466276" y="1343900"/>
                  </a:cubicBezTo>
                  <a:cubicBezTo>
                    <a:pt x="463892" y="1344717"/>
                    <a:pt x="461366" y="1345043"/>
                    <a:pt x="458858" y="134485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7FC08F4-C9AB-6373-828C-4E9A90DDA8AC}"/>
                </a:ext>
              </a:extLst>
            </p:cNvPr>
            <p:cNvSpPr/>
            <p:nvPr/>
          </p:nvSpPr>
          <p:spPr>
            <a:xfrm>
              <a:off x="1199723" y="4170529"/>
              <a:ext cx="843902" cy="660646"/>
            </a:xfrm>
            <a:custGeom>
              <a:avLst/>
              <a:gdLst>
                <a:gd name="connsiteX0" fmla="*/ 292290 w 659421"/>
                <a:gd name="connsiteY0" fmla="*/ 50006 h 516226"/>
                <a:gd name="connsiteX1" fmla="*/ 237425 w 659421"/>
                <a:gd name="connsiteY1" fmla="*/ 295751 h 516226"/>
                <a:gd name="connsiteX2" fmla="*/ 640733 w 659421"/>
                <a:gd name="connsiteY2" fmla="*/ 298666 h 516226"/>
                <a:gd name="connsiteX3" fmla="*/ 659421 w 659421"/>
                <a:gd name="connsiteY3" fmla="*/ 423139 h 516226"/>
                <a:gd name="connsiteX4" fmla="*/ 209079 w 659421"/>
                <a:gd name="connsiteY4" fmla="*/ 510464 h 516226"/>
                <a:gd name="connsiteX5" fmla="*/ 3339 w 659421"/>
                <a:gd name="connsiteY5" fmla="*/ 322440 h 516226"/>
                <a:gd name="connsiteX6" fmla="*/ 74491 w 659421"/>
                <a:gd name="connsiteY6" fmla="*/ 0 h 516226"/>
                <a:gd name="connsiteX7" fmla="*/ 292290 w 659421"/>
                <a:gd name="connsiteY7" fmla="*/ 50006 h 51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421" h="516226">
                  <a:moveTo>
                    <a:pt x="292290" y="50006"/>
                  </a:moveTo>
                  <a:lnTo>
                    <a:pt x="237425" y="295751"/>
                  </a:lnTo>
                  <a:lnTo>
                    <a:pt x="640733" y="298666"/>
                  </a:lnTo>
                  <a:lnTo>
                    <a:pt x="659421" y="423139"/>
                  </a:lnTo>
                  <a:lnTo>
                    <a:pt x="209079" y="510464"/>
                  </a:lnTo>
                  <a:cubicBezTo>
                    <a:pt x="133013" y="525266"/>
                    <a:pt x="-24893" y="526523"/>
                    <a:pt x="3339" y="322440"/>
                  </a:cubicBezTo>
                  <a:lnTo>
                    <a:pt x="74491" y="0"/>
                  </a:lnTo>
                  <a:lnTo>
                    <a:pt x="292290" y="500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1B8CE3C-6751-2B0C-A129-5215EC9EF5FF}"/>
                </a:ext>
              </a:extLst>
            </p:cNvPr>
            <p:cNvSpPr/>
            <p:nvPr/>
          </p:nvSpPr>
          <p:spPr>
            <a:xfrm>
              <a:off x="1200014" y="4626108"/>
              <a:ext cx="843539" cy="204475"/>
            </a:xfrm>
            <a:custGeom>
              <a:avLst/>
              <a:gdLst>
                <a:gd name="connsiteX0" fmla="*/ 26 w 659137"/>
                <a:gd name="connsiteY0" fmla="*/ 0 h 159776"/>
                <a:gd name="connsiteX1" fmla="*/ 208853 w 659137"/>
                <a:gd name="connsiteY1" fmla="*/ 154705 h 159776"/>
                <a:gd name="connsiteX2" fmla="*/ 659137 w 659137"/>
                <a:gd name="connsiteY2" fmla="*/ 67437 h 159776"/>
                <a:gd name="connsiteX3" fmla="*/ 658566 w 659137"/>
                <a:gd name="connsiteY3" fmla="*/ 51435 h 159776"/>
                <a:gd name="connsiteX4" fmla="*/ 219025 w 659137"/>
                <a:gd name="connsiteY4" fmla="*/ 118015 h 159776"/>
                <a:gd name="connsiteX5" fmla="*/ 26 w 659137"/>
                <a:gd name="connsiteY5" fmla="*/ 0 h 15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137" h="159776">
                  <a:moveTo>
                    <a:pt x="26" y="0"/>
                  </a:moveTo>
                  <a:cubicBezTo>
                    <a:pt x="-2202" y="165335"/>
                    <a:pt x="138158" y="168421"/>
                    <a:pt x="208853" y="154705"/>
                  </a:cubicBezTo>
                  <a:cubicBezTo>
                    <a:pt x="214225" y="151504"/>
                    <a:pt x="659137" y="67437"/>
                    <a:pt x="659137" y="67437"/>
                  </a:cubicBezTo>
                  <a:lnTo>
                    <a:pt x="658566" y="51435"/>
                  </a:lnTo>
                  <a:lnTo>
                    <a:pt x="219025" y="118015"/>
                  </a:lnTo>
                  <a:cubicBezTo>
                    <a:pt x="-14147" y="149047"/>
                    <a:pt x="3113" y="9201"/>
                    <a:pt x="26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3BCD9FD-0EFC-0C28-F318-EE9EA3CD7FDC}"/>
                </a:ext>
              </a:extLst>
            </p:cNvPr>
            <p:cNvSpPr/>
            <p:nvPr/>
          </p:nvSpPr>
          <p:spPr>
            <a:xfrm>
              <a:off x="1429972" y="4508575"/>
              <a:ext cx="81660" cy="40741"/>
            </a:xfrm>
            <a:custGeom>
              <a:avLst/>
              <a:gdLst>
                <a:gd name="connsiteX0" fmla="*/ 57522 w 63809"/>
                <a:gd name="connsiteY0" fmla="*/ 31833 h 31835"/>
                <a:gd name="connsiteX1" fmla="*/ 3916 w 63809"/>
                <a:gd name="connsiteY1" fmla="*/ 31833 h 31835"/>
                <a:gd name="connsiteX2" fmla="*/ 1430 w 63809"/>
                <a:gd name="connsiteY2" fmla="*/ 31015 h 31835"/>
                <a:gd name="connsiteX3" fmla="*/ 70 w 63809"/>
                <a:gd name="connsiteY3" fmla="*/ 28786 h 31835"/>
                <a:gd name="connsiteX4" fmla="*/ 487 w 63809"/>
                <a:gd name="connsiteY4" fmla="*/ 26203 h 31835"/>
                <a:gd name="connsiteX5" fmla="*/ 2487 w 63809"/>
                <a:gd name="connsiteY5" fmla="*/ 24517 h 31835"/>
                <a:gd name="connsiteX6" fmla="*/ 63809 w 63809"/>
                <a:gd name="connsiteY6" fmla="*/ 0 h 31835"/>
                <a:gd name="connsiteX7" fmla="*/ 57522 w 63809"/>
                <a:gd name="connsiteY7" fmla="*/ 31833 h 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09" h="31835">
                  <a:moveTo>
                    <a:pt x="57522" y="31833"/>
                  </a:moveTo>
                  <a:lnTo>
                    <a:pt x="3916" y="31833"/>
                  </a:lnTo>
                  <a:cubicBezTo>
                    <a:pt x="3013" y="31867"/>
                    <a:pt x="2132" y="31575"/>
                    <a:pt x="1430" y="31015"/>
                  </a:cubicBezTo>
                  <a:cubicBezTo>
                    <a:pt x="721" y="30461"/>
                    <a:pt x="241" y="29666"/>
                    <a:pt x="70" y="28786"/>
                  </a:cubicBezTo>
                  <a:cubicBezTo>
                    <a:pt x="-102" y="27900"/>
                    <a:pt x="47" y="26986"/>
                    <a:pt x="487" y="26203"/>
                  </a:cubicBezTo>
                  <a:cubicBezTo>
                    <a:pt x="933" y="25420"/>
                    <a:pt x="1641" y="24820"/>
                    <a:pt x="2487" y="24517"/>
                  </a:cubicBezTo>
                  <a:lnTo>
                    <a:pt x="63809" y="0"/>
                  </a:lnTo>
                  <a:lnTo>
                    <a:pt x="57522" y="3183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82D1B1E-3A00-A98F-64ED-3CA9CEDA4318}"/>
                </a:ext>
              </a:extLst>
            </p:cNvPr>
            <p:cNvSpPr/>
            <p:nvPr/>
          </p:nvSpPr>
          <p:spPr>
            <a:xfrm>
              <a:off x="1552216" y="4087663"/>
              <a:ext cx="339077" cy="469035"/>
            </a:xfrm>
            <a:custGeom>
              <a:avLst/>
              <a:gdLst>
                <a:gd name="connsiteX0" fmla="*/ 8915 w 264953"/>
                <a:gd name="connsiteY0" fmla="*/ 360274 h 366502"/>
                <a:gd name="connsiteX1" fmla="*/ 0 w 264953"/>
                <a:gd name="connsiteY1" fmla="*/ 189224 h 366502"/>
                <a:gd name="connsiteX2" fmla="*/ 4401 w 264953"/>
                <a:gd name="connsiteY2" fmla="*/ 2743 h 366502"/>
                <a:gd name="connsiteX3" fmla="*/ 13716 w 264953"/>
                <a:gd name="connsiteY3" fmla="*/ 0 h 366502"/>
                <a:gd name="connsiteX4" fmla="*/ 36982 w 264953"/>
                <a:gd name="connsiteY4" fmla="*/ 171622 h 366502"/>
                <a:gd name="connsiteX5" fmla="*/ 48177 w 264953"/>
                <a:gd name="connsiteY5" fmla="*/ 342843 h 366502"/>
                <a:gd name="connsiteX6" fmla="*/ 264953 w 264953"/>
                <a:gd name="connsiteY6" fmla="*/ 351016 h 366502"/>
                <a:gd name="connsiteX7" fmla="*/ 264376 w 264953"/>
                <a:gd name="connsiteY7" fmla="*/ 366503 h 366502"/>
                <a:gd name="connsiteX8" fmla="*/ 8915 w 264953"/>
                <a:gd name="connsiteY8" fmla="*/ 360274 h 36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953" h="366502">
                  <a:moveTo>
                    <a:pt x="8915" y="360274"/>
                  </a:moveTo>
                  <a:lnTo>
                    <a:pt x="0" y="189224"/>
                  </a:lnTo>
                  <a:lnTo>
                    <a:pt x="4401" y="2743"/>
                  </a:lnTo>
                  <a:lnTo>
                    <a:pt x="13716" y="0"/>
                  </a:lnTo>
                  <a:lnTo>
                    <a:pt x="36982" y="171622"/>
                  </a:lnTo>
                  <a:lnTo>
                    <a:pt x="48177" y="342843"/>
                  </a:lnTo>
                  <a:lnTo>
                    <a:pt x="264953" y="351016"/>
                  </a:lnTo>
                  <a:lnTo>
                    <a:pt x="264376" y="366503"/>
                  </a:lnTo>
                  <a:lnTo>
                    <a:pt x="8915" y="36027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0128429-8ADE-4756-5CE1-92884930DED2}"/>
                </a:ext>
              </a:extLst>
            </p:cNvPr>
            <p:cNvSpPr/>
            <p:nvPr/>
          </p:nvSpPr>
          <p:spPr>
            <a:xfrm>
              <a:off x="1752235" y="3656805"/>
              <a:ext cx="148031" cy="681211"/>
            </a:xfrm>
            <a:custGeom>
              <a:avLst/>
              <a:gdLst>
                <a:gd name="connsiteX0" fmla="*/ 54578 w 115671"/>
                <a:gd name="connsiteY0" fmla="*/ 0 h 532295"/>
                <a:gd name="connsiteX1" fmla="*/ 115672 w 115671"/>
                <a:gd name="connsiteY1" fmla="*/ 532295 h 532295"/>
                <a:gd name="connsiteX2" fmla="*/ 0 w 115671"/>
                <a:gd name="connsiteY2" fmla="*/ 35033 h 532295"/>
                <a:gd name="connsiteX3" fmla="*/ 54578 w 115671"/>
                <a:gd name="connsiteY3" fmla="*/ 0 h 53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71" h="532295">
                  <a:moveTo>
                    <a:pt x="54578" y="0"/>
                  </a:moveTo>
                  <a:lnTo>
                    <a:pt x="115672" y="532295"/>
                  </a:lnTo>
                  <a:lnTo>
                    <a:pt x="0" y="35033"/>
                  </a:lnTo>
                  <a:lnTo>
                    <a:pt x="5457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6035EF0-3AC3-9BEF-3FCE-DCA0FFD17025}"/>
                </a:ext>
              </a:extLst>
            </p:cNvPr>
            <p:cNvSpPr/>
            <p:nvPr/>
          </p:nvSpPr>
          <p:spPr>
            <a:xfrm>
              <a:off x="1741067" y="3696154"/>
              <a:ext cx="158783" cy="653637"/>
            </a:xfrm>
            <a:custGeom>
              <a:avLst/>
              <a:gdLst>
                <a:gd name="connsiteX0" fmla="*/ 8744 w 124072"/>
                <a:gd name="connsiteY0" fmla="*/ 4286 h 510749"/>
                <a:gd name="connsiteX1" fmla="*/ 2057 w 124072"/>
                <a:gd name="connsiteY1" fmla="*/ 140646 h 510749"/>
                <a:gd name="connsiteX2" fmla="*/ 56007 w 124072"/>
                <a:gd name="connsiteY2" fmla="*/ 140646 h 510749"/>
                <a:gd name="connsiteX3" fmla="*/ 0 w 124072"/>
                <a:gd name="connsiteY3" fmla="*/ 184194 h 510749"/>
                <a:gd name="connsiteX4" fmla="*/ 124072 w 124072"/>
                <a:gd name="connsiteY4" fmla="*/ 510750 h 510749"/>
                <a:gd name="connsiteX5" fmla="*/ 12401 w 124072"/>
                <a:gd name="connsiteY5" fmla="*/ 190710 h 510749"/>
                <a:gd name="connsiteX6" fmla="*/ 66580 w 124072"/>
                <a:gd name="connsiteY6" fmla="*/ 138874 h 510749"/>
                <a:gd name="connsiteX7" fmla="*/ 6172 w 124072"/>
                <a:gd name="connsiteY7" fmla="*/ 138874 h 510749"/>
                <a:gd name="connsiteX8" fmla="*/ 15830 w 124072"/>
                <a:gd name="connsiteY8" fmla="*/ 0 h 510749"/>
                <a:gd name="connsiteX9" fmla="*/ 8744 w 124072"/>
                <a:gd name="connsiteY9" fmla="*/ 4286 h 51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072" h="510749">
                  <a:moveTo>
                    <a:pt x="8744" y="4286"/>
                  </a:moveTo>
                  <a:lnTo>
                    <a:pt x="2057" y="140646"/>
                  </a:lnTo>
                  <a:lnTo>
                    <a:pt x="56007" y="140646"/>
                  </a:lnTo>
                  <a:lnTo>
                    <a:pt x="0" y="184194"/>
                  </a:lnTo>
                  <a:cubicBezTo>
                    <a:pt x="0" y="184194"/>
                    <a:pt x="61493" y="414109"/>
                    <a:pt x="124072" y="510750"/>
                  </a:cubicBezTo>
                  <a:cubicBezTo>
                    <a:pt x="124072" y="510750"/>
                    <a:pt x="24860" y="271348"/>
                    <a:pt x="12401" y="190710"/>
                  </a:cubicBezTo>
                  <a:lnTo>
                    <a:pt x="66580" y="138874"/>
                  </a:lnTo>
                  <a:lnTo>
                    <a:pt x="6172" y="138874"/>
                  </a:lnTo>
                  <a:lnTo>
                    <a:pt x="15830" y="0"/>
                  </a:lnTo>
                  <a:lnTo>
                    <a:pt x="8744" y="428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BD97B6E-E0F5-6287-6908-9311937F5A49}"/>
                </a:ext>
              </a:extLst>
            </p:cNvPr>
            <p:cNvSpPr/>
            <p:nvPr/>
          </p:nvSpPr>
          <p:spPr>
            <a:xfrm>
              <a:off x="1517533" y="4791255"/>
              <a:ext cx="112494" cy="592713"/>
            </a:xfrm>
            <a:custGeom>
              <a:avLst/>
              <a:gdLst>
                <a:gd name="connsiteX0" fmla="*/ 87903 w 87902"/>
                <a:gd name="connsiteY0" fmla="*/ 0 h 463143"/>
                <a:gd name="connsiteX1" fmla="*/ 37211 w 87902"/>
                <a:gd name="connsiteY1" fmla="*/ 10401 h 463143"/>
                <a:gd name="connsiteX2" fmla="*/ 120 w 87902"/>
                <a:gd name="connsiteY2" fmla="*/ 442055 h 463143"/>
                <a:gd name="connsiteX3" fmla="*/ 869 w 87902"/>
                <a:gd name="connsiteY3" fmla="*/ 449788 h 463143"/>
                <a:gd name="connsiteX4" fmla="*/ 4692 w 87902"/>
                <a:gd name="connsiteY4" fmla="*/ 456554 h 463143"/>
                <a:gd name="connsiteX5" fmla="*/ 10938 w 87902"/>
                <a:gd name="connsiteY5" fmla="*/ 461172 h 463143"/>
                <a:gd name="connsiteX6" fmla="*/ 18522 w 87902"/>
                <a:gd name="connsiteY6" fmla="*/ 462858 h 463143"/>
                <a:gd name="connsiteX7" fmla="*/ 56756 w 87902"/>
                <a:gd name="connsiteY7" fmla="*/ 463144 h 463143"/>
                <a:gd name="connsiteX8" fmla="*/ 87903 w 87902"/>
                <a:gd name="connsiteY8" fmla="*/ 0 h 46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902" h="463143">
                  <a:moveTo>
                    <a:pt x="87903" y="0"/>
                  </a:moveTo>
                  <a:lnTo>
                    <a:pt x="37211" y="10401"/>
                  </a:lnTo>
                  <a:lnTo>
                    <a:pt x="120" y="442055"/>
                  </a:lnTo>
                  <a:cubicBezTo>
                    <a:pt x="-177" y="444656"/>
                    <a:pt x="80" y="447290"/>
                    <a:pt x="869" y="449788"/>
                  </a:cubicBezTo>
                  <a:cubicBezTo>
                    <a:pt x="1652" y="452285"/>
                    <a:pt x="2955" y="454594"/>
                    <a:pt x="4692" y="456554"/>
                  </a:cubicBezTo>
                  <a:cubicBezTo>
                    <a:pt x="6429" y="458515"/>
                    <a:pt x="8555" y="460086"/>
                    <a:pt x="10938" y="461172"/>
                  </a:cubicBezTo>
                  <a:cubicBezTo>
                    <a:pt x="13322" y="462264"/>
                    <a:pt x="15905" y="462835"/>
                    <a:pt x="18522" y="462858"/>
                  </a:cubicBezTo>
                  <a:lnTo>
                    <a:pt x="56756" y="463144"/>
                  </a:lnTo>
                  <a:lnTo>
                    <a:pt x="87903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7" name="文本框 366">
            <a:extLst>
              <a:ext uri="{FF2B5EF4-FFF2-40B4-BE49-F238E27FC236}">
                <a16:creationId xmlns:a16="http://schemas.microsoft.com/office/drawing/2014/main" id="{EF988EA6-D1D6-9384-BE36-9FD3EF709678}"/>
              </a:ext>
            </a:extLst>
          </p:cNvPr>
          <p:cNvSpPr txBox="1"/>
          <p:nvPr/>
        </p:nvSpPr>
        <p:spPr>
          <a:xfrm>
            <a:off x="6721056" y="1953224"/>
            <a:ext cx="382027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cs typeface="+mn-ea"/>
                <a:sym typeface="+mn-lt"/>
              </a:rPr>
              <a:t>求职竞聘</a:t>
            </a:r>
            <a:endParaRPr lang="zh-CN" alt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743986" y="594382"/>
            <a:ext cx="709618" cy="709618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54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54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3AE136F9-D037-0F06-13AA-648BF7A50684}"/>
              </a:ext>
            </a:extLst>
          </p:cNvPr>
          <p:cNvSpPr/>
          <p:nvPr/>
        </p:nvSpPr>
        <p:spPr>
          <a:xfrm>
            <a:off x="-744212" y="5297676"/>
            <a:ext cx="3004865" cy="3004865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7" name="任意多边形: 形状 436">
            <a:extLst>
              <a:ext uri="{FF2B5EF4-FFF2-40B4-BE49-F238E27FC236}">
                <a16:creationId xmlns:a16="http://schemas.microsoft.com/office/drawing/2014/main" id="{1CA2B432-A15F-1BF8-7A42-A0047FC3B6D9}"/>
              </a:ext>
            </a:extLst>
          </p:cNvPr>
          <p:cNvSpPr/>
          <p:nvPr/>
        </p:nvSpPr>
        <p:spPr>
          <a:xfrm>
            <a:off x="-541003" y="5394671"/>
            <a:ext cx="2990707" cy="300486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FC69E864-B60B-CB21-8F3C-828A372E6D6E}"/>
              </a:ext>
            </a:extLst>
          </p:cNvPr>
          <p:cNvSpPr txBox="1"/>
          <p:nvPr/>
        </p:nvSpPr>
        <p:spPr>
          <a:xfrm>
            <a:off x="6938642" y="1536900"/>
            <a:ext cx="33783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Job competition</a:t>
            </a:r>
          </a:p>
        </p:txBody>
      </p:sp>
      <p:sp>
        <p:nvSpPr>
          <p:cNvPr id="442" name="任意多边形: 形状 441">
            <a:extLst>
              <a:ext uri="{FF2B5EF4-FFF2-40B4-BE49-F238E27FC236}">
                <a16:creationId xmlns:a16="http://schemas.microsoft.com/office/drawing/2014/main" id="{F8363406-E9DF-61E6-E952-3CE58932BDF0}"/>
              </a:ext>
            </a:extLst>
          </p:cNvPr>
          <p:cNvSpPr/>
          <p:nvPr/>
        </p:nvSpPr>
        <p:spPr>
          <a:xfrm>
            <a:off x="6030167" y="2363459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1BABD9FC-4BE5-3619-2E52-C7E50F692319}"/>
              </a:ext>
            </a:extLst>
          </p:cNvPr>
          <p:cNvSpPr txBox="1"/>
          <p:nvPr/>
        </p:nvSpPr>
        <p:spPr>
          <a:xfrm>
            <a:off x="6938642" y="4801799"/>
            <a:ext cx="36231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应聘人：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模板网      部门：自媒体运营</a:t>
            </a: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B82EA018-EAC5-7EAD-514C-DFDD54EFA52F}"/>
              </a:ext>
            </a:extLst>
          </p:cNvPr>
          <p:cNvSpPr txBox="1"/>
          <p:nvPr/>
        </p:nvSpPr>
        <p:spPr>
          <a:xfrm>
            <a:off x="6897002" y="3359939"/>
            <a:ext cx="408847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60EB07B5-83E1-4FF1-E72C-D0FE33B2248A}"/>
              </a:ext>
            </a:extLst>
          </p:cNvPr>
          <p:cNvGrpSpPr/>
          <p:nvPr/>
        </p:nvGrpSpPr>
        <p:grpSpPr>
          <a:xfrm>
            <a:off x="4521543" y="4829460"/>
            <a:ext cx="120522" cy="895194"/>
            <a:chOff x="4604972" y="4983486"/>
            <a:chExt cx="120522" cy="895194"/>
          </a:xfrm>
        </p:grpSpPr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95BB00EB-E1F6-EAE0-CD2F-3544D706FD4E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BBF00D8B-5150-B278-8861-9B5ABF25FFC4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8A9E8D9D-EB76-D25D-62EB-514377A93313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3505B16A-477F-AF9B-7F79-B8392365E614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1CAA958A-677A-90A7-38CB-D69B318A3786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2C0A64EC-2071-83A7-DB84-27304BFFF878}"/>
              </a:ext>
            </a:extLst>
          </p:cNvPr>
          <p:cNvGrpSpPr/>
          <p:nvPr/>
        </p:nvGrpSpPr>
        <p:grpSpPr>
          <a:xfrm>
            <a:off x="4749964" y="5259917"/>
            <a:ext cx="120522" cy="895194"/>
            <a:chOff x="4604972" y="4983486"/>
            <a:chExt cx="120522" cy="895194"/>
          </a:xfrm>
          <a:solidFill>
            <a:schemeClr val="bg1">
              <a:alpha val="19000"/>
            </a:schemeClr>
          </a:solidFill>
        </p:grpSpPr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980D3844-9BEF-0828-494F-D8205557B26E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6C6CEE9E-AEFC-7AC4-B23A-22931BECCA51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97CFD96C-A02A-B28D-A03D-BA7AC922E17F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6BC3F5C8-C489-D3AD-9C2C-96AD86DB1860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E1DCD0D5-9C97-3F8C-A79D-EBCDC7961DC7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256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圆角矩形 34">
            <a:extLst>
              <a:ext uri="{FF2B5EF4-FFF2-40B4-BE49-F238E27FC236}">
                <a16:creationId xmlns:a16="http://schemas.microsoft.com/office/drawing/2014/main" id="{040B2FD9-F870-6D41-9C16-1CC7FA5CBFBA}"/>
              </a:ext>
            </a:extLst>
          </p:cNvPr>
          <p:cNvSpPr/>
          <p:nvPr/>
        </p:nvSpPr>
        <p:spPr>
          <a:xfrm rot="900000">
            <a:off x="1222294" y="1459624"/>
            <a:ext cx="1887794" cy="2370142"/>
          </a:xfrm>
          <a:prstGeom prst="roundRect">
            <a:avLst>
              <a:gd name="adj" fmla="val 9375"/>
            </a:avLst>
          </a:pr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圆角矩形 35">
            <a:extLst>
              <a:ext uri="{FF2B5EF4-FFF2-40B4-BE49-F238E27FC236}">
                <a16:creationId xmlns:a16="http://schemas.microsoft.com/office/drawing/2014/main" id="{D7C77F9D-5087-EF64-E066-C42F6F7DE334}"/>
              </a:ext>
            </a:extLst>
          </p:cNvPr>
          <p:cNvSpPr/>
          <p:nvPr/>
        </p:nvSpPr>
        <p:spPr>
          <a:xfrm>
            <a:off x="1222294" y="1459624"/>
            <a:ext cx="1887794" cy="2370142"/>
          </a:xfrm>
          <a:prstGeom prst="roundRect">
            <a:avLst>
              <a:gd name="adj" fmla="val 9375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617BEE-A0FB-E98F-BC6F-20A2801017A0}"/>
              </a:ext>
            </a:extLst>
          </p:cNvPr>
          <p:cNvGrpSpPr/>
          <p:nvPr/>
        </p:nvGrpSpPr>
        <p:grpSpPr>
          <a:xfrm>
            <a:off x="1100407" y="4426648"/>
            <a:ext cx="1908970" cy="432713"/>
            <a:chOff x="1132631" y="4981807"/>
            <a:chExt cx="1908970" cy="432713"/>
          </a:xfrm>
        </p:grpSpPr>
        <p:sp>
          <p:nvSpPr>
            <p:cNvPr id="5" name="圆角矩形 43">
              <a:extLst>
                <a:ext uri="{FF2B5EF4-FFF2-40B4-BE49-F238E27FC236}">
                  <a16:creationId xmlns:a16="http://schemas.microsoft.com/office/drawing/2014/main" id="{7E7D85C4-9104-45EB-DCAE-B0D096549281}"/>
                </a:ext>
              </a:extLst>
            </p:cNvPr>
            <p:cNvSpPr/>
            <p:nvPr/>
          </p:nvSpPr>
          <p:spPr>
            <a:xfrm>
              <a:off x="1132631" y="4981807"/>
              <a:ext cx="1908970" cy="432713"/>
            </a:xfrm>
            <a:prstGeom prst="roundRect">
              <a:avLst>
                <a:gd name="adj" fmla="val 50000"/>
              </a:avLst>
            </a:pr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02BBD3AE-38C7-B066-1C9D-40A70FE3697E}"/>
                </a:ext>
              </a:extLst>
            </p:cNvPr>
            <p:cNvSpPr txBox="1"/>
            <p:nvPr/>
          </p:nvSpPr>
          <p:spPr>
            <a:xfrm>
              <a:off x="1539530" y="499696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DFDFD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" name="TextBox 12">
            <a:extLst>
              <a:ext uri="{FF2B5EF4-FFF2-40B4-BE49-F238E27FC236}">
                <a16:creationId xmlns:a16="http://schemas.microsoft.com/office/drawing/2014/main" id="{BCF7CD99-C026-9D24-44F4-A045A6A12B39}"/>
              </a:ext>
            </a:extLst>
          </p:cNvPr>
          <p:cNvSpPr txBox="1"/>
          <p:nvPr/>
        </p:nvSpPr>
        <p:spPr>
          <a:xfrm>
            <a:off x="999695" y="4971413"/>
            <a:ext cx="211039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  <p:sp>
        <p:nvSpPr>
          <p:cNvPr id="8" name="圆角矩形 34">
            <a:extLst>
              <a:ext uri="{FF2B5EF4-FFF2-40B4-BE49-F238E27FC236}">
                <a16:creationId xmlns:a16="http://schemas.microsoft.com/office/drawing/2014/main" id="{9B31004F-BB55-61C1-C5F0-62A955E6BAEC}"/>
              </a:ext>
            </a:extLst>
          </p:cNvPr>
          <p:cNvSpPr/>
          <p:nvPr/>
        </p:nvSpPr>
        <p:spPr>
          <a:xfrm rot="900000">
            <a:off x="3930398" y="1459624"/>
            <a:ext cx="1887794" cy="2370142"/>
          </a:xfrm>
          <a:prstGeom prst="roundRect">
            <a:avLst>
              <a:gd name="adj" fmla="val 9375"/>
            </a:avLst>
          </a:pr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圆角矩形 35">
            <a:extLst>
              <a:ext uri="{FF2B5EF4-FFF2-40B4-BE49-F238E27FC236}">
                <a16:creationId xmlns:a16="http://schemas.microsoft.com/office/drawing/2014/main" id="{321D9630-11BC-6285-0C06-DDC40A2E776B}"/>
              </a:ext>
            </a:extLst>
          </p:cNvPr>
          <p:cNvSpPr/>
          <p:nvPr/>
        </p:nvSpPr>
        <p:spPr>
          <a:xfrm>
            <a:off x="3930398" y="1459624"/>
            <a:ext cx="1887794" cy="2370142"/>
          </a:xfrm>
          <a:prstGeom prst="roundRect">
            <a:avLst>
              <a:gd name="adj" fmla="val 9375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F13467-C974-F9C1-1240-4DE38EB2392D}"/>
              </a:ext>
            </a:extLst>
          </p:cNvPr>
          <p:cNvGrpSpPr/>
          <p:nvPr/>
        </p:nvGrpSpPr>
        <p:grpSpPr>
          <a:xfrm>
            <a:off x="3808511" y="4426648"/>
            <a:ext cx="1908970" cy="432713"/>
            <a:chOff x="1132631" y="4981807"/>
            <a:chExt cx="1908970" cy="432713"/>
          </a:xfrm>
        </p:grpSpPr>
        <p:sp>
          <p:nvSpPr>
            <p:cNvPr id="13" name="圆角矩形 43">
              <a:extLst>
                <a:ext uri="{FF2B5EF4-FFF2-40B4-BE49-F238E27FC236}">
                  <a16:creationId xmlns:a16="http://schemas.microsoft.com/office/drawing/2014/main" id="{E42FF398-C104-C2D0-5C6C-4F9704453319}"/>
                </a:ext>
              </a:extLst>
            </p:cNvPr>
            <p:cNvSpPr/>
            <p:nvPr/>
          </p:nvSpPr>
          <p:spPr>
            <a:xfrm>
              <a:off x="1132631" y="4981807"/>
              <a:ext cx="1908970" cy="432713"/>
            </a:xfrm>
            <a:prstGeom prst="roundRect">
              <a:avLst>
                <a:gd name="adj" fmla="val 50000"/>
              </a:avLst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BB23FBCB-BDDC-2293-0457-0DD5A231D97C}"/>
                </a:ext>
              </a:extLst>
            </p:cNvPr>
            <p:cNvSpPr txBox="1"/>
            <p:nvPr/>
          </p:nvSpPr>
          <p:spPr>
            <a:xfrm>
              <a:off x="1539530" y="499696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6" name="TextBox 12">
            <a:extLst>
              <a:ext uri="{FF2B5EF4-FFF2-40B4-BE49-F238E27FC236}">
                <a16:creationId xmlns:a16="http://schemas.microsoft.com/office/drawing/2014/main" id="{8CB62A94-6612-A21B-B992-7D66BF1D065C}"/>
              </a:ext>
            </a:extLst>
          </p:cNvPr>
          <p:cNvSpPr txBox="1"/>
          <p:nvPr/>
        </p:nvSpPr>
        <p:spPr>
          <a:xfrm>
            <a:off x="3707799" y="4971413"/>
            <a:ext cx="211039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  <p:sp>
        <p:nvSpPr>
          <p:cNvPr id="17" name="圆角矩形 34">
            <a:extLst>
              <a:ext uri="{FF2B5EF4-FFF2-40B4-BE49-F238E27FC236}">
                <a16:creationId xmlns:a16="http://schemas.microsoft.com/office/drawing/2014/main" id="{DC273846-26BF-383F-41B7-931BBAAD5EF7}"/>
              </a:ext>
            </a:extLst>
          </p:cNvPr>
          <p:cNvSpPr/>
          <p:nvPr/>
        </p:nvSpPr>
        <p:spPr>
          <a:xfrm rot="900000">
            <a:off x="6638502" y="1459624"/>
            <a:ext cx="1887794" cy="2370142"/>
          </a:xfrm>
          <a:prstGeom prst="roundRect">
            <a:avLst>
              <a:gd name="adj" fmla="val 9375"/>
            </a:avLst>
          </a:pr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圆角矩形 35">
            <a:extLst>
              <a:ext uri="{FF2B5EF4-FFF2-40B4-BE49-F238E27FC236}">
                <a16:creationId xmlns:a16="http://schemas.microsoft.com/office/drawing/2014/main" id="{91AA935A-C8FF-286F-F443-8D74EA658E04}"/>
              </a:ext>
            </a:extLst>
          </p:cNvPr>
          <p:cNvSpPr/>
          <p:nvPr/>
        </p:nvSpPr>
        <p:spPr>
          <a:xfrm>
            <a:off x="6638502" y="1459624"/>
            <a:ext cx="1887794" cy="2370142"/>
          </a:xfrm>
          <a:prstGeom prst="roundRect">
            <a:avLst>
              <a:gd name="adj" fmla="val 9375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7353BD4-909E-AD62-086E-874F4911807C}"/>
              </a:ext>
            </a:extLst>
          </p:cNvPr>
          <p:cNvGrpSpPr/>
          <p:nvPr/>
        </p:nvGrpSpPr>
        <p:grpSpPr>
          <a:xfrm>
            <a:off x="6516615" y="4426648"/>
            <a:ext cx="1908970" cy="432713"/>
            <a:chOff x="1132631" y="4981807"/>
            <a:chExt cx="1908970" cy="432713"/>
          </a:xfrm>
        </p:grpSpPr>
        <p:sp>
          <p:nvSpPr>
            <p:cNvPr id="23" name="圆角矩形 43">
              <a:extLst>
                <a:ext uri="{FF2B5EF4-FFF2-40B4-BE49-F238E27FC236}">
                  <a16:creationId xmlns:a16="http://schemas.microsoft.com/office/drawing/2014/main" id="{4680A144-562F-66DC-2596-15AF3451126E}"/>
                </a:ext>
              </a:extLst>
            </p:cNvPr>
            <p:cNvSpPr/>
            <p:nvPr/>
          </p:nvSpPr>
          <p:spPr>
            <a:xfrm>
              <a:off x="1132631" y="4981807"/>
              <a:ext cx="1908970" cy="432713"/>
            </a:xfrm>
            <a:prstGeom prst="roundRect">
              <a:avLst>
                <a:gd name="adj" fmla="val 50000"/>
              </a:avLst>
            </a:pr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11">
              <a:extLst>
                <a:ext uri="{FF2B5EF4-FFF2-40B4-BE49-F238E27FC236}">
                  <a16:creationId xmlns:a16="http://schemas.microsoft.com/office/drawing/2014/main" id="{013318B3-684A-A6A5-85A9-F74DE6C4F789}"/>
                </a:ext>
              </a:extLst>
            </p:cNvPr>
            <p:cNvSpPr txBox="1"/>
            <p:nvPr/>
          </p:nvSpPr>
          <p:spPr>
            <a:xfrm>
              <a:off x="1539530" y="499696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DFDFD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5" name="TextBox 12">
            <a:extLst>
              <a:ext uri="{FF2B5EF4-FFF2-40B4-BE49-F238E27FC236}">
                <a16:creationId xmlns:a16="http://schemas.microsoft.com/office/drawing/2014/main" id="{D1AD4075-E63D-D85B-8B98-D2C35CFE03EC}"/>
              </a:ext>
            </a:extLst>
          </p:cNvPr>
          <p:cNvSpPr txBox="1"/>
          <p:nvPr/>
        </p:nvSpPr>
        <p:spPr>
          <a:xfrm>
            <a:off x="6415903" y="4971413"/>
            <a:ext cx="211039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  <p:sp>
        <p:nvSpPr>
          <p:cNvPr id="26" name="圆角矩形 34">
            <a:extLst>
              <a:ext uri="{FF2B5EF4-FFF2-40B4-BE49-F238E27FC236}">
                <a16:creationId xmlns:a16="http://schemas.microsoft.com/office/drawing/2014/main" id="{E103731F-40B8-E42A-5D47-DD586F1B6450}"/>
              </a:ext>
            </a:extLst>
          </p:cNvPr>
          <p:cNvSpPr/>
          <p:nvPr/>
        </p:nvSpPr>
        <p:spPr>
          <a:xfrm rot="900000">
            <a:off x="9346606" y="1459624"/>
            <a:ext cx="1887794" cy="2370142"/>
          </a:xfrm>
          <a:prstGeom prst="roundRect">
            <a:avLst>
              <a:gd name="adj" fmla="val 9375"/>
            </a:avLst>
          </a:pr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圆角矩形 35">
            <a:extLst>
              <a:ext uri="{FF2B5EF4-FFF2-40B4-BE49-F238E27FC236}">
                <a16:creationId xmlns:a16="http://schemas.microsoft.com/office/drawing/2014/main" id="{C58FA10B-5B37-8FCD-6152-48AFA0066B55}"/>
              </a:ext>
            </a:extLst>
          </p:cNvPr>
          <p:cNvSpPr/>
          <p:nvPr/>
        </p:nvSpPr>
        <p:spPr>
          <a:xfrm>
            <a:off x="9346606" y="1459624"/>
            <a:ext cx="1887794" cy="2370142"/>
          </a:xfrm>
          <a:prstGeom prst="roundRect">
            <a:avLst>
              <a:gd name="adj" fmla="val 9375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A745877-6559-F650-0A26-4C452A2A7B56}"/>
              </a:ext>
            </a:extLst>
          </p:cNvPr>
          <p:cNvGrpSpPr/>
          <p:nvPr/>
        </p:nvGrpSpPr>
        <p:grpSpPr>
          <a:xfrm>
            <a:off x="9224719" y="4426648"/>
            <a:ext cx="1908970" cy="432713"/>
            <a:chOff x="1132631" y="4981807"/>
            <a:chExt cx="1908970" cy="432713"/>
          </a:xfrm>
        </p:grpSpPr>
        <p:sp>
          <p:nvSpPr>
            <p:cNvPr id="29" name="圆角矩形 43">
              <a:extLst>
                <a:ext uri="{FF2B5EF4-FFF2-40B4-BE49-F238E27FC236}">
                  <a16:creationId xmlns:a16="http://schemas.microsoft.com/office/drawing/2014/main" id="{96E14CBB-55B2-98B4-B7AE-BCD09E302434}"/>
                </a:ext>
              </a:extLst>
            </p:cNvPr>
            <p:cNvSpPr/>
            <p:nvPr/>
          </p:nvSpPr>
          <p:spPr>
            <a:xfrm>
              <a:off x="1132631" y="4981807"/>
              <a:ext cx="1908970" cy="432713"/>
            </a:xfrm>
            <a:prstGeom prst="roundRect">
              <a:avLst>
                <a:gd name="adj" fmla="val 50000"/>
              </a:avLst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1">
              <a:extLst>
                <a:ext uri="{FF2B5EF4-FFF2-40B4-BE49-F238E27FC236}">
                  <a16:creationId xmlns:a16="http://schemas.microsoft.com/office/drawing/2014/main" id="{A5668EC6-C3E8-A6D2-8229-6F89A7BEF8B0}"/>
                </a:ext>
              </a:extLst>
            </p:cNvPr>
            <p:cNvSpPr txBox="1"/>
            <p:nvPr/>
          </p:nvSpPr>
          <p:spPr>
            <a:xfrm>
              <a:off x="1539530" y="4996969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1" name="TextBox 12">
            <a:extLst>
              <a:ext uri="{FF2B5EF4-FFF2-40B4-BE49-F238E27FC236}">
                <a16:creationId xmlns:a16="http://schemas.microsoft.com/office/drawing/2014/main" id="{DAA26D94-DE31-A4C7-76FA-B75577D70D71}"/>
              </a:ext>
            </a:extLst>
          </p:cNvPr>
          <p:cNvSpPr txBox="1"/>
          <p:nvPr/>
        </p:nvSpPr>
        <p:spPr>
          <a:xfrm>
            <a:off x="9124007" y="4971413"/>
            <a:ext cx="211039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60524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E5490EE1-A3A8-1FC0-502E-9A0A7C4E87B8}"/>
              </a:ext>
            </a:extLst>
          </p:cNvPr>
          <p:cNvSpPr/>
          <p:nvPr/>
        </p:nvSpPr>
        <p:spPr>
          <a:xfrm>
            <a:off x="5645925" y="5325605"/>
            <a:ext cx="3183184" cy="63027"/>
          </a:xfrm>
          <a:custGeom>
            <a:avLst/>
            <a:gdLst>
              <a:gd name="connsiteX0" fmla="*/ 2562225 w 2562225"/>
              <a:gd name="connsiteY0" fmla="*/ 0 h 0"/>
              <a:gd name="connsiteX1" fmla="*/ 0 w 256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62225">
                <a:moveTo>
                  <a:pt x="2562225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62AA0D-D115-7F6C-1698-CAD31AF52EA0}"/>
              </a:ext>
            </a:extLst>
          </p:cNvPr>
          <p:cNvGrpSpPr/>
          <p:nvPr/>
        </p:nvGrpSpPr>
        <p:grpSpPr>
          <a:xfrm>
            <a:off x="8438412" y="4996993"/>
            <a:ext cx="977771" cy="657225"/>
            <a:chOff x="9911991" y="3990723"/>
            <a:chExt cx="977771" cy="65722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6F6C4A7-8B0D-4B20-08D2-7928379A7739}"/>
                </a:ext>
              </a:extLst>
            </p:cNvPr>
            <p:cNvSpPr/>
            <p:nvPr/>
          </p:nvSpPr>
          <p:spPr>
            <a:xfrm>
              <a:off x="10041865" y="3990723"/>
              <a:ext cx="657225" cy="657225"/>
            </a:xfrm>
            <a:prstGeom prst="ellipse">
              <a:avLst/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143F7EB-B70D-B13F-414B-1C5ECC3A5450}"/>
                </a:ext>
              </a:extLst>
            </p:cNvPr>
            <p:cNvSpPr/>
            <p:nvPr/>
          </p:nvSpPr>
          <p:spPr>
            <a:xfrm>
              <a:off x="9911991" y="4088502"/>
              <a:ext cx="9777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任意多边形 17">
            <a:extLst>
              <a:ext uri="{FF2B5EF4-FFF2-40B4-BE49-F238E27FC236}">
                <a16:creationId xmlns:a16="http://schemas.microsoft.com/office/drawing/2014/main" id="{C6E426FA-749F-DF71-BFF6-87E0B71C15D2}"/>
              </a:ext>
            </a:extLst>
          </p:cNvPr>
          <p:cNvSpPr/>
          <p:nvPr/>
        </p:nvSpPr>
        <p:spPr>
          <a:xfrm>
            <a:off x="1902631" y="3943019"/>
            <a:ext cx="3418159" cy="60324"/>
          </a:xfrm>
          <a:custGeom>
            <a:avLst/>
            <a:gdLst>
              <a:gd name="connsiteX0" fmla="*/ 2562225 w 2562225"/>
              <a:gd name="connsiteY0" fmla="*/ 0 h 0"/>
              <a:gd name="connsiteX1" fmla="*/ 0 w 256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62225">
                <a:moveTo>
                  <a:pt x="2562225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EA8B06D-36AC-F776-AA81-D55801BFE56A}"/>
              </a:ext>
            </a:extLst>
          </p:cNvPr>
          <p:cNvGrpSpPr/>
          <p:nvPr/>
        </p:nvGrpSpPr>
        <p:grpSpPr>
          <a:xfrm>
            <a:off x="1289736" y="3614406"/>
            <a:ext cx="977771" cy="657225"/>
            <a:chOff x="988489" y="3990722"/>
            <a:chExt cx="977771" cy="65722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AB9DD39-5DD1-FA06-662B-2FA0AB9220A7}"/>
                </a:ext>
              </a:extLst>
            </p:cNvPr>
            <p:cNvSpPr/>
            <p:nvPr/>
          </p:nvSpPr>
          <p:spPr>
            <a:xfrm>
              <a:off x="1131810" y="3990722"/>
              <a:ext cx="657225" cy="657225"/>
            </a:xfrm>
            <a:prstGeom prst="ellipse">
              <a:avLst/>
            </a:pr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B2978A6-D17D-8C58-20FF-1AE64FDBA9D5}"/>
                </a:ext>
              </a:extLst>
            </p:cNvPr>
            <p:cNvSpPr/>
            <p:nvPr/>
          </p:nvSpPr>
          <p:spPr>
            <a:xfrm>
              <a:off x="988489" y="4088501"/>
              <a:ext cx="9777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任意多边形 21">
            <a:extLst>
              <a:ext uri="{FF2B5EF4-FFF2-40B4-BE49-F238E27FC236}">
                <a16:creationId xmlns:a16="http://schemas.microsoft.com/office/drawing/2014/main" id="{08063798-B194-30CF-7428-2B05AE68A02A}"/>
              </a:ext>
            </a:extLst>
          </p:cNvPr>
          <p:cNvSpPr/>
          <p:nvPr/>
        </p:nvSpPr>
        <p:spPr>
          <a:xfrm>
            <a:off x="6488783" y="3196114"/>
            <a:ext cx="3152775" cy="0"/>
          </a:xfrm>
          <a:custGeom>
            <a:avLst/>
            <a:gdLst>
              <a:gd name="connsiteX0" fmla="*/ 3152775 w 3152775"/>
              <a:gd name="connsiteY0" fmla="*/ 0 h 0"/>
              <a:gd name="connsiteX1" fmla="*/ 0 w 31527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277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5FBA6FB-C780-BD53-0723-F721DFBAE586}"/>
              </a:ext>
            </a:extLst>
          </p:cNvPr>
          <p:cNvGrpSpPr/>
          <p:nvPr/>
        </p:nvGrpSpPr>
        <p:grpSpPr>
          <a:xfrm>
            <a:off x="9416183" y="2895819"/>
            <a:ext cx="849081" cy="657225"/>
            <a:chOff x="9973446" y="1778963"/>
            <a:chExt cx="849081" cy="65722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A299708-3E21-1D16-804D-DBFE244A7D22}"/>
                </a:ext>
              </a:extLst>
            </p:cNvPr>
            <p:cNvSpPr/>
            <p:nvPr/>
          </p:nvSpPr>
          <p:spPr>
            <a:xfrm>
              <a:off x="10074677" y="1778963"/>
              <a:ext cx="657225" cy="657225"/>
            </a:xfrm>
            <a:prstGeom prst="ellipse">
              <a:avLst/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A1CCD9F-38FB-CE95-C287-9A2B1049C0E1}"/>
                </a:ext>
              </a:extLst>
            </p:cNvPr>
            <p:cNvSpPr/>
            <p:nvPr/>
          </p:nvSpPr>
          <p:spPr>
            <a:xfrm>
              <a:off x="9973446" y="1872967"/>
              <a:ext cx="8490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任意多边形 25">
            <a:extLst>
              <a:ext uri="{FF2B5EF4-FFF2-40B4-BE49-F238E27FC236}">
                <a16:creationId xmlns:a16="http://schemas.microsoft.com/office/drawing/2014/main" id="{09B520E0-4D4C-F458-BAD1-CFE57DBE2969}"/>
              </a:ext>
            </a:extLst>
          </p:cNvPr>
          <p:cNvSpPr/>
          <p:nvPr/>
        </p:nvSpPr>
        <p:spPr>
          <a:xfrm>
            <a:off x="2966622" y="2025968"/>
            <a:ext cx="3152775" cy="0"/>
          </a:xfrm>
          <a:custGeom>
            <a:avLst/>
            <a:gdLst>
              <a:gd name="connsiteX0" fmla="*/ 3152775 w 3152775"/>
              <a:gd name="connsiteY0" fmla="*/ 0 h 0"/>
              <a:gd name="connsiteX1" fmla="*/ 0 w 31527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277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CD1ECFF-AB85-2D30-27A7-5BAC55DF77CF}"/>
              </a:ext>
            </a:extLst>
          </p:cNvPr>
          <p:cNvGrpSpPr/>
          <p:nvPr/>
        </p:nvGrpSpPr>
        <p:grpSpPr>
          <a:xfrm>
            <a:off x="2267112" y="1725673"/>
            <a:ext cx="849081" cy="657225"/>
            <a:chOff x="1063391" y="1803904"/>
            <a:chExt cx="849081" cy="657225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A3B304F-1E38-6AC7-3F11-BB0706E1713F}"/>
                </a:ext>
              </a:extLst>
            </p:cNvPr>
            <p:cNvSpPr/>
            <p:nvPr/>
          </p:nvSpPr>
          <p:spPr>
            <a:xfrm>
              <a:off x="1164622" y="1803904"/>
              <a:ext cx="657225" cy="657225"/>
            </a:xfrm>
            <a:prstGeom prst="ellipse">
              <a:avLst/>
            </a:pr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9079D6C-60B1-4CE8-F1EA-3ED9FB0B3A02}"/>
                </a:ext>
              </a:extLst>
            </p:cNvPr>
            <p:cNvSpPr/>
            <p:nvPr/>
          </p:nvSpPr>
          <p:spPr>
            <a:xfrm>
              <a:off x="1063391" y="1897908"/>
              <a:ext cx="8490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25">
            <a:extLst>
              <a:ext uri="{FF2B5EF4-FFF2-40B4-BE49-F238E27FC236}">
                <a16:creationId xmlns:a16="http://schemas.microsoft.com/office/drawing/2014/main" id="{B8F906D6-D65E-E1AC-05F0-2DDE81F6512B}"/>
              </a:ext>
            </a:extLst>
          </p:cNvPr>
          <p:cNvSpPr>
            <a:spLocks/>
          </p:cNvSpPr>
          <p:nvPr/>
        </p:nvSpPr>
        <p:spPr bwMode="auto">
          <a:xfrm>
            <a:off x="5799026" y="1075731"/>
            <a:ext cx="1570473" cy="1986865"/>
          </a:xfrm>
          <a:custGeom>
            <a:avLst/>
            <a:gdLst>
              <a:gd name="T0" fmla="*/ 803 w 869"/>
              <a:gd name="T1" fmla="*/ 311 h 1100"/>
              <a:gd name="T2" fmla="*/ 562 w 869"/>
              <a:gd name="T3" fmla="*/ 70 h 1100"/>
              <a:gd name="T4" fmla="*/ 307 w 869"/>
              <a:gd name="T5" fmla="*/ 70 h 1100"/>
              <a:gd name="T6" fmla="*/ 66 w 869"/>
              <a:gd name="T7" fmla="*/ 311 h 1100"/>
              <a:gd name="T8" fmla="*/ 105 w 869"/>
              <a:gd name="T9" fmla="*/ 438 h 1100"/>
              <a:gd name="T10" fmla="*/ 105 w 869"/>
              <a:gd name="T11" fmla="*/ 889 h 1100"/>
              <a:gd name="T12" fmla="*/ 37 w 869"/>
              <a:gd name="T13" fmla="*/ 1100 h 1100"/>
              <a:gd name="T14" fmla="*/ 697 w 869"/>
              <a:gd name="T15" fmla="*/ 1100 h 1100"/>
              <a:gd name="T16" fmla="*/ 697 w 869"/>
              <a:gd name="T17" fmla="*/ 1100 h 1100"/>
              <a:gd name="T18" fmla="*/ 766 w 869"/>
              <a:gd name="T19" fmla="*/ 889 h 1100"/>
              <a:gd name="T20" fmla="*/ 767 w 869"/>
              <a:gd name="T21" fmla="*/ 438 h 1100"/>
              <a:gd name="T22" fmla="*/ 803 w 869"/>
              <a:gd name="T23" fmla="*/ 311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9" h="1100">
                <a:moveTo>
                  <a:pt x="803" y="311"/>
                </a:moveTo>
                <a:cubicBezTo>
                  <a:pt x="562" y="70"/>
                  <a:pt x="562" y="70"/>
                  <a:pt x="562" y="70"/>
                </a:cubicBezTo>
                <a:cubicBezTo>
                  <a:pt x="492" y="0"/>
                  <a:pt x="377" y="0"/>
                  <a:pt x="307" y="70"/>
                </a:cubicBezTo>
                <a:cubicBezTo>
                  <a:pt x="66" y="311"/>
                  <a:pt x="66" y="311"/>
                  <a:pt x="66" y="311"/>
                </a:cubicBezTo>
                <a:cubicBezTo>
                  <a:pt x="0" y="378"/>
                  <a:pt x="18" y="433"/>
                  <a:pt x="105" y="438"/>
                </a:cubicBezTo>
                <a:cubicBezTo>
                  <a:pt x="105" y="889"/>
                  <a:pt x="105" y="889"/>
                  <a:pt x="105" y="889"/>
                </a:cubicBezTo>
                <a:cubicBezTo>
                  <a:pt x="105" y="1005"/>
                  <a:pt x="75" y="1100"/>
                  <a:pt x="37" y="1100"/>
                </a:cubicBezTo>
                <a:cubicBezTo>
                  <a:pt x="697" y="1100"/>
                  <a:pt x="697" y="1100"/>
                  <a:pt x="697" y="1100"/>
                </a:cubicBezTo>
                <a:cubicBezTo>
                  <a:pt x="697" y="1100"/>
                  <a:pt x="697" y="1100"/>
                  <a:pt x="697" y="1100"/>
                </a:cubicBezTo>
                <a:cubicBezTo>
                  <a:pt x="735" y="1100"/>
                  <a:pt x="766" y="1005"/>
                  <a:pt x="766" y="889"/>
                </a:cubicBezTo>
                <a:cubicBezTo>
                  <a:pt x="767" y="438"/>
                  <a:pt x="767" y="438"/>
                  <a:pt x="767" y="438"/>
                </a:cubicBezTo>
                <a:cubicBezTo>
                  <a:pt x="851" y="432"/>
                  <a:pt x="869" y="377"/>
                  <a:pt x="803" y="311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912115EE-F3F1-0D97-A191-A9841D2E0D83}"/>
              </a:ext>
            </a:extLst>
          </p:cNvPr>
          <p:cNvSpPr>
            <a:spLocks/>
          </p:cNvSpPr>
          <p:nvPr/>
        </p:nvSpPr>
        <p:spPr bwMode="auto">
          <a:xfrm>
            <a:off x="6734427" y="2682224"/>
            <a:ext cx="314095" cy="380372"/>
          </a:xfrm>
          <a:custGeom>
            <a:avLst/>
            <a:gdLst>
              <a:gd name="T0" fmla="*/ 0 w 174"/>
              <a:gd name="T1" fmla="*/ 211 h 211"/>
              <a:gd name="T2" fmla="*/ 69 w 174"/>
              <a:gd name="T3" fmla="*/ 0 h 211"/>
              <a:gd name="T4" fmla="*/ 174 w 174"/>
              <a:gd name="T5" fmla="*/ 211 h 211"/>
              <a:gd name="T6" fmla="*/ 0 w 174"/>
              <a:gd name="T7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211">
                <a:moveTo>
                  <a:pt x="0" y="211"/>
                </a:moveTo>
                <a:cubicBezTo>
                  <a:pt x="0" y="94"/>
                  <a:pt x="31" y="0"/>
                  <a:pt x="69" y="0"/>
                </a:cubicBezTo>
                <a:cubicBezTo>
                  <a:pt x="155" y="0"/>
                  <a:pt x="67" y="211"/>
                  <a:pt x="174" y="211"/>
                </a:cubicBezTo>
                <a:lnTo>
                  <a:pt x="0" y="2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4A0091FA-4215-24FC-3FE1-9DC96494F04D}"/>
              </a:ext>
            </a:extLst>
          </p:cNvPr>
          <p:cNvSpPr>
            <a:spLocks/>
          </p:cNvSpPr>
          <p:nvPr/>
        </p:nvSpPr>
        <p:spPr bwMode="auto">
          <a:xfrm>
            <a:off x="5425858" y="2682224"/>
            <a:ext cx="1442242" cy="1290958"/>
          </a:xfrm>
          <a:custGeom>
            <a:avLst/>
            <a:gdLst>
              <a:gd name="T0" fmla="*/ 798 w 798"/>
              <a:gd name="T1" fmla="*/ 0 h 715"/>
              <a:gd name="T2" fmla="*/ 137 w 798"/>
              <a:gd name="T3" fmla="*/ 0 h 715"/>
              <a:gd name="T4" fmla="*/ 137 w 798"/>
              <a:gd name="T5" fmla="*/ 0 h 715"/>
              <a:gd name="T6" fmla="*/ 137 w 798"/>
              <a:gd name="T7" fmla="*/ 0 h 715"/>
              <a:gd name="T8" fmla="*/ 69 w 798"/>
              <a:gd name="T9" fmla="*/ 211 h 715"/>
              <a:gd name="T10" fmla="*/ 69 w 798"/>
              <a:gd name="T11" fmla="*/ 504 h 715"/>
              <a:gd name="T12" fmla="*/ 0 w 798"/>
              <a:gd name="T13" fmla="*/ 715 h 715"/>
              <a:gd name="T14" fmla="*/ 661 w 798"/>
              <a:gd name="T15" fmla="*/ 715 h 715"/>
              <a:gd name="T16" fmla="*/ 661 w 798"/>
              <a:gd name="T17" fmla="*/ 715 h 715"/>
              <a:gd name="T18" fmla="*/ 661 w 798"/>
              <a:gd name="T19" fmla="*/ 715 h 715"/>
              <a:gd name="T20" fmla="*/ 729 w 798"/>
              <a:gd name="T21" fmla="*/ 504 h 715"/>
              <a:gd name="T22" fmla="*/ 729 w 798"/>
              <a:gd name="T23" fmla="*/ 211 h 715"/>
              <a:gd name="T24" fmla="*/ 798 w 798"/>
              <a:gd name="T25" fmla="*/ 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8" h="715">
                <a:moveTo>
                  <a:pt x="798" y="0"/>
                </a:move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00" y="0"/>
                  <a:pt x="69" y="94"/>
                  <a:pt x="69" y="211"/>
                </a:cubicBezTo>
                <a:cubicBezTo>
                  <a:pt x="69" y="504"/>
                  <a:pt x="69" y="504"/>
                  <a:pt x="69" y="504"/>
                </a:cubicBezTo>
                <a:cubicBezTo>
                  <a:pt x="69" y="620"/>
                  <a:pt x="38" y="715"/>
                  <a:pt x="0" y="715"/>
                </a:cubicBezTo>
                <a:cubicBezTo>
                  <a:pt x="661" y="715"/>
                  <a:pt x="661" y="715"/>
                  <a:pt x="661" y="715"/>
                </a:cubicBezTo>
                <a:cubicBezTo>
                  <a:pt x="661" y="715"/>
                  <a:pt x="661" y="715"/>
                  <a:pt x="661" y="715"/>
                </a:cubicBezTo>
                <a:cubicBezTo>
                  <a:pt x="661" y="715"/>
                  <a:pt x="661" y="715"/>
                  <a:pt x="661" y="715"/>
                </a:cubicBezTo>
                <a:cubicBezTo>
                  <a:pt x="698" y="715"/>
                  <a:pt x="729" y="620"/>
                  <a:pt x="729" y="504"/>
                </a:cubicBezTo>
                <a:cubicBezTo>
                  <a:pt x="729" y="211"/>
                  <a:pt x="729" y="211"/>
                  <a:pt x="729" y="211"/>
                </a:cubicBezTo>
                <a:cubicBezTo>
                  <a:pt x="729" y="94"/>
                  <a:pt x="760" y="0"/>
                  <a:pt x="798" y="0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317830A6-349D-C224-B3AA-E1FBB92EE34F}"/>
              </a:ext>
            </a:extLst>
          </p:cNvPr>
          <p:cNvSpPr>
            <a:spLocks/>
          </p:cNvSpPr>
          <p:nvPr/>
        </p:nvSpPr>
        <p:spPr bwMode="auto">
          <a:xfrm>
            <a:off x="6302187" y="3591369"/>
            <a:ext cx="312653" cy="381812"/>
          </a:xfrm>
          <a:custGeom>
            <a:avLst/>
            <a:gdLst>
              <a:gd name="T0" fmla="*/ 0 w 173"/>
              <a:gd name="T1" fmla="*/ 211 h 211"/>
              <a:gd name="T2" fmla="*/ 68 w 173"/>
              <a:gd name="T3" fmla="*/ 0 h 211"/>
              <a:gd name="T4" fmla="*/ 173 w 173"/>
              <a:gd name="T5" fmla="*/ 211 h 211"/>
              <a:gd name="T6" fmla="*/ 0 w 173"/>
              <a:gd name="T7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" h="211">
                <a:moveTo>
                  <a:pt x="0" y="211"/>
                </a:moveTo>
                <a:cubicBezTo>
                  <a:pt x="0" y="94"/>
                  <a:pt x="31" y="0"/>
                  <a:pt x="68" y="0"/>
                </a:cubicBezTo>
                <a:cubicBezTo>
                  <a:pt x="155" y="0"/>
                  <a:pt x="66" y="211"/>
                  <a:pt x="173" y="211"/>
                </a:cubicBezTo>
                <a:lnTo>
                  <a:pt x="0" y="211"/>
                </a:lnTo>
                <a:close/>
              </a:path>
            </a:pathLst>
          </a:custGeom>
          <a:solidFill>
            <a:srgbClr val="1938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D51D84D7-4B2F-FA45-8448-05A83247D379}"/>
              </a:ext>
            </a:extLst>
          </p:cNvPr>
          <p:cNvSpPr>
            <a:spLocks/>
          </p:cNvSpPr>
          <p:nvPr/>
        </p:nvSpPr>
        <p:spPr bwMode="auto">
          <a:xfrm>
            <a:off x="4993618" y="3591369"/>
            <a:ext cx="1440801" cy="1292398"/>
          </a:xfrm>
          <a:custGeom>
            <a:avLst/>
            <a:gdLst>
              <a:gd name="T0" fmla="*/ 797 w 797"/>
              <a:gd name="T1" fmla="*/ 0 h 715"/>
              <a:gd name="T2" fmla="*/ 137 w 797"/>
              <a:gd name="T3" fmla="*/ 0 h 715"/>
              <a:gd name="T4" fmla="*/ 137 w 797"/>
              <a:gd name="T5" fmla="*/ 0 h 715"/>
              <a:gd name="T6" fmla="*/ 137 w 797"/>
              <a:gd name="T7" fmla="*/ 0 h 715"/>
              <a:gd name="T8" fmla="*/ 69 w 797"/>
              <a:gd name="T9" fmla="*/ 211 h 715"/>
              <a:gd name="T10" fmla="*/ 68 w 797"/>
              <a:gd name="T11" fmla="*/ 504 h 715"/>
              <a:gd name="T12" fmla="*/ 0 w 797"/>
              <a:gd name="T13" fmla="*/ 715 h 715"/>
              <a:gd name="T14" fmla="*/ 660 w 797"/>
              <a:gd name="T15" fmla="*/ 715 h 715"/>
              <a:gd name="T16" fmla="*/ 660 w 797"/>
              <a:gd name="T17" fmla="*/ 715 h 715"/>
              <a:gd name="T18" fmla="*/ 660 w 797"/>
              <a:gd name="T19" fmla="*/ 715 h 715"/>
              <a:gd name="T20" fmla="*/ 729 w 797"/>
              <a:gd name="T21" fmla="*/ 504 h 715"/>
              <a:gd name="T22" fmla="*/ 729 w 797"/>
              <a:gd name="T23" fmla="*/ 211 h 715"/>
              <a:gd name="T24" fmla="*/ 797 w 797"/>
              <a:gd name="T25" fmla="*/ 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7" h="715">
                <a:moveTo>
                  <a:pt x="797" y="0"/>
                </a:move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99" y="0"/>
                  <a:pt x="69" y="94"/>
                  <a:pt x="69" y="211"/>
                </a:cubicBezTo>
                <a:cubicBezTo>
                  <a:pt x="68" y="504"/>
                  <a:pt x="68" y="504"/>
                  <a:pt x="68" y="504"/>
                </a:cubicBezTo>
                <a:cubicBezTo>
                  <a:pt x="68" y="620"/>
                  <a:pt x="38" y="715"/>
                  <a:pt x="0" y="715"/>
                </a:cubicBezTo>
                <a:cubicBezTo>
                  <a:pt x="660" y="715"/>
                  <a:pt x="660" y="715"/>
                  <a:pt x="660" y="715"/>
                </a:cubicBezTo>
                <a:cubicBezTo>
                  <a:pt x="660" y="715"/>
                  <a:pt x="660" y="715"/>
                  <a:pt x="660" y="715"/>
                </a:cubicBezTo>
                <a:cubicBezTo>
                  <a:pt x="660" y="715"/>
                  <a:pt x="660" y="715"/>
                  <a:pt x="660" y="715"/>
                </a:cubicBezTo>
                <a:cubicBezTo>
                  <a:pt x="698" y="715"/>
                  <a:pt x="729" y="620"/>
                  <a:pt x="729" y="504"/>
                </a:cubicBezTo>
                <a:cubicBezTo>
                  <a:pt x="729" y="211"/>
                  <a:pt x="729" y="211"/>
                  <a:pt x="729" y="211"/>
                </a:cubicBezTo>
                <a:cubicBezTo>
                  <a:pt x="729" y="94"/>
                  <a:pt x="760" y="0"/>
                  <a:pt x="797" y="0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8910F4B5-F68E-2B48-9023-AC85070FEB69}"/>
              </a:ext>
            </a:extLst>
          </p:cNvPr>
          <p:cNvSpPr>
            <a:spLocks/>
          </p:cNvSpPr>
          <p:nvPr/>
        </p:nvSpPr>
        <p:spPr bwMode="auto">
          <a:xfrm>
            <a:off x="5868506" y="4501956"/>
            <a:ext cx="312653" cy="381812"/>
          </a:xfrm>
          <a:custGeom>
            <a:avLst/>
            <a:gdLst>
              <a:gd name="T0" fmla="*/ 0 w 173"/>
              <a:gd name="T1" fmla="*/ 211 h 211"/>
              <a:gd name="T2" fmla="*/ 68 w 173"/>
              <a:gd name="T3" fmla="*/ 0 h 211"/>
              <a:gd name="T4" fmla="*/ 173 w 173"/>
              <a:gd name="T5" fmla="*/ 211 h 211"/>
              <a:gd name="T6" fmla="*/ 0 w 173"/>
              <a:gd name="T7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" h="211">
                <a:moveTo>
                  <a:pt x="0" y="211"/>
                </a:moveTo>
                <a:cubicBezTo>
                  <a:pt x="0" y="94"/>
                  <a:pt x="31" y="0"/>
                  <a:pt x="68" y="0"/>
                </a:cubicBezTo>
                <a:cubicBezTo>
                  <a:pt x="155" y="0"/>
                  <a:pt x="66" y="211"/>
                  <a:pt x="173" y="211"/>
                </a:cubicBezTo>
                <a:lnTo>
                  <a:pt x="0" y="21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87CD03D3-9162-A274-EBC1-D2BE0D6EA78D}"/>
              </a:ext>
            </a:extLst>
          </p:cNvPr>
          <p:cNvSpPr>
            <a:spLocks/>
          </p:cNvSpPr>
          <p:nvPr/>
        </p:nvSpPr>
        <p:spPr bwMode="auto">
          <a:xfrm>
            <a:off x="4683846" y="4501956"/>
            <a:ext cx="1316893" cy="1325537"/>
          </a:xfrm>
          <a:custGeom>
            <a:avLst/>
            <a:gdLst>
              <a:gd name="T0" fmla="*/ 1 w 729"/>
              <a:gd name="T1" fmla="*/ 211 h 734"/>
              <a:gd name="T2" fmla="*/ 69 w 729"/>
              <a:gd name="T3" fmla="*/ 0 h 734"/>
              <a:gd name="T4" fmla="*/ 69 w 729"/>
              <a:gd name="T5" fmla="*/ 0 h 734"/>
              <a:gd name="T6" fmla="*/ 69 w 729"/>
              <a:gd name="T7" fmla="*/ 0 h 734"/>
              <a:gd name="T8" fmla="*/ 729 w 729"/>
              <a:gd name="T9" fmla="*/ 0 h 734"/>
              <a:gd name="T10" fmla="*/ 661 w 729"/>
              <a:gd name="T11" fmla="*/ 211 h 734"/>
              <a:gd name="T12" fmla="*/ 661 w 729"/>
              <a:gd name="T13" fmla="*/ 734 h 734"/>
              <a:gd name="T14" fmla="*/ 0 w 729"/>
              <a:gd name="T15" fmla="*/ 734 h 734"/>
              <a:gd name="T16" fmla="*/ 1 w 729"/>
              <a:gd name="T17" fmla="*/ 21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9" h="734">
                <a:moveTo>
                  <a:pt x="1" y="211"/>
                </a:moveTo>
                <a:cubicBezTo>
                  <a:pt x="1" y="94"/>
                  <a:pt x="31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29" y="0"/>
                  <a:pt x="729" y="0"/>
                  <a:pt x="729" y="0"/>
                </a:cubicBezTo>
                <a:cubicBezTo>
                  <a:pt x="692" y="0"/>
                  <a:pt x="661" y="94"/>
                  <a:pt x="661" y="211"/>
                </a:cubicBezTo>
                <a:cubicBezTo>
                  <a:pt x="661" y="734"/>
                  <a:pt x="661" y="734"/>
                  <a:pt x="661" y="734"/>
                </a:cubicBezTo>
                <a:cubicBezTo>
                  <a:pt x="0" y="734"/>
                  <a:pt x="0" y="734"/>
                  <a:pt x="0" y="734"/>
                </a:cubicBezTo>
                <a:lnTo>
                  <a:pt x="1" y="211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Freeform 14">
            <a:extLst>
              <a:ext uri="{FF2B5EF4-FFF2-40B4-BE49-F238E27FC236}">
                <a16:creationId xmlns:a16="http://schemas.microsoft.com/office/drawing/2014/main" id="{6BDD8338-545E-1193-ECBF-34C0A30B93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56327" y="1717469"/>
            <a:ext cx="396000" cy="394405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3" name="Freeform 26">
            <a:extLst>
              <a:ext uri="{FF2B5EF4-FFF2-40B4-BE49-F238E27FC236}">
                <a16:creationId xmlns:a16="http://schemas.microsoft.com/office/drawing/2014/main" id="{9F879AF6-7072-8D25-7798-9E1FB17772BB}"/>
              </a:ext>
            </a:extLst>
          </p:cNvPr>
          <p:cNvSpPr>
            <a:spLocks noEditPoints="1"/>
          </p:cNvSpPr>
          <p:nvPr/>
        </p:nvSpPr>
        <p:spPr bwMode="auto">
          <a:xfrm>
            <a:off x="5979344" y="2974737"/>
            <a:ext cx="335269" cy="35224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id="{AF5392D6-CB09-DE4E-8227-E6E3BC29AD6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34018" y="3847859"/>
            <a:ext cx="360000" cy="422764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33">
            <a:extLst>
              <a:ext uri="{FF2B5EF4-FFF2-40B4-BE49-F238E27FC236}">
                <a16:creationId xmlns:a16="http://schemas.microsoft.com/office/drawing/2014/main" id="{CE97BFBC-0F8E-025E-44C6-5581EC2F73AD}"/>
              </a:ext>
            </a:extLst>
          </p:cNvPr>
          <p:cNvSpPr>
            <a:spLocks noEditPoints="1"/>
          </p:cNvSpPr>
          <p:nvPr/>
        </p:nvSpPr>
        <p:spPr bwMode="auto">
          <a:xfrm>
            <a:off x="5146143" y="4996993"/>
            <a:ext cx="392297" cy="368433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C914BCF-4FBC-F3B1-462D-D61E323E627D}"/>
              </a:ext>
            </a:extLst>
          </p:cNvPr>
          <p:cNvGrpSpPr/>
          <p:nvPr/>
        </p:nvGrpSpPr>
        <p:grpSpPr>
          <a:xfrm>
            <a:off x="7630051" y="2076354"/>
            <a:ext cx="2723246" cy="864579"/>
            <a:chOff x="432712" y="1856096"/>
            <a:chExt cx="2723246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163726-857C-67B9-FA57-704B75DC1DD1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1000A82-1FE7-E6B9-44BE-6044DDC6C90A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35F1A0B-D57B-E0E1-6C9D-31FC4BF94AA6}"/>
              </a:ext>
            </a:extLst>
          </p:cNvPr>
          <p:cNvGrpSpPr/>
          <p:nvPr/>
        </p:nvGrpSpPr>
        <p:grpSpPr>
          <a:xfrm>
            <a:off x="6797047" y="4197147"/>
            <a:ext cx="2723246" cy="864579"/>
            <a:chOff x="432712" y="1856096"/>
            <a:chExt cx="2723246" cy="8645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2F53F5-B305-F749-6A98-AFEB9B28408B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7F4C52E-149D-5B2C-1F4A-11751E8E8B4A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2352E6F-54B9-A1D9-2B73-E2CBBD32822C}"/>
              </a:ext>
            </a:extLst>
          </p:cNvPr>
          <p:cNvGrpSpPr/>
          <p:nvPr/>
        </p:nvGrpSpPr>
        <p:grpSpPr>
          <a:xfrm>
            <a:off x="2613118" y="2153450"/>
            <a:ext cx="2812739" cy="864579"/>
            <a:chOff x="1104616" y="1856096"/>
            <a:chExt cx="2812739" cy="8645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F1D1E9D-FF30-3D73-53F9-AA92E82801E0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57EB581-7138-DF57-7964-E35A8DF8CDBE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B60C971-9C11-E00C-3987-D59D8A5B184B}"/>
              </a:ext>
            </a:extLst>
          </p:cNvPr>
          <p:cNvGrpSpPr/>
          <p:nvPr/>
        </p:nvGrpSpPr>
        <p:grpSpPr>
          <a:xfrm>
            <a:off x="1761669" y="4243012"/>
            <a:ext cx="2812739" cy="864579"/>
            <a:chOff x="1104616" y="1856096"/>
            <a:chExt cx="2812739" cy="86457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19AC40B-207E-3555-8710-2D77436EB581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BF07B40-712A-9C81-3113-7D5D4CE00DA3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2910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7CE2A932-DE55-7BF6-13F1-EA29502176CE}"/>
              </a:ext>
            </a:extLst>
          </p:cNvPr>
          <p:cNvGrpSpPr/>
          <p:nvPr/>
        </p:nvGrpSpPr>
        <p:grpSpPr>
          <a:xfrm>
            <a:off x="1175553" y="1583797"/>
            <a:ext cx="4130214" cy="4116539"/>
            <a:chOff x="3652053" y="1912696"/>
            <a:chExt cx="4130214" cy="411653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AD9C4D8-B66E-9932-37B5-25CFA40B9A91}"/>
                </a:ext>
              </a:extLst>
            </p:cNvPr>
            <p:cNvSpPr/>
            <p:nvPr/>
          </p:nvSpPr>
          <p:spPr>
            <a:xfrm>
              <a:off x="4447679" y="1912696"/>
              <a:ext cx="3334588" cy="2441448"/>
            </a:xfrm>
            <a:custGeom>
              <a:avLst/>
              <a:gdLst>
                <a:gd name="connsiteX0" fmla="*/ 3263894 w 3334588"/>
                <a:gd name="connsiteY0" fmla="*/ 2441448 h 2441448"/>
                <a:gd name="connsiteX1" fmla="*/ 70695 w 3334588"/>
                <a:gd name="connsiteY1" fmla="*/ 2441448 h 2441448"/>
                <a:gd name="connsiteX2" fmla="*/ 0 w 3334588"/>
                <a:gd name="connsiteY2" fmla="*/ 2370754 h 2441448"/>
                <a:gd name="connsiteX3" fmla="*/ 0 w 3334588"/>
                <a:gd name="connsiteY3" fmla="*/ 70695 h 2441448"/>
                <a:gd name="connsiteX4" fmla="*/ 70695 w 3334588"/>
                <a:gd name="connsiteY4" fmla="*/ 0 h 2441448"/>
                <a:gd name="connsiteX5" fmla="*/ 3263894 w 3334588"/>
                <a:gd name="connsiteY5" fmla="*/ 0 h 2441448"/>
                <a:gd name="connsiteX6" fmla="*/ 3334589 w 3334588"/>
                <a:gd name="connsiteY6" fmla="*/ 70695 h 2441448"/>
                <a:gd name="connsiteX7" fmla="*/ 3334589 w 3334588"/>
                <a:gd name="connsiteY7" fmla="*/ 2370754 h 2441448"/>
                <a:gd name="connsiteX8" fmla="*/ 3263894 w 3334588"/>
                <a:gd name="connsiteY8" fmla="*/ 2441448 h 24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588" h="2441448">
                  <a:moveTo>
                    <a:pt x="3263894" y="2441448"/>
                  </a:moveTo>
                  <a:lnTo>
                    <a:pt x="70695" y="2441448"/>
                  </a:lnTo>
                  <a:cubicBezTo>
                    <a:pt x="31661" y="2441448"/>
                    <a:pt x="0" y="2409787"/>
                    <a:pt x="0" y="2370754"/>
                  </a:cubicBezTo>
                  <a:lnTo>
                    <a:pt x="0" y="70695"/>
                  </a:lnTo>
                  <a:cubicBezTo>
                    <a:pt x="0" y="31661"/>
                    <a:pt x="31661" y="0"/>
                    <a:pt x="70695" y="0"/>
                  </a:cubicBezTo>
                  <a:lnTo>
                    <a:pt x="3263894" y="0"/>
                  </a:lnTo>
                  <a:cubicBezTo>
                    <a:pt x="3302927" y="0"/>
                    <a:pt x="3334589" y="31661"/>
                    <a:pt x="3334589" y="70695"/>
                  </a:cubicBezTo>
                  <a:lnTo>
                    <a:pt x="3334589" y="2370754"/>
                  </a:lnTo>
                  <a:cubicBezTo>
                    <a:pt x="3334589" y="2409787"/>
                    <a:pt x="3302927" y="2441448"/>
                    <a:pt x="3263894" y="24414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244AAEA-4654-9539-6BB7-7FAEAB42C8A8}"/>
                </a:ext>
              </a:extLst>
            </p:cNvPr>
            <p:cNvSpPr/>
            <p:nvPr/>
          </p:nvSpPr>
          <p:spPr>
            <a:xfrm>
              <a:off x="4447679" y="1912696"/>
              <a:ext cx="3334588" cy="2441448"/>
            </a:xfrm>
            <a:custGeom>
              <a:avLst/>
              <a:gdLst>
                <a:gd name="connsiteX0" fmla="*/ 3263894 w 3334588"/>
                <a:gd name="connsiteY0" fmla="*/ 2441448 h 2441448"/>
                <a:gd name="connsiteX1" fmla="*/ 70695 w 3334588"/>
                <a:gd name="connsiteY1" fmla="*/ 2441448 h 2441448"/>
                <a:gd name="connsiteX2" fmla="*/ 0 w 3334588"/>
                <a:gd name="connsiteY2" fmla="*/ 2370754 h 2441448"/>
                <a:gd name="connsiteX3" fmla="*/ 0 w 3334588"/>
                <a:gd name="connsiteY3" fmla="*/ 70695 h 2441448"/>
                <a:gd name="connsiteX4" fmla="*/ 70695 w 3334588"/>
                <a:gd name="connsiteY4" fmla="*/ 0 h 2441448"/>
                <a:gd name="connsiteX5" fmla="*/ 3263894 w 3334588"/>
                <a:gd name="connsiteY5" fmla="*/ 0 h 2441448"/>
                <a:gd name="connsiteX6" fmla="*/ 3334589 w 3334588"/>
                <a:gd name="connsiteY6" fmla="*/ 70695 h 2441448"/>
                <a:gd name="connsiteX7" fmla="*/ 3334589 w 3334588"/>
                <a:gd name="connsiteY7" fmla="*/ 2370754 h 2441448"/>
                <a:gd name="connsiteX8" fmla="*/ 3263894 w 3334588"/>
                <a:gd name="connsiteY8" fmla="*/ 2441448 h 24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588" h="2441448">
                  <a:moveTo>
                    <a:pt x="3263894" y="2441448"/>
                  </a:moveTo>
                  <a:lnTo>
                    <a:pt x="70695" y="2441448"/>
                  </a:lnTo>
                  <a:cubicBezTo>
                    <a:pt x="31661" y="2441448"/>
                    <a:pt x="0" y="2409787"/>
                    <a:pt x="0" y="2370754"/>
                  </a:cubicBezTo>
                  <a:lnTo>
                    <a:pt x="0" y="70695"/>
                  </a:lnTo>
                  <a:cubicBezTo>
                    <a:pt x="0" y="31661"/>
                    <a:pt x="31661" y="0"/>
                    <a:pt x="70695" y="0"/>
                  </a:cubicBezTo>
                  <a:lnTo>
                    <a:pt x="3263894" y="0"/>
                  </a:lnTo>
                  <a:cubicBezTo>
                    <a:pt x="3302927" y="0"/>
                    <a:pt x="3334589" y="31661"/>
                    <a:pt x="3334589" y="70695"/>
                  </a:cubicBezTo>
                  <a:lnTo>
                    <a:pt x="3334589" y="2370754"/>
                  </a:lnTo>
                  <a:cubicBezTo>
                    <a:pt x="3334589" y="2409787"/>
                    <a:pt x="3302927" y="2441448"/>
                    <a:pt x="3263894" y="2441448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FAC3B30-7C78-8ED9-8C82-5D569155CF38}"/>
                </a:ext>
              </a:extLst>
            </p:cNvPr>
            <p:cNvSpPr/>
            <p:nvPr/>
          </p:nvSpPr>
          <p:spPr>
            <a:xfrm>
              <a:off x="4394187" y="1912696"/>
              <a:ext cx="3334587" cy="2441448"/>
            </a:xfrm>
            <a:custGeom>
              <a:avLst/>
              <a:gdLst>
                <a:gd name="connsiteX0" fmla="*/ 3264408 w 3334587"/>
                <a:gd name="connsiteY0" fmla="*/ 2441448 h 2441448"/>
                <a:gd name="connsiteX1" fmla="*/ 70180 w 3334587"/>
                <a:gd name="connsiteY1" fmla="*/ 2441448 h 2441448"/>
                <a:gd name="connsiteX2" fmla="*/ 0 w 3334587"/>
                <a:gd name="connsiteY2" fmla="*/ 2371268 h 2441448"/>
                <a:gd name="connsiteX3" fmla="*/ 0 w 3334587"/>
                <a:gd name="connsiteY3" fmla="*/ 70180 h 2441448"/>
                <a:gd name="connsiteX4" fmla="*/ 70180 w 3334587"/>
                <a:gd name="connsiteY4" fmla="*/ 0 h 2441448"/>
                <a:gd name="connsiteX5" fmla="*/ 3264408 w 3334587"/>
                <a:gd name="connsiteY5" fmla="*/ 0 h 2441448"/>
                <a:gd name="connsiteX6" fmla="*/ 3334588 w 3334587"/>
                <a:gd name="connsiteY6" fmla="*/ 70180 h 2441448"/>
                <a:gd name="connsiteX7" fmla="*/ 3334588 w 3334587"/>
                <a:gd name="connsiteY7" fmla="*/ 2371268 h 2441448"/>
                <a:gd name="connsiteX8" fmla="*/ 3264408 w 3334587"/>
                <a:gd name="connsiteY8" fmla="*/ 2441448 h 24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587" h="2441448">
                  <a:moveTo>
                    <a:pt x="3264408" y="2441448"/>
                  </a:moveTo>
                  <a:lnTo>
                    <a:pt x="70180" y="2441448"/>
                  </a:lnTo>
                  <a:cubicBezTo>
                    <a:pt x="31433" y="2441448"/>
                    <a:pt x="0" y="2410016"/>
                    <a:pt x="0" y="2371268"/>
                  </a:cubicBezTo>
                  <a:lnTo>
                    <a:pt x="0" y="70180"/>
                  </a:lnTo>
                  <a:cubicBezTo>
                    <a:pt x="0" y="31433"/>
                    <a:pt x="31433" y="0"/>
                    <a:pt x="70180" y="0"/>
                  </a:cubicBezTo>
                  <a:lnTo>
                    <a:pt x="3264408" y="0"/>
                  </a:lnTo>
                  <a:cubicBezTo>
                    <a:pt x="3303156" y="0"/>
                    <a:pt x="3334588" y="31433"/>
                    <a:pt x="3334588" y="70180"/>
                  </a:cubicBezTo>
                  <a:lnTo>
                    <a:pt x="3334588" y="2371268"/>
                  </a:lnTo>
                  <a:cubicBezTo>
                    <a:pt x="3334588" y="2410016"/>
                    <a:pt x="3303156" y="2441448"/>
                    <a:pt x="3264408" y="244144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AB84009-8C71-2290-0868-A806AA66BE46}"/>
                </a:ext>
              </a:extLst>
            </p:cNvPr>
            <p:cNvSpPr/>
            <p:nvPr/>
          </p:nvSpPr>
          <p:spPr>
            <a:xfrm>
              <a:off x="4394187" y="1912696"/>
              <a:ext cx="3334587" cy="2441448"/>
            </a:xfrm>
            <a:custGeom>
              <a:avLst/>
              <a:gdLst>
                <a:gd name="connsiteX0" fmla="*/ 3263894 w 3334587"/>
                <a:gd name="connsiteY0" fmla="*/ 2441448 h 2441448"/>
                <a:gd name="connsiteX1" fmla="*/ 70695 w 3334587"/>
                <a:gd name="connsiteY1" fmla="*/ 2441448 h 2441448"/>
                <a:gd name="connsiteX2" fmla="*/ 0 w 3334587"/>
                <a:gd name="connsiteY2" fmla="*/ 2370754 h 2441448"/>
                <a:gd name="connsiteX3" fmla="*/ 0 w 3334587"/>
                <a:gd name="connsiteY3" fmla="*/ 70695 h 2441448"/>
                <a:gd name="connsiteX4" fmla="*/ 70695 w 3334587"/>
                <a:gd name="connsiteY4" fmla="*/ 0 h 2441448"/>
                <a:gd name="connsiteX5" fmla="*/ 3263894 w 3334587"/>
                <a:gd name="connsiteY5" fmla="*/ 0 h 2441448"/>
                <a:gd name="connsiteX6" fmla="*/ 3334588 w 3334587"/>
                <a:gd name="connsiteY6" fmla="*/ 70695 h 2441448"/>
                <a:gd name="connsiteX7" fmla="*/ 3334588 w 3334587"/>
                <a:gd name="connsiteY7" fmla="*/ 2370754 h 2441448"/>
                <a:gd name="connsiteX8" fmla="*/ 3263894 w 3334587"/>
                <a:gd name="connsiteY8" fmla="*/ 2441448 h 24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4587" h="2441448">
                  <a:moveTo>
                    <a:pt x="3263894" y="2441448"/>
                  </a:moveTo>
                  <a:lnTo>
                    <a:pt x="70695" y="2441448"/>
                  </a:lnTo>
                  <a:cubicBezTo>
                    <a:pt x="31661" y="2441448"/>
                    <a:pt x="0" y="2409787"/>
                    <a:pt x="0" y="2370754"/>
                  </a:cubicBezTo>
                  <a:lnTo>
                    <a:pt x="0" y="70695"/>
                  </a:lnTo>
                  <a:cubicBezTo>
                    <a:pt x="0" y="31661"/>
                    <a:pt x="31661" y="0"/>
                    <a:pt x="70695" y="0"/>
                  </a:cubicBezTo>
                  <a:lnTo>
                    <a:pt x="3263894" y="0"/>
                  </a:lnTo>
                  <a:cubicBezTo>
                    <a:pt x="3302927" y="0"/>
                    <a:pt x="3334588" y="31661"/>
                    <a:pt x="3334588" y="70695"/>
                  </a:cubicBezTo>
                  <a:lnTo>
                    <a:pt x="3334588" y="2370754"/>
                  </a:lnTo>
                  <a:cubicBezTo>
                    <a:pt x="3334588" y="2409787"/>
                    <a:pt x="3302927" y="2441448"/>
                    <a:pt x="3263894" y="244144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425C805-C5C9-1DF0-36A0-1181B4C635C2}"/>
                </a:ext>
              </a:extLst>
            </p:cNvPr>
            <p:cNvSpPr/>
            <p:nvPr/>
          </p:nvSpPr>
          <p:spPr>
            <a:xfrm>
              <a:off x="4457681" y="1960702"/>
              <a:ext cx="3206229" cy="2336063"/>
            </a:xfrm>
            <a:custGeom>
              <a:avLst/>
              <a:gdLst>
                <a:gd name="connsiteX0" fmla="*/ 3143250 w 3206229"/>
                <a:gd name="connsiteY0" fmla="*/ 2336064 h 2336063"/>
                <a:gd name="connsiteX1" fmla="*/ 62979 w 3206229"/>
                <a:gd name="connsiteY1" fmla="*/ 2336064 h 2336063"/>
                <a:gd name="connsiteX2" fmla="*/ 0 w 3206229"/>
                <a:gd name="connsiteY2" fmla="*/ 2273084 h 2336063"/>
                <a:gd name="connsiteX3" fmla="*/ 0 w 3206229"/>
                <a:gd name="connsiteY3" fmla="*/ 62979 h 2336063"/>
                <a:gd name="connsiteX4" fmla="*/ 62979 w 3206229"/>
                <a:gd name="connsiteY4" fmla="*/ 0 h 2336063"/>
                <a:gd name="connsiteX5" fmla="*/ 3143250 w 3206229"/>
                <a:gd name="connsiteY5" fmla="*/ 0 h 2336063"/>
                <a:gd name="connsiteX6" fmla="*/ 3206229 w 3206229"/>
                <a:gd name="connsiteY6" fmla="*/ 62979 h 2336063"/>
                <a:gd name="connsiteX7" fmla="*/ 3206229 w 3206229"/>
                <a:gd name="connsiteY7" fmla="*/ 2273084 h 2336063"/>
                <a:gd name="connsiteX8" fmla="*/ 3143250 w 3206229"/>
                <a:gd name="connsiteY8" fmla="*/ 2336064 h 233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06229" h="2336063">
                  <a:moveTo>
                    <a:pt x="3143250" y="2336064"/>
                  </a:moveTo>
                  <a:lnTo>
                    <a:pt x="62979" y="2336064"/>
                  </a:lnTo>
                  <a:cubicBezTo>
                    <a:pt x="28175" y="2336064"/>
                    <a:pt x="0" y="2307832"/>
                    <a:pt x="0" y="2273084"/>
                  </a:cubicBezTo>
                  <a:lnTo>
                    <a:pt x="0" y="62979"/>
                  </a:lnTo>
                  <a:cubicBezTo>
                    <a:pt x="0" y="28175"/>
                    <a:pt x="28232" y="0"/>
                    <a:pt x="62979" y="0"/>
                  </a:cubicBezTo>
                  <a:lnTo>
                    <a:pt x="3143250" y="0"/>
                  </a:lnTo>
                  <a:cubicBezTo>
                    <a:pt x="3178055" y="0"/>
                    <a:pt x="3206229" y="28232"/>
                    <a:pt x="3206229" y="62979"/>
                  </a:cubicBezTo>
                  <a:lnTo>
                    <a:pt x="3206229" y="2273084"/>
                  </a:lnTo>
                  <a:cubicBezTo>
                    <a:pt x="3206229" y="2307832"/>
                    <a:pt x="3177997" y="2336064"/>
                    <a:pt x="3143250" y="233606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2523E29-4043-377F-936B-774BA0F66890}"/>
                </a:ext>
              </a:extLst>
            </p:cNvPr>
            <p:cNvSpPr/>
            <p:nvPr/>
          </p:nvSpPr>
          <p:spPr>
            <a:xfrm>
              <a:off x="6583140" y="2576659"/>
              <a:ext cx="782674" cy="1411833"/>
            </a:xfrm>
            <a:custGeom>
              <a:avLst/>
              <a:gdLst>
                <a:gd name="connsiteX0" fmla="*/ 771588 w 782674"/>
                <a:gd name="connsiteY0" fmla="*/ 1411834 h 1411833"/>
                <a:gd name="connsiteX1" fmla="*/ 11087 w 782674"/>
                <a:gd name="connsiteY1" fmla="*/ 1411834 h 1411833"/>
                <a:gd name="connsiteX2" fmla="*/ 0 w 782674"/>
                <a:gd name="connsiteY2" fmla="*/ 1400746 h 1411833"/>
                <a:gd name="connsiteX3" fmla="*/ 0 w 782674"/>
                <a:gd name="connsiteY3" fmla="*/ 11087 h 1411833"/>
                <a:gd name="connsiteX4" fmla="*/ 11087 w 782674"/>
                <a:gd name="connsiteY4" fmla="*/ 0 h 1411833"/>
                <a:gd name="connsiteX5" fmla="*/ 771588 w 782674"/>
                <a:gd name="connsiteY5" fmla="*/ 0 h 1411833"/>
                <a:gd name="connsiteX6" fmla="*/ 782675 w 782674"/>
                <a:gd name="connsiteY6" fmla="*/ 11087 h 1411833"/>
                <a:gd name="connsiteX7" fmla="*/ 782675 w 782674"/>
                <a:gd name="connsiteY7" fmla="*/ 1400746 h 1411833"/>
                <a:gd name="connsiteX8" fmla="*/ 771588 w 782674"/>
                <a:gd name="connsiteY8" fmla="*/ 1411834 h 1411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674" h="1411833">
                  <a:moveTo>
                    <a:pt x="771588" y="1411834"/>
                  </a:moveTo>
                  <a:lnTo>
                    <a:pt x="11087" y="1411834"/>
                  </a:lnTo>
                  <a:cubicBezTo>
                    <a:pt x="4972" y="1411834"/>
                    <a:pt x="0" y="1406862"/>
                    <a:pt x="0" y="1400746"/>
                  </a:cubicBezTo>
                  <a:lnTo>
                    <a:pt x="0" y="11087"/>
                  </a:lnTo>
                  <a:cubicBezTo>
                    <a:pt x="0" y="4972"/>
                    <a:pt x="4972" y="0"/>
                    <a:pt x="11087" y="0"/>
                  </a:cubicBezTo>
                  <a:lnTo>
                    <a:pt x="771588" y="0"/>
                  </a:lnTo>
                  <a:cubicBezTo>
                    <a:pt x="777703" y="0"/>
                    <a:pt x="782675" y="4972"/>
                    <a:pt x="782675" y="11087"/>
                  </a:cubicBezTo>
                  <a:lnTo>
                    <a:pt x="782675" y="1400746"/>
                  </a:lnTo>
                  <a:cubicBezTo>
                    <a:pt x="782675" y="1406862"/>
                    <a:pt x="777703" y="1411834"/>
                    <a:pt x="771588" y="141183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9216A77-692A-E07F-3457-4D25EC9607B7}"/>
                </a:ext>
              </a:extLst>
            </p:cNvPr>
            <p:cNvSpPr/>
            <p:nvPr/>
          </p:nvSpPr>
          <p:spPr>
            <a:xfrm>
              <a:off x="6696189" y="2640495"/>
              <a:ext cx="711917" cy="1284160"/>
            </a:xfrm>
            <a:custGeom>
              <a:avLst/>
              <a:gdLst>
                <a:gd name="connsiteX0" fmla="*/ 701802 w 711917"/>
                <a:gd name="connsiteY0" fmla="*/ 1284161 h 1284160"/>
                <a:gd name="connsiteX1" fmla="*/ 10110 w 711917"/>
                <a:gd name="connsiteY1" fmla="*/ 1284161 h 1284160"/>
                <a:gd name="connsiteX2" fmla="*/ 0 w 711917"/>
                <a:gd name="connsiteY2" fmla="*/ 1274045 h 1284160"/>
                <a:gd name="connsiteX3" fmla="*/ 0 w 711917"/>
                <a:gd name="connsiteY3" fmla="*/ 10116 h 1284160"/>
                <a:gd name="connsiteX4" fmla="*/ 10110 w 711917"/>
                <a:gd name="connsiteY4" fmla="*/ 0 h 1284160"/>
                <a:gd name="connsiteX5" fmla="*/ 701802 w 711917"/>
                <a:gd name="connsiteY5" fmla="*/ 0 h 1284160"/>
                <a:gd name="connsiteX6" fmla="*/ 711917 w 711917"/>
                <a:gd name="connsiteY6" fmla="*/ 10116 h 1284160"/>
                <a:gd name="connsiteX7" fmla="*/ 711917 w 711917"/>
                <a:gd name="connsiteY7" fmla="*/ 1274045 h 1284160"/>
                <a:gd name="connsiteX8" fmla="*/ 701802 w 711917"/>
                <a:gd name="connsiteY8" fmla="*/ 1284161 h 12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1917" h="1284160">
                  <a:moveTo>
                    <a:pt x="701802" y="1284161"/>
                  </a:moveTo>
                  <a:lnTo>
                    <a:pt x="10110" y="1284161"/>
                  </a:lnTo>
                  <a:cubicBezTo>
                    <a:pt x="4509" y="1284161"/>
                    <a:pt x="0" y="1279646"/>
                    <a:pt x="0" y="1274045"/>
                  </a:cubicBezTo>
                  <a:lnTo>
                    <a:pt x="0" y="10116"/>
                  </a:lnTo>
                  <a:cubicBezTo>
                    <a:pt x="0" y="4515"/>
                    <a:pt x="4509" y="0"/>
                    <a:pt x="10110" y="0"/>
                  </a:cubicBezTo>
                  <a:lnTo>
                    <a:pt x="701802" y="0"/>
                  </a:lnTo>
                  <a:cubicBezTo>
                    <a:pt x="707403" y="0"/>
                    <a:pt x="711917" y="4515"/>
                    <a:pt x="711917" y="10116"/>
                  </a:cubicBezTo>
                  <a:lnTo>
                    <a:pt x="711917" y="1274045"/>
                  </a:lnTo>
                  <a:cubicBezTo>
                    <a:pt x="711917" y="1279646"/>
                    <a:pt x="707403" y="1284161"/>
                    <a:pt x="701802" y="1284161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C66B64D-4258-5FF3-EF99-88DF0A0257D9}"/>
                </a:ext>
              </a:extLst>
            </p:cNvPr>
            <p:cNvSpPr/>
            <p:nvPr/>
          </p:nvSpPr>
          <p:spPr>
            <a:xfrm>
              <a:off x="7408106" y="2680849"/>
              <a:ext cx="36919" cy="1203464"/>
            </a:xfrm>
            <a:custGeom>
              <a:avLst/>
              <a:gdLst>
                <a:gd name="connsiteX0" fmla="*/ 27432 w 36919"/>
                <a:gd name="connsiteY0" fmla="*/ 0 h 1203464"/>
                <a:gd name="connsiteX1" fmla="*/ 0 w 36919"/>
                <a:gd name="connsiteY1" fmla="*/ 0 h 1203464"/>
                <a:gd name="connsiteX2" fmla="*/ 0 w 36919"/>
                <a:gd name="connsiteY2" fmla="*/ 1203465 h 1203464"/>
                <a:gd name="connsiteX3" fmla="*/ 27432 w 36919"/>
                <a:gd name="connsiteY3" fmla="*/ 1203465 h 1203464"/>
                <a:gd name="connsiteX4" fmla="*/ 36919 w 36919"/>
                <a:gd name="connsiteY4" fmla="*/ 1193978 h 1203464"/>
                <a:gd name="connsiteX5" fmla="*/ 36919 w 36919"/>
                <a:gd name="connsiteY5" fmla="*/ 9487 h 1203464"/>
                <a:gd name="connsiteX6" fmla="*/ 27432 w 36919"/>
                <a:gd name="connsiteY6" fmla="*/ 0 h 120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9" h="1203464">
                  <a:moveTo>
                    <a:pt x="27432" y="0"/>
                  </a:moveTo>
                  <a:lnTo>
                    <a:pt x="0" y="0"/>
                  </a:lnTo>
                  <a:lnTo>
                    <a:pt x="0" y="1203465"/>
                  </a:lnTo>
                  <a:lnTo>
                    <a:pt x="27432" y="1203465"/>
                  </a:lnTo>
                  <a:cubicBezTo>
                    <a:pt x="32690" y="1203465"/>
                    <a:pt x="36919" y="1199236"/>
                    <a:pt x="36919" y="1193978"/>
                  </a:cubicBezTo>
                  <a:lnTo>
                    <a:pt x="36919" y="9487"/>
                  </a:lnTo>
                  <a:cubicBezTo>
                    <a:pt x="36919" y="4229"/>
                    <a:pt x="32690" y="0"/>
                    <a:pt x="27432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A79AC39-7949-A921-2B85-48C1E174A9B3}"/>
                </a:ext>
              </a:extLst>
            </p:cNvPr>
            <p:cNvSpPr/>
            <p:nvPr/>
          </p:nvSpPr>
          <p:spPr>
            <a:xfrm>
              <a:off x="6663665" y="2926137"/>
              <a:ext cx="621569" cy="213512"/>
            </a:xfrm>
            <a:custGeom>
              <a:avLst/>
              <a:gdLst>
                <a:gd name="connsiteX0" fmla="*/ 606939 w 621569"/>
                <a:gd name="connsiteY0" fmla="*/ 213512 h 213512"/>
                <a:gd name="connsiteX1" fmla="*/ 14688 w 621569"/>
                <a:gd name="connsiteY1" fmla="*/ 213512 h 213512"/>
                <a:gd name="connsiteX2" fmla="*/ 0 w 621569"/>
                <a:gd name="connsiteY2" fmla="*/ 198825 h 213512"/>
                <a:gd name="connsiteX3" fmla="*/ 0 w 621569"/>
                <a:gd name="connsiteY3" fmla="*/ 14688 h 213512"/>
                <a:gd name="connsiteX4" fmla="*/ 14688 w 621569"/>
                <a:gd name="connsiteY4" fmla="*/ 0 h 213512"/>
                <a:gd name="connsiteX5" fmla="*/ 606882 w 621569"/>
                <a:gd name="connsiteY5" fmla="*/ 0 h 213512"/>
                <a:gd name="connsiteX6" fmla="*/ 621569 w 621569"/>
                <a:gd name="connsiteY6" fmla="*/ 14688 h 213512"/>
                <a:gd name="connsiteX7" fmla="*/ 621569 w 621569"/>
                <a:gd name="connsiteY7" fmla="*/ 198825 h 213512"/>
                <a:gd name="connsiteX8" fmla="*/ 606939 w 621569"/>
                <a:gd name="connsiteY8" fmla="*/ 213512 h 21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569" h="213512">
                  <a:moveTo>
                    <a:pt x="606939" y="213512"/>
                  </a:moveTo>
                  <a:lnTo>
                    <a:pt x="14688" y="213512"/>
                  </a:lnTo>
                  <a:cubicBezTo>
                    <a:pt x="6572" y="213512"/>
                    <a:pt x="0" y="206940"/>
                    <a:pt x="0" y="198825"/>
                  </a:cubicBezTo>
                  <a:lnTo>
                    <a:pt x="0" y="14688"/>
                  </a:lnTo>
                  <a:cubicBezTo>
                    <a:pt x="0" y="6572"/>
                    <a:pt x="6572" y="0"/>
                    <a:pt x="14688" y="0"/>
                  </a:cubicBezTo>
                  <a:lnTo>
                    <a:pt x="606882" y="0"/>
                  </a:lnTo>
                  <a:cubicBezTo>
                    <a:pt x="614997" y="0"/>
                    <a:pt x="621569" y="6572"/>
                    <a:pt x="621569" y="14688"/>
                  </a:cubicBezTo>
                  <a:lnTo>
                    <a:pt x="621569" y="198825"/>
                  </a:lnTo>
                  <a:cubicBezTo>
                    <a:pt x="621569" y="206940"/>
                    <a:pt x="614997" y="213512"/>
                    <a:pt x="606939" y="21351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E0FAB03-E664-90BF-B1FF-6A1AB3080C3C}"/>
                </a:ext>
              </a:extLst>
            </p:cNvPr>
            <p:cNvSpPr/>
            <p:nvPr/>
          </p:nvSpPr>
          <p:spPr>
            <a:xfrm>
              <a:off x="6663665" y="2926137"/>
              <a:ext cx="621569" cy="213512"/>
            </a:xfrm>
            <a:custGeom>
              <a:avLst/>
              <a:gdLst>
                <a:gd name="connsiteX0" fmla="*/ 606939 w 621569"/>
                <a:gd name="connsiteY0" fmla="*/ 213512 h 213512"/>
                <a:gd name="connsiteX1" fmla="*/ 14688 w 621569"/>
                <a:gd name="connsiteY1" fmla="*/ 213512 h 213512"/>
                <a:gd name="connsiteX2" fmla="*/ 0 w 621569"/>
                <a:gd name="connsiteY2" fmla="*/ 198825 h 213512"/>
                <a:gd name="connsiteX3" fmla="*/ 0 w 621569"/>
                <a:gd name="connsiteY3" fmla="*/ 14688 h 213512"/>
                <a:gd name="connsiteX4" fmla="*/ 14688 w 621569"/>
                <a:gd name="connsiteY4" fmla="*/ 0 h 213512"/>
                <a:gd name="connsiteX5" fmla="*/ 606882 w 621569"/>
                <a:gd name="connsiteY5" fmla="*/ 0 h 213512"/>
                <a:gd name="connsiteX6" fmla="*/ 621569 w 621569"/>
                <a:gd name="connsiteY6" fmla="*/ 14688 h 213512"/>
                <a:gd name="connsiteX7" fmla="*/ 621569 w 621569"/>
                <a:gd name="connsiteY7" fmla="*/ 198825 h 213512"/>
                <a:gd name="connsiteX8" fmla="*/ 606939 w 621569"/>
                <a:gd name="connsiteY8" fmla="*/ 213512 h 21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569" h="213512">
                  <a:moveTo>
                    <a:pt x="606939" y="213512"/>
                  </a:moveTo>
                  <a:lnTo>
                    <a:pt x="14688" y="213512"/>
                  </a:lnTo>
                  <a:cubicBezTo>
                    <a:pt x="6572" y="213512"/>
                    <a:pt x="0" y="206940"/>
                    <a:pt x="0" y="198825"/>
                  </a:cubicBezTo>
                  <a:lnTo>
                    <a:pt x="0" y="14688"/>
                  </a:lnTo>
                  <a:cubicBezTo>
                    <a:pt x="0" y="6572"/>
                    <a:pt x="6572" y="0"/>
                    <a:pt x="14688" y="0"/>
                  </a:cubicBezTo>
                  <a:lnTo>
                    <a:pt x="606882" y="0"/>
                  </a:lnTo>
                  <a:cubicBezTo>
                    <a:pt x="614997" y="0"/>
                    <a:pt x="621569" y="6572"/>
                    <a:pt x="621569" y="14688"/>
                  </a:cubicBezTo>
                  <a:lnTo>
                    <a:pt x="621569" y="198825"/>
                  </a:lnTo>
                  <a:cubicBezTo>
                    <a:pt x="621569" y="206940"/>
                    <a:pt x="614997" y="213512"/>
                    <a:pt x="606939" y="21351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B18846-B071-3F7F-EDED-5FDC626376C5}"/>
                </a:ext>
              </a:extLst>
            </p:cNvPr>
            <p:cNvSpPr/>
            <p:nvPr/>
          </p:nvSpPr>
          <p:spPr>
            <a:xfrm>
              <a:off x="6663665" y="2656389"/>
              <a:ext cx="621569" cy="213512"/>
            </a:xfrm>
            <a:custGeom>
              <a:avLst/>
              <a:gdLst>
                <a:gd name="connsiteX0" fmla="*/ 606939 w 621569"/>
                <a:gd name="connsiteY0" fmla="*/ 213512 h 213512"/>
                <a:gd name="connsiteX1" fmla="*/ 14688 w 621569"/>
                <a:gd name="connsiteY1" fmla="*/ 213512 h 213512"/>
                <a:gd name="connsiteX2" fmla="*/ 0 w 621569"/>
                <a:gd name="connsiteY2" fmla="*/ 198825 h 213512"/>
                <a:gd name="connsiteX3" fmla="*/ 0 w 621569"/>
                <a:gd name="connsiteY3" fmla="*/ 14688 h 213512"/>
                <a:gd name="connsiteX4" fmla="*/ 14688 w 621569"/>
                <a:gd name="connsiteY4" fmla="*/ 0 h 213512"/>
                <a:gd name="connsiteX5" fmla="*/ 606882 w 621569"/>
                <a:gd name="connsiteY5" fmla="*/ 0 h 213512"/>
                <a:gd name="connsiteX6" fmla="*/ 621569 w 621569"/>
                <a:gd name="connsiteY6" fmla="*/ 14688 h 213512"/>
                <a:gd name="connsiteX7" fmla="*/ 621569 w 621569"/>
                <a:gd name="connsiteY7" fmla="*/ 198825 h 213512"/>
                <a:gd name="connsiteX8" fmla="*/ 606939 w 621569"/>
                <a:gd name="connsiteY8" fmla="*/ 213512 h 21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569" h="213512">
                  <a:moveTo>
                    <a:pt x="606939" y="213512"/>
                  </a:moveTo>
                  <a:lnTo>
                    <a:pt x="14688" y="213512"/>
                  </a:lnTo>
                  <a:cubicBezTo>
                    <a:pt x="6572" y="213512"/>
                    <a:pt x="0" y="206940"/>
                    <a:pt x="0" y="198825"/>
                  </a:cubicBezTo>
                  <a:lnTo>
                    <a:pt x="0" y="14688"/>
                  </a:lnTo>
                  <a:cubicBezTo>
                    <a:pt x="0" y="6572"/>
                    <a:pt x="6572" y="0"/>
                    <a:pt x="14688" y="0"/>
                  </a:cubicBezTo>
                  <a:lnTo>
                    <a:pt x="606882" y="0"/>
                  </a:lnTo>
                  <a:cubicBezTo>
                    <a:pt x="614997" y="0"/>
                    <a:pt x="621569" y="6572"/>
                    <a:pt x="621569" y="14688"/>
                  </a:cubicBezTo>
                  <a:lnTo>
                    <a:pt x="621569" y="198825"/>
                  </a:lnTo>
                  <a:cubicBezTo>
                    <a:pt x="621569" y="206940"/>
                    <a:pt x="614997" y="213512"/>
                    <a:pt x="606939" y="21351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D1877C-FFC1-CF57-2629-5DC6F77B49BE}"/>
                </a:ext>
              </a:extLst>
            </p:cNvPr>
            <p:cNvSpPr/>
            <p:nvPr/>
          </p:nvSpPr>
          <p:spPr>
            <a:xfrm>
              <a:off x="6660807" y="3205537"/>
              <a:ext cx="627284" cy="219227"/>
            </a:xfrm>
            <a:custGeom>
              <a:avLst/>
              <a:gdLst>
                <a:gd name="connsiteX0" fmla="*/ 586937 w 627284"/>
                <a:gd name="connsiteY0" fmla="*/ 219227 h 219227"/>
                <a:gd name="connsiteX1" fmla="*/ 584079 w 627284"/>
                <a:gd name="connsiteY1" fmla="*/ 216370 h 219227"/>
                <a:gd name="connsiteX2" fmla="*/ 586937 w 627284"/>
                <a:gd name="connsiteY2" fmla="*/ 213512 h 219227"/>
                <a:gd name="connsiteX3" fmla="*/ 609797 w 627284"/>
                <a:gd name="connsiteY3" fmla="*/ 213512 h 219227"/>
                <a:gd name="connsiteX4" fmla="*/ 612768 w 627284"/>
                <a:gd name="connsiteY4" fmla="*/ 216370 h 219227"/>
                <a:gd name="connsiteX5" fmla="*/ 610025 w 627284"/>
                <a:gd name="connsiteY5" fmla="*/ 219227 h 219227"/>
                <a:gd name="connsiteX6" fmla="*/ 610025 w 627284"/>
                <a:gd name="connsiteY6" fmla="*/ 216370 h 219227"/>
                <a:gd name="connsiteX7" fmla="*/ 609968 w 627284"/>
                <a:gd name="connsiteY7" fmla="*/ 219227 h 219227"/>
                <a:gd name="connsiteX8" fmla="*/ 586937 w 627284"/>
                <a:gd name="connsiteY8" fmla="*/ 219227 h 219227"/>
                <a:gd name="connsiteX9" fmla="*/ 564128 w 627284"/>
                <a:gd name="connsiteY9" fmla="*/ 219227 h 219227"/>
                <a:gd name="connsiteX10" fmla="*/ 541268 w 627284"/>
                <a:gd name="connsiteY10" fmla="*/ 219227 h 219227"/>
                <a:gd name="connsiteX11" fmla="*/ 538410 w 627284"/>
                <a:gd name="connsiteY11" fmla="*/ 216370 h 219227"/>
                <a:gd name="connsiteX12" fmla="*/ 541268 w 627284"/>
                <a:gd name="connsiteY12" fmla="*/ 213512 h 219227"/>
                <a:gd name="connsiteX13" fmla="*/ 564128 w 627284"/>
                <a:gd name="connsiteY13" fmla="*/ 213512 h 219227"/>
                <a:gd name="connsiteX14" fmla="*/ 566985 w 627284"/>
                <a:gd name="connsiteY14" fmla="*/ 216370 h 219227"/>
                <a:gd name="connsiteX15" fmla="*/ 564128 w 627284"/>
                <a:gd name="connsiteY15" fmla="*/ 219227 h 219227"/>
                <a:gd name="connsiteX16" fmla="*/ 518408 w 627284"/>
                <a:gd name="connsiteY16" fmla="*/ 219227 h 219227"/>
                <a:gd name="connsiteX17" fmla="*/ 495548 w 627284"/>
                <a:gd name="connsiteY17" fmla="*/ 219227 h 219227"/>
                <a:gd name="connsiteX18" fmla="*/ 492690 w 627284"/>
                <a:gd name="connsiteY18" fmla="*/ 216370 h 219227"/>
                <a:gd name="connsiteX19" fmla="*/ 495548 w 627284"/>
                <a:gd name="connsiteY19" fmla="*/ 213512 h 219227"/>
                <a:gd name="connsiteX20" fmla="*/ 518408 w 627284"/>
                <a:gd name="connsiteY20" fmla="*/ 213512 h 219227"/>
                <a:gd name="connsiteX21" fmla="*/ 521265 w 627284"/>
                <a:gd name="connsiteY21" fmla="*/ 216370 h 219227"/>
                <a:gd name="connsiteX22" fmla="*/ 518408 w 627284"/>
                <a:gd name="connsiteY22" fmla="*/ 219227 h 219227"/>
                <a:gd name="connsiteX23" fmla="*/ 472745 w 627284"/>
                <a:gd name="connsiteY23" fmla="*/ 219227 h 219227"/>
                <a:gd name="connsiteX24" fmla="*/ 449885 w 627284"/>
                <a:gd name="connsiteY24" fmla="*/ 219227 h 219227"/>
                <a:gd name="connsiteX25" fmla="*/ 447027 w 627284"/>
                <a:gd name="connsiteY25" fmla="*/ 216370 h 219227"/>
                <a:gd name="connsiteX26" fmla="*/ 449885 w 627284"/>
                <a:gd name="connsiteY26" fmla="*/ 213512 h 219227"/>
                <a:gd name="connsiteX27" fmla="*/ 472745 w 627284"/>
                <a:gd name="connsiteY27" fmla="*/ 213512 h 219227"/>
                <a:gd name="connsiteX28" fmla="*/ 475602 w 627284"/>
                <a:gd name="connsiteY28" fmla="*/ 216370 h 219227"/>
                <a:gd name="connsiteX29" fmla="*/ 472745 w 627284"/>
                <a:gd name="connsiteY29" fmla="*/ 219227 h 219227"/>
                <a:gd name="connsiteX30" fmla="*/ 427025 w 627284"/>
                <a:gd name="connsiteY30" fmla="*/ 219227 h 219227"/>
                <a:gd name="connsiteX31" fmla="*/ 404165 w 627284"/>
                <a:gd name="connsiteY31" fmla="*/ 219227 h 219227"/>
                <a:gd name="connsiteX32" fmla="*/ 401307 w 627284"/>
                <a:gd name="connsiteY32" fmla="*/ 216370 h 219227"/>
                <a:gd name="connsiteX33" fmla="*/ 404165 w 627284"/>
                <a:gd name="connsiteY33" fmla="*/ 213512 h 219227"/>
                <a:gd name="connsiteX34" fmla="*/ 427025 w 627284"/>
                <a:gd name="connsiteY34" fmla="*/ 213512 h 219227"/>
                <a:gd name="connsiteX35" fmla="*/ 429882 w 627284"/>
                <a:gd name="connsiteY35" fmla="*/ 216370 h 219227"/>
                <a:gd name="connsiteX36" fmla="*/ 427025 w 627284"/>
                <a:gd name="connsiteY36" fmla="*/ 219227 h 219227"/>
                <a:gd name="connsiteX37" fmla="*/ 381362 w 627284"/>
                <a:gd name="connsiteY37" fmla="*/ 219227 h 219227"/>
                <a:gd name="connsiteX38" fmla="*/ 358502 w 627284"/>
                <a:gd name="connsiteY38" fmla="*/ 219227 h 219227"/>
                <a:gd name="connsiteX39" fmla="*/ 355645 w 627284"/>
                <a:gd name="connsiteY39" fmla="*/ 216370 h 219227"/>
                <a:gd name="connsiteX40" fmla="*/ 358502 w 627284"/>
                <a:gd name="connsiteY40" fmla="*/ 213512 h 219227"/>
                <a:gd name="connsiteX41" fmla="*/ 381362 w 627284"/>
                <a:gd name="connsiteY41" fmla="*/ 213512 h 219227"/>
                <a:gd name="connsiteX42" fmla="*/ 384220 w 627284"/>
                <a:gd name="connsiteY42" fmla="*/ 216370 h 219227"/>
                <a:gd name="connsiteX43" fmla="*/ 381362 w 627284"/>
                <a:gd name="connsiteY43" fmla="*/ 219227 h 219227"/>
                <a:gd name="connsiteX44" fmla="*/ 335642 w 627284"/>
                <a:gd name="connsiteY44" fmla="*/ 219227 h 219227"/>
                <a:gd name="connsiteX45" fmla="*/ 312782 w 627284"/>
                <a:gd name="connsiteY45" fmla="*/ 219227 h 219227"/>
                <a:gd name="connsiteX46" fmla="*/ 309925 w 627284"/>
                <a:gd name="connsiteY46" fmla="*/ 216370 h 219227"/>
                <a:gd name="connsiteX47" fmla="*/ 312782 w 627284"/>
                <a:gd name="connsiteY47" fmla="*/ 213512 h 219227"/>
                <a:gd name="connsiteX48" fmla="*/ 335642 w 627284"/>
                <a:gd name="connsiteY48" fmla="*/ 213512 h 219227"/>
                <a:gd name="connsiteX49" fmla="*/ 338500 w 627284"/>
                <a:gd name="connsiteY49" fmla="*/ 216370 h 219227"/>
                <a:gd name="connsiteX50" fmla="*/ 335642 w 627284"/>
                <a:gd name="connsiteY50" fmla="*/ 219227 h 219227"/>
                <a:gd name="connsiteX51" fmla="*/ 289979 w 627284"/>
                <a:gd name="connsiteY51" fmla="*/ 219227 h 219227"/>
                <a:gd name="connsiteX52" fmla="*/ 267119 w 627284"/>
                <a:gd name="connsiteY52" fmla="*/ 219227 h 219227"/>
                <a:gd name="connsiteX53" fmla="*/ 264262 w 627284"/>
                <a:gd name="connsiteY53" fmla="*/ 216370 h 219227"/>
                <a:gd name="connsiteX54" fmla="*/ 267119 w 627284"/>
                <a:gd name="connsiteY54" fmla="*/ 213512 h 219227"/>
                <a:gd name="connsiteX55" fmla="*/ 289979 w 627284"/>
                <a:gd name="connsiteY55" fmla="*/ 213512 h 219227"/>
                <a:gd name="connsiteX56" fmla="*/ 292837 w 627284"/>
                <a:gd name="connsiteY56" fmla="*/ 216370 h 219227"/>
                <a:gd name="connsiteX57" fmla="*/ 289979 w 627284"/>
                <a:gd name="connsiteY57" fmla="*/ 219227 h 219227"/>
                <a:gd name="connsiteX58" fmla="*/ 244259 w 627284"/>
                <a:gd name="connsiteY58" fmla="*/ 219227 h 219227"/>
                <a:gd name="connsiteX59" fmla="*/ 221399 w 627284"/>
                <a:gd name="connsiteY59" fmla="*/ 219227 h 219227"/>
                <a:gd name="connsiteX60" fmla="*/ 218542 w 627284"/>
                <a:gd name="connsiteY60" fmla="*/ 216370 h 219227"/>
                <a:gd name="connsiteX61" fmla="*/ 221399 w 627284"/>
                <a:gd name="connsiteY61" fmla="*/ 213512 h 219227"/>
                <a:gd name="connsiteX62" fmla="*/ 244259 w 627284"/>
                <a:gd name="connsiteY62" fmla="*/ 213512 h 219227"/>
                <a:gd name="connsiteX63" fmla="*/ 247117 w 627284"/>
                <a:gd name="connsiteY63" fmla="*/ 216370 h 219227"/>
                <a:gd name="connsiteX64" fmla="*/ 244259 w 627284"/>
                <a:gd name="connsiteY64" fmla="*/ 219227 h 219227"/>
                <a:gd name="connsiteX65" fmla="*/ 198596 w 627284"/>
                <a:gd name="connsiteY65" fmla="*/ 219227 h 219227"/>
                <a:gd name="connsiteX66" fmla="*/ 175736 w 627284"/>
                <a:gd name="connsiteY66" fmla="*/ 219227 h 219227"/>
                <a:gd name="connsiteX67" fmla="*/ 172879 w 627284"/>
                <a:gd name="connsiteY67" fmla="*/ 216370 h 219227"/>
                <a:gd name="connsiteX68" fmla="*/ 175736 w 627284"/>
                <a:gd name="connsiteY68" fmla="*/ 213512 h 219227"/>
                <a:gd name="connsiteX69" fmla="*/ 198596 w 627284"/>
                <a:gd name="connsiteY69" fmla="*/ 213512 h 219227"/>
                <a:gd name="connsiteX70" fmla="*/ 201454 w 627284"/>
                <a:gd name="connsiteY70" fmla="*/ 216370 h 219227"/>
                <a:gd name="connsiteX71" fmla="*/ 198596 w 627284"/>
                <a:gd name="connsiteY71" fmla="*/ 219227 h 219227"/>
                <a:gd name="connsiteX72" fmla="*/ 152876 w 627284"/>
                <a:gd name="connsiteY72" fmla="*/ 219227 h 219227"/>
                <a:gd name="connsiteX73" fmla="*/ 130016 w 627284"/>
                <a:gd name="connsiteY73" fmla="*/ 219227 h 219227"/>
                <a:gd name="connsiteX74" fmla="*/ 127159 w 627284"/>
                <a:gd name="connsiteY74" fmla="*/ 216370 h 219227"/>
                <a:gd name="connsiteX75" fmla="*/ 130016 w 627284"/>
                <a:gd name="connsiteY75" fmla="*/ 213512 h 219227"/>
                <a:gd name="connsiteX76" fmla="*/ 152876 w 627284"/>
                <a:gd name="connsiteY76" fmla="*/ 213512 h 219227"/>
                <a:gd name="connsiteX77" fmla="*/ 155734 w 627284"/>
                <a:gd name="connsiteY77" fmla="*/ 216370 h 219227"/>
                <a:gd name="connsiteX78" fmla="*/ 152876 w 627284"/>
                <a:gd name="connsiteY78" fmla="*/ 219227 h 219227"/>
                <a:gd name="connsiteX79" fmla="*/ 107213 w 627284"/>
                <a:gd name="connsiteY79" fmla="*/ 219227 h 219227"/>
                <a:gd name="connsiteX80" fmla="*/ 84353 w 627284"/>
                <a:gd name="connsiteY80" fmla="*/ 219227 h 219227"/>
                <a:gd name="connsiteX81" fmla="*/ 81496 w 627284"/>
                <a:gd name="connsiteY81" fmla="*/ 216370 h 219227"/>
                <a:gd name="connsiteX82" fmla="*/ 84353 w 627284"/>
                <a:gd name="connsiteY82" fmla="*/ 213512 h 219227"/>
                <a:gd name="connsiteX83" fmla="*/ 107213 w 627284"/>
                <a:gd name="connsiteY83" fmla="*/ 213512 h 219227"/>
                <a:gd name="connsiteX84" fmla="*/ 110071 w 627284"/>
                <a:gd name="connsiteY84" fmla="*/ 216370 h 219227"/>
                <a:gd name="connsiteX85" fmla="*/ 107213 w 627284"/>
                <a:gd name="connsiteY85" fmla="*/ 219227 h 219227"/>
                <a:gd name="connsiteX86" fmla="*/ 61493 w 627284"/>
                <a:gd name="connsiteY86" fmla="*/ 219227 h 219227"/>
                <a:gd name="connsiteX87" fmla="*/ 38633 w 627284"/>
                <a:gd name="connsiteY87" fmla="*/ 219227 h 219227"/>
                <a:gd name="connsiteX88" fmla="*/ 35776 w 627284"/>
                <a:gd name="connsiteY88" fmla="*/ 216370 h 219227"/>
                <a:gd name="connsiteX89" fmla="*/ 38633 w 627284"/>
                <a:gd name="connsiteY89" fmla="*/ 213512 h 219227"/>
                <a:gd name="connsiteX90" fmla="*/ 61493 w 627284"/>
                <a:gd name="connsiteY90" fmla="*/ 213512 h 219227"/>
                <a:gd name="connsiteX91" fmla="*/ 64351 w 627284"/>
                <a:gd name="connsiteY91" fmla="*/ 216370 h 219227"/>
                <a:gd name="connsiteX92" fmla="*/ 61493 w 627284"/>
                <a:gd name="connsiteY92" fmla="*/ 219227 h 219227"/>
                <a:gd name="connsiteX93" fmla="*/ 15831 w 627284"/>
                <a:gd name="connsiteY93" fmla="*/ 219113 h 219227"/>
                <a:gd name="connsiteX94" fmla="*/ 15488 w 627284"/>
                <a:gd name="connsiteY94" fmla="*/ 219113 h 219227"/>
                <a:gd name="connsiteX95" fmla="*/ 0 w 627284"/>
                <a:gd name="connsiteY95" fmla="*/ 201683 h 219227"/>
                <a:gd name="connsiteX96" fmla="*/ 0 w 627284"/>
                <a:gd name="connsiteY96" fmla="*/ 200197 h 219227"/>
                <a:gd name="connsiteX97" fmla="*/ 2858 w 627284"/>
                <a:gd name="connsiteY97" fmla="*/ 197339 h 219227"/>
                <a:gd name="connsiteX98" fmla="*/ 5715 w 627284"/>
                <a:gd name="connsiteY98" fmla="*/ 200197 h 219227"/>
                <a:gd name="connsiteX99" fmla="*/ 5715 w 627284"/>
                <a:gd name="connsiteY99" fmla="*/ 201683 h 219227"/>
                <a:gd name="connsiteX100" fmla="*/ 16174 w 627284"/>
                <a:gd name="connsiteY100" fmla="*/ 213455 h 219227"/>
                <a:gd name="connsiteX101" fmla="*/ 18688 w 627284"/>
                <a:gd name="connsiteY101" fmla="*/ 216599 h 219227"/>
                <a:gd name="connsiteX102" fmla="*/ 15831 w 627284"/>
                <a:gd name="connsiteY102" fmla="*/ 219113 h 219227"/>
                <a:gd name="connsiteX103" fmla="*/ 624427 w 627284"/>
                <a:gd name="connsiteY103" fmla="*/ 204540 h 219227"/>
                <a:gd name="connsiteX104" fmla="*/ 621569 w 627284"/>
                <a:gd name="connsiteY104" fmla="*/ 201683 h 219227"/>
                <a:gd name="connsiteX105" fmla="*/ 621569 w 627284"/>
                <a:gd name="connsiteY105" fmla="*/ 178823 h 219227"/>
                <a:gd name="connsiteX106" fmla="*/ 624427 w 627284"/>
                <a:gd name="connsiteY106" fmla="*/ 175965 h 219227"/>
                <a:gd name="connsiteX107" fmla="*/ 627284 w 627284"/>
                <a:gd name="connsiteY107" fmla="*/ 178823 h 219227"/>
                <a:gd name="connsiteX108" fmla="*/ 627284 w 627284"/>
                <a:gd name="connsiteY108" fmla="*/ 201683 h 219227"/>
                <a:gd name="connsiteX109" fmla="*/ 624427 w 627284"/>
                <a:gd name="connsiteY109" fmla="*/ 204540 h 219227"/>
                <a:gd name="connsiteX110" fmla="*/ 2858 w 627284"/>
                <a:gd name="connsiteY110" fmla="*/ 180194 h 219227"/>
                <a:gd name="connsiteX111" fmla="*/ 0 w 627284"/>
                <a:gd name="connsiteY111" fmla="*/ 177337 h 219227"/>
                <a:gd name="connsiteX112" fmla="*/ 0 w 627284"/>
                <a:gd name="connsiteY112" fmla="*/ 154477 h 219227"/>
                <a:gd name="connsiteX113" fmla="*/ 2858 w 627284"/>
                <a:gd name="connsiteY113" fmla="*/ 151619 h 219227"/>
                <a:gd name="connsiteX114" fmla="*/ 5715 w 627284"/>
                <a:gd name="connsiteY114" fmla="*/ 154477 h 219227"/>
                <a:gd name="connsiteX115" fmla="*/ 5715 w 627284"/>
                <a:gd name="connsiteY115" fmla="*/ 177337 h 219227"/>
                <a:gd name="connsiteX116" fmla="*/ 2858 w 627284"/>
                <a:gd name="connsiteY116" fmla="*/ 180194 h 219227"/>
                <a:gd name="connsiteX117" fmla="*/ 624427 w 627284"/>
                <a:gd name="connsiteY117" fmla="*/ 158877 h 219227"/>
                <a:gd name="connsiteX118" fmla="*/ 621569 w 627284"/>
                <a:gd name="connsiteY118" fmla="*/ 156019 h 219227"/>
                <a:gd name="connsiteX119" fmla="*/ 621569 w 627284"/>
                <a:gd name="connsiteY119" fmla="*/ 133159 h 219227"/>
                <a:gd name="connsiteX120" fmla="*/ 624427 w 627284"/>
                <a:gd name="connsiteY120" fmla="*/ 130302 h 219227"/>
                <a:gd name="connsiteX121" fmla="*/ 627284 w 627284"/>
                <a:gd name="connsiteY121" fmla="*/ 133159 h 219227"/>
                <a:gd name="connsiteX122" fmla="*/ 627284 w 627284"/>
                <a:gd name="connsiteY122" fmla="*/ 156019 h 219227"/>
                <a:gd name="connsiteX123" fmla="*/ 624427 w 627284"/>
                <a:gd name="connsiteY123" fmla="*/ 158877 h 219227"/>
                <a:gd name="connsiteX124" fmla="*/ 2858 w 627284"/>
                <a:gd name="connsiteY124" fmla="*/ 134531 h 219227"/>
                <a:gd name="connsiteX125" fmla="*/ 0 w 627284"/>
                <a:gd name="connsiteY125" fmla="*/ 131674 h 219227"/>
                <a:gd name="connsiteX126" fmla="*/ 0 w 627284"/>
                <a:gd name="connsiteY126" fmla="*/ 108814 h 219227"/>
                <a:gd name="connsiteX127" fmla="*/ 2858 w 627284"/>
                <a:gd name="connsiteY127" fmla="*/ 105956 h 219227"/>
                <a:gd name="connsiteX128" fmla="*/ 5715 w 627284"/>
                <a:gd name="connsiteY128" fmla="*/ 108814 h 219227"/>
                <a:gd name="connsiteX129" fmla="*/ 5715 w 627284"/>
                <a:gd name="connsiteY129" fmla="*/ 131674 h 219227"/>
                <a:gd name="connsiteX130" fmla="*/ 2858 w 627284"/>
                <a:gd name="connsiteY130" fmla="*/ 134531 h 219227"/>
                <a:gd name="connsiteX131" fmla="*/ 624427 w 627284"/>
                <a:gd name="connsiteY131" fmla="*/ 113157 h 219227"/>
                <a:gd name="connsiteX132" fmla="*/ 621569 w 627284"/>
                <a:gd name="connsiteY132" fmla="*/ 110299 h 219227"/>
                <a:gd name="connsiteX133" fmla="*/ 621569 w 627284"/>
                <a:gd name="connsiteY133" fmla="*/ 87439 h 219227"/>
                <a:gd name="connsiteX134" fmla="*/ 624427 w 627284"/>
                <a:gd name="connsiteY134" fmla="*/ 84582 h 219227"/>
                <a:gd name="connsiteX135" fmla="*/ 627284 w 627284"/>
                <a:gd name="connsiteY135" fmla="*/ 87439 h 219227"/>
                <a:gd name="connsiteX136" fmla="*/ 627284 w 627284"/>
                <a:gd name="connsiteY136" fmla="*/ 110299 h 219227"/>
                <a:gd name="connsiteX137" fmla="*/ 624427 w 627284"/>
                <a:gd name="connsiteY137" fmla="*/ 113157 h 219227"/>
                <a:gd name="connsiteX138" fmla="*/ 2858 w 627284"/>
                <a:gd name="connsiteY138" fmla="*/ 88868 h 219227"/>
                <a:gd name="connsiteX139" fmla="*/ 0 w 627284"/>
                <a:gd name="connsiteY139" fmla="*/ 86011 h 219227"/>
                <a:gd name="connsiteX140" fmla="*/ 0 w 627284"/>
                <a:gd name="connsiteY140" fmla="*/ 63151 h 219227"/>
                <a:gd name="connsiteX141" fmla="*/ 2858 w 627284"/>
                <a:gd name="connsiteY141" fmla="*/ 60293 h 219227"/>
                <a:gd name="connsiteX142" fmla="*/ 5715 w 627284"/>
                <a:gd name="connsiteY142" fmla="*/ 63151 h 219227"/>
                <a:gd name="connsiteX143" fmla="*/ 5715 w 627284"/>
                <a:gd name="connsiteY143" fmla="*/ 86011 h 219227"/>
                <a:gd name="connsiteX144" fmla="*/ 2858 w 627284"/>
                <a:gd name="connsiteY144" fmla="*/ 88868 h 219227"/>
                <a:gd name="connsiteX145" fmla="*/ 624427 w 627284"/>
                <a:gd name="connsiteY145" fmla="*/ 67494 h 219227"/>
                <a:gd name="connsiteX146" fmla="*/ 621569 w 627284"/>
                <a:gd name="connsiteY146" fmla="*/ 64637 h 219227"/>
                <a:gd name="connsiteX147" fmla="*/ 621569 w 627284"/>
                <a:gd name="connsiteY147" fmla="*/ 41777 h 219227"/>
                <a:gd name="connsiteX148" fmla="*/ 624427 w 627284"/>
                <a:gd name="connsiteY148" fmla="*/ 38919 h 219227"/>
                <a:gd name="connsiteX149" fmla="*/ 627284 w 627284"/>
                <a:gd name="connsiteY149" fmla="*/ 41777 h 219227"/>
                <a:gd name="connsiteX150" fmla="*/ 627284 w 627284"/>
                <a:gd name="connsiteY150" fmla="*/ 64637 h 219227"/>
                <a:gd name="connsiteX151" fmla="*/ 624427 w 627284"/>
                <a:gd name="connsiteY151" fmla="*/ 67494 h 219227"/>
                <a:gd name="connsiteX152" fmla="*/ 2858 w 627284"/>
                <a:gd name="connsiteY152" fmla="*/ 43148 h 219227"/>
                <a:gd name="connsiteX153" fmla="*/ 0 w 627284"/>
                <a:gd name="connsiteY153" fmla="*/ 40291 h 219227"/>
                <a:gd name="connsiteX154" fmla="*/ 0 w 627284"/>
                <a:gd name="connsiteY154" fmla="*/ 17545 h 219227"/>
                <a:gd name="connsiteX155" fmla="*/ 2858 w 627284"/>
                <a:gd name="connsiteY155" fmla="*/ 14630 h 219227"/>
                <a:gd name="connsiteX156" fmla="*/ 5715 w 627284"/>
                <a:gd name="connsiteY156" fmla="*/ 17431 h 219227"/>
                <a:gd name="connsiteX157" fmla="*/ 5715 w 627284"/>
                <a:gd name="connsiteY157" fmla="*/ 40291 h 219227"/>
                <a:gd name="connsiteX158" fmla="*/ 2858 w 627284"/>
                <a:gd name="connsiteY158" fmla="*/ 43148 h 219227"/>
                <a:gd name="connsiteX159" fmla="*/ 624427 w 627284"/>
                <a:gd name="connsiteY159" fmla="*/ 21774 h 219227"/>
                <a:gd name="connsiteX160" fmla="*/ 621569 w 627284"/>
                <a:gd name="connsiteY160" fmla="*/ 18917 h 219227"/>
                <a:gd name="connsiteX161" fmla="*/ 621569 w 627284"/>
                <a:gd name="connsiteY161" fmla="*/ 17545 h 219227"/>
                <a:gd name="connsiteX162" fmla="*/ 611054 w 627284"/>
                <a:gd name="connsiteY162" fmla="*/ 5772 h 219227"/>
                <a:gd name="connsiteX163" fmla="*/ 608539 w 627284"/>
                <a:gd name="connsiteY163" fmla="*/ 2629 h 219227"/>
                <a:gd name="connsiteX164" fmla="*/ 611682 w 627284"/>
                <a:gd name="connsiteY164" fmla="*/ 114 h 219227"/>
                <a:gd name="connsiteX165" fmla="*/ 627284 w 627284"/>
                <a:gd name="connsiteY165" fmla="*/ 17545 h 219227"/>
                <a:gd name="connsiteX166" fmla="*/ 627284 w 627284"/>
                <a:gd name="connsiteY166" fmla="*/ 18917 h 219227"/>
                <a:gd name="connsiteX167" fmla="*/ 624427 w 627284"/>
                <a:gd name="connsiteY167" fmla="*/ 21774 h 219227"/>
                <a:gd name="connsiteX168" fmla="*/ 588537 w 627284"/>
                <a:gd name="connsiteY168" fmla="*/ 5715 h 219227"/>
                <a:gd name="connsiteX169" fmla="*/ 565671 w 627284"/>
                <a:gd name="connsiteY169" fmla="*/ 5715 h 219227"/>
                <a:gd name="connsiteX170" fmla="*/ 562813 w 627284"/>
                <a:gd name="connsiteY170" fmla="*/ 2858 h 219227"/>
                <a:gd name="connsiteX171" fmla="*/ 565671 w 627284"/>
                <a:gd name="connsiteY171" fmla="*/ 0 h 219227"/>
                <a:gd name="connsiteX172" fmla="*/ 588537 w 627284"/>
                <a:gd name="connsiteY172" fmla="*/ 0 h 219227"/>
                <a:gd name="connsiteX173" fmla="*/ 591394 w 627284"/>
                <a:gd name="connsiteY173" fmla="*/ 2858 h 219227"/>
                <a:gd name="connsiteX174" fmla="*/ 588537 w 627284"/>
                <a:gd name="connsiteY174" fmla="*/ 5715 h 219227"/>
                <a:gd name="connsiteX175" fmla="*/ 542811 w 627284"/>
                <a:gd name="connsiteY175" fmla="*/ 5715 h 219227"/>
                <a:gd name="connsiteX176" fmla="*/ 519951 w 627284"/>
                <a:gd name="connsiteY176" fmla="*/ 5715 h 219227"/>
                <a:gd name="connsiteX177" fmla="*/ 517093 w 627284"/>
                <a:gd name="connsiteY177" fmla="*/ 2858 h 219227"/>
                <a:gd name="connsiteX178" fmla="*/ 519951 w 627284"/>
                <a:gd name="connsiteY178" fmla="*/ 0 h 219227"/>
                <a:gd name="connsiteX179" fmla="*/ 542811 w 627284"/>
                <a:gd name="connsiteY179" fmla="*/ 0 h 219227"/>
                <a:gd name="connsiteX180" fmla="*/ 545668 w 627284"/>
                <a:gd name="connsiteY180" fmla="*/ 2858 h 219227"/>
                <a:gd name="connsiteX181" fmla="*/ 542811 w 627284"/>
                <a:gd name="connsiteY181" fmla="*/ 5715 h 219227"/>
                <a:gd name="connsiteX182" fmla="*/ 497148 w 627284"/>
                <a:gd name="connsiteY182" fmla="*/ 5715 h 219227"/>
                <a:gd name="connsiteX183" fmla="*/ 474288 w 627284"/>
                <a:gd name="connsiteY183" fmla="*/ 5715 h 219227"/>
                <a:gd name="connsiteX184" fmla="*/ 471430 w 627284"/>
                <a:gd name="connsiteY184" fmla="*/ 2858 h 219227"/>
                <a:gd name="connsiteX185" fmla="*/ 474288 w 627284"/>
                <a:gd name="connsiteY185" fmla="*/ 0 h 219227"/>
                <a:gd name="connsiteX186" fmla="*/ 497148 w 627284"/>
                <a:gd name="connsiteY186" fmla="*/ 0 h 219227"/>
                <a:gd name="connsiteX187" fmla="*/ 500005 w 627284"/>
                <a:gd name="connsiteY187" fmla="*/ 2858 h 219227"/>
                <a:gd name="connsiteX188" fmla="*/ 497148 w 627284"/>
                <a:gd name="connsiteY188" fmla="*/ 5715 h 219227"/>
                <a:gd name="connsiteX189" fmla="*/ 451428 w 627284"/>
                <a:gd name="connsiteY189" fmla="*/ 5715 h 219227"/>
                <a:gd name="connsiteX190" fmla="*/ 428568 w 627284"/>
                <a:gd name="connsiteY190" fmla="*/ 5715 h 219227"/>
                <a:gd name="connsiteX191" fmla="*/ 425710 w 627284"/>
                <a:gd name="connsiteY191" fmla="*/ 2858 h 219227"/>
                <a:gd name="connsiteX192" fmla="*/ 428568 w 627284"/>
                <a:gd name="connsiteY192" fmla="*/ 0 h 219227"/>
                <a:gd name="connsiteX193" fmla="*/ 451428 w 627284"/>
                <a:gd name="connsiteY193" fmla="*/ 0 h 219227"/>
                <a:gd name="connsiteX194" fmla="*/ 454285 w 627284"/>
                <a:gd name="connsiteY194" fmla="*/ 2858 h 219227"/>
                <a:gd name="connsiteX195" fmla="*/ 451428 w 627284"/>
                <a:gd name="connsiteY195" fmla="*/ 5715 h 219227"/>
                <a:gd name="connsiteX196" fmla="*/ 405765 w 627284"/>
                <a:gd name="connsiteY196" fmla="*/ 5715 h 219227"/>
                <a:gd name="connsiteX197" fmla="*/ 382905 w 627284"/>
                <a:gd name="connsiteY197" fmla="*/ 5715 h 219227"/>
                <a:gd name="connsiteX198" fmla="*/ 380048 w 627284"/>
                <a:gd name="connsiteY198" fmla="*/ 2858 h 219227"/>
                <a:gd name="connsiteX199" fmla="*/ 382905 w 627284"/>
                <a:gd name="connsiteY199" fmla="*/ 0 h 219227"/>
                <a:gd name="connsiteX200" fmla="*/ 405765 w 627284"/>
                <a:gd name="connsiteY200" fmla="*/ 0 h 219227"/>
                <a:gd name="connsiteX201" fmla="*/ 408623 w 627284"/>
                <a:gd name="connsiteY201" fmla="*/ 2858 h 219227"/>
                <a:gd name="connsiteX202" fmla="*/ 405765 w 627284"/>
                <a:gd name="connsiteY202" fmla="*/ 5715 h 219227"/>
                <a:gd name="connsiteX203" fmla="*/ 360045 w 627284"/>
                <a:gd name="connsiteY203" fmla="*/ 5715 h 219227"/>
                <a:gd name="connsiteX204" fmla="*/ 337185 w 627284"/>
                <a:gd name="connsiteY204" fmla="*/ 5715 h 219227"/>
                <a:gd name="connsiteX205" fmla="*/ 334328 w 627284"/>
                <a:gd name="connsiteY205" fmla="*/ 2858 h 219227"/>
                <a:gd name="connsiteX206" fmla="*/ 337185 w 627284"/>
                <a:gd name="connsiteY206" fmla="*/ 0 h 219227"/>
                <a:gd name="connsiteX207" fmla="*/ 360045 w 627284"/>
                <a:gd name="connsiteY207" fmla="*/ 0 h 219227"/>
                <a:gd name="connsiteX208" fmla="*/ 362903 w 627284"/>
                <a:gd name="connsiteY208" fmla="*/ 2858 h 219227"/>
                <a:gd name="connsiteX209" fmla="*/ 360045 w 627284"/>
                <a:gd name="connsiteY209" fmla="*/ 5715 h 219227"/>
                <a:gd name="connsiteX210" fmla="*/ 314382 w 627284"/>
                <a:gd name="connsiteY210" fmla="*/ 5715 h 219227"/>
                <a:gd name="connsiteX211" fmla="*/ 291522 w 627284"/>
                <a:gd name="connsiteY211" fmla="*/ 5715 h 219227"/>
                <a:gd name="connsiteX212" fmla="*/ 288665 w 627284"/>
                <a:gd name="connsiteY212" fmla="*/ 2858 h 219227"/>
                <a:gd name="connsiteX213" fmla="*/ 291522 w 627284"/>
                <a:gd name="connsiteY213" fmla="*/ 0 h 219227"/>
                <a:gd name="connsiteX214" fmla="*/ 314382 w 627284"/>
                <a:gd name="connsiteY214" fmla="*/ 0 h 219227"/>
                <a:gd name="connsiteX215" fmla="*/ 317240 w 627284"/>
                <a:gd name="connsiteY215" fmla="*/ 2858 h 219227"/>
                <a:gd name="connsiteX216" fmla="*/ 314382 w 627284"/>
                <a:gd name="connsiteY216" fmla="*/ 5715 h 219227"/>
                <a:gd name="connsiteX217" fmla="*/ 268719 w 627284"/>
                <a:gd name="connsiteY217" fmla="*/ 5715 h 219227"/>
                <a:gd name="connsiteX218" fmla="*/ 245859 w 627284"/>
                <a:gd name="connsiteY218" fmla="*/ 5715 h 219227"/>
                <a:gd name="connsiteX219" fmla="*/ 243002 w 627284"/>
                <a:gd name="connsiteY219" fmla="*/ 2858 h 219227"/>
                <a:gd name="connsiteX220" fmla="*/ 245859 w 627284"/>
                <a:gd name="connsiteY220" fmla="*/ 0 h 219227"/>
                <a:gd name="connsiteX221" fmla="*/ 268719 w 627284"/>
                <a:gd name="connsiteY221" fmla="*/ 0 h 219227"/>
                <a:gd name="connsiteX222" fmla="*/ 271577 w 627284"/>
                <a:gd name="connsiteY222" fmla="*/ 2858 h 219227"/>
                <a:gd name="connsiteX223" fmla="*/ 268719 w 627284"/>
                <a:gd name="connsiteY223" fmla="*/ 5715 h 219227"/>
                <a:gd name="connsiteX224" fmla="*/ 222999 w 627284"/>
                <a:gd name="connsiteY224" fmla="*/ 5715 h 219227"/>
                <a:gd name="connsiteX225" fmla="*/ 200139 w 627284"/>
                <a:gd name="connsiteY225" fmla="*/ 5715 h 219227"/>
                <a:gd name="connsiteX226" fmla="*/ 197282 w 627284"/>
                <a:gd name="connsiteY226" fmla="*/ 2858 h 219227"/>
                <a:gd name="connsiteX227" fmla="*/ 200139 w 627284"/>
                <a:gd name="connsiteY227" fmla="*/ 0 h 219227"/>
                <a:gd name="connsiteX228" fmla="*/ 222999 w 627284"/>
                <a:gd name="connsiteY228" fmla="*/ 0 h 219227"/>
                <a:gd name="connsiteX229" fmla="*/ 225857 w 627284"/>
                <a:gd name="connsiteY229" fmla="*/ 2858 h 219227"/>
                <a:gd name="connsiteX230" fmla="*/ 222999 w 627284"/>
                <a:gd name="connsiteY230" fmla="*/ 5715 h 219227"/>
                <a:gd name="connsiteX231" fmla="*/ 177337 w 627284"/>
                <a:gd name="connsiteY231" fmla="*/ 5715 h 219227"/>
                <a:gd name="connsiteX232" fmla="*/ 154477 w 627284"/>
                <a:gd name="connsiteY232" fmla="*/ 5715 h 219227"/>
                <a:gd name="connsiteX233" fmla="*/ 151619 w 627284"/>
                <a:gd name="connsiteY233" fmla="*/ 2858 h 219227"/>
                <a:gd name="connsiteX234" fmla="*/ 154477 w 627284"/>
                <a:gd name="connsiteY234" fmla="*/ 0 h 219227"/>
                <a:gd name="connsiteX235" fmla="*/ 177337 w 627284"/>
                <a:gd name="connsiteY235" fmla="*/ 0 h 219227"/>
                <a:gd name="connsiteX236" fmla="*/ 180194 w 627284"/>
                <a:gd name="connsiteY236" fmla="*/ 2858 h 219227"/>
                <a:gd name="connsiteX237" fmla="*/ 177337 w 627284"/>
                <a:gd name="connsiteY237" fmla="*/ 5715 h 219227"/>
                <a:gd name="connsiteX238" fmla="*/ 131617 w 627284"/>
                <a:gd name="connsiteY238" fmla="*/ 5715 h 219227"/>
                <a:gd name="connsiteX239" fmla="*/ 108757 w 627284"/>
                <a:gd name="connsiteY239" fmla="*/ 5715 h 219227"/>
                <a:gd name="connsiteX240" fmla="*/ 105899 w 627284"/>
                <a:gd name="connsiteY240" fmla="*/ 2858 h 219227"/>
                <a:gd name="connsiteX241" fmla="*/ 108757 w 627284"/>
                <a:gd name="connsiteY241" fmla="*/ 0 h 219227"/>
                <a:gd name="connsiteX242" fmla="*/ 131617 w 627284"/>
                <a:gd name="connsiteY242" fmla="*/ 0 h 219227"/>
                <a:gd name="connsiteX243" fmla="*/ 134474 w 627284"/>
                <a:gd name="connsiteY243" fmla="*/ 2858 h 219227"/>
                <a:gd name="connsiteX244" fmla="*/ 131617 w 627284"/>
                <a:gd name="connsiteY244" fmla="*/ 5715 h 219227"/>
                <a:gd name="connsiteX245" fmla="*/ 85954 w 627284"/>
                <a:gd name="connsiteY245" fmla="*/ 5715 h 219227"/>
                <a:gd name="connsiteX246" fmla="*/ 63094 w 627284"/>
                <a:gd name="connsiteY246" fmla="*/ 5715 h 219227"/>
                <a:gd name="connsiteX247" fmla="*/ 60236 w 627284"/>
                <a:gd name="connsiteY247" fmla="*/ 2858 h 219227"/>
                <a:gd name="connsiteX248" fmla="*/ 63094 w 627284"/>
                <a:gd name="connsiteY248" fmla="*/ 0 h 219227"/>
                <a:gd name="connsiteX249" fmla="*/ 85954 w 627284"/>
                <a:gd name="connsiteY249" fmla="*/ 0 h 219227"/>
                <a:gd name="connsiteX250" fmla="*/ 88811 w 627284"/>
                <a:gd name="connsiteY250" fmla="*/ 2858 h 219227"/>
                <a:gd name="connsiteX251" fmla="*/ 85954 w 627284"/>
                <a:gd name="connsiteY251" fmla="*/ 5715 h 219227"/>
                <a:gd name="connsiteX252" fmla="*/ 40234 w 627284"/>
                <a:gd name="connsiteY252" fmla="*/ 5715 h 219227"/>
                <a:gd name="connsiteX253" fmla="*/ 17545 w 627284"/>
                <a:gd name="connsiteY253" fmla="*/ 5715 h 219227"/>
                <a:gd name="connsiteX254" fmla="*/ 14630 w 627284"/>
                <a:gd name="connsiteY254" fmla="*/ 2858 h 219227"/>
                <a:gd name="connsiteX255" fmla="*/ 17431 w 627284"/>
                <a:gd name="connsiteY255" fmla="*/ 0 h 219227"/>
                <a:gd name="connsiteX256" fmla="*/ 40291 w 627284"/>
                <a:gd name="connsiteY256" fmla="*/ 0 h 219227"/>
                <a:gd name="connsiteX257" fmla="*/ 43149 w 627284"/>
                <a:gd name="connsiteY257" fmla="*/ 2858 h 219227"/>
                <a:gd name="connsiteX258" fmla="*/ 40234 w 627284"/>
                <a:gd name="connsiteY258" fmla="*/ 5715 h 21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627284" h="219227">
                  <a:moveTo>
                    <a:pt x="586937" y="219227"/>
                  </a:moveTo>
                  <a:cubicBezTo>
                    <a:pt x="585336" y="219227"/>
                    <a:pt x="584079" y="217970"/>
                    <a:pt x="584079" y="216370"/>
                  </a:cubicBezTo>
                  <a:cubicBezTo>
                    <a:pt x="584079" y="214770"/>
                    <a:pt x="585336" y="213512"/>
                    <a:pt x="586937" y="213512"/>
                  </a:cubicBezTo>
                  <a:lnTo>
                    <a:pt x="609797" y="213512"/>
                  </a:lnTo>
                  <a:cubicBezTo>
                    <a:pt x="611397" y="213512"/>
                    <a:pt x="612768" y="214770"/>
                    <a:pt x="612768" y="216370"/>
                  </a:cubicBezTo>
                  <a:cubicBezTo>
                    <a:pt x="612768" y="217970"/>
                    <a:pt x="611568" y="219227"/>
                    <a:pt x="610025" y="219227"/>
                  </a:cubicBezTo>
                  <a:lnTo>
                    <a:pt x="610025" y="216370"/>
                  </a:lnTo>
                  <a:lnTo>
                    <a:pt x="609968" y="219227"/>
                  </a:lnTo>
                  <a:lnTo>
                    <a:pt x="586937" y="219227"/>
                  </a:lnTo>
                  <a:close/>
                  <a:moveTo>
                    <a:pt x="564128" y="219227"/>
                  </a:moveTo>
                  <a:lnTo>
                    <a:pt x="541268" y="219227"/>
                  </a:lnTo>
                  <a:cubicBezTo>
                    <a:pt x="539667" y="219227"/>
                    <a:pt x="538410" y="217970"/>
                    <a:pt x="538410" y="216370"/>
                  </a:cubicBezTo>
                  <a:cubicBezTo>
                    <a:pt x="538410" y="214770"/>
                    <a:pt x="539667" y="213512"/>
                    <a:pt x="541268" y="213512"/>
                  </a:cubicBezTo>
                  <a:lnTo>
                    <a:pt x="564128" y="213512"/>
                  </a:lnTo>
                  <a:cubicBezTo>
                    <a:pt x="565728" y="213512"/>
                    <a:pt x="566985" y="214770"/>
                    <a:pt x="566985" y="216370"/>
                  </a:cubicBezTo>
                  <a:cubicBezTo>
                    <a:pt x="566985" y="217970"/>
                    <a:pt x="565671" y="219227"/>
                    <a:pt x="564128" y="219227"/>
                  </a:cubicBezTo>
                  <a:close/>
                  <a:moveTo>
                    <a:pt x="518408" y="219227"/>
                  </a:moveTo>
                  <a:lnTo>
                    <a:pt x="495548" y="219227"/>
                  </a:lnTo>
                  <a:cubicBezTo>
                    <a:pt x="493947" y="219227"/>
                    <a:pt x="492690" y="217970"/>
                    <a:pt x="492690" y="216370"/>
                  </a:cubicBezTo>
                  <a:cubicBezTo>
                    <a:pt x="492690" y="214770"/>
                    <a:pt x="493947" y="213512"/>
                    <a:pt x="495548" y="213512"/>
                  </a:cubicBezTo>
                  <a:lnTo>
                    <a:pt x="518408" y="213512"/>
                  </a:lnTo>
                  <a:cubicBezTo>
                    <a:pt x="520008" y="213512"/>
                    <a:pt x="521265" y="214770"/>
                    <a:pt x="521265" y="216370"/>
                  </a:cubicBezTo>
                  <a:cubicBezTo>
                    <a:pt x="521265" y="217970"/>
                    <a:pt x="520008" y="219227"/>
                    <a:pt x="518408" y="219227"/>
                  </a:cubicBezTo>
                  <a:close/>
                  <a:moveTo>
                    <a:pt x="472745" y="219227"/>
                  </a:moveTo>
                  <a:lnTo>
                    <a:pt x="449885" y="219227"/>
                  </a:lnTo>
                  <a:cubicBezTo>
                    <a:pt x="448285" y="219227"/>
                    <a:pt x="447027" y="217970"/>
                    <a:pt x="447027" y="216370"/>
                  </a:cubicBezTo>
                  <a:cubicBezTo>
                    <a:pt x="447027" y="214770"/>
                    <a:pt x="448285" y="213512"/>
                    <a:pt x="449885" y="213512"/>
                  </a:cubicBezTo>
                  <a:lnTo>
                    <a:pt x="472745" y="213512"/>
                  </a:lnTo>
                  <a:cubicBezTo>
                    <a:pt x="474345" y="213512"/>
                    <a:pt x="475602" y="214770"/>
                    <a:pt x="475602" y="216370"/>
                  </a:cubicBezTo>
                  <a:cubicBezTo>
                    <a:pt x="475602" y="217970"/>
                    <a:pt x="474288" y="219227"/>
                    <a:pt x="472745" y="219227"/>
                  </a:cubicBezTo>
                  <a:close/>
                  <a:moveTo>
                    <a:pt x="427025" y="219227"/>
                  </a:moveTo>
                  <a:lnTo>
                    <a:pt x="404165" y="219227"/>
                  </a:lnTo>
                  <a:cubicBezTo>
                    <a:pt x="402565" y="219227"/>
                    <a:pt x="401307" y="217970"/>
                    <a:pt x="401307" y="216370"/>
                  </a:cubicBezTo>
                  <a:cubicBezTo>
                    <a:pt x="401307" y="214770"/>
                    <a:pt x="402565" y="213512"/>
                    <a:pt x="404165" y="213512"/>
                  </a:cubicBezTo>
                  <a:lnTo>
                    <a:pt x="427025" y="213512"/>
                  </a:lnTo>
                  <a:cubicBezTo>
                    <a:pt x="428625" y="213512"/>
                    <a:pt x="429882" y="214770"/>
                    <a:pt x="429882" y="216370"/>
                  </a:cubicBezTo>
                  <a:cubicBezTo>
                    <a:pt x="429882" y="217970"/>
                    <a:pt x="428625" y="219227"/>
                    <a:pt x="427025" y="219227"/>
                  </a:cubicBezTo>
                  <a:close/>
                  <a:moveTo>
                    <a:pt x="381362" y="219227"/>
                  </a:moveTo>
                  <a:lnTo>
                    <a:pt x="358502" y="219227"/>
                  </a:lnTo>
                  <a:cubicBezTo>
                    <a:pt x="356902" y="219227"/>
                    <a:pt x="355645" y="217970"/>
                    <a:pt x="355645" y="216370"/>
                  </a:cubicBezTo>
                  <a:cubicBezTo>
                    <a:pt x="355645" y="214770"/>
                    <a:pt x="356902" y="213512"/>
                    <a:pt x="358502" y="213512"/>
                  </a:cubicBezTo>
                  <a:lnTo>
                    <a:pt x="381362" y="213512"/>
                  </a:lnTo>
                  <a:cubicBezTo>
                    <a:pt x="382962" y="213512"/>
                    <a:pt x="384220" y="214770"/>
                    <a:pt x="384220" y="216370"/>
                  </a:cubicBezTo>
                  <a:cubicBezTo>
                    <a:pt x="384220" y="217970"/>
                    <a:pt x="382905" y="219227"/>
                    <a:pt x="381362" y="219227"/>
                  </a:cubicBezTo>
                  <a:close/>
                  <a:moveTo>
                    <a:pt x="335642" y="219227"/>
                  </a:moveTo>
                  <a:lnTo>
                    <a:pt x="312782" y="219227"/>
                  </a:lnTo>
                  <a:cubicBezTo>
                    <a:pt x="311182" y="219227"/>
                    <a:pt x="309925" y="217970"/>
                    <a:pt x="309925" y="216370"/>
                  </a:cubicBezTo>
                  <a:cubicBezTo>
                    <a:pt x="309925" y="214770"/>
                    <a:pt x="311182" y="213512"/>
                    <a:pt x="312782" y="213512"/>
                  </a:cubicBezTo>
                  <a:lnTo>
                    <a:pt x="335642" y="213512"/>
                  </a:lnTo>
                  <a:cubicBezTo>
                    <a:pt x="337242" y="213512"/>
                    <a:pt x="338500" y="214770"/>
                    <a:pt x="338500" y="216370"/>
                  </a:cubicBezTo>
                  <a:cubicBezTo>
                    <a:pt x="338500" y="217970"/>
                    <a:pt x="337242" y="219227"/>
                    <a:pt x="335642" y="219227"/>
                  </a:cubicBezTo>
                  <a:close/>
                  <a:moveTo>
                    <a:pt x="289979" y="219227"/>
                  </a:moveTo>
                  <a:lnTo>
                    <a:pt x="267119" y="219227"/>
                  </a:lnTo>
                  <a:cubicBezTo>
                    <a:pt x="265519" y="219227"/>
                    <a:pt x="264262" y="217970"/>
                    <a:pt x="264262" y="216370"/>
                  </a:cubicBezTo>
                  <a:cubicBezTo>
                    <a:pt x="264262" y="214770"/>
                    <a:pt x="265519" y="213512"/>
                    <a:pt x="267119" y="213512"/>
                  </a:cubicBezTo>
                  <a:lnTo>
                    <a:pt x="289979" y="213512"/>
                  </a:lnTo>
                  <a:cubicBezTo>
                    <a:pt x="291579" y="213512"/>
                    <a:pt x="292837" y="214770"/>
                    <a:pt x="292837" y="216370"/>
                  </a:cubicBezTo>
                  <a:cubicBezTo>
                    <a:pt x="292837" y="217970"/>
                    <a:pt x="291522" y="219227"/>
                    <a:pt x="289979" y="219227"/>
                  </a:cubicBezTo>
                  <a:close/>
                  <a:moveTo>
                    <a:pt x="244259" y="219227"/>
                  </a:moveTo>
                  <a:lnTo>
                    <a:pt x="221399" y="219227"/>
                  </a:lnTo>
                  <a:cubicBezTo>
                    <a:pt x="219799" y="219227"/>
                    <a:pt x="218542" y="217970"/>
                    <a:pt x="218542" y="216370"/>
                  </a:cubicBezTo>
                  <a:cubicBezTo>
                    <a:pt x="218542" y="214770"/>
                    <a:pt x="219799" y="213512"/>
                    <a:pt x="221399" y="213512"/>
                  </a:cubicBezTo>
                  <a:lnTo>
                    <a:pt x="244259" y="213512"/>
                  </a:lnTo>
                  <a:cubicBezTo>
                    <a:pt x="245859" y="213512"/>
                    <a:pt x="247117" y="214770"/>
                    <a:pt x="247117" y="216370"/>
                  </a:cubicBezTo>
                  <a:cubicBezTo>
                    <a:pt x="247117" y="217970"/>
                    <a:pt x="245859" y="219227"/>
                    <a:pt x="244259" y="219227"/>
                  </a:cubicBezTo>
                  <a:close/>
                  <a:moveTo>
                    <a:pt x="198596" y="219227"/>
                  </a:moveTo>
                  <a:lnTo>
                    <a:pt x="175736" y="219227"/>
                  </a:lnTo>
                  <a:cubicBezTo>
                    <a:pt x="174136" y="219227"/>
                    <a:pt x="172879" y="217970"/>
                    <a:pt x="172879" y="216370"/>
                  </a:cubicBezTo>
                  <a:cubicBezTo>
                    <a:pt x="172879" y="214770"/>
                    <a:pt x="174136" y="213512"/>
                    <a:pt x="175736" y="213512"/>
                  </a:cubicBezTo>
                  <a:lnTo>
                    <a:pt x="198596" y="213512"/>
                  </a:lnTo>
                  <a:cubicBezTo>
                    <a:pt x="200197" y="213512"/>
                    <a:pt x="201454" y="214770"/>
                    <a:pt x="201454" y="216370"/>
                  </a:cubicBezTo>
                  <a:cubicBezTo>
                    <a:pt x="201454" y="217970"/>
                    <a:pt x="200197" y="219227"/>
                    <a:pt x="198596" y="219227"/>
                  </a:cubicBezTo>
                  <a:close/>
                  <a:moveTo>
                    <a:pt x="152876" y="219227"/>
                  </a:moveTo>
                  <a:lnTo>
                    <a:pt x="130016" y="219227"/>
                  </a:lnTo>
                  <a:cubicBezTo>
                    <a:pt x="128416" y="219227"/>
                    <a:pt x="127159" y="217970"/>
                    <a:pt x="127159" y="216370"/>
                  </a:cubicBezTo>
                  <a:cubicBezTo>
                    <a:pt x="127159" y="214770"/>
                    <a:pt x="128416" y="213512"/>
                    <a:pt x="130016" y="213512"/>
                  </a:cubicBezTo>
                  <a:lnTo>
                    <a:pt x="152876" y="213512"/>
                  </a:lnTo>
                  <a:cubicBezTo>
                    <a:pt x="154477" y="213512"/>
                    <a:pt x="155734" y="214770"/>
                    <a:pt x="155734" y="216370"/>
                  </a:cubicBezTo>
                  <a:cubicBezTo>
                    <a:pt x="155734" y="217970"/>
                    <a:pt x="154477" y="219227"/>
                    <a:pt x="152876" y="219227"/>
                  </a:cubicBezTo>
                  <a:close/>
                  <a:moveTo>
                    <a:pt x="107213" y="219227"/>
                  </a:moveTo>
                  <a:lnTo>
                    <a:pt x="84353" y="219227"/>
                  </a:lnTo>
                  <a:cubicBezTo>
                    <a:pt x="82753" y="219227"/>
                    <a:pt x="81496" y="217970"/>
                    <a:pt x="81496" y="216370"/>
                  </a:cubicBezTo>
                  <a:cubicBezTo>
                    <a:pt x="81496" y="214770"/>
                    <a:pt x="82753" y="213512"/>
                    <a:pt x="84353" y="213512"/>
                  </a:cubicBezTo>
                  <a:lnTo>
                    <a:pt x="107213" y="213512"/>
                  </a:lnTo>
                  <a:cubicBezTo>
                    <a:pt x="108814" y="213512"/>
                    <a:pt x="110071" y="214770"/>
                    <a:pt x="110071" y="216370"/>
                  </a:cubicBezTo>
                  <a:cubicBezTo>
                    <a:pt x="110071" y="217970"/>
                    <a:pt x="108814" y="219227"/>
                    <a:pt x="107213" y="219227"/>
                  </a:cubicBezTo>
                  <a:close/>
                  <a:moveTo>
                    <a:pt x="61493" y="219227"/>
                  </a:moveTo>
                  <a:lnTo>
                    <a:pt x="38633" y="219227"/>
                  </a:lnTo>
                  <a:cubicBezTo>
                    <a:pt x="37033" y="219227"/>
                    <a:pt x="35776" y="217970"/>
                    <a:pt x="35776" y="216370"/>
                  </a:cubicBezTo>
                  <a:cubicBezTo>
                    <a:pt x="35776" y="214770"/>
                    <a:pt x="37033" y="213512"/>
                    <a:pt x="38633" y="213512"/>
                  </a:cubicBezTo>
                  <a:lnTo>
                    <a:pt x="61493" y="213512"/>
                  </a:lnTo>
                  <a:cubicBezTo>
                    <a:pt x="63094" y="213512"/>
                    <a:pt x="64351" y="214770"/>
                    <a:pt x="64351" y="216370"/>
                  </a:cubicBezTo>
                  <a:cubicBezTo>
                    <a:pt x="64351" y="217970"/>
                    <a:pt x="63094" y="219227"/>
                    <a:pt x="61493" y="219227"/>
                  </a:cubicBezTo>
                  <a:close/>
                  <a:moveTo>
                    <a:pt x="15831" y="219113"/>
                  </a:moveTo>
                  <a:cubicBezTo>
                    <a:pt x="15716" y="219113"/>
                    <a:pt x="15602" y="219113"/>
                    <a:pt x="15488" y="219113"/>
                  </a:cubicBezTo>
                  <a:cubicBezTo>
                    <a:pt x="6630" y="218085"/>
                    <a:pt x="0" y="210598"/>
                    <a:pt x="0" y="201683"/>
                  </a:cubicBezTo>
                  <a:lnTo>
                    <a:pt x="0" y="200197"/>
                  </a:lnTo>
                  <a:cubicBezTo>
                    <a:pt x="0" y="198596"/>
                    <a:pt x="1257" y="197339"/>
                    <a:pt x="2858" y="197339"/>
                  </a:cubicBezTo>
                  <a:cubicBezTo>
                    <a:pt x="4458" y="197339"/>
                    <a:pt x="5715" y="198596"/>
                    <a:pt x="5715" y="200197"/>
                  </a:cubicBezTo>
                  <a:lnTo>
                    <a:pt x="5715" y="201683"/>
                  </a:lnTo>
                  <a:cubicBezTo>
                    <a:pt x="5715" y="207683"/>
                    <a:pt x="10230" y="212770"/>
                    <a:pt x="16174" y="213455"/>
                  </a:cubicBezTo>
                  <a:cubicBezTo>
                    <a:pt x="17717" y="213627"/>
                    <a:pt x="18860" y="215055"/>
                    <a:pt x="18688" y="216599"/>
                  </a:cubicBezTo>
                  <a:cubicBezTo>
                    <a:pt x="18517" y="218085"/>
                    <a:pt x="17259" y="219113"/>
                    <a:pt x="15831" y="219113"/>
                  </a:cubicBezTo>
                  <a:close/>
                  <a:moveTo>
                    <a:pt x="624427" y="204540"/>
                  </a:moveTo>
                  <a:cubicBezTo>
                    <a:pt x="622827" y="204540"/>
                    <a:pt x="621569" y="203283"/>
                    <a:pt x="621569" y="201683"/>
                  </a:cubicBezTo>
                  <a:lnTo>
                    <a:pt x="621569" y="178823"/>
                  </a:lnTo>
                  <a:cubicBezTo>
                    <a:pt x="621569" y="177222"/>
                    <a:pt x="622827" y="175965"/>
                    <a:pt x="624427" y="175965"/>
                  </a:cubicBezTo>
                  <a:cubicBezTo>
                    <a:pt x="626027" y="175965"/>
                    <a:pt x="627284" y="177222"/>
                    <a:pt x="627284" y="178823"/>
                  </a:cubicBezTo>
                  <a:lnTo>
                    <a:pt x="627284" y="201683"/>
                  </a:lnTo>
                  <a:cubicBezTo>
                    <a:pt x="627284" y="203283"/>
                    <a:pt x="626027" y="204540"/>
                    <a:pt x="624427" y="204540"/>
                  </a:cubicBezTo>
                  <a:close/>
                  <a:moveTo>
                    <a:pt x="2858" y="180194"/>
                  </a:moveTo>
                  <a:cubicBezTo>
                    <a:pt x="1257" y="180194"/>
                    <a:pt x="0" y="178937"/>
                    <a:pt x="0" y="177337"/>
                  </a:cubicBezTo>
                  <a:lnTo>
                    <a:pt x="0" y="154477"/>
                  </a:lnTo>
                  <a:cubicBezTo>
                    <a:pt x="0" y="152876"/>
                    <a:pt x="1257" y="151619"/>
                    <a:pt x="2858" y="151619"/>
                  </a:cubicBezTo>
                  <a:cubicBezTo>
                    <a:pt x="4458" y="151619"/>
                    <a:pt x="5715" y="152876"/>
                    <a:pt x="5715" y="154477"/>
                  </a:cubicBezTo>
                  <a:lnTo>
                    <a:pt x="5715" y="177337"/>
                  </a:lnTo>
                  <a:cubicBezTo>
                    <a:pt x="5715" y="178937"/>
                    <a:pt x="4458" y="180194"/>
                    <a:pt x="2858" y="180194"/>
                  </a:cubicBezTo>
                  <a:close/>
                  <a:moveTo>
                    <a:pt x="624427" y="158877"/>
                  </a:moveTo>
                  <a:cubicBezTo>
                    <a:pt x="622827" y="158877"/>
                    <a:pt x="621569" y="157620"/>
                    <a:pt x="621569" y="156019"/>
                  </a:cubicBezTo>
                  <a:lnTo>
                    <a:pt x="621569" y="133159"/>
                  </a:lnTo>
                  <a:cubicBezTo>
                    <a:pt x="621569" y="131559"/>
                    <a:pt x="622827" y="130302"/>
                    <a:pt x="624427" y="130302"/>
                  </a:cubicBezTo>
                  <a:cubicBezTo>
                    <a:pt x="626027" y="130302"/>
                    <a:pt x="627284" y="131559"/>
                    <a:pt x="627284" y="133159"/>
                  </a:cubicBezTo>
                  <a:lnTo>
                    <a:pt x="627284" y="156019"/>
                  </a:lnTo>
                  <a:cubicBezTo>
                    <a:pt x="627284" y="157563"/>
                    <a:pt x="626027" y="158877"/>
                    <a:pt x="624427" y="158877"/>
                  </a:cubicBezTo>
                  <a:close/>
                  <a:moveTo>
                    <a:pt x="2858" y="134531"/>
                  </a:moveTo>
                  <a:cubicBezTo>
                    <a:pt x="1257" y="134531"/>
                    <a:pt x="0" y="133274"/>
                    <a:pt x="0" y="131674"/>
                  </a:cubicBezTo>
                  <a:lnTo>
                    <a:pt x="0" y="108814"/>
                  </a:lnTo>
                  <a:cubicBezTo>
                    <a:pt x="0" y="107213"/>
                    <a:pt x="1257" y="105956"/>
                    <a:pt x="2858" y="105956"/>
                  </a:cubicBezTo>
                  <a:cubicBezTo>
                    <a:pt x="4458" y="105956"/>
                    <a:pt x="5715" y="107213"/>
                    <a:pt x="5715" y="108814"/>
                  </a:cubicBezTo>
                  <a:lnTo>
                    <a:pt x="5715" y="131674"/>
                  </a:lnTo>
                  <a:cubicBezTo>
                    <a:pt x="5715" y="133274"/>
                    <a:pt x="4458" y="134531"/>
                    <a:pt x="2858" y="134531"/>
                  </a:cubicBezTo>
                  <a:close/>
                  <a:moveTo>
                    <a:pt x="624427" y="113157"/>
                  </a:moveTo>
                  <a:cubicBezTo>
                    <a:pt x="622827" y="113157"/>
                    <a:pt x="621569" y="111900"/>
                    <a:pt x="621569" y="110299"/>
                  </a:cubicBezTo>
                  <a:lnTo>
                    <a:pt x="621569" y="87439"/>
                  </a:lnTo>
                  <a:cubicBezTo>
                    <a:pt x="621569" y="85839"/>
                    <a:pt x="622827" y="84582"/>
                    <a:pt x="624427" y="84582"/>
                  </a:cubicBezTo>
                  <a:cubicBezTo>
                    <a:pt x="626027" y="84582"/>
                    <a:pt x="627284" y="85839"/>
                    <a:pt x="627284" y="87439"/>
                  </a:cubicBezTo>
                  <a:lnTo>
                    <a:pt x="627284" y="110299"/>
                  </a:lnTo>
                  <a:cubicBezTo>
                    <a:pt x="627284" y="111900"/>
                    <a:pt x="626027" y="113157"/>
                    <a:pt x="624427" y="113157"/>
                  </a:cubicBezTo>
                  <a:close/>
                  <a:moveTo>
                    <a:pt x="2858" y="88868"/>
                  </a:moveTo>
                  <a:cubicBezTo>
                    <a:pt x="1257" y="88868"/>
                    <a:pt x="0" y="87611"/>
                    <a:pt x="0" y="86011"/>
                  </a:cubicBezTo>
                  <a:lnTo>
                    <a:pt x="0" y="63151"/>
                  </a:lnTo>
                  <a:cubicBezTo>
                    <a:pt x="0" y="61551"/>
                    <a:pt x="1257" y="60293"/>
                    <a:pt x="2858" y="60293"/>
                  </a:cubicBezTo>
                  <a:cubicBezTo>
                    <a:pt x="4458" y="60293"/>
                    <a:pt x="5715" y="61551"/>
                    <a:pt x="5715" y="63151"/>
                  </a:cubicBezTo>
                  <a:lnTo>
                    <a:pt x="5715" y="86011"/>
                  </a:lnTo>
                  <a:cubicBezTo>
                    <a:pt x="5715" y="87554"/>
                    <a:pt x="4458" y="88868"/>
                    <a:pt x="2858" y="88868"/>
                  </a:cubicBezTo>
                  <a:close/>
                  <a:moveTo>
                    <a:pt x="624427" y="67494"/>
                  </a:moveTo>
                  <a:cubicBezTo>
                    <a:pt x="622827" y="67494"/>
                    <a:pt x="621569" y="66237"/>
                    <a:pt x="621569" y="64637"/>
                  </a:cubicBezTo>
                  <a:lnTo>
                    <a:pt x="621569" y="41777"/>
                  </a:lnTo>
                  <a:cubicBezTo>
                    <a:pt x="621569" y="40177"/>
                    <a:pt x="622827" y="38919"/>
                    <a:pt x="624427" y="38919"/>
                  </a:cubicBezTo>
                  <a:cubicBezTo>
                    <a:pt x="626027" y="38919"/>
                    <a:pt x="627284" y="40177"/>
                    <a:pt x="627284" y="41777"/>
                  </a:cubicBezTo>
                  <a:lnTo>
                    <a:pt x="627284" y="64637"/>
                  </a:lnTo>
                  <a:cubicBezTo>
                    <a:pt x="627284" y="66180"/>
                    <a:pt x="626027" y="67494"/>
                    <a:pt x="624427" y="67494"/>
                  </a:cubicBezTo>
                  <a:close/>
                  <a:moveTo>
                    <a:pt x="2858" y="43148"/>
                  </a:moveTo>
                  <a:cubicBezTo>
                    <a:pt x="1257" y="43148"/>
                    <a:pt x="0" y="41891"/>
                    <a:pt x="0" y="40291"/>
                  </a:cubicBezTo>
                  <a:lnTo>
                    <a:pt x="0" y="17545"/>
                  </a:lnTo>
                  <a:cubicBezTo>
                    <a:pt x="0" y="15945"/>
                    <a:pt x="1257" y="14630"/>
                    <a:pt x="2858" y="14630"/>
                  </a:cubicBezTo>
                  <a:cubicBezTo>
                    <a:pt x="4458" y="14630"/>
                    <a:pt x="5715" y="15888"/>
                    <a:pt x="5715" y="17431"/>
                  </a:cubicBezTo>
                  <a:lnTo>
                    <a:pt x="5715" y="40291"/>
                  </a:lnTo>
                  <a:cubicBezTo>
                    <a:pt x="5715" y="41891"/>
                    <a:pt x="4458" y="43148"/>
                    <a:pt x="2858" y="43148"/>
                  </a:cubicBezTo>
                  <a:close/>
                  <a:moveTo>
                    <a:pt x="624427" y="21774"/>
                  </a:moveTo>
                  <a:cubicBezTo>
                    <a:pt x="622827" y="21774"/>
                    <a:pt x="621569" y="20517"/>
                    <a:pt x="621569" y="18917"/>
                  </a:cubicBezTo>
                  <a:lnTo>
                    <a:pt x="621569" y="17545"/>
                  </a:lnTo>
                  <a:cubicBezTo>
                    <a:pt x="621569" y="11487"/>
                    <a:pt x="617054" y="6458"/>
                    <a:pt x="611054" y="5772"/>
                  </a:cubicBezTo>
                  <a:cubicBezTo>
                    <a:pt x="609511" y="5601"/>
                    <a:pt x="608368" y="4172"/>
                    <a:pt x="608539" y="2629"/>
                  </a:cubicBezTo>
                  <a:cubicBezTo>
                    <a:pt x="608711" y="1086"/>
                    <a:pt x="610139" y="-114"/>
                    <a:pt x="611682" y="114"/>
                  </a:cubicBezTo>
                  <a:cubicBezTo>
                    <a:pt x="620598" y="1086"/>
                    <a:pt x="627284" y="8573"/>
                    <a:pt x="627284" y="17545"/>
                  </a:cubicBezTo>
                  <a:lnTo>
                    <a:pt x="627284" y="18917"/>
                  </a:lnTo>
                  <a:cubicBezTo>
                    <a:pt x="627284" y="20517"/>
                    <a:pt x="626027" y="21774"/>
                    <a:pt x="624427" y="21774"/>
                  </a:cubicBezTo>
                  <a:close/>
                  <a:moveTo>
                    <a:pt x="588537" y="5715"/>
                  </a:moveTo>
                  <a:lnTo>
                    <a:pt x="565671" y="5715"/>
                  </a:lnTo>
                  <a:cubicBezTo>
                    <a:pt x="564071" y="5715"/>
                    <a:pt x="562813" y="4458"/>
                    <a:pt x="562813" y="2858"/>
                  </a:cubicBezTo>
                  <a:cubicBezTo>
                    <a:pt x="562813" y="1257"/>
                    <a:pt x="564071" y="0"/>
                    <a:pt x="565671" y="0"/>
                  </a:cubicBezTo>
                  <a:lnTo>
                    <a:pt x="588537" y="0"/>
                  </a:lnTo>
                  <a:cubicBezTo>
                    <a:pt x="590137" y="0"/>
                    <a:pt x="591394" y="1257"/>
                    <a:pt x="591394" y="2858"/>
                  </a:cubicBezTo>
                  <a:cubicBezTo>
                    <a:pt x="591394" y="4458"/>
                    <a:pt x="590080" y="5715"/>
                    <a:pt x="588537" y="5715"/>
                  </a:cubicBezTo>
                  <a:close/>
                  <a:moveTo>
                    <a:pt x="542811" y="5715"/>
                  </a:moveTo>
                  <a:lnTo>
                    <a:pt x="519951" y="5715"/>
                  </a:lnTo>
                  <a:cubicBezTo>
                    <a:pt x="518351" y="5715"/>
                    <a:pt x="517093" y="4458"/>
                    <a:pt x="517093" y="2858"/>
                  </a:cubicBezTo>
                  <a:cubicBezTo>
                    <a:pt x="517093" y="1257"/>
                    <a:pt x="518351" y="0"/>
                    <a:pt x="519951" y="0"/>
                  </a:cubicBezTo>
                  <a:lnTo>
                    <a:pt x="542811" y="0"/>
                  </a:lnTo>
                  <a:cubicBezTo>
                    <a:pt x="544411" y="0"/>
                    <a:pt x="545668" y="1257"/>
                    <a:pt x="545668" y="2858"/>
                  </a:cubicBezTo>
                  <a:cubicBezTo>
                    <a:pt x="545668" y="4458"/>
                    <a:pt x="544411" y="5715"/>
                    <a:pt x="542811" y="5715"/>
                  </a:cubicBezTo>
                  <a:close/>
                  <a:moveTo>
                    <a:pt x="497148" y="5715"/>
                  </a:moveTo>
                  <a:lnTo>
                    <a:pt x="474288" y="5715"/>
                  </a:lnTo>
                  <a:cubicBezTo>
                    <a:pt x="472688" y="5715"/>
                    <a:pt x="471430" y="4458"/>
                    <a:pt x="471430" y="2858"/>
                  </a:cubicBezTo>
                  <a:cubicBezTo>
                    <a:pt x="471430" y="1257"/>
                    <a:pt x="472688" y="0"/>
                    <a:pt x="474288" y="0"/>
                  </a:cubicBezTo>
                  <a:lnTo>
                    <a:pt x="497148" y="0"/>
                  </a:lnTo>
                  <a:cubicBezTo>
                    <a:pt x="498748" y="0"/>
                    <a:pt x="500005" y="1257"/>
                    <a:pt x="500005" y="2858"/>
                  </a:cubicBezTo>
                  <a:cubicBezTo>
                    <a:pt x="500005" y="4458"/>
                    <a:pt x="498691" y="5715"/>
                    <a:pt x="497148" y="5715"/>
                  </a:cubicBezTo>
                  <a:close/>
                  <a:moveTo>
                    <a:pt x="451428" y="5715"/>
                  </a:moveTo>
                  <a:lnTo>
                    <a:pt x="428568" y="5715"/>
                  </a:lnTo>
                  <a:cubicBezTo>
                    <a:pt x="426968" y="5715"/>
                    <a:pt x="425710" y="4458"/>
                    <a:pt x="425710" y="2858"/>
                  </a:cubicBezTo>
                  <a:cubicBezTo>
                    <a:pt x="425710" y="1257"/>
                    <a:pt x="426968" y="0"/>
                    <a:pt x="428568" y="0"/>
                  </a:cubicBezTo>
                  <a:lnTo>
                    <a:pt x="451428" y="0"/>
                  </a:lnTo>
                  <a:cubicBezTo>
                    <a:pt x="453028" y="0"/>
                    <a:pt x="454285" y="1257"/>
                    <a:pt x="454285" y="2858"/>
                  </a:cubicBezTo>
                  <a:cubicBezTo>
                    <a:pt x="454285" y="4458"/>
                    <a:pt x="453028" y="5715"/>
                    <a:pt x="451428" y="5715"/>
                  </a:cubicBezTo>
                  <a:close/>
                  <a:moveTo>
                    <a:pt x="405765" y="5715"/>
                  </a:moveTo>
                  <a:lnTo>
                    <a:pt x="382905" y="5715"/>
                  </a:lnTo>
                  <a:cubicBezTo>
                    <a:pt x="381305" y="5715"/>
                    <a:pt x="380048" y="4458"/>
                    <a:pt x="380048" y="2858"/>
                  </a:cubicBezTo>
                  <a:cubicBezTo>
                    <a:pt x="380048" y="1257"/>
                    <a:pt x="381305" y="0"/>
                    <a:pt x="382905" y="0"/>
                  </a:cubicBezTo>
                  <a:lnTo>
                    <a:pt x="405765" y="0"/>
                  </a:lnTo>
                  <a:cubicBezTo>
                    <a:pt x="407365" y="0"/>
                    <a:pt x="408623" y="1257"/>
                    <a:pt x="408623" y="2858"/>
                  </a:cubicBezTo>
                  <a:cubicBezTo>
                    <a:pt x="408623" y="4458"/>
                    <a:pt x="407365" y="5715"/>
                    <a:pt x="405765" y="5715"/>
                  </a:cubicBezTo>
                  <a:close/>
                  <a:moveTo>
                    <a:pt x="360045" y="5715"/>
                  </a:moveTo>
                  <a:lnTo>
                    <a:pt x="337185" y="5715"/>
                  </a:lnTo>
                  <a:cubicBezTo>
                    <a:pt x="335585" y="5715"/>
                    <a:pt x="334328" y="4458"/>
                    <a:pt x="334328" y="2858"/>
                  </a:cubicBezTo>
                  <a:cubicBezTo>
                    <a:pt x="334328" y="1257"/>
                    <a:pt x="335585" y="0"/>
                    <a:pt x="337185" y="0"/>
                  </a:cubicBezTo>
                  <a:lnTo>
                    <a:pt x="360045" y="0"/>
                  </a:lnTo>
                  <a:cubicBezTo>
                    <a:pt x="361645" y="0"/>
                    <a:pt x="362903" y="1257"/>
                    <a:pt x="362903" y="2858"/>
                  </a:cubicBezTo>
                  <a:cubicBezTo>
                    <a:pt x="362903" y="4458"/>
                    <a:pt x="361645" y="5715"/>
                    <a:pt x="360045" y="5715"/>
                  </a:cubicBezTo>
                  <a:close/>
                  <a:moveTo>
                    <a:pt x="314382" y="5715"/>
                  </a:moveTo>
                  <a:lnTo>
                    <a:pt x="291522" y="5715"/>
                  </a:lnTo>
                  <a:cubicBezTo>
                    <a:pt x="289922" y="5715"/>
                    <a:pt x="288665" y="4458"/>
                    <a:pt x="288665" y="2858"/>
                  </a:cubicBezTo>
                  <a:cubicBezTo>
                    <a:pt x="288665" y="1257"/>
                    <a:pt x="289922" y="0"/>
                    <a:pt x="291522" y="0"/>
                  </a:cubicBezTo>
                  <a:lnTo>
                    <a:pt x="314382" y="0"/>
                  </a:lnTo>
                  <a:cubicBezTo>
                    <a:pt x="315983" y="0"/>
                    <a:pt x="317240" y="1257"/>
                    <a:pt x="317240" y="2858"/>
                  </a:cubicBezTo>
                  <a:cubicBezTo>
                    <a:pt x="317240" y="4458"/>
                    <a:pt x="315983" y="5715"/>
                    <a:pt x="314382" y="5715"/>
                  </a:cubicBezTo>
                  <a:close/>
                  <a:moveTo>
                    <a:pt x="268719" y="5715"/>
                  </a:moveTo>
                  <a:lnTo>
                    <a:pt x="245859" y="5715"/>
                  </a:lnTo>
                  <a:cubicBezTo>
                    <a:pt x="244259" y="5715"/>
                    <a:pt x="243002" y="4458"/>
                    <a:pt x="243002" y="2858"/>
                  </a:cubicBezTo>
                  <a:cubicBezTo>
                    <a:pt x="243002" y="1257"/>
                    <a:pt x="244259" y="0"/>
                    <a:pt x="245859" y="0"/>
                  </a:cubicBezTo>
                  <a:lnTo>
                    <a:pt x="268719" y="0"/>
                  </a:lnTo>
                  <a:cubicBezTo>
                    <a:pt x="270320" y="0"/>
                    <a:pt x="271577" y="1257"/>
                    <a:pt x="271577" y="2858"/>
                  </a:cubicBezTo>
                  <a:cubicBezTo>
                    <a:pt x="271577" y="4458"/>
                    <a:pt x="270263" y="5715"/>
                    <a:pt x="268719" y="5715"/>
                  </a:cubicBezTo>
                  <a:close/>
                  <a:moveTo>
                    <a:pt x="222999" y="5715"/>
                  </a:moveTo>
                  <a:lnTo>
                    <a:pt x="200139" y="5715"/>
                  </a:lnTo>
                  <a:cubicBezTo>
                    <a:pt x="198539" y="5715"/>
                    <a:pt x="197282" y="4458"/>
                    <a:pt x="197282" y="2858"/>
                  </a:cubicBezTo>
                  <a:cubicBezTo>
                    <a:pt x="197282" y="1257"/>
                    <a:pt x="198539" y="0"/>
                    <a:pt x="200139" y="0"/>
                  </a:cubicBezTo>
                  <a:lnTo>
                    <a:pt x="222999" y="0"/>
                  </a:lnTo>
                  <a:cubicBezTo>
                    <a:pt x="224600" y="0"/>
                    <a:pt x="225857" y="1257"/>
                    <a:pt x="225857" y="2858"/>
                  </a:cubicBezTo>
                  <a:cubicBezTo>
                    <a:pt x="225857" y="4458"/>
                    <a:pt x="224600" y="5715"/>
                    <a:pt x="222999" y="5715"/>
                  </a:cubicBezTo>
                  <a:close/>
                  <a:moveTo>
                    <a:pt x="177337" y="5715"/>
                  </a:moveTo>
                  <a:lnTo>
                    <a:pt x="154477" y="5715"/>
                  </a:lnTo>
                  <a:cubicBezTo>
                    <a:pt x="152876" y="5715"/>
                    <a:pt x="151619" y="4458"/>
                    <a:pt x="151619" y="2858"/>
                  </a:cubicBezTo>
                  <a:cubicBezTo>
                    <a:pt x="151619" y="1257"/>
                    <a:pt x="152876" y="0"/>
                    <a:pt x="154477" y="0"/>
                  </a:cubicBezTo>
                  <a:lnTo>
                    <a:pt x="177337" y="0"/>
                  </a:lnTo>
                  <a:cubicBezTo>
                    <a:pt x="178937" y="0"/>
                    <a:pt x="180194" y="1257"/>
                    <a:pt x="180194" y="2858"/>
                  </a:cubicBezTo>
                  <a:cubicBezTo>
                    <a:pt x="180194" y="4458"/>
                    <a:pt x="178880" y="5715"/>
                    <a:pt x="177337" y="5715"/>
                  </a:cubicBezTo>
                  <a:close/>
                  <a:moveTo>
                    <a:pt x="131617" y="5715"/>
                  </a:moveTo>
                  <a:lnTo>
                    <a:pt x="108757" y="5715"/>
                  </a:lnTo>
                  <a:cubicBezTo>
                    <a:pt x="107156" y="5715"/>
                    <a:pt x="105899" y="4458"/>
                    <a:pt x="105899" y="2858"/>
                  </a:cubicBezTo>
                  <a:cubicBezTo>
                    <a:pt x="105899" y="1257"/>
                    <a:pt x="107156" y="0"/>
                    <a:pt x="108757" y="0"/>
                  </a:cubicBezTo>
                  <a:lnTo>
                    <a:pt x="131617" y="0"/>
                  </a:lnTo>
                  <a:cubicBezTo>
                    <a:pt x="133217" y="0"/>
                    <a:pt x="134474" y="1257"/>
                    <a:pt x="134474" y="2858"/>
                  </a:cubicBezTo>
                  <a:cubicBezTo>
                    <a:pt x="134474" y="4458"/>
                    <a:pt x="133217" y="5715"/>
                    <a:pt x="131617" y="5715"/>
                  </a:cubicBezTo>
                  <a:close/>
                  <a:moveTo>
                    <a:pt x="85954" y="5715"/>
                  </a:moveTo>
                  <a:lnTo>
                    <a:pt x="63094" y="5715"/>
                  </a:lnTo>
                  <a:cubicBezTo>
                    <a:pt x="61493" y="5715"/>
                    <a:pt x="60236" y="4458"/>
                    <a:pt x="60236" y="2858"/>
                  </a:cubicBezTo>
                  <a:cubicBezTo>
                    <a:pt x="60236" y="1257"/>
                    <a:pt x="61493" y="0"/>
                    <a:pt x="63094" y="0"/>
                  </a:cubicBezTo>
                  <a:lnTo>
                    <a:pt x="85954" y="0"/>
                  </a:lnTo>
                  <a:cubicBezTo>
                    <a:pt x="87554" y="0"/>
                    <a:pt x="88811" y="1257"/>
                    <a:pt x="88811" y="2858"/>
                  </a:cubicBezTo>
                  <a:cubicBezTo>
                    <a:pt x="88811" y="4458"/>
                    <a:pt x="87497" y="5715"/>
                    <a:pt x="85954" y="5715"/>
                  </a:cubicBezTo>
                  <a:close/>
                  <a:moveTo>
                    <a:pt x="40234" y="5715"/>
                  </a:moveTo>
                  <a:lnTo>
                    <a:pt x="17545" y="5715"/>
                  </a:lnTo>
                  <a:cubicBezTo>
                    <a:pt x="15945" y="5715"/>
                    <a:pt x="14630" y="4458"/>
                    <a:pt x="14630" y="2858"/>
                  </a:cubicBezTo>
                  <a:cubicBezTo>
                    <a:pt x="14630" y="1257"/>
                    <a:pt x="15831" y="0"/>
                    <a:pt x="17431" y="0"/>
                  </a:cubicBezTo>
                  <a:lnTo>
                    <a:pt x="40291" y="0"/>
                  </a:lnTo>
                  <a:cubicBezTo>
                    <a:pt x="41891" y="0"/>
                    <a:pt x="43149" y="1257"/>
                    <a:pt x="43149" y="2858"/>
                  </a:cubicBezTo>
                  <a:cubicBezTo>
                    <a:pt x="43149" y="4458"/>
                    <a:pt x="41834" y="5715"/>
                    <a:pt x="40234" y="5715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2F8ABF9-A384-342B-C75C-01512C88330F}"/>
                </a:ext>
              </a:extLst>
            </p:cNvPr>
            <p:cNvSpPr/>
            <p:nvPr/>
          </p:nvSpPr>
          <p:spPr>
            <a:xfrm>
              <a:off x="6712762" y="2784690"/>
              <a:ext cx="468058" cy="49148"/>
            </a:xfrm>
            <a:custGeom>
              <a:avLst/>
              <a:gdLst>
                <a:gd name="connsiteX0" fmla="*/ 458400 w 468058"/>
                <a:gd name="connsiteY0" fmla="*/ 49149 h 49148"/>
                <a:gd name="connsiteX1" fmla="*/ 9601 w 468058"/>
                <a:gd name="connsiteY1" fmla="*/ 49149 h 49148"/>
                <a:gd name="connsiteX2" fmla="*/ 0 w 468058"/>
                <a:gd name="connsiteY2" fmla="*/ 39548 h 49148"/>
                <a:gd name="connsiteX3" fmla="*/ 0 w 468058"/>
                <a:gd name="connsiteY3" fmla="*/ 9601 h 49148"/>
                <a:gd name="connsiteX4" fmla="*/ 9601 w 468058"/>
                <a:gd name="connsiteY4" fmla="*/ 0 h 49148"/>
                <a:gd name="connsiteX5" fmla="*/ 458457 w 468058"/>
                <a:gd name="connsiteY5" fmla="*/ 0 h 49148"/>
                <a:gd name="connsiteX6" fmla="*/ 468059 w 468058"/>
                <a:gd name="connsiteY6" fmla="*/ 9601 h 49148"/>
                <a:gd name="connsiteX7" fmla="*/ 468059 w 468058"/>
                <a:gd name="connsiteY7" fmla="*/ 39548 h 49148"/>
                <a:gd name="connsiteX8" fmla="*/ 458400 w 468058"/>
                <a:gd name="connsiteY8" fmla="*/ 49149 h 4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58" h="49148">
                  <a:moveTo>
                    <a:pt x="458400" y="49149"/>
                  </a:moveTo>
                  <a:lnTo>
                    <a:pt x="9601" y="49149"/>
                  </a:lnTo>
                  <a:cubicBezTo>
                    <a:pt x="4286" y="49149"/>
                    <a:pt x="0" y="44863"/>
                    <a:pt x="0" y="39548"/>
                  </a:cubicBezTo>
                  <a:lnTo>
                    <a:pt x="0" y="9601"/>
                  </a:lnTo>
                  <a:cubicBezTo>
                    <a:pt x="0" y="4286"/>
                    <a:pt x="4286" y="0"/>
                    <a:pt x="9601" y="0"/>
                  </a:cubicBezTo>
                  <a:lnTo>
                    <a:pt x="458457" y="0"/>
                  </a:lnTo>
                  <a:cubicBezTo>
                    <a:pt x="463772" y="0"/>
                    <a:pt x="468059" y="4286"/>
                    <a:pt x="468059" y="9601"/>
                  </a:cubicBezTo>
                  <a:lnTo>
                    <a:pt x="468059" y="39548"/>
                  </a:lnTo>
                  <a:cubicBezTo>
                    <a:pt x="468059" y="44863"/>
                    <a:pt x="463715" y="49149"/>
                    <a:pt x="458400" y="4914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C0E073-6885-E55C-5BA8-2780FB3D5D70}"/>
                </a:ext>
              </a:extLst>
            </p:cNvPr>
            <p:cNvSpPr/>
            <p:nvPr/>
          </p:nvSpPr>
          <p:spPr>
            <a:xfrm>
              <a:off x="6704419" y="2970199"/>
              <a:ext cx="132359" cy="125330"/>
            </a:xfrm>
            <a:custGeom>
              <a:avLst/>
              <a:gdLst>
                <a:gd name="connsiteX0" fmla="*/ 113614 w 132359"/>
                <a:gd name="connsiteY0" fmla="*/ 125330 h 125330"/>
                <a:gd name="connsiteX1" fmla="*/ 18745 w 132359"/>
                <a:gd name="connsiteY1" fmla="*/ 125330 h 125330"/>
                <a:gd name="connsiteX2" fmla="*/ 0 w 132359"/>
                <a:gd name="connsiteY2" fmla="*/ 106585 h 125330"/>
                <a:gd name="connsiteX3" fmla="*/ 0 w 132359"/>
                <a:gd name="connsiteY3" fmla="*/ 18745 h 125330"/>
                <a:gd name="connsiteX4" fmla="*/ 18745 w 132359"/>
                <a:gd name="connsiteY4" fmla="*/ 0 h 125330"/>
                <a:gd name="connsiteX5" fmla="*/ 113614 w 132359"/>
                <a:gd name="connsiteY5" fmla="*/ 0 h 125330"/>
                <a:gd name="connsiteX6" fmla="*/ 132359 w 132359"/>
                <a:gd name="connsiteY6" fmla="*/ 18745 h 125330"/>
                <a:gd name="connsiteX7" fmla="*/ 132359 w 132359"/>
                <a:gd name="connsiteY7" fmla="*/ 106585 h 125330"/>
                <a:gd name="connsiteX8" fmla="*/ 113614 w 132359"/>
                <a:gd name="connsiteY8" fmla="*/ 125330 h 12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359" h="125330">
                  <a:moveTo>
                    <a:pt x="113614" y="125330"/>
                  </a:moveTo>
                  <a:lnTo>
                    <a:pt x="18745" y="125330"/>
                  </a:lnTo>
                  <a:cubicBezTo>
                    <a:pt x="8401" y="125330"/>
                    <a:pt x="0" y="116929"/>
                    <a:pt x="0" y="106585"/>
                  </a:cubicBezTo>
                  <a:lnTo>
                    <a:pt x="0" y="18745"/>
                  </a:lnTo>
                  <a:cubicBezTo>
                    <a:pt x="0" y="8401"/>
                    <a:pt x="8401" y="0"/>
                    <a:pt x="18745" y="0"/>
                  </a:cubicBezTo>
                  <a:lnTo>
                    <a:pt x="113614" y="0"/>
                  </a:lnTo>
                  <a:cubicBezTo>
                    <a:pt x="123958" y="0"/>
                    <a:pt x="132359" y="8401"/>
                    <a:pt x="132359" y="18745"/>
                  </a:cubicBezTo>
                  <a:lnTo>
                    <a:pt x="132359" y="106585"/>
                  </a:lnTo>
                  <a:cubicBezTo>
                    <a:pt x="132359" y="116929"/>
                    <a:pt x="123958" y="125330"/>
                    <a:pt x="113614" y="12533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B33B55B-D535-CC80-8209-E77D1F4367BF}"/>
                </a:ext>
              </a:extLst>
            </p:cNvPr>
            <p:cNvSpPr/>
            <p:nvPr/>
          </p:nvSpPr>
          <p:spPr>
            <a:xfrm>
              <a:off x="6811289" y="2719991"/>
              <a:ext cx="421081" cy="16802"/>
            </a:xfrm>
            <a:custGeom>
              <a:avLst/>
              <a:gdLst>
                <a:gd name="connsiteX0" fmla="*/ 412680 w 421081"/>
                <a:gd name="connsiteY0" fmla="*/ 16802 h 16802"/>
                <a:gd name="connsiteX1" fmla="*/ 8401 w 421081"/>
                <a:gd name="connsiteY1" fmla="*/ 16802 h 16802"/>
                <a:gd name="connsiteX2" fmla="*/ 0 w 421081"/>
                <a:gd name="connsiteY2" fmla="*/ 8401 h 16802"/>
                <a:gd name="connsiteX3" fmla="*/ 8401 w 421081"/>
                <a:gd name="connsiteY3" fmla="*/ 0 h 16802"/>
                <a:gd name="connsiteX4" fmla="*/ 412680 w 421081"/>
                <a:gd name="connsiteY4" fmla="*/ 0 h 16802"/>
                <a:gd name="connsiteX5" fmla="*/ 421082 w 421081"/>
                <a:gd name="connsiteY5" fmla="*/ 8401 h 16802"/>
                <a:gd name="connsiteX6" fmla="*/ 412680 w 421081"/>
                <a:gd name="connsiteY6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081" h="16802">
                  <a:moveTo>
                    <a:pt x="412680" y="16802"/>
                  </a:moveTo>
                  <a:lnTo>
                    <a:pt x="8401" y="16802"/>
                  </a:lnTo>
                  <a:cubicBezTo>
                    <a:pt x="3772" y="16802"/>
                    <a:pt x="0" y="13030"/>
                    <a:pt x="0" y="8401"/>
                  </a:cubicBezTo>
                  <a:cubicBezTo>
                    <a:pt x="0" y="3772"/>
                    <a:pt x="3772" y="0"/>
                    <a:pt x="8401" y="0"/>
                  </a:cubicBezTo>
                  <a:lnTo>
                    <a:pt x="412680" y="0"/>
                  </a:lnTo>
                  <a:cubicBezTo>
                    <a:pt x="417309" y="0"/>
                    <a:pt x="421082" y="3772"/>
                    <a:pt x="421082" y="8401"/>
                  </a:cubicBezTo>
                  <a:cubicBezTo>
                    <a:pt x="421082" y="13030"/>
                    <a:pt x="417309" y="16802"/>
                    <a:pt x="412680" y="1680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C78640A-C0E1-B537-CD32-C6F20FEBEAE1}"/>
                </a:ext>
              </a:extLst>
            </p:cNvPr>
            <p:cNvSpPr/>
            <p:nvPr/>
          </p:nvSpPr>
          <p:spPr>
            <a:xfrm>
              <a:off x="6811289" y="2719991"/>
              <a:ext cx="421081" cy="16802"/>
            </a:xfrm>
            <a:custGeom>
              <a:avLst/>
              <a:gdLst>
                <a:gd name="connsiteX0" fmla="*/ 412680 w 421081"/>
                <a:gd name="connsiteY0" fmla="*/ 16802 h 16802"/>
                <a:gd name="connsiteX1" fmla="*/ 8401 w 421081"/>
                <a:gd name="connsiteY1" fmla="*/ 16802 h 16802"/>
                <a:gd name="connsiteX2" fmla="*/ 0 w 421081"/>
                <a:gd name="connsiteY2" fmla="*/ 8401 h 16802"/>
                <a:gd name="connsiteX3" fmla="*/ 8401 w 421081"/>
                <a:gd name="connsiteY3" fmla="*/ 0 h 16802"/>
                <a:gd name="connsiteX4" fmla="*/ 412680 w 421081"/>
                <a:gd name="connsiteY4" fmla="*/ 0 h 16802"/>
                <a:gd name="connsiteX5" fmla="*/ 421082 w 421081"/>
                <a:gd name="connsiteY5" fmla="*/ 8401 h 16802"/>
                <a:gd name="connsiteX6" fmla="*/ 412680 w 421081"/>
                <a:gd name="connsiteY6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081" h="16802">
                  <a:moveTo>
                    <a:pt x="412680" y="16802"/>
                  </a:moveTo>
                  <a:lnTo>
                    <a:pt x="8401" y="16802"/>
                  </a:lnTo>
                  <a:cubicBezTo>
                    <a:pt x="3772" y="16802"/>
                    <a:pt x="0" y="13030"/>
                    <a:pt x="0" y="8401"/>
                  </a:cubicBezTo>
                  <a:cubicBezTo>
                    <a:pt x="0" y="3772"/>
                    <a:pt x="3772" y="0"/>
                    <a:pt x="8401" y="0"/>
                  </a:cubicBezTo>
                  <a:lnTo>
                    <a:pt x="412680" y="0"/>
                  </a:lnTo>
                  <a:cubicBezTo>
                    <a:pt x="417309" y="0"/>
                    <a:pt x="421082" y="3772"/>
                    <a:pt x="421082" y="8401"/>
                  </a:cubicBezTo>
                  <a:cubicBezTo>
                    <a:pt x="421082" y="13030"/>
                    <a:pt x="417309" y="16802"/>
                    <a:pt x="412680" y="1680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1EE95F5-4BC6-9A41-3BB7-24959211DD57}"/>
                </a:ext>
              </a:extLst>
            </p:cNvPr>
            <p:cNvSpPr/>
            <p:nvPr/>
          </p:nvSpPr>
          <p:spPr>
            <a:xfrm>
              <a:off x="6868153" y="3026892"/>
              <a:ext cx="367988" cy="49148"/>
            </a:xfrm>
            <a:custGeom>
              <a:avLst/>
              <a:gdLst>
                <a:gd name="connsiteX0" fmla="*/ 358388 w 367988"/>
                <a:gd name="connsiteY0" fmla="*/ 49149 h 49148"/>
                <a:gd name="connsiteX1" fmla="*/ 9601 w 367988"/>
                <a:gd name="connsiteY1" fmla="*/ 49149 h 49148"/>
                <a:gd name="connsiteX2" fmla="*/ 0 w 367988"/>
                <a:gd name="connsiteY2" fmla="*/ 39548 h 49148"/>
                <a:gd name="connsiteX3" fmla="*/ 0 w 367988"/>
                <a:gd name="connsiteY3" fmla="*/ 9601 h 49148"/>
                <a:gd name="connsiteX4" fmla="*/ 9601 w 367988"/>
                <a:gd name="connsiteY4" fmla="*/ 0 h 49148"/>
                <a:gd name="connsiteX5" fmla="*/ 358388 w 367988"/>
                <a:gd name="connsiteY5" fmla="*/ 0 h 49148"/>
                <a:gd name="connsiteX6" fmla="*/ 367989 w 367988"/>
                <a:gd name="connsiteY6" fmla="*/ 9601 h 49148"/>
                <a:gd name="connsiteX7" fmla="*/ 367989 w 367988"/>
                <a:gd name="connsiteY7" fmla="*/ 39548 h 49148"/>
                <a:gd name="connsiteX8" fmla="*/ 358388 w 367988"/>
                <a:gd name="connsiteY8" fmla="*/ 49149 h 4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7988" h="49148">
                  <a:moveTo>
                    <a:pt x="358388" y="49149"/>
                  </a:moveTo>
                  <a:lnTo>
                    <a:pt x="9601" y="49149"/>
                  </a:lnTo>
                  <a:cubicBezTo>
                    <a:pt x="4286" y="49149"/>
                    <a:pt x="0" y="44863"/>
                    <a:pt x="0" y="39548"/>
                  </a:cubicBezTo>
                  <a:lnTo>
                    <a:pt x="0" y="9601"/>
                  </a:lnTo>
                  <a:cubicBezTo>
                    <a:pt x="0" y="4286"/>
                    <a:pt x="4286" y="0"/>
                    <a:pt x="9601" y="0"/>
                  </a:cubicBezTo>
                  <a:lnTo>
                    <a:pt x="358388" y="0"/>
                  </a:lnTo>
                  <a:cubicBezTo>
                    <a:pt x="363703" y="0"/>
                    <a:pt x="367989" y="4286"/>
                    <a:pt x="367989" y="9601"/>
                  </a:cubicBezTo>
                  <a:lnTo>
                    <a:pt x="367989" y="39548"/>
                  </a:lnTo>
                  <a:cubicBezTo>
                    <a:pt x="367989" y="44863"/>
                    <a:pt x="363703" y="49149"/>
                    <a:pt x="358388" y="4914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CB9C42-FDD5-319E-D662-EF5B0C605D3D}"/>
                </a:ext>
              </a:extLst>
            </p:cNvPr>
            <p:cNvSpPr/>
            <p:nvPr/>
          </p:nvSpPr>
          <p:spPr>
            <a:xfrm>
              <a:off x="6868153" y="2981738"/>
              <a:ext cx="321011" cy="16802"/>
            </a:xfrm>
            <a:custGeom>
              <a:avLst/>
              <a:gdLst>
                <a:gd name="connsiteX0" fmla="*/ 312611 w 321011"/>
                <a:gd name="connsiteY0" fmla="*/ 16802 h 16802"/>
                <a:gd name="connsiteX1" fmla="*/ 8401 w 321011"/>
                <a:gd name="connsiteY1" fmla="*/ 16802 h 16802"/>
                <a:gd name="connsiteX2" fmla="*/ 0 w 321011"/>
                <a:gd name="connsiteY2" fmla="*/ 8401 h 16802"/>
                <a:gd name="connsiteX3" fmla="*/ 8401 w 321011"/>
                <a:gd name="connsiteY3" fmla="*/ 0 h 16802"/>
                <a:gd name="connsiteX4" fmla="*/ 312611 w 321011"/>
                <a:gd name="connsiteY4" fmla="*/ 0 h 16802"/>
                <a:gd name="connsiteX5" fmla="*/ 321012 w 321011"/>
                <a:gd name="connsiteY5" fmla="*/ 8401 h 16802"/>
                <a:gd name="connsiteX6" fmla="*/ 312611 w 321011"/>
                <a:gd name="connsiteY6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011" h="16802">
                  <a:moveTo>
                    <a:pt x="312611" y="16802"/>
                  </a:moveTo>
                  <a:lnTo>
                    <a:pt x="8401" y="16802"/>
                  </a:lnTo>
                  <a:cubicBezTo>
                    <a:pt x="3772" y="16802"/>
                    <a:pt x="0" y="13030"/>
                    <a:pt x="0" y="8401"/>
                  </a:cubicBezTo>
                  <a:cubicBezTo>
                    <a:pt x="0" y="3772"/>
                    <a:pt x="3772" y="0"/>
                    <a:pt x="8401" y="0"/>
                  </a:cubicBezTo>
                  <a:lnTo>
                    <a:pt x="312611" y="0"/>
                  </a:lnTo>
                  <a:cubicBezTo>
                    <a:pt x="317240" y="0"/>
                    <a:pt x="321012" y="3772"/>
                    <a:pt x="321012" y="8401"/>
                  </a:cubicBezTo>
                  <a:cubicBezTo>
                    <a:pt x="321012" y="13030"/>
                    <a:pt x="317240" y="16802"/>
                    <a:pt x="312611" y="16802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0F614C9-9E1A-FE77-FF31-03827A78C9A9}"/>
                </a:ext>
              </a:extLst>
            </p:cNvPr>
            <p:cNvSpPr/>
            <p:nvPr/>
          </p:nvSpPr>
          <p:spPr>
            <a:xfrm>
              <a:off x="6712705" y="2694045"/>
              <a:ext cx="68694" cy="68694"/>
            </a:xfrm>
            <a:custGeom>
              <a:avLst/>
              <a:gdLst>
                <a:gd name="connsiteX0" fmla="*/ 34347 w 68694"/>
                <a:gd name="connsiteY0" fmla="*/ 68694 h 68694"/>
                <a:gd name="connsiteX1" fmla="*/ 68694 w 68694"/>
                <a:gd name="connsiteY1" fmla="*/ 34347 h 68694"/>
                <a:gd name="connsiteX2" fmla="*/ 34347 w 68694"/>
                <a:gd name="connsiteY2" fmla="*/ 0 h 68694"/>
                <a:gd name="connsiteX3" fmla="*/ 0 w 68694"/>
                <a:gd name="connsiteY3" fmla="*/ 34347 h 68694"/>
                <a:gd name="connsiteX4" fmla="*/ 34347 w 68694"/>
                <a:gd name="connsiteY4" fmla="*/ 68694 h 6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94" h="68694">
                  <a:moveTo>
                    <a:pt x="34347" y="68694"/>
                  </a:moveTo>
                  <a:cubicBezTo>
                    <a:pt x="53315" y="68694"/>
                    <a:pt x="68694" y="53321"/>
                    <a:pt x="68694" y="34347"/>
                  </a:cubicBezTo>
                  <a:cubicBezTo>
                    <a:pt x="68694" y="15379"/>
                    <a:pt x="53315" y="0"/>
                    <a:pt x="34347" y="0"/>
                  </a:cubicBezTo>
                  <a:cubicBezTo>
                    <a:pt x="15379" y="0"/>
                    <a:pt x="0" y="15379"/>
                    <a:pt x="0" y="34347"/>
                  </a:cubicBezTo>
                  <a:cubicBezTo>
                    <a:pt x="0" y="53321"/>
                    <a:pt x="15379" y="68694"/>
                    <a:pt x="34347" y="6869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E64FD4-8940-5F4A-6AEA-6C7B69EB997A}"/>
                </a:ext>
              </a:extLst>
            </p:cNvPr>
            <p:cNvSpPr/>
            <p:nvPr/>
          </p:nvSpPr>
          <p:spPr>
            <a:xfrm>
              <a:off x="6712705" y="2694045"/>
              <a:ext cx="68694" cy="68694"/>
            </a:xfrm>
            <a:custGeom>
              <a:avLst/>
              <a:gdLst>
                <a:gd name="connsiteX0" fmla="*/ 34347 w 68694"/>
                <a:gd name="connsiteY0" fmla="*/ 68694 h 68694"/>
                <a:gd name="connsiteX1" fmla="*/ 68694 w 68694"/>
                <a:gd name="connsiteY1" fmla="*/ 34347 h 68694"/>
                <a:gd name="connsiteX2" fmla="*/ 34347 w 68694"/>
                <a:gd name="connsiteY2" fmla="*/ 0 h 68694"/>
                <a:gd name="connsiteX3" fmla="*/ 0 w 68694"/>
                <a:gd name="connsiteY3" fmla="*/ 34347 h 68694"/>
                <a:gd name="connsiteX4" fmla="*/ 34347 w 68694"/>
                <a:gd name="connsiteY4" fmla="*/ 68694 h 68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94" h="68694">
                  <a:moveTo>
                    <a:pt x="34347" y="68694"/>
                  </a:moveTo>
                  <a:cubicBezTo>
                    <a:pt x="53315" y="68694"/>
                    <a:pt x="68694" y="53321"/>
                    <a:pt x="68694" y="34347"/>
                  </a:cubicBezTo>
                  <a:cubicBezTo>
                    <a:pt x="68694" y="15379"/>
                    <a:pt x="53315" y="0"/>
                    <a:pt x="34347" y="0"/>
                  </a:cubicBezTo>
                  <a:cubicBezTo>
                    <a:pt x="15379" y="0"/>
                    <a:pt x="0" y="15379"/>
                    <a:pt x="0" y="34347"/>
                  </a:cubicBezTo>
                  <a:cubicBezTo>
                    <a:pt x="0" y="53321"/>
                    <a:pt x="15379" y="68694"/>
                    <a:pt x="34347" y="6869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27BF2C5-C10B-DC31-2A8D-EE4FF85595E2}"/>
                </a:ext>
              </a:extLst>
            </p:cNvPr>
            <p:cNvSpPr/>
            <p:nvPr/>
          </p:nvSpPr>
          <p:spPr>
            <a:xfrm>
              <a:off x="4457681" y="1960702"/>
              <a:ext cx="3206114" cy="190138"/>
            </a:xfrm>
            <a:custGeom>
              <a:avLst/>
              <a:gdLst>
                <a:gd name="connsiteX0" fmla="*/ 3206115 w 3206114"/>
                <a:gd name="connsiteY0" fmla="*/ 190138 h 190138"/>
                <a:gd name="connsiteX1" fmla="*/ 0 w 3206114"/>
                <a:gd name="connsiteY1" fmla="*/ 190138 h 190138"/>
                <a:gd name="connsiteX2" fmla="*/ 0 w 3206114"/>
                <a:gd name="connsiteY2" fmla="*/ 60179 h 190138"/>
                <a:gd name="connsiteX3" fmla="*/ 60179 w 3206114"/>
                <a:gd name="connsiteY3" fmla="*/ 0 h 190138"/>
                <a:gd name="connsiteX4" fmla="*/ 3145936 w 3206114"/>
                <a:gd name="connsiteY4" fmla="*/ 0 h 190138"/>
                <a:gd name="connsiteX5" fmla="*/ 3206115 w 3206114"/>
                <a:gd name="connsiteY5" fmla="*/ 60179 h 190138"/>
                <a:gd name="connsiteX6" fmla="*/ 3206115 w 3206114"/>
                <a:gd name="connsiteY6" fmla="*/ 190138 h 19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6114" h="190138">
                  <a:moveTo>
                    <a:pt x="3206115" y="190138"/>
                  </a:moveTo>
                  <a:lnTo>
                    <a:pt x="0" y="190138"/>
                  </a:lnTo>
                  <a:lnTo>
                    <a:pt x="0" y="60179"/>
                  </a:lnTo>
                  <a:cubicBezTo>
                    <a:pt x="0" y="26918"/>
                    <a:pt x="26975" y="0"/>
                    <a:pt x="60179" y="0"/>
                  </a:cubicBezTo>
                  <a:lnTo>
                    <a:pt x="3145936" y="0"/>
                  </a:lnTo>
                  <a:cubicBezTo>
                    <a:pt x="3179197" y="0"/>
                    <a:pt x="3206115" y="26975"/>
                    <a:pt x="3206115" y="60179"/>
                  </a:cubicBezTo>
                  <a:lnTo>
                    <a:pt x="3206115" y="190138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32EDCB3-C657-97B9-EB29-DF200FF76654}"/>
                </a:ext>
              </a:extLst>
            </p:cNvPr>
            <p:cNvSpPr/>
            <p:nvPr/>
          </p:nvSpPr>
          <p:spPr>
            <a:xfrm>
              <a:off x="4976831" y="5976004"/>
              <a:ext cx="847934" cy="46005"/>
            </a:xfrm>
            <a:custGeom>
              <a:avLst/>
              <a:gdLst>
                <a:gd name="connsiteX0" fmla="*/ 835305 w 847934"/>
                <a:gd name="connsiteY0" fmla="*/ 0 h 46005"/>
                <a:gd name="connsiteX1" fmla="*/ 12573 w 847934"/>
                <a:gd name="connsiteY1" fmla="*/ 0 h 46005"/>
                <a:gd name="connsiteX2" fmla="*/ 0 w 847934"/>
                <a:gd name="connsiteY2" fmla="*/ 12573 h 46005"/>
                <a:gd name="connsiteX3" fmla="*/ 0 w 847934"/>
                <a:gd name="connsiteY3" fmla="*/ 33433 h 46005"/>
                <a:gd name="connsiteX4" fmla="*/ 12573 w 847934"/>
                <a:gd name="connsiteY4" fmla="*/ 46005 h 46005"/>
                <a:gd name="connsiteX5" fmla="*/ 835362 w 847934"/>
                <a:gd name="connsiteY5" fmla="*/ 46005 h 46005"/>
                <a:gd name="connsiteX6" fmla="*/ 847935 w 847934"/>
                <a:gd name="connsiteY6" fmla="*/ 33433 h 46005"/>
                <a:gd name="connsiteX7" fmla="*/ 847935 w 847934"/>
                <a:gd name="connsiteY7" fmla="*/ 12573 h 46005"/>
                <a:gd name="connsiteX8" fmla="*/ 835305 w 847934"/>
                <a:gd name="connsiteY8" fmla="*/ 0 h 4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7934" h="46005">
                  <a:moveTo>
                    <a:pt x="835305" y="0"/>
                  </a:moveTo>
                  <a:lnTo>
                    <a:pt x="12573" y="0"/>
                  </a:lnTo>
                  <a:cubicBezTo>
                    <a:pt x="5887" y="0"/>
                    <a:pt x="0" y="5886"/>
                    <a:pt x="0" y="12573"/>
                  </a:cubicBezTo>
                  <a:lnTo>
                    <a:pt x="0" y="33433"/>
                  </a:lnTo>
                  <a:cubicBezTo>
                    <a:pt x="0" y="40119"/>
                    <a:pt x="5887" y="46005"/>
                    <a:pt x="12573" y="46005"/>
                  </a:cubicBezTo>
                  <a:lnTo>
                    <a:pt x="835362" y="46005"/>
                  </a:lnTo>
                  <a:cubicBezTo>
                    <a:pt x="842048" y="46005"/>
                    <a:pt x="847935" y="40119"/>
                    <a:pt x="847935" y="33433"/>
                  </a:cubicBezTo>
                  <a:lnTo>
                    <a:pt x="847935" y="12573"/>
                  </a:lnTo>
                  <a:cubicBezTo>
                    <a:pt x="847878" y="5772"/>
                    <a:pt x="842791" y="0"/>
                    <a:pt x="835305" y="0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3D05CA7-4820-710E-D978-A7551D4BC24F}"/>
                </a:ext>
              </a:extLst>
            </p:cNvPr>
            <p:cNvSpPr/>
            <p:nvPr/>
          </p:nvSpPr>
          <p:spPr>
            <a:xfrm>
              <a:off x="4976831" y="5976004"/>
              <a:ext cx="2805436" cy="53231"/>
            </a:xfrm>
            <a:custGeom>
              <a:avLst/>
              <a:gdLst>
                <a:gd name="connsiteX0" fmla="*/ 835305 w 847934"/>
                <a:gd name="connsiteY0" fmla="*/ 0 h 46005"/>
                <a:gd name="connsiteX1" fmla="*/ 12573 w 847934"/>
                <a:gd name="connsiteY1" fmla="*/ 0 h 46005"/>
                <a:gd name="connsiteX2" fmla="*/ 0 w 847934"/>
                <a:gd name="connsiteY2" fmla="*/ 12573 h 46005"/>
                <a:gd name="connsiteX3" fmla="*/ 0 w 847934"/>
                <a:gd name="connsiteY3" fmla="*/ 33433 h 46005"/>
                <a:gd name="connsiteX4" fmla="*/ 12573 w 847934"/>
                <a:gd name="connsiteY4" fmla="*/ 46005 h 46005"/>
                <a:gd name="connsiteX5" fmla="*/ 835362 w 847934"/>
                <a:gd name="connsiteY5" fmla="*/ 46005 h 46005"/>
                <a:gd name="connsiteX6" fmla="*/ 847935 w 847934"/>
                <a:gd name="connsiteY6" fmla="*/ 33433 h 46005"/>
                <a:gd name="connsiteX7" fmla="*/ 847935 w 847934"/>
                <a:gd name="connsiteY7" fmla="*/ 12573 h 46005"/>
                <a:gd name="connsiteX8" fmla="*/ 835305 w 847934"/>
                <a:gd name="connsiteY8" fmla="*/ 0 h 4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7934" h="46005">
                  <a:moveTo>
                    <a:pt x="835305" y="0"/>
                  </a:moveTo>
                  <a:lnTo>
                    <a:pt x="12573" y="0"/>
                  </a:lnTo>
                  <a:cubicBezTo>
                    <a:pt x="5887" y="0"/>
                    <a:pt x="0" y="5886"/>
                    <a:pt x="0" y="12573"/>
                  </a:cubicBezTo>
                  <a:lnTo>
                    <a:pt x="0" y="33433"/>
                  </a:lnTo>
                  <a:cubicBezTo>
                    <a:pt x="0" y="40119"/>
                    <a:pt x="5887" y="46005"/>
                    <a:pt x="12573" y="46005"/>
                  </a:cubicBezTo>
                  <a:lnTo>
                    <a:pt x="835362" y="46005"/>
                  </a:lnTo>
                  <a:cubicBezTo>
                    <a:pt x="842048" y="46005"/>
                    <a:pt x="847935" y="40119"/>
                    <a:pt x="847935" y="33433"/>
                  </a:cubicBezTo>
                  <a:lnTo>
                    <a:pt x="847935" y="12573"/>
                  </a:lnTo>
                  <a:cubicBezTo>
                    <a:pt x="847878" y="5772"/>
                    <a:pt x="842791" y="0"/>
                    <a:pt x="835305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F56F37B-C41A-EA10-39A2-E5C4A98E767F}"/>
                </a:ext>
              </a:extLst>
            </p:cNvPr>
            <p:cNvSpPr/>
            <p:nvPr/>
          </p:nvSpPr>
          <p:spPr>
            <a:xfrm>
              <a:off x="3787768" y="5976004"/>
              <a:ext cx="1459553" cy="46005"/>
            </a:xfrm>
            <a:custGeom>
              <a:avLst/>
              <a:gdLst>
                <a:gd name="connsiteX0" fmla="*/ 1446981 w 1459553"/>
                <a:gd name="connsiteY0" fmla="*/ 0 h 46005"/>
                <a:gd name="connsiteX1" fmla="*/ 12573 w 1459553"/>
                <a:gd name="connsiteY1" fmla="*/ 0 h 46005"/>
                <a:gd name="connsiteX2" fmla="*/ 0 w 1459553"/>
                <a:gd name="connsiteY2" fmla="*/ 12573 h 46005"/>
                <a:gd name="connsiteX3" fmla="*/ 0 w 1459553"/>
                <a:gd name="connsiteY3" fmla="*/ 33433 h 46005"/>
                <a:gd name="connsiteX4" fmla="*/ 12573 w 1459553"/>
                <a:gd name="connsiteY4" fmla="*/ 46005 h 46005"/>
                <a:gd name="connsiteX5" fmla="*/ 1446981 w 1459553"/>
                <a:gd name="connsiteY5" fmla="*/ 46005 h 46005"/>
                <a:gd name="connsiteX6" fmla="*/ 1459554 w 1459553"/>
                <a:gd name="connsiteY6" fmla="*/ 33433 h 46005"/>
                <a:gd name="connsiteX7" fmla="*/ 1459554 w 1459553"/>
                <a:gd name="connsiteY7" fmla="*/ 12573 h 46005"/>
                <a:gd name="connsiteX8" fmla="*/ 1446981 w 1459553"/>
                <a:gd name="connsiteY8" fmla="*/ 0 h 4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9553" h="46005">
                  <a:moveTo>
                    <a:pt x="1446981" y="0"/>
                  </a:moveTo>
                  <a:lnTo>
                    <a:pt x="12573" y="0"/>
                  </a:lnTo>
                  <a:cubicBezTo>
                    <a:pt x="5887" y="0"/>
                    <a:pt x="0" y="5886"/>
                    <a:pt x="0" y="12573"/>
                  </a:cubicBezTo>
                  <a:lnTo>
                    <a:pt x="0" y="33433"/>
                  </a:lnTo>
                  <a:cubicBezTo>
                    <a:pt x="0" y="40119"/>
                    <a:pt x="5887" y="46005"/>
                    <a:pt x="12573" y="46005"/>
                  </a:cubicBezTo>
                  <a:lnTo>
                    <a:pt x="1446981" y="46005"/>
                  </a:lnTo>
                  <a:cubicBezTo>
                    <a:pt x="1453667" y="46005"/>
                    <a:pt x="1459554" y="40119"/>
                    <a:pt x="1459554" y="33433"/>
                  </a:cubicBezTo>
                  <a:lnTo>
                    <a:pt x="1459554" y="12573"/>
                  </a:lnTo>
                  <a:cubicBezTo>
                    <a:pt x="1458640" y="5772"/>
                    <a:pt x="1453667" y="0"/>
                    <a:pt x="1446981" y="0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D9ED390-5E54-28FB-C644-7BF932050D29}"/>
                </a:ext>
              </a:extLst>
            </p:cNvPr>
            <p:cNvSpPr/>
            <p:nvPr/>
          </p:nvSpPr>
          <p:spPr>
            <a:xfrm>
              <a:off x="3795083" y="5975947"/>
              <a:ext cx="1468526" cy="8343"/>
            </a:xfrm>
            <a:custGeom>
              <a:avLst/>
              <a:gdLst>
                <a:gd name="connsiteX0" fmla="*/ 4172 w 1468526"/>
                <a:gd name="connsiteY0" fmla="*/ 8344 h 8343"/>
                <a:gd name="connsiteX1" fmla="*/ 1464354 w 1468526"/>
                <a:gd name="connsiteY1" fmla="*/ 8344 h 8343"/>
                <a:gd name="connsiteX2" fmla="*/ 1468526 w 1468526"/>
                <a:gd name="connsiteY2" fmla="*/ 4172 h 8343"/>
                <a:gd name="connsiteX3" fmla="*/ 1464354 w 1468526"/>
                <a:gd name="connsiteY3" fmla="*/ 0 h 8343"/>
                <a:gd name="connsiteX4" fmla="*/ 4172 w 1468526"/>
                <a:gd name="connsiteY4" fmla="*/ 0 h 8343"/>
                <a:gd name="connsiteX5" fmla="*/ 0 w 1468526"/>
                <a:gd name="connsiteY5" fmla="*/ 4172 h 8343"/>
                <a:gd name="connsiteX6" fmla="*/ 4172 w 1468526"/>
                <a:gd name="connsiteY6" fmla="*/ 8344 h 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8526" h="8343">
                  <a:moveTo>
                    <a:pt x="4172" y="8344"/>
                  </a:moveTo>
                  <a:lnTo>
                    <a:pt x="1464354" y="8344"/>
                  </a:lnTo>
                  <a:cubicBezTo>
                    <a:pt x="1466869" y="8344"/>
                    <a:pt x="1468526" y="6743"/>
                    <a:pt x="1468526" y="4172"/>
                  </a:cubicBezTo>
                  <a:cubicBezTo>
                    <a:pt x="1468526" y="1600"/>
                    <a:pt x="1466926" y="0"/>
                    <a:pt x="1464354" y="0"/>
                  </a:cubicBezTo>
                  <a:lnTo>
                    <a:pt x="4172" y="0"/>
                  </a:lnTo>
                  <a:cubicBezTo>
                    <a:pt x="1657" y="0"/>
                    <a:pt x="0" y="1600"/>
                    <a:pt x="0" y="4172"/>
                  </a:cubicBezTo>
                  <a:cubicBezTo>
                    <a:pt x="0" y="6743"/>
                    <a:pt x="2457" y="8344"/>
                    <a:pt x="4172" y="8344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94AFC7-B3C8-9D66-B34D-4D4E7DFDB11B}"/>
                </a:ext>
              </a:extLst>
            </p:cNvPr>
            <p:cNvSpPr/>
            <p:nvPr/>
          </p:nvSpPr>
          <p:spPr>
            <a:xfrm>
              <a:off x="4888008" y="4954676"/>
              <a:ext cx="380498" cy="1021327"/>
            </a:xfrm>
            <a:custGeom>
              <a:avLst/>
              <a:gdLst>
                <a:gd name="connsiteX0" fmla="*/ 345827 w 380498"/>
                <a:gd name="connsiteY0" fmla="*/ 1021328 h 1021327"/>
                <a:gd name="connsiteX1" fmla="*/ 129743 w 380498"/>
                <a:gd name="connsiteY1" fmla="*/ 1021328 h 1021327"/>
                <a:gd name="connsiteX2" fmla="*/ 95510 w 380498"/>
                <a:gd name="connsiteY2" fmla="*/ 992981 h 1021327"/>
                <a:gd name="connsiteX3" fmla="*/ 641 w 380498"/>
                <a:gd name="connsiteY3" fmla="*/ 40919 h 1021327"/>
                <a:gd name="connsiteX4" fmla="*/ 34874 w 380498"/>
                <a:gd name="connsiteY4" fmla="*/ 0 h 1021327"/>
                <a:gd name="connsiteX5" fmla="*/ 250958 w 380498"/>
                <a:gd name="connsiteY5" fmla="*/ 0 h 1021327"/>
                <a:gd name="connsiteX6" fmla="*/ 285191 w 380498"/>
                <a:gd name="connsiteY6" fmla="*/ 28346 h 1021327"/>
                <a:gd name="connsiteX7" fmla="*/ 380060 w 380498"/>
                <a:gd name="connsiteY7" fmla="*/ 980408 h 1021327"/>
                <a:gd name="connsiteX8" fmla="*/ 345827 w 380498"/>
                <a:gd name="connsiteY8" fmla="*/ 1021328 h 102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498" h="1021327">
                  <a:moveTo>
                    <a:pt x="345827" y="1021328"/>
                  </a:moveTo>
                  <a:lnTo>
                    <a:pt x="129743" y="1021328"/>
                  </a:lnTo>
                  <a:cubicBezTo>
                    <a:pt x="113055" y="1021328"/>
                    <a:pt x="98882" y="1009669"/>
                    <a:pt x="95510" y="992981"/>
                  </a:cubicBezTo>
                  <a:lnTo>
                    <a:pt x="641" y="40919"/>
                  </a:lnTo>
                  <a:cubicBezTo>
                    <a:pt x="-3531" y="19260"/>
                    <a:pt x="13214" y="0"/>
                    <a:pt x="34874" y="0"/>
                  </a:cubicBezTo>
                  <a:lnTo>
                    <a:pt x="250958" y="0"/>
                  </a:lnTo>
                  <a:cubicBezTo>
                    <a:pt x="267646" y="0"/>
                    <a:pt x="281819" y="11658"/>
                    <a:pt x="285191" y="28346"/>
                  </a:cubicBezTo>
                  <a:lnTo>
                    <a:pt x="380060" y="980408"/>
                  </a:lnTo>
                  <a:cubicBezTo>
                    <a:pt x="383375" y="1002068"/>
                    <a:pt x="367487" y="1021328"/>
                    <a:pt x="345827" y="1021328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709D72A-102E-F508-CB72-69E61F8D37EA}"/>
                </a:ext>
              </a:extLst>
            </p:cNvPr>
            <p:cNvSpPr/>
            <p:nvPr/>
          </p:nvSpPr>
          <p:spPr>
            <a:xfrm>
              <a:off x="4888008" y="4954676"/>
              <a:ext cx="380498" cy="1021327"/>
            </a:xfrm>
            <a:custGeom>
              <a:avLst/>
              <a:gdLst>
                <a:gd name="connsiteX0" fmla="*/ 345827 w 380498"/>
                <a:gd name="connsiteY0" fmla="*/ 1021328 h 1021327"/>
                <a:gd name="connsiteX1" fmla="*/ 129743 w 380498"/>
                <a:gd name="connsiteY1" fmla="*/ 1021328 h 1021327"/>
                <a:gd name="connsiteX2" fmla="*/ 95510 w 380498"/>
                <a:gd name="connsiteY2" fmla="*/ 992981 h 1021327"/>
                <a:gd name="connsiteX3" fmla="*/ 641 w 380498"/>
                <a:gd name="connsiteY3" fmla="*/ 40919 h 1021327"/>
                <a:gd name="connsiteX4" fmla="*/ 34874 w 380498"/>
                <a:gd name="connsiteY4" fmla="*/ 0 h 1021327"/>
                <a:gd name="connsiteX5" fmla="*/ 250958 w 380498"/>
                <a:gd name="connsiteY5" fmla="*/ 0 h 1021327"/>
                <a:gd name="connsiteX6" fmla="*/ 285191 w 380498"/>
                <a:gd name="connsiteY6" fmla="*/ 28346 h 1021327"/>
                <a:gd name="connsiteX7" fmla="*/ 380060 w 380498"/>
                <a:gd name="connsiteY7" fmla="*/ 980408 h 1021327"/>
                <a:gd name="connsiteX8" fmla="*/ 345827 w 380498"/>
                <a:gd name="connsiteY8" fmla="*/ 1021328 h 102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498" h="1021327">
                  <a:moveTo>
                    <a:pt x="345827" y="1021328"/>
                  </a:moveTo>
                  <a:lnTo>
                    <a:pt x="129743" y="1021328"/>
                  </a:lnTo>
                  <a:cubicBezTo>
                    <a:pt x="113055" y="1021328"/>
                    <a:pt x="98882" y="1009669"/>
                    <a:pt x="95510" y="992981"/>
                  </a:cubicBezTo>
                  <a:lnTo>
                    <a:pt x="641" y="40919"/>
                  </a:lnTo>
                  <a:cubicBezTo>
                    <a:pt x="-3531" y="19260"/>
                    <a:pt x="13214" y="0"/>
                    <a:pt x="34874" y="0"/>
                  </a:cubicBezTo>
                  <a:lnTo>
                    <a:pt x="250958" y="0"/>
                  </a:lnTo>
                  <a:cubicBezTo>
                    <a:pt x="267646" y="0"/>
                    <a:pt x="281819" y="11658"/>
                    <a:pt x="285191" y="28346"/>
                  </a:cubicBezTo>
                  <a:lnTo>
                    <a:pt x="380060" y="980408"/>
                  </a:lnTo>
                  <a:cubicBezTo>
                    <a:pt x="383375" y="1002068"/>
                    <a:pt x="367487" y="1021328"/>
                    <a:pt x="345827" y="1021328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905237D-F0AE-A876-6B2E-8A0B636D22E4}"/>
                </a:ext>
              </a:extLst>
            </p:cNvPr>
            <p:cNvSpPr/>
            <p:nvPr/>
          </p:nvSpPr>
          <p:spPr>
            <a:xfrm>
              <a:off x="4868862" y="4954676"/>
              <a:ext cx="380498" cy="1021327"/>
            </a:xfrm>
            <a:custGeom>
              <a:avLst/>
              <a:gdLst>
                <a:gd name="connsiteX0" fmla="*/ 345827 w 380498"/>
                <a:gd name="connsiteY0" fmla="*/ 1021328 h 1021327"/>
                <a:gd name="connsiteX1" fmla="*/ 129743 w 380498"/>
                <a:gd name="connsiteY1" fmla="*/ 1021328 h 1021327"/>
                <a:gd name="connsiteX2" fmla="*/ 95510 w 380498"/>
                <a:gd name="connsiteY2" fmla="*/ 992981 h 1021327"/>
                <a:gd name="connsiteX3" fmla="*/ 641 w 380498"/>
                <a:gd name="connsiteY3" fmla="*/ 40919 h 1021327"/>
                <a:gd name="connsiteX4" fmla="*/ 34874 w 380498"/>
                <a:gd name="connsiteY4" fmla="*/ 0 h 1021327"/>
                <a:gd name="connsiteX5" fmla="*/ 250958 w 380498"/>
                <a:gd name="connsiteY5" fmla="*/ 0 h 1021327"/>
                <a:gd name="connsiteX6" fmla="*/ 285191 w 380498"/>
                <a:gd name="connsiteY6" fmla="*/ 28346 h 1021327"/>
                <a:gd name="connsiteX7" fmla="*/ 380060 w 380498"/>
                <a:gd name="connsiteY7" fmla="*/ 980408 h 1021327"/>
                <a:gd name="connsiteX8" fmla="*/ 345827 w 380498"/>
                <a:gd name="connsiteY8" fmla="*/ 1021328 h 102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0498" h="1021327">
                  <a:moveTo>
                    <a:pt x="345827" y="1021328"/>
                  </a:moveTo>
                  <a:lnTo>
                    <a:pt x="129743" y="1021328"/>
                  </a:lnTo>
                  <a:cubicBezTo>
                    <a:pt x="113055" y="1021328"/>
                    <a:pt x="98882" y="1009669"/>
                    <a:pt x="95510" y="992981"/>
                  </a:cubicBezTo>
                  <a:lnTo>
                    <a:pt x="641" y="40919"/>
                  </a:lnTo>
                  <a:cubicBezTo>
                    <a:pt x="-3531" y="19260"/>
                    <a:pt x="13214" y="0"/>
                    <a:pt x="34874" y="0"/>
                  </a:cubicBezTo>
                  <a:lnTo>
                    <a:pt x="250958" y="0"/>
                  </a:lnTo>
                  <a:cubicBezTo>
                    <a:pt x="267646" y="0"/>
                    <a:pt x="281819" y="11658"/>
                    <a:pt x="285191" y="28346"/>
                  </a:cubicBezTo>
                  <a:lnTo>
                    <a:pt x="380060" y="980408"/>
                  </a:lnTo>
                  <a:cubicBezTo>
                    <a:pt x="383374" y="1002068"/>
                    <a:pt x="367487" y="1021328"/>
                    <a:pt x="345827" y="1021328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7D94A9F-D27B-0B1E-289B-7208224DB4A9}"/>
                </a:ext>
              </a:extLst>
            </p:cNvPr>
            <p:cNvSpPr/>
            <p:nvPr/>
          </p:nvSpPr>
          <p:spPr>
            <a:xfrm>
              <a:off x="3698602" y="4954676"/>
              <a:ext cx="1551318" cy="1021327"/>
            </a:xfrm>
            <a:custGeom>
              <a:avLst/>
              <a:gdLst>
                <a:gd name="connsiteX0" fmla="*/ 1517345 w 1551318"/>
                <a:gd name="connsiteY0" fmla="*/ 1021328 h 1021327"/>
                <a:gd name="connsiteX1" fmla="*/ 129743 w 1551318"/>
                <a:gd name="connsiteY1" fmla="*/ 1021328 h 1021327"/>
                <a:gd name="connsiteX2" fmla="*/ 95510 w 1551318"/>
                <a:gd name="connsiteY2" fmla="*/ 992981 h 1021327"/>
                <a:gd name="connsiteX3" fmla="*/ 641 w 1551318"/>
                <a:gd name="connsiteY3" fmla="*/ 40919 h 1021327"/>
                <a:gd name="connsiteX4" fmla="*/ 34874 w 1551318"/>
                <a:gd name="connsiteY4" fmla="*/ 0 h 1021327"/>
                <a:gd name="connsiteX5" fmla="*/ 1421561 w 1551318"/>
                <a:gd name="connsiteY5" fmla="*/ 0 h 1021327"/>
                <a:gd name="connsiteX6" fmla="*/ 1455794 w 1551318"/>
                <a:gd name="connsiteY6" fmla="*/ 28346 h 1021327"/>
                <a:gd name="connsiteX7" fmla="*/ 1550663 w 1551318"/>
                <a:gd name="connsiteY7" fmla="*/ 980408 h 1021327"/>
                <a:gd name="connsiteX8" fmla="*/ 1517345 w 1551318"/>
                <a:gd name="connsiteY8" fmla="*/ 1021328 h 102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318" h="1021327">
                  <a:moveTo>
                    <a:pt x="1517345" y="1021328"/>
                  </a:moveTo>
                  <a:lnTo>
                    <a:pt x="129743" y="1021328"/>
                  </a:lnTo>
                  <a:cubicBezTo>
                    <a:pt x="113055" y="1021328"/>
                    <a:pt x="98882" y="1009669"/>
                    <a:pt x="95510" y="992981"/>
                  </a:cubicBezTo>
                  <a:lnTo>
                    <a:pt x="641" y="40919"/>
                  </a:lnTo>
                  <a:cubicBezTo>
                    <a:pt x="-3531" y="19260"/>
                    <a:pt x="13214" y="0"/>
                    <a:pt x="34874" y="0"/>
                  </a:cubicBezTo>
                  <a:lnTo>
                    <a:pt x="1421561" y="0"/>
                  </a:lnTo>
                  <a:cubicBezTo>
                    <a:pt x="1438249" y="0"/>
                    <a:pt x="1452423" y="11658"/>
                    <a:pt x="1455794" y="28346"/>
                  </a:cubicBezTo>
                  <a:lnTo>
                    <a:pt x="1550663" y="980408"/>
                  </a:lnTo>
                  <a:cubicBezTo>
                    <a:pt x="1554778" y="1002068"/>
                    <a:pt x="1539005" y="1021328"/>
                    <a:pt x="1517345" y="1021328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7AC222D-6AC9-D1D1-EF00-8FA9C2F6066E}"/>
                </a:ext>
              </a:extLst>
            </p:cNvPr>
            <p:cNvSpPr/>
            <p:nvPr/>
          </p:nvSpPr>
          <p:spPr>
            <a:xfrm>
              <a:off x="3729957" y="4978622"/>
              <a:ext cx="1486772" cy="973150"/>
            </a:xfrm>
            <a:custGeom>
              <a:avLst/>
              <a:gdLst>
                <a:gd name="connsiteX0" fmla="*/ 1454271 w 1486772"/>
                <a:gd name="connsiteY0" fmla="*/ 973150 h 973150"/>
                <a:gd name="connsiteX1" fmla="*/ 119533 w 1486772"/>
                <a:gd name="connsiteY1" fmla="*/ 973150 h 973150"/>
                <a:gd name="connsiteX2" fmla="*/ 86900 w 1486772"/>
                <a:gd name="connsiteY2" fmla="*/ 946118 h 973150"/>
                <a:gd name="connsiteX3" fmla="*/ 604 w 1486772"/>
                <a:gd name="connsiteY3" fmla="*/ 38976 h 973150"/>
                <a:gd name="connsiteX4" fmla="*/ 33236 w 1486772"/>
                <a:gd name="connsiteY4" fmla="*/ 0 h 973150"/>
                <a:gd name="connsiteX5" fmla="*/ 1367174 w 1486772"/>
                <a:gd name="connsiteY5" fmla="*/ 0 h 973150"/>
                <a:gd name="connsiteX6" fmla="*/ 1399807 w 1486772"/>
                <a:gd name="connsiteY6" fmla="*/ 27032 h 973150"/>
                <a:gd name="connsiteX7" fmla="*/ 1486161 w 1486772"/>
                <a:gd name="connsiteY7" fmla="*/ 934117 h 973150"/>
                <a:gd name="connsiteX8" fmla="*/ 1454271 w 1486772"/>
                <a:gd name="connsiteY8" fmla="*/ 973150 h 9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6772" h="973150">
                  <a:moveTo>
                    <a:pt x="1454271" y="973150"/>
                  </a:moveTo>
                  <a:lnTo>
                    <a:pt x="119533" y="973150"/>
                  </a:lnTo>
                  <a:cubicBezTo>
                    <a:pt x="103645" y="973150"/>
                    <a:pt x="90158" y="962006"/>
                    <a:pt x="86900" y="946118"/>
                  </a:cubicBezTo>
                  <a:lnTo>
                    <a:pt x="604" y="38976"/>
                  </a:lnTo>
                  <a:cubicBezTo>
                    <a:pt x="-3340" y="18345"/>
                    <a:pt x="12548" y="0"/>
                    <a:pt x="33236" y="0"/>
                  </a:cubicBezTo>
                  <a:lnTo>
                    <a:pt x="1367174" y="0"/>
                  </a:lnTo>
                  <a:cubicBezTo>
                    <a:pt x="1383062" y="0"/>
                    <a:pt x="1396550" y="11144"/>
                    <a:pt x="1399807" y="27032"/>
                  </a:cubicBezTo>
                  <a:lnTo>
                    <a:pt x="1486161" y="934117"/>
                  </a:lnTo>
                  <a:cubicBezTo>
                    <a:pt x="1490047" y="954919"/>
                    <a:pt x="1474960" y="973150"/>
                    <a:pt x="1454271" y="97315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2BF1A8A-C20A-395B-0404-B632767D9894}"/>
                </a:ext>
              </a:extLst>
            </p:cNvPr>
            <p:cNvSpPr/>
            <p:nvPr/>
          </p:nvSpPr>
          <p:spPr>
            <a:xfrm>
              <a:off x="3729779" y="4976107"/>
              <a:ext cx="1489254" cy="975665"/>
            </a:xfrm>
            <a:custGeom>
              <a:avLst/>
              <a:gdLst>
                <a:gd name="connsiteX0" fmla="*/ 1455307 w 1489254"/>
                <a:gd name="connsiteY0" fmla="*/ 975665 h 975665"/>
                <a:gd name="connsiteX1" fmla="*/ 118911 w 1489254"/>
                <a:gd name="connsiteY1" fmla="*/ 975665 h 975665"/>
                <a:gd name="connsiteX2" fmla="*/ 85136 w 1489254"/>
                <a:gd name="connsiteY2" fmla="*/ 944918 h 975665"/>
                <a:gd name="connsiteX3" fmla="*/ 154 w 1489254"/>
                <a:gd name="connsiteY3" fmla="*/ 37033 h 975665"/>
                <a:gd name="connsiteX4" fmla="*/ 33987 w 1489254"/>
                <a:gd name="connsiteY4" fmla="*/ 0 h 975665"/>
                <a:gd name="connsiteX5" fmla="*/ 1363353 w 1489254"/>
                <a:gd name="connsiteY5" fmla="*/ 2515 h 975665"/>
                <a:gd name="connsiteX6" fmla="*/ 1397014 w 1489254"/>
                <a:gd name="connsiteY6" fmla="*/ 32975 h 975665"/>
                <a:gd name="connsiteX7" fmla="*/ 1489083 w 1489254"/>
                <a:gd name="connsiteY7" fmla="*/ 938346 h 975665"/>
                <a:gd name="connsiteX8" fmla="*/ 1455307 w 1489254"/>
                <a:gd name="connsiteY8" fmla="*/ 975665 h 97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9254" h="975665">
                  <a:moveTo>
                    <a:pt x="1455307" y="975665"/>
                  </a:moveTo>
                  <a:lnTo>
                    <a:pt x="118911" y="975665"/>
                  </a:lnTo>
                  <a:cubicBezTo>
                    <a:pt x="101423" y="975665"/>
                    <a:pt x="86793" y="962349"/>
                    <a:pt x="85136" y="944918"/>
                  </a:cubicBezTo>
                  <a:lnTo>
                    <a:pt x="154" y="37033"/>
                  </a:lnTo>
                  <a:cubicBezTo>
                    <a:pt x="-1732" y="17145"/>
                    <a:pt x="13984" y="-57"/>
                    <a:pt x="33987" y="0"/>
                  </a:cubicBezTo>
                  <a:lnTo>
                    <a:pt x="1363353" y="2515"/>
                  </a:lnTo>
                  <a:cubicBezTo>
                    <a:pt x="1380726" y="2572"/>
                    <a:pt x="1395242" y="15716"/>
                    <a:pt x="1397014" y="32975"/>
                  </a:cubicBezTo>
                  <a:lnTo>
                    <a:pt x="1489083" y="938346"/>
                  </a:lnTo>
                  <a:cubicBezTo>
                    <a:pt x="1491083" y="958291"/>
                    <a:pt x="1475367" y="975665"/>
                    <a:pt x="1455307" y="975665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15E0467-8E24-3A18-FBC9-3F7733D3DCD5}"/>
                </a:ext>
              </a:extLst>
            </p:cNvPr>
            <p:cNvSpPr/>
            <p:nvPr/>
          </p:nvSpPr>
          <p:spPr>
            <a:xfrm>
              <a:off x="3729779" y="4976107"/>
              <a:ext cx="1489254" cy="975665"/>
            </a:xfrm>
            <a:custGeom>
              <a:avLst/>
              <a:gdLst>
                <a:gd name="connsiteX0" fmla="*/ 1455307 w 1489254"/>
                <a:gd name="connsiteY0" fmla="*/ 975665 h 975665"/>
                <a:gd name="connsiteX1" fmla="*/ 118911 w 1489254"/>
                <a:gd name="connsiteY1" fmla="*/ 975665 h 975665"/>
                <a:gd name="connsiteX2" fmla="*/ 85136 w 1489254"/>
                <a:gd name="connsiteY2" fmla="*/ 944918 h 975665"/>
                <a:gd name="connsiteX3" fmla="*/ 154 w 1489254"/>
                <a:gd name="connsiteY3" fmla="*/ 37033 h 975665"/>
                <a:gd name="connsiteX4" fmla="*/ 33987 w 1489254"/>
                <a:gd name="connsiteY4" fmla="*/ 0 h 975665"/>
                <a:gd name="connsiteX5" fmla="*/ 1363353 w 1489254"/>
                <a:gd name="connsiteY5" fmla="*/ 2515 h 975665"/>
                <a:gd name="connsiteX6" fmla="*/ 1397014 w 1489254"/>
                <a:gd name="connsiteY6" fmla="*/ 32975 h 975665"/>
                <a:gd name="connsiteX7" fmla="*/ 1489083 w 1489254"/>
                <a:gd name="connsiteY7" fmla="*/ 938346 h 975665"/>
                <a:gd name="connsiteX8" fmla="*/ 1455307 w 1489254"/>
                <a:gd name="connsiteY8" fmla="*/ 975665 h 97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9254" h="975665">
                  <a:moveTo>
                    <a:pt x="1455307" y="975665"/>
                  </a:moveTo>
                  <a:lnTo>
                    <a:pt x="118911" y="975665"/>
                  </a:lnTo>
                  <a:cubicBezTo>
                    <a:pt x="101423" y="975665"/>
                    <a:pt x="86793" y="962349"/>
                    <a:pt x="85136" y="944918"/>
                  </a:cubicBezTo>
                  <a:lnTo>
                    <a:pt x="154" y="37033"/>
                  </a:lnTo>
                  <a:cubicBezTo>
                    <a:pt x="-1732" y="17145"/>
                    <a:pt x="13984" y="-57"/>
                    <a:pt x="33987" y="0"/>
                  </a:cubicBezTo>
                  <a:lnTo>
                    <a:pt x="1363353" y="2515"/>
                  </a:lnTo>
                  <a:cubicBezTo>
                    <a:pt x="1380726" y="2572"/>
                    <a:pt x="1395242" y="15716"/>
                    <a:pt x="1397014" y="32975"/>
                  </a:cubicBezTo>
                  <a:lnTo>
                    <a:pt x="1489083" y="938346"/>
                  </a:lnTo>
                  <a:cubicBezTo>
                    <a:pt x="1491083" y="958291"/>
                    <a:pt x="1475367" y="975665"/>
                    <a:pt x="1455307" y="975665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BCA71B9-6AA3-1F3A-1EED-AC620DB949B2}"/>
                </a:ext>
              </a:extLst>
            </p:cNvPr>
            <p:cNvSpPr/>
            <p:nvPr/>
          </p:nvSpPr>
          <p:spPr>
            <a:xfrm>
              <a:off x="3919556" y="5319350"/>
              <a:ext cx="287807" cy="279634"/>
            </a:xfrm>
            <a:custGeom>
              <a:avLst/>
              <a:gdLst>
                <a:gd name="connsiteX0" fmla="*/ 287807 w 287807"/>
                <a:gd name="connsiteY0" fmla="*/ 279635 h 279634"/>
                <a:gd name="connsiteX1" fmla="*/ 117958 w 287807"/>
                <a:gd name="connsiteY1" fmla="*/ 279635 h 279634"/>
                <a:gd name="connsiteX2" fmla="*/ 94526 w 287807"/>
                <a:gd name="connsiteY2" fmla="*/ 215055 h 279634"/>
                <a:gd name="connsiteX3" fmla="*/ 24803 w 287807"/>
                <a:gd name="connsiteY3" fmla="*/ 220479 h 279634"/>
                <a:gd name="connsiteX4" fmla="*/ 0 w 287807"/>
                <a:gd name="connsiteY4" fmla="*/ 0 h 279634"/>
                <a:gd name="connsiteX5" fmla="*/ 256318 w 287807"/>
                <a:gd name="connsiteY5" fmla="*/ 0 h 279634"/>
                <a:gd name="connsiteX6" fmla="*/ 287807 w 287807"/>
                <a:gd name="connsiteY6" fmla="*/ 279635 h 27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807" h="279634">
                  <a:moveTo>
                    <a:pt x="287807" y="279635"/>
                  </a:moveTo>
                  <a:lnTo>
                    <a:pt x="117958" y="279635"/>
                  </a:lnTo>
                  <a:lnTo>
                    <a:pt x="94526" y="215055"/>
                  </a:lnTo>
                  <a:cubicBezTo>
                    <a:pt x="57093" y="239630"/>
                    <a:pt x="24803" y="220479"/>
                    <a:pt x="24803" y="220479"/>
                  </a:cubicBezTo>
                  <a:lnTo>
                    <a:pt x="0" y="0"/>
                  </a:lnTo>
                  <a:lnTo>
                    <a:pt x="256318" y="0"/>
                  </a:lnTo>
                  <a:lnTo>
                    <a:pt x="287807" y="279635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ACF3F24-E11B-DB0F-8240-879B3B714B77}"/>
                </a:ext>
              </a:extLst>
            </p:cNvPr>
            <p:cNvSpPr/>
            <p:nvPr/>
          </p:nvSpPr>
          <p:spPr>
            <a:xfrm>
              <a:off x="3896160" y="5103609"/>
              <a:ext cx="1046335" cy="130359"/>
            </a:xfrm>
            <a:custGeom>
              <a:avLst/>
              <a:gdLst>
                <a:gd name="connsiteX0" fmla="*/ 981116 w 1046335"/>
                <a:gd name="connsiteY0" fmla="*/ 130359 h 130359"/>
                <a:gd name="connsiteX1" fmla="*/ 65230 w 1046335"/>
                <a:gd name="connsiteY1" fmla="*/ 130359 h 130359"/>
                <a:gd name="connsiteX2" fmla="*/ 479 w 1046335"/>
                <a:gd name="connsiteY2" fmla="*/ 72975 h 130359"/>
                <a:gd name="connsiteX3" fmla="*/ 65230 w 1046335"/>
                <a:gd name="connsiteY3" fmla="*/ 0 h 130359"/>
                <a:gd name="connsiteX4" fmla="*/ 981116 w 1046335"/>
                <a:gd name="connsiteY4" fmla="*/ 0 h 130359"/>
                <a:gd name="connsiteX5" fmla="*/ 1045867 w 1046335"/>
                <a:gd name="connsiteY5" fmla="*/ 57378 h 130359"/>
                <a:gd name="connsiteX6" fmla="*/ 981116 w 1046335"/>
                <a:gd name="connsiteY6" fmla="*/ 130359 h 13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335" h="130359">
                  <a:moveTo>
                    <a:pt x="981116" y="130359"/>
                  </a:moveTo>
                  <a:lnTo>
                    <a:pt x="65230" y="130359"/>
                  </a:lnTo>
                  <a:cubicBezTo>
                    <a:pt x="32254" y="130359"/>
                    <a:pt x="4422" y="105722"/>
                    <a:pt x="479" y="72975"/>
                  </a:cubicBezTo>
                  <a:cubicBezTo>
                    <a:pt x="-4207" y="34170"/>
                    <a:pt x="26082" y="0"/>
                    <a:pt x="65230" y="0"/>
                  </a:cubicBezTo>
                  <a:lnTo>
                    <a:pt x="981116" y="0"/>
                  </a:lnTo>
                  <a:cubicBezTo>
                    <a:pt x="1014092" y="0"/>
                    <a:pt x="1041924" y="24632"/>
                    <a:pt x="1045867" y="57378"/>
                  </a:cubicBezTo>
                  <a:cubicBezTo>
                    <a:pt x="1050496" y="96183"/>
                    <a:pt x="1020207" y="130359"/>
                    <a:pt x="981116" y="13035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480BB70-7033-8858-0718-EF7136E440D8}"/>
                </a:ext>
              </a:extLst>
            </p:cNvPr>
            <p:cNvSpPr/>
            <p:nvPr/>
          </p:nvSpPr>
          <p:spPr>
            <a:xfrm>
              <a:off x="3952303" y="5688653"/>
              <a:ext cx="158877" cy="154419"/>
            </a:xfrm>
            <a:custGeom>
              <a:avLst/>
              <a:gdLst>
                <a:gd name="connsiteX0" fmla="*/ 158877 w 158877"/>
                <a:gd name="connsiteY0" fmla="*/ 154419 h 154419"/>
                <a:gd name="connsiteX1" fmla="*/ 17316 w 158877"/>
                <a:gd name="connsiteY1" fmla="*/ 154419 h 154419"/>
                <a:gd name="connsiteX2" fmla="*/ 0 w 158877"/>
                <a:gd name="connsiteY2" fmla="*/ 0 h 154419"/>
                <a:gd name="connsiteX3" fmla="*/ 141503 w 158877"/>
                <a:gd name="connsiteY3" fmla="*/ 0 h 154419"/>
                <a:gd name="connsiteX4" fmla="*/ 158877 w 158877"/>
                <a:gd name="connsiteY4" fmla="*/ 154419 h 15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877" h="154419">
                  <a:moveTo>
                    <a:pt x="158877" y="154419"/>
                  </a:moveTo>
                  <a:lnTo>
                    <a:pt x="17316" y="154419"/>
                  </a:lnTo>
                  <a:lnTo>
                    <a:pt x="0" y="0"/>
                  </a:lnTo>
                  <a:lnTo>
                    <a:pt x="141503" y="0"/>
                  </a:lnTo>
                  <a:lnTo>
                    <a:pt x="158877" y="1544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F0F1B31-92A2-5D43-1815-2B4FB6AA13FC}"/>
                </a:ext>
              </a:extLst>
            </p:cNvPr>
            <p:cNvSpPr/>
            <p:nvPr/>
          </p:nvSpPr>
          <p:spPr>
            <a:xfrm>
              <a:off x="4146956" y="5688653"/>
              <a:ext cx="158877" cy="154419"/>
            </a:xfrm>
            <a:custGeom>
              <a:avLst/>
              <a:gdLst>
                <a:gd name="connsiteX0" fmla="*/ 158877 w 158877"/>
                <a:gd name="connsiteY0" fmla="*/ 154419 h 154419"/>
                <a:gd name="connsiteX1" fmla="*/ 17316 w 158877"/>
                <a:gd name="connsiteY1" fmla="*/ 154419 h 154419"/>
                <a:gd name="connsiteX2" fmla="*/ 0 w 158877"/>
                <a:gd name="connsiteY2" fmla="*/ 0 h 154419"/>
                <a:gd name="connsiteX3" fmla="*/ 141503 w 158877"/>
                <a:gd name="connsiteY3" fmla="*/ 0 h 154419"/>
                <a:gd name="connsiteX4" fmla="*/ 158877 w 158877"/>
                <a:gd name="connsiteY4" fmla="*/ 154419 h 15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877" h="154419">
                  <a:moveTo>
                    <a:pt x="158877" y="154419"/>
                  </a:moveTo>
                  <a:lnTo>
                    <a:pt x="17316" y="154419"/>
                  </a:lnTo>
                  <a:lnTo>
                    <a:pt x="0" y="0"/>
                  </a:lnTo>
                  <a:lnTo>
                    <a:pt x="141503" y="0"/>
                  </a:lnTo>
                  <a:lnTo>
                    <a:pt x="158877" y="1544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7E79C7A-DB6B-C42D-30A5-7DDA7F9DC0B9}"/>
                </a:ext>
              </a:extLst>
            </p:cNvPr>
            <p:cNvSpPr/>
            <p:nvPr/>
          </p:nvSpPr>
          <p:spPr>
            <a:xfrm>
              <a:off x="4579753" y="4085367"/>
              <a:ext cx="423246" cy="840094"/>
            </a:xfrm>
            <a:custGeom>
              <a:avLst/>
              <a:gdLst>
                <a:gd name="connsiteX0" fmla="*/ 199454 w 423246"/>
                <a:gd name="connsiteY0" fmla="*/ 34119 h 840094"/>
                <a:gd name="connsiteX1" fmla="*/ 302723 w 423246"/>
                <a:gd name="connsiteY1" fmla="*/ 306838 h 840094"/>
                <a:gd name="connsiteX2" fmla="*/ 384448 w 423246"/>
                <a:gd name="connsiteY2" fmla="*/ 513150 h 840094"/>
                <a:gd name="connsiteX3" fmla="*/ 417481 w 423246"/>
                <a:gd name="connsiteY3" fmla="*/ 626364 h 840094"/>
                <a:gd name="connsiteX4" fmla="*/ 400278 w 423246"/>
                <a:gd name="connsiteY4" fmla="*/ 753980 h 840094"/>
                <a:gd name="connsiteX5" fmla="*/ 308953 w 423246"/>
                <a:gd name="connsiteY5" fmla="*/ 824960 h 840094"/>
                <a:gd name="connsiteX6" fmla="*/ 207112 w 423246"/>
                <a:gd name="connsiteY6" fmla="*/ 836848 h 840094"/>
                <a:gd name="connsiteX7" fmla="*/ 107099 w 423246"/>
                <a:gd name="connsiteY7" fmla="*/ 758095 h 840094"/>
                <a:gd name="connsiteX8" fmla="*/ 58522 w 423246"/>
                <a:gd name="connsiteY8" fmla="*/ 459029 h 840094"/>
                <a:gd name="connsiteX9" fmla="*/ 0 w 423246"/>
                <a:gd name="connsiteY9" fmla="*/ 0 h 84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3246" h="840094">
                  <a:moveTo>
                    <a:pt x="199454" y="34119"/>
                  </a:moveTo>
                  <a:cubicBezTo>
                    <a:pt x="240487" y="65494"/>
                    <a:pt x="283407" y="195796"/>
                    <a:pt x="302723" y="306838"/>
                  </a:cubicBezTo>
                  <a:cubicBezTo>
                    <a:pt x="323298" y="425139"/>
                    <a:pt x="280664" y="448628"/>
                    <a:pt x="384448" y="513150"/>
                  </a:cubicBezTo>
                  <a:cubicBezTo>
                    <a:pt x="441198" y="548412"/>
                    <a:pt x="407365" y="583216"/>
                    <a:pt x="417481" y="626364"/>
                  </a:cubicBezTo>
                  <a:cubicBezTo>
                    <a:pt x="427539" y="669455"/>
                    <a:pt x="425996" y="718033"/>
                    <a:pt x="400278" y="753980"/>
                  </a:cubicBezTo>
                  <a:cubicBezTo>
                    <a:pt x="382448" y="778955"/>
                    <a:pt x="337471" y="813759"/>
                    <a:pt x="308953" y="824960"/>
                  </a:cubicBezTo>
                  <a:cubicBezTo>
                    <a:pt x="276663" y="837705"/>
                    <a:pt x="240887" y="844563"/>
                    <a:pt x="207112" y="836848"/>
                  </a:cubicBezTo>
                  <a:cubicBezTo>
                    <a:pt x="164592" y="827189"/>
                    <a:pt x="129788" y="795300"/>
                    <a:pt x="107099" y="758095"/>
                  </a:cubicBezTo>
                  <a:cubicBezTo>
                    <a:pt x="53778" y="670770"/>
                    <a:pt x="60636" y="561385"/>
                    <a:pt x="58522" y="459029"/>
                  </a:cubicBezTo>
                  <a:cubicBezTo>
                    <a:pt x="55264" y="304610"/>
                    <a:pt x="27604" y="151905"/>
                    <a:pt x="0" y="0"/>
                  </a:cubicBezTo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657BFB1-B668-3C52-2134-6BE74BF7662D}"/>
                </a:ext>
              </a:extLst>
            </p:cNvPr>
            <p:cNvSpPr/>
            <p:nvPr/>
          </p:nvSpPr>
          <p:spPr>
            <a:xfrm>
              <a:off x="4826589" y="4589373"/>
              <a:ext cx="193624" cy="193624"/>
            </a:xfrm>
            <a:custGeom>
              <a:avLst/>
              <a:gdLst>
                <a:gd name="connsiteX0" fmla="*/ 96812 w 193624"/>
                <a:gd name="connsiteY0" fmla="*/ 193624 h 193624"/>
                <a:gd name="connsiteX1" fmla="*/ 193624 w 193624"/>
                <a:gd name="connsiteY1" fmla="*/ 96812 h 193624"/>
                <a:gd name="connsiteX2" fmla="*/ 96812 w 193624"/>
                <a:gd name="connsiteY2" fmla="*/ 0 h 193624"/>
                <a:gd name="connsiteX3" fmla="*/ 0 w 193624"/>
                <a:gd name="connsiteY3" fmla="*/ 96812 h 193624"/>
                <a:gd name="connsiteX4" fmla="*/ 96812 w 193624"/>
                <a:gd name="connsiteY4" fmla="*/ 193624 h 19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24" h="193624">
                  <a:moveTo>
                    <a:pt x="96812" y="193624"/>
                  </a:moveTo>
                  <a:cubicBezTo>
                    <a:pt x="150282" y="193624"/>
                    <a:pt x="193624" y="150282"/>
                    <a:pt x="193624" y="96812"/>
                  </a:cubicBezTo>
                  <a:cubicBezTo>
                    <a:pt x="193624" y="43343"/>
                    <a:pt x="150282" y="0"/>
                    <a:pt x="96812" y="0"/>
                  </a:cubicBezTo>
                  <a:cubicBezTo>
                    <a:pt x="43343" y="0"/>
                    <a:pt x="0" y="43343"/>
                    <a:pt x="0" y="96812"/>
                  </a:cubicBezTo>
                  <a:cubicBezTo>
                    <a:pt x="0" y="150282"/>
                    <a:pt x="43343" y="193624"/>
                    <a:pt x="96812" y="193624"/>
                  </a:cubicBez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B72DB08-A9D1-79B8-0A9C-A369E3CDF457}"/>
                </a:ext>
              </a:extLst>
            </p:cNvPr>
            <p:cNvSpPr/>
            <p:nvPr/>
          </p:nvSpPr>
          <p:spPr>
            <a:xfrm>
              <a:off x="4159972" y="4697844"/>
              <a:ext cx="1148843" cy="1253928"/>
            </a:xfrm>
            <a:custGeom>
              <a:avLst/>
              <a:gdLst>
                <a:gd name="connsiteX0" fmla="*/ 1148843 w 1148843"/>
                <a:gd name="connsiteY0" fmla="*/ 599441 h 1253928"/>
                <a:gd name="connsiteX1" fmla="*/ 967049 w 1148843"/>
                <a:gd name="connsiteY1" fmla="*/ 139440 h 1253928"/>
                <a:gd name="connsiteX2" fmla="*/ 966306 w 1148843"/>
                <a:gd name="connsiteY2" fmla="*/ 137268 h 1253928"/>
                <a:gd name="connsiteX3" fmla="*/ 864065 w 1148843"/>
                <a:gd name="connsiteY3" fmla="*/ 56230 h 1253928"/>
                <a:gd name="connsiteX4" fmla="*/ 711474 w 1148843"/>
                <a:gd name="connsiteY4" fmla="*/ 13887 h 1253928"/>
                <a:gd name="connsiteX5" fmla="*/ 672041 w 1148843"/>
                <a:gd name="connsiteY5" fmla="*/ 2915 h 1253928"/>
                <a:gd name="connsiteX6" fmla="*/ 332512 w 1148843"/>
                <a:gd name="connsiteY6" fmla="*/ 0 h 1253928"/>
                <a:gd name="connsiteX7" fmla="*/ 272619 w 1148843"/>
                <a:gd name="connsiteY7" fmla="*/ 12401 h 1253928"/>
                <a:gd name="connsiteX8" fmla="*/ 108313 w 1148843"/>
                <a:gd name="connsiteY8" fmla="*/ 48177 h 1253928"/>
                <a:gd name="connsiteX9" fmla="*/ 3157 w 1148843"/>
                <a:gd name="connsiteY9" fmla="*/ 211741 h 1253928"/>
                <a:gd name="connsiteX10" fmla="*/ 46248 w 1148843"/>
                <a:gd name="connsiteY10" fmla="*/ 413995 h 1253928"/>
                <a:gd name="connsiteX11" fmla="*/ 96654 w 1148843"/>
                <a:gd name="connsiteY11" fmla="*/ 727977 h 1253928"/>
                <a:gd name="connsiteX12" fmla="*/ 109799 w 1148843"/>
                <a:gd name="connsiteY12" fmla="*/ 905427 h 1253928"/>
                <a:gd name="connsiteX13" fmla="*/ 49277 w 1148843"/>
                <a:gd name="connsiteY13" fmla="*/ 1253928 h 1253928"/>
                <a:gd name="connsiteX14" fmla="*/ 955219 w 1148843"/>
                <a:gd name="connsiteY14" fmla="*/ 1253928 h 1253928"/>
                <a:gd name="connsiteX15" fmla="*/ 896240 w 1148843"/>
                <a:gd name="connsiteY15" fmla="*/ 741864 h 1253928"/>
                <a:gd name="connsiteX16" fmla="*/ 925444 w 1148843"/>
                <a:gd name="connsiteY16" fmla="*/ 651338 h 1253928"/>
                <a:gd name="connsiteX17" fmla="*/ 1006540 w 1148843"/>
                <a:gd name="connsiteY17" fmla="*/ 788779 h 1253928"/>
                <a:gd name="connsiteX18" fmla="*/ 1127012 w 1148843"/>
                <a:gd name="connsiteY18" fmla="*/ 835361 h 1253928"/>
                <a:gd name="connsiteX19" fmla="*/ 1148843 w 1148843"/>
                <a:gd name="connsiteY19" fmla="*/ 599441 h 125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8843" h="1253928">
                  <a:moveTo>
                    <a:pt x="1148843" y="599441"/>
                  </a:moveTo>
                  <a:cubicBezTo>
                    <a:pt x="1148843" y="599441"/>
                    <a:pt x="973621" y="150356"/>
                    <a:pt x="967049" y="139440"/>
                  </a:cubicBezTo>
                  <a:lnTo>
                    <a:pt x="966306" y="137268"/>
                  </a:lnTo>
                  <a:cubicBezTo>
                    <a:pt x="944418" y="99321"/>
                    <a:pt x="910813" y="70803"/>
                    <a:pt x="864065" y="56230"/>
                  </a:cubicBezTo>
                  <a:lnTo>
                    <a:pt x="711474" y="13887"/>
                  </a:lnTo>
                  <a:lnTo>
                    <a:pt x="672041" y="2915"/>
                  </a:lnTo>
                  <a:lnTo>
                    <a:pt x="332512" y="0"/>
                  </a:lnTo>
                  <a:lnTo>
                    <a:pt x="272619" y="12401"/>
                  </a:lnTo>
                  <a:lnTo>
                    <a:pt x="108313" y="48177"/>
                  </a:lnTo>
                  <a:cubicBezTo>
                    <a:pt x="33847" y="64237"/>
                    <a:pt x="-12902" y="137274"/>
                    <a:pt x="3157" y="211741"/>
                  </a:cubicBezTo>
                  <a:cubicBezTo>
                    <a:pt x="26531" y="316154"/>
                    <a:pt x="46248" y="413995"/>
                    <a:pt x="46248" y="413995"/>
                  </a:cubicBezTo>
                  <a:lnTo>
                    <a:pt x="96654" y="727977"/>
                  </a:lnTo>
                  <a:cubicBezTo>
                    <a:pt x="108313" y="786384"/>
                    <a:pt x="114200" y="846277"/>
                    <a:pt x="109799" y="905427"/>
                  </a:cubicBezTo>
                  <a:cubicBezTo>
                    <a:pt x="98140" y="1071162"/>
                    <a:pt x="49277" y="1253928"/>
                    <a:pt x="49277" y="1253928"/>
                  </a:cubicBezTo>
                  <a:lnTo>
                    <a:pt x="955219" y="1253928"/>
                  </a:lnTo>
                  <a:cubicBezTo>
                    <a:pt x="955219" y="1253928"/>
                    <a:pt x="847320" y="910514"/>
                    <a:pt x="896240" y="741864"/>
                  </a:cubicBezTo>
                  <a:lnTo>
                    <a:pt x="925444" y="651338"/>
                  </a:lnTo>
                  <a:lnTo>
                    <a:pt x="1006540" y="788779"/>
                  </a:lnTo>
                  <a:cubicBezTo>
                    <a:pt x="1030657" y="836956"/>
                    <a:pt x="1077349" y="857993"/>
                    <a:pt x="1127012" y="835361"/>
                  </a:cubicBezTo>
                  <a:lnTo>
                    <a:pt x="1148843" y="599441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68EDC54-5289-736C-4F9F-7CB0C05D29F8}"/>
                </a:ext>
              </a:extLst>
            </p:cNvPr>
            <p:cNvSpPr/>
            <p:nvPr/>
          </p:nvSpPr>
          <p:spPr>
            <a:xfrm>
              <a:off x="5083930" y="4826483"/>
              <a:ext cx="322928" cy="760095"/>
            </a:xfrm>
            <a:custGeom>
              <a:avLst/>
              <a:gdLst>
                <a:gd name="connsiteX0" fmla="*/ 0 w 322928"/>
                <a:gd name="connsiteY0" fmla="*/ 521208 h 760095"/>
                <a:gd name="connsiteX1" fmla="*/ 108757 w 322928"/>
                <a:gd name="connsiteY1" fmla="*/ 703860 h 760095"/>
                <a:gd name="connsiteX2" fmla="*/ 207740 w 322928"/>
                <a:gd name="connsiteY2" fmla="*/ 760095 h 760095"/>
                <a:gd name="connsiteX3" fmla="*/ 322612 w 322928"/>
                <a:gd name="connsiteY3" fmla="*/ 636480 h 760095"/>
                <a:gd name="connsiteX4" fmla="*/ 310268 w 322928"/>
                <a:gd name="connsiteY4" fmla="*/ 468173 h 760095"/>
                <a:gd name="connsiteX5" fmla="*/ 281007 w 322928"/>
                <a:gd name="connsiteY5" fmla="*/ 2572 h 760095"/>
                <a:gd name="connsiteX6" fmla="*/ 137103 w 322928"/>
                <a:gd name="connsiteY6" fmla="*/ 0 h 760095"/>
                <a:gd name="connsiteX7" fmla="*/ 98298 w 322928"/>
                <a:gd name="connsiteY7" fmla="*/ 362445 h 7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928" h="760095">
                  <a:moveTo>
                    <a:pt x="0" y="521208"/>
                  </a:moveTo>
                  <a:lnTo>
                    <a:pt x="108757" y="703860"/>
                  </a:lnTo>
                  <a:cubicBezTo>
                    <a:pt x="129502" y="738721"/>
                    <a:pt x="167107" y="760095"/>
                    <a:pt x="207740" y="760095"/>
                  </a:cubicBezTo>
                  <a:cubicBezTo>
                    <a:pt x="274663" y="760095"/>
                    <a:pt x="327527" y="703231"/>
                    <a:pt x="322612" y="636480"/>
                  </a:cubicBezTo>
                  <a:lnTo>
                    <a:pt x="310268" y="468173"/>
                  </a:lnTo>
                  <a:lnTo>
                    <a:pt x="281007" y="2572"/>
                  </a:lnTo>
                  <a:lnTo>
                    <a:pt x="137103" y="0"/>
                  </a:lnTo>
                  <a:lnTo>
                    <a:pt x="98298" y="362445"/>
                  </a:ln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7AF0996-95D7-23F3-E54D-A3FD083C217A}"/>
                </a:ext>
              </a:extLst>
            </p:cNvPr>
            <p:cNvSpPr/>
            <p:nvPr/>
          </p:nvSpPr>
          <p:spPr>
            <a:xfrm>
              <a:off x="5217375" y="4827569"/>
              <a:ext cx="149733" cy="36233"/>
            </a:xfrm>
            <a:custGeom>
              <a:avLst/>
              <a:gdLst>
                <a:gd name="connsiteX0" fmla="*/ 0 w 149733"/>
                <a:gd name="connsiteY0" fmla="*/ 32918 h 36233"/>
                <a:gd name="connsiteX1" fmla="*/ 149733 w 149733"/>
                <a:gd name="connsiteY1" fmla="*/ 36233 h 36233"/>
                <a:gd name="connsiteX2" fmla="*/ 147504 w 149733"/>
                <a:gd name="connsiteY2" fmla="*/ 1486 h 36233"/>
                <a:gd name="connsiteX3" fmla="*/ 3486 w 149733"/>
                <a:gd name="connsiteY3" fmla="*/ 0 h 36233"/>
                <a:gd name="connsiteX4" fmla="*/ 0 w 149733"/>
                <a:gd name="connsiteY4" fmla="*/ 32918 h 3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33" h="36233">
                  <a:moveTo>
                    <a:pt x="0" y="32918"/>
                  </a:moveTo>
                  <a:lnTo>
                    <a:pt x="149733" y="36233"/>
                  </a:lnTo>
                  <a:lnTo>
                    <a:pt x="147504" y="1486"/>
                  </a:lnTo>
                  <a:lnTo>
                    <a:pt x="3486" y="0"/>
                  </a:lnTo>
                  <a:lnTo>
                    <a:pt x="0" y="32918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801B1C8-94B5-9016-472E-495D2BBA94DE}"/>
                </a:ext>
              </a:extLst>
            </p:cNvPr>
            <p:cNvSpPr/>
            <p:nvPr/>
          </p:nvSpPr>
          <p:spPr>
            <a:xfrm>
              <a:off x="5245172" y="4903486"/>
              <a:ext cx="24816" cy="24816"/>
            </a:xfrm>
            <a:custGeom>
              <a:avLst/>
              <a:gdLst>
                <a:gd name="connsiteX0" fmla="*/ 16894 w 24816"/>
                <a:gd name="connsiteY0" fmla="*/ 835 h 24816"/>
                <a:gd name="connsiteX1" fmla="*/ 23981 w 24816"/>
                <a:gd name="connsiteY1" fmla="*/ 16894 h 24816"/>
                <a:gd name="connsiteX2" fmla="*/ 7922 w 24816"/>
                <a:gd name="connsiteY2" fmla="*/ 23981 h 24816"/>
                <a:gd name="connsiteX3" fmla="*/ 835 w 24816"/>
                <a:gd name="connsiteY3" fmla="*/ 7922 h 24816"/>
                <a:gd name="connsiteX4" fmla="*/ 16894 w 24816"/>
                <a:gd name="connsiteY4" fmla="*/ 835 h 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6" h="24816">
                  <a:moveTo>
                    <a:pt x="16894" y="835"/>
                  </a:moveTo>
                  <a:cubicBezTo>
                    <a:pt x="23295" y="3293"/>
                    <a:pt x="26438" y="10494"/>
                    <a:pt x="23981" y="16894"/>
                  </a:cubicBezTo>
                  <a:cubicBezTo>
                    <a:pt x="21524" y="23295"/>
                    <a:pt x="14323" y="26439"/>
                    <a:pt x="7922" y="23981"/>
                  </a:cubicBezTo>
                  <a:cubicBezTo>
                    <a:pt x="1521" y="21524"/>
                    <a:pt x="-1622" y="14323"/>
                    <a:pt x="835" y="7922"/>
                  </a:cubicBezTo>
                  <a:cubicBezTo>
                    <a:pt x="3350" y="1521"/>
                    <a:pt x="10551" y="-1622"/>
                    <a:pt x="16894" y="83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266D3D2-911A-BDEE-31F4-81001106E94C}"/>
                </a:ext>
              </a:extLst>
            </p:cNvPr>
            <p:cNvSpPr/>
            <p:nvPr/>
          </p:nvSpPr>
          <p:spPr>
            <a:xfrm>
              <a:off x="5311800" y="5031833"/>
              <a:ext cx="24034" cy="50440"/>
            </a:xfrm>
            <a:custGeom>
              <a:avLst/>
              <a:gdLst>
                <a:gd name="connsiteX0" fmla="*/ 19704 w 24034"/>
                <a:gd name="connsiteY0" fmla="*/ 447 h 50440"/>
                <a:gd name="connsiteX1" fmla="*/ 23704 w 24034"/>
                <a:gd name="connsiteY1" fmla="*/ 8277 h 50440"/>
                <a:gd name="connsiteX2" fmla="*/ 12160 w 24034"/>
                <a:gd name="connsiteY2" fmla="*/ 46110 h 50440"/>
                <a:gd name="connsiteX3" fmla="*/ 4331 w 24034"/>
                <a:gd name="connsiteY3" fmla="*/ 50110 h 50440"/>
                <a:gd name="connsiteX4" fmla="*/ 330 w 24034"/>
                <a:gd name="connsiteY4" fmla="*/ 42281 h 50440"/>
                <a:gd name="connsiteX5" fmla="*/ 11874 w 24034"/>
                <a:gd name="connsiteY5" fmla="*/ 4448 h 50440"/>
                <a:gd name="connsiteX6" fmla="*/ 19704 w 24034"/>
                <a:gd name="connsiteY6" fmla="*/ 447 h 5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34" h="50440">
                  <a:moveTo>
                    <a:pt x="19704" y="447"/>
                  </a:moveTo>
                  <a:cubicBezTo>
                    <a:pt x="23133" y="1761"/>
                    <a:pt x="24790" y="5534"/>
                    <a:pt x="23704" y="8277"/>
                  </a:cubicBezTo>
                  <a:lnTo>
                    <a:pt x="12160" y="46110"/>
                  </a:lnTo>
                  <a:cubicBezTo>
                    <a:pt x="10846" y="49539"/>
                    <a:pt x="7074" y="51196"/>
                    <a:pt x="4331" y="50110"/>
                  </a:cubicBezTo>
                  <a:cubicBezTo>
                    <a:pt x="902" y="48796"/>
                    <a:pt x="-756" y="45024"/>
                    <a:pt x="330" y="42281"/>
                  </a:cubicBezTo>
                  <a:lnTo>
                    <a:pt x="11874" y="4448"/>
                  </a:lnTo>
                  <a:cubicBezTo>
                    <a:pt x="12503" y="790"/>
                    <a:pt x="16275" y="-867"/>
                    <a:pt x="19704" y="447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CC9115E-2251-382A-C169-6ADA1A6462F1}"/>
                </a:ext>
              </a:extLst>
            </p:cNvPr>
            <p:cNvSpPr/>
            <p:nvPr/>
          </p:nvSpPr>
          <p:spPr>
            <a:xfrm>
              <a:off x="4421619" y="4705159"/>
              <a:ext cx="460057" cy="170821"/>
            </a:xfrm>
            <a:custGeom>
              <a:avLst/>
              <a:gdLst>
                <a:gd name="connsiteX0" fmla="*/ 217627 w 460057"/>
                <a:gd name="connsiteY0" fmla="*/ 170078 h 170821"/>
                <a:gd name="connsiteX1" fmla="*/ 230772 w 460057"/>
                <a:gd name="connsiteY1" fmla="*/ 170821 h 170821"/>
                <a:gd name="connsiteX2" fmla="*/ 419881 w 460057"/>
                <a:gd name="connsiteY2" fmla="*/ 69323 h 170821"/>
                <a:gd name="connsiteX3" fmla="*/ 460058 w 460057"/>
                <a:gd name="connsiteY3" fmla="*/ 9430 h 170821"/>
                <a:gd name="connsiteX4" fmla="*/ 449085 w 460057"/>
                <a:gd name="connsiteY4" fmla="*/ 6515 h 170821"/>
                <a:gd name="connsiteX5" fmla="*/ 429368 w 460057"/>
                <a:gd name="connsiteY5" fmla="*/ 686 h 170821"/>
                <a:gd name="connsiteX6" fmla="*/ 162135 w 460057"/>
                <a:gd name="connsiteY6" fmla="*/ 15316 h 170821"/>
                <a:gd name="connsiteX7" fmla="*/ 34347 w 460057"/>
                <a:gd name="connsiteY7" fmla="*/ 0 h 170821"/>
                <a:gd name="connsiteX8" fmla="*/ 10973 w 460057"/>
                <a:gd name="connsiteY8" fmla="*/ 5086 h 170821"/>
                <a:gd name="connsiteX9" fmla="*/ 0 w 460057"/>
                <a:gd name="connsiteY9" fmla="*/ 7258 h 170821"/>
                <a:gd name="connsiteX10" fmla="*/ 5086 w 460057"/>
                <a:gd name="connsiteY10" fmla="*/ 14573 h 170821"/>
                <a:gd name="connsiteX11" fmla="*/ 44520 w 460057"/>
                <a:gd name="connsiteY11" fmla="*/ 70809 h 170821"/>
                <a:gd name="connsiteX12" fmla="*/ 217627 w 460057"/>
                <a:gd name="connsiteY12" fmla="*/ 170078 h 170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0057" h="170821">
                  <a:moveTo>
                    <a:pt x="217627" y="170078"/>
                  </a:moveTo>
                  <a:cubicBezTo>
                    <a:pt x="222028" y="170821"/>
                    <a:pt x="226371" y="170821"/>
                    <a:pt x="230772" y="170821"/>
                  </a:cubicBezTo>
                  <a:cubicBezTo>
                    <a:pt x="306724" y="170821"/>
                    <a:pt x="376790" y="131388"/>
                    <a:pt x="419881" y="69323"/>
                  </a:cubicBezTo>
                  <a:lnTo>
                    <a:pt x="460058" y="9430"/>
                  </a:lnTo>
                  <a:lnTo>
                    <a:pt x="449085" y="6515"/>
                  </a:lnTo>
                  <a:lnTo>
                    <a:pt x="429368" y="686"/>
                  </a:lnTo>
                  <a:lnTo>
                    <a:pt x="162135" y="15316"/>
                  </a:lnTo>
                  <a:lnTo>
                    <a:pt x="34347" y="0"/>
                  </a:lnTo>
                  <a:lnTo>
                    <a:pt x="10973" y="5086"/>
                  </a:lnTo>
                  <a:lnTo>
                    <a:pt x="0" y="7258"/>
                  </a:lnTo>
                  <a:lnTo>
                    <a:pt x="5086" y="14573"/>
                  </a:lnTo>
                  <a:lnTo>
                    <a:pt x="44520" y="70809"/>
                  </a:lnTo>
                  <a:cubicBezTo>
                    <a:pt x="84010" y="128473"/>
                    <a:pt x="147504" y="165735"/>
                    <a:pt x="217627" y="170078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AC189C7-ABE6-E5D0-880A-5FFDF3A47779}"/>
                </a:ext>
              </a:extLst>
            </p:cNvPr>
            <p:cNvSpPr/>
            <p:nvPr/>
          </p:nvSpPr>
          <p:spPr>
            <a:xfrm>
              <a:off x="4282916" y="4200805"/>
              <a:ext cx="314363" cy="596760"/>
            </a:xfrm>
            <a:custGeom>
              <a:avLst/>
              <a:gdLst>
                <a:gd name="connsiteX0" fmla="*/ 0 w 314363"/>
                <a:gd name="connsiteY0" fmla="*/ 459829 h 596760"/>
                <a:gd name="connsiteX1" fmla="*/ 86582 w 314363"/>
                <a:gd name="connsiteY1" fmla="*/ 173050 h 596760"/>
                <a:gd name="connsiteX2" fmla="*/ 242430 w 314363"/>
                <a:gd name="connsiteY2" fmla="*/ 0 h 596760"/>
                <a:gd name="connsiteX3" fmla="*/ 228657 w 314363"/>
                <a:gd name="connsiteY3" fmla="*/ 104470 h 596760"/>
                <a:gd name="connsiteX4" fmla="*/ 312953 w 314363"/>
                <a:gd name="connsiteY4" fmla="*/ 381990 h 596760"/>
                <a:gd name="connsiteX5" fmla="*/ 284779 w 314363"/>
                <a:gd name="connsiteY5" fmla="*/ 523437 h 596760"/>
                <a:gd name="connsiteX6" fmla="*/ 245517 w 314363"/>
                <a:gd name="connsiteY6" fmla="*/ 552126 h 596760"/>
                <a:gd name="connsiteX7" fmla="*/ 148590 w 314363"/>
                <a:gd name="connsiteY7" fmla="*/ 596760 h 596760"/>
                <a:gd name="connsiteX8" fmla="*/ 0 w 314363"/>
                <a:gd name="connsiteY8" fmla="*/ 459829 h 596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363" h="596760">
                  <a:moveTo>
                    <a:pt x="0" y="459829"/>
                  </a:moveTo>
                  <a:cubicBezTo>
                    <a:pt x="0" y="459829"/>
                    <a:pt x="218942" y="423481"/>
                    <a:pt x="86582" y="173050"/>
                  </a:cubicBezTo>
                  <a:lnTo>
                    <a:pt x="242430" y="0"/>
                  </a:lnTo>
                  <a:cubicBezTo>
                    <a:pt x="242430" y="0"/>
                    <a:pt x="208255" y="15888"/>
                    <a:pt x="228657" y="104470"/>
                  </a:cubicBezTo>
                  <a:cubicBezTo>
                    <a:pt x="246602" y="182480"/>
                    <a:pt x="296780" y="282321"/>
                    <a:pt x="312953" y="381990"/>
                  </a:cubicBezTo>
                  <a:cubicBezTo>
                    <a:pt x="317468" y="409766"/>
                    <a:pt x="311925" y="482575"/>
                    <a:pt x="284779" y="523437"/>
                  </a:cubicBezTo>
                  <a:cubicBezTo>
                    <a:pt x="273006" y="541211"/>
                    <a:pt x="245517" y="552126"/>
                    <a:pt x="245517" y="552126"/>
                  </a:cubicBezTo>
                  <a:lnTo>
                    <a:pt x="148590" y="596760"/>
                  </a:lnTo>
                  <a:lnTo>
                    <a:pt x="0" y="459829"/>
                  </a:ln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3862994-FFD7-7BC6-C22B-750E5517C951}"/>
                </a:ext>
              </a:extLst>
            </p:cNvPr>
            <p:cNvSpPr/>
            <p:nvPr/>
          </p:nvSpPr>
          <p:spPr>
            <a:xfrm>
              <a:off x="4069691" y="4076480"/>
              <a:ext cx="268659" cy="307659"/>
            </a:xfrm>
            <a:custGeom>
              <a:avLst/>
              <a:gdLst>
                <a:gd name="connsiteX0" fmla="*/ 268660 w 268659"/>
                <a:gd name="connsiteY0" fmla="*/ 51572 h 307659"/>
                <a:gd name="connsiteX1" fmla="*/ 120298 w 268659"/>
                <a:gd name="connsiteY1" fmla="*/ 3738 h 307659"/>
                <a:gd name="connsiteX2" fmla="*/ 3712 w 268659"/>
                <a:gd name="connsiteY2" fmla="*/ 187361 h 307659"/>
                <a:gd name="connsiteX3" fmla="*/ 187335 w 268659"/>
                <a:gd name="connsiteY3" fmla="*/ 303947 h 307659"/>
                <a:gd name="connsiteX4" fmla="*/ 252258 w 268659"/>
                <a:gd name="connsiteY4" fmla="*/ 272000 h 307659"/>
                <a:gd name="connsiteX5" fmla="*/ 216996 w 268659"/>
                <a:gd name="connsiteY5" fmla="*/ 203306 h 307659"/>
                <a:gd name="connsiteX6" fmla="*/ 268660 w 268659"/>
                <a:gd name="connsiteY6" fmla="*/ 51572 h 30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659" h="307659">
                  <a:moveTo>
                    <a:pt x="268660" y="51572"/>
                  </a:moveTo>
                  <a:cubicBezTo>
                    <a:pt x="232770" y="11339"/>
                    <a:pt x="176705" y="-8892"/>
                    <a:pt x="120298" y="3738"/>
                  </a:cubicBezTo>
                  <a:cubicBezTo>
                    <a:pt x="37431" y="22254"/>
                    <a:pt x="-14747" y="104379"/>
                    <a:pt x="3712" y="187361"/>
                  </a:cubicBezTo>
                  <a:cubicBezTo>
                    <a:pt x="22229" y="270228"/>
                    <a:pt x="104354" y="322406"/>
                    <a:pt x="187335" y="303947"/>
                  </a:cubicBezTo>
                  <a:cubicBezTo>
                    <a:pt x="212081" y="298403"/>
                    <a:pt x="234084" y="287202"/>
                    <a:pt x="252258" y="272000"/>
                  </a:cubicBezTo>
                  <a:cubicBezTo>
                    <a:pt x="235341" y="253083"/>
                    <a:pt x="222940" y="229766"/>
                    <a:pt x="216996" y="203306"/>
                  </a:cubicBezTo>
                  <a:cubicBezTo>
                    <a:pt x="203966" y="145127"/>
                    <a:pt x="225797" y="87291"/>
                    <a:pt x="268660" y="51572"/>
                  </a:cubicBez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A78ECB8-AC37-4686-E67A-5E5DD93EB836}"/>
                </a:ext>
              </a:extLst>
            </p:cNvPr>
            <p:cNvSpPr/>
            <p:nvPr/>
          </p:nvSpPr>
          <p:spPr>
            <a:xfrm>
              <a:off x="4282914" y="4128110"/>
              <a:ext cx="94335" cy="220370"/>
            </a:xfrm>
            <a:custGeom>
              <a:avLst/>
              <a:gdLst>
                <a:gd name="connsiteX0" fmla="*/ 90641 w 94335"/>
                <a:gd name="connsiteY0" fmla="*/ 68694 h 220370"/>
                <a:gd name="connsiteX1" fmla="*/ 55437 w 94335"/>
                <a:gd name="connsiteY1" fmla="*/ 0 h 220370"/>
                <a:gd name="connsiteX2" fmla="*/ 3716 w 94335"/>
                <a:gd name="connsiteY2" fmla="*/ 151676 h 220370"/>
                <a:gd name="connsiteX3" fmla="*/ 38978 w 94335"/>
                <a:gd name="connsiteY3" fmla="*/ 220370 h 220370"/>
                <a:gd name="connsiteX4" fmla="*/ 90641 w 94335"/>
                <a:gd name="connsiteY4" fmla="*/ 68694 h 220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35" h="220370">
                  <a:moveTo>
                    <a:pt x="90641" y="68694"/>
                  </a:moveTo>
                  <a:cubicBezTo>
                    <a:pt x="84698" y="42234"/>
                    <a:pt x="72296" y="18917"/>
                    <a:pt x="55437" y="0"/>
                  </a:cubicBezTo>
                  <a:cubicBezTo>
                    <a:pt x="12631" y="35719"/>
                    <a:pt x="-9257" y="93498"/>
                    <a:pt x="3716" y="151676"/>
                  </a:cubicBezTo>
                  <a:cubicBezTo>
                    <a:pt x="9660" y="178137"/>
                    <a:pt x="22061" y="201454"/>
                    <a:pt x="38978" y="220370"/>
                  </a:cubicBezTo>
                  <a:cubicBezTo>
                    <a:pt x="81726" y="184595"/>
                    <a:pt x="103557" y="126816"/>
                    <a:pt x="90641" y="6869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153CA2F-5860-A445-19E3-CE04729B51BA}"/>
                </a:ext>
              </a:extLst>
            </p:cNvPr>
            <p:cNvSpPr/>
            <p:nvPr/>
          </p:nvSpPr>
          <p:spPr>
            <a:xfrm>
              <a:off x="4333621" y="4010572"/>
              <a:ext cx="345200" cy="465913"/>
            </a:xfrm>
            <a:custGeom>
              <a:avLst/>
              <a:gdLst>
                <a:gd name="connsiteX0" fmla="*/ 240074 w 345200"/>
                <a:gd name="connsiteY0" fmla="*/ 380 h 465913"/>
                <a:gd name="connsiteX1" fmla="*/ 173380 w 345200"/>
                <a:gd name="connsiteY1" fmla="*/ 35699 h 465913"/>
                <a:gd name="connsiteX2" fmla="*/ 156749 w 345200"/>
                <a:gd name="connsiteY2" fmla="*/ 45872 h 465913"/>
                <a:gd name="connsiteX3" fmla="*/ 102914 w 345200"/>
                <a:gd name="connsiteY3" fmla="*/ 66503 h 465913"/>
                <a:gd name="connsiteX4" fmla="*/ 14331 w 345200"/>
                <a:gd name="connsiteY4" fmla="*/ 311048 h 465913"/>
                <a:gd name="connsiteX5" fmla="*/ 157149 w 345200"/>
                <a:gd name="connsiteY5" fmla="*/ 465810 h 465913"/>
                <a:gd name="connsiteX6" fmla="*/ 182466 w 345200"/>
                <a:gd name="connsiteY6" fmla="*/ 223951 h 465913"/>
                <a:gd name="connsiteX7" fmla="*/ 207384 w 345200"/>
                <a:gd name="connsiteY7" fmla="*/ 184403 h 465913"/>
                <a:gd name="connsiteX8" fmla="*/ 269506 w 345200"/>
                <a:gd name="connsiteY8" fmla="*/ 191319 h 465913"/>
                <a:gd name="connsiteX9" fmla="*/ 339800 w 345200"/>
                <a:gd name="connsiteY9" fmla="*/ 65074 h 465913"/>
                <a:gd name="connsiteX10" fmla="*/ 240074 w 345200"/>
                <a:gd name="connsiteY10" fmla="*/ 380 h 46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5200" h="465913">
                  <a:moveTo>
                    <a:pt x="240074" y="380"/>
                  </a:moveTo>
                  <a:cubicBezTo>
                    <a:pt x="212356" y="2895"/>
                    <a:pt x="189096" y="16382"/>
                    <a:pt x="173380" y="35699"/>
                  </a:cubicBezTo>
                  <a:cubicBezTo>
                    <a:pt x="169150" y="40957"/>
                    <a:pt x="163321" y="44557"/>
                    <a:pt x="156749" y="45872"/>
                  </a:cubicBezTo>
                  <a:cubicBezTo>
                    <a:pt x="145719" y="48043"/>
                    <a:pt x="127031" y="53130"/>
                    <a:pt x="102914" y="66503"/>
                  </a:cubicBezTo>
                  <a:cubicBezTo>
                    <a:pt x="15988" y="114623"/>
                    <a:pt x="-23445" y="196691"/>
                    <a:pt x="14331" y="311048"/>
                  </a:cubicBezTo>
                  <a:cubicBezTo>
                    <a:pt x="40106" y="389286"/>
                    <a:pt x="83254" y="444264"/>
                    <a:pt x="157149" y="465810"/>
                  </a:cubicBezTo>
                  <a:cubicBezTo>
                    <a:pt x="173436" y="470496"/>
                    <a:pt x="137775" y="314820"/>
                    <a:pt x="182466" y="223951"/>
                  </a:cubicBezTo>
                  <a:cubicBezTo>
                    <a:pt x="189667" y="209378"/>
                    <a:pt x="198183" y="196291"/>
                    <a:pt x="207384" y="184403"/>
                  </a:cubicBezTo>
                  <a:cubicBezTo>
                    <a:pt x="226129" y="193204"/>
                    <a:pt x="247731" y="196233"/>
                    <a:pt x="269506" y="191319"/>
                  </a:cubicBezTo>
                  <a:cubicBezTo>
                    <a:pt x="325227" y="178917"/>
                    <a:pt x="358946" y="120624"/>
                    <a:pt x="339800" y="65074"/>
                  </a:cubicBezTo>
                  <a:cubicBezTo>
                    <a:pt x="325456" y="23526"/>
                    <a:pt x="283736" y="-3563"/>
                    <a:pt x="240074" y="380"/>
                  </a:cubicBez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C6A1E96-E9C4-7D71-DEE9-41A23F51E1CB}"/>
                </a:ext>
              </a:extLst>
            </p:cNvPr>
            <p:cNvSpPr/>
            <p:nvPr/>
          </p:nvSpPr>
          <p:spPr>
            <a:xfrm>
              <a:off x="4454537" y="4355344"/>
              <a:ext cx="396506" cy="487043"/>
            </a:xfrm>
            <a:custGeom>
              <a:avLst/>
              <a:gdLst>
                <a:gd name="connsiteX0" fmla="*/ 295694 w 396506"/>
                <a:gd name="connsiteY0" fmla="*/ 0 h 487043"/>
                <a:gd name="connsiteX1" fmla="*/ 329298 w 396506"/>
                <a:gd name="connsiteY1" fmla="*/ 302323 h 487043"/>
                <a:gd name="connsiteX2" fmla="*/ 363645 w 396506"/>
                <a:gd name="connsiteY2" fmla="*/ 342500 h 487043"/>
                <a:gd name="connsiteX3" fmla="*/ 396506 w 396506"/>
                <a:gd name="connsiteY3" fmla="*/ 351244 h 487043"/>
                <a:gd name="connsiteX4" fmla="*/ 363645 w 396506"/>
                <a:gd name="connsiteY4" fmla="*/ 398678 h 487043"/>
                <a:gd name="connsiteX5" fmla="*/ 197910 w 396506"/>
                <a:gd name="connsiteY5" fmla="*/ 487032 h 487043"/>
                <a:gd name="connsiteX6" fmla="*/ 186252 w 396506"/>
                <a:gd name="connsiteY6" fmla="*/ 486289 h 487043"/>
                <a:gd name="connsiteX7" fmla="*/ 34347 w 396506"/>
                <a:gd name="connsiteY7" fmla="*/ 399421 h 487043"/>
                <a:gd name="connsiteX8" fmla="*/ 0 w 396506"/>
                <a:gd name="connsiteY8" fmla="*/ 349758 h 487043"/>
                <a:gd name="connsiteX9" fmla="*/ 29204 w 396506"/>
                <a:gd name="connsiteY9" fmla="*/ 341700 h 487043"/>
                <a:gd name="connsiteX10" fmla="*/ 63551 w 396506"/>
                <a:gd name="connsiteY10" fmla="*/ 297866 h 487043"/>
                <a:gd name="connsiteX11" fmla="*/ 70866 w 396506"/>
                <a:gd name="connsiteY11" fmla="*/ 43034 h 487043"/>
                <a:gd name="connsiteX12" fmla="*/ 295694 w 396506"/>
                <a:gd name="connsiteY12" fmla="*/ 0 h 48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6506" h="487043">
                  <a:moveTo>
                    <a:pt x="295694" y="0"/>
                  </a:moveTo>
                  <a:lnTo>
                    <a:pt x="329298" y="302323"/>
                  </a:lnTo>
                  <a:cubicBezTo>
                    <a:pt x="331470" y="321297"/>
                    <a:pt x="345357" y="337356"/>
                    <a:pt x="363645" y="342500"/>
                  </a:cubicBezTo>
                  <a:lnTo>
                    <a:pt x="396506" y="351244"/>
                  </a:lnTo>
                  <a:lnTo>
                    <a:pt x="363645" y="398678"/>
                  </a:lnTo>
                  <a:cubicBezTo>
                    <a:pt x="325698" y="453428"/>
                    <a:pt x="264319" y="487775"/>
                    <a:pt x="197910" y="487032"/>
                  </a:cubicBezTo>
                  <a:cubicBezTo>
                    <a:pt x="194253" y="486289"/>
                    <a:pt x="189852" y="486289"/>
                    <a:pt x="186252" y="486289"/>
                  </a:cubicBezTo>
                  <a:cubicBezTo>
                    <a:pt x="124930" y="482631"/>
                    <a:pt x="69437" y="449770"/>
                    <a:pt x="34347" y="399421"/>
                  </a:cubicBezTo>
                  <a:lnTo>
                    <a:pt x="0" y="349758"/>
                  </a:lnTo>
                  <a:lnTo>
                    <a:pt x="29204" y="341700"/>
                  </a:lnTo>
                  <a:cubicBezTo>
                    <a:pt x="48920" y="336613"/>
                    <a:pt x="62808" y="318325"/>
                    <a:pt x="63551" y="297866"/>
                  </a:cubicBezTo>
                  <a:lnTo>
                    <a:pt x="70866" y="43034"/>
                  </a:lnTo>
                  <a:lnTo>
                    <a:pt x="295694" y="0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AEEF501-2C59-F8C5-3A6E-7AD89801E1BC}"/>
                </a:ext>
              </a:extLst>
            </p:cNvPr>
            <p:cNvSpPr/>
            <p:nvPr/>
          </p:nvSpPr>
          <p:spPr>
            <a:xfrm>
              <a:off x="4467891" y="4123339"/>
              <a:ext cx="401094" cy="453503"/>
            </a:xfrm>
            <a:custGeom>
              <a:avLst/>
              <a:gdLst>
                <a:gd name="connsiteX0" fmla="*/ 389268 w 401094"/>
                <a:gd name="connsiteY0" fmla="*/ 231376 h 453503"/>
                <a:gd name="connsiteX1" fmla="*/ 311544 w 401094"/>
                <a:gd name="connsiteY1" fmla="*/ 42038 h 453503"/>
                <a:gd name="connsiteX2" fmla="*/ 222847 w 401094"/>
                <a:gd name="connsiteY2" fmla="*/ 5005 h 453503"/>
                <a:gd name="connsiteX3" fmla="*/ 32824 w 401094"/>
                <a:gd name="connsiteY3" fmla="*/ 82957 h 453503"/>
                <a:gd name="connsiteX4" fmla="*/ 4077 w 401094"/>
                <a:gd name="connsiteY4" fmla="*/ 151595 h 453503"/>
                <a:gd name="connsiteX5" fmla="*/ 87974 w 401094"/>
                <a:gd name="connsiteY5" fmla="*/ 355792 h 453503"/>
                <a:gd name="connsiteX6" fmla="*/ 292913 w 401094"/>
                <a:gd name="connsiteY6" fmla="*/ 441688 h 453503"/>
                <a:gd name="connsiteX7" fmla="*/ 303658 w 401094"/>
                <a:gd name="connsiteY7" fmla="*/ 437059 h 453503"/>
                <a:gd name="connsiteX8" fmla="*/ 389268 w 401094"/>
                <a:gd name="connsiteY8" fmla="*/ 231376 h 45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1094" h="453503">
                  <a:moveTo>
                    <a:pt x="389268" y="231376"/>
                  </a:moveTo>
                  <a:lnTo>
                    <a:pt x="311544" y="42038"/>
                  </a:lnTo>
                  <a:cubicBezTo>
                    <a:pt x="297543" y="7519"/>
                    <a:pt x="257366" y="-9054"/>
                    <a:pt x="222847" y="5005"/>
                  </a:cubicBezTo>
                  <a:lnTo>
                    <a:pt x="32824" y="82957"/>
                  </a:lnTo>
                  <a:cubicBezTo>
                    <a:pt x="5849" y="94273"/>
                    <a:pt x="-7239" y="124620"/>
                    <a:pt x="4077" y="151595"/>
                  </a:cubicBezTo>
                  <a:lnTo>
                    <a:pt x="87974" y="355792"/>
                  </a:lnTo>
                  <a:cubicBezTo>
                    <a:pt x="120949" y="436259"/>
                    <a:pt x="212446" y="474663"/>
                    <a:pt x="292913" y="441688"/>
                  </a:cubicBezTo>
                  <a:lnTo>
                    <a:pt x="303658" y="437059"/>
                  </a:lnTo>
                  <a:cubicBezTo>
                    <a:pt x="384068" y="404026"/>
                    <a:pt x="422187" y="311843"/>
                    <a:pt x="389268" y="231376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19BFFE8-383C-547E-32AE-37264E91AEAB}"/>
                </a:ext>
              </a:extLst>
            </p:cNvPr>
            <p:cNvSpPr/>
            <p:nvPr/>
          </p:nvSpPr>
          <p:spPr>
            <a:xfrm>
              <a:off x="4664392" y="4326369"/>
              <a:ext cx="33604" cy="33604"/>
            </a:xfrm>
            <a:custGeom>
              <a:avLst/>
              <a:gdLst>
                <a:gd name="connsiteX0" fmla="*/ 16802 w 33604"/>
                <a:gd name="connsiteY0" fmla="*/ 33604 h 33604"/>
                <a:gd name="connsiteX1" fmla="*/ 33604 w 33604"/>
                <a:gd name="connsiteY1" fmla="*/ 16802 h 33604"/>
                <a:gd name="connsiteX2" fmla="*/ 16802 w 33604"/>
                <a:gd name="connsiteY2" fmla="*/ 0 h 33604"/>
                <a:gd name="connsiteX3" fmla="*/ 0 w 33604"/>
                <a:gd name="connsiteY3" fmla="*/ 16802 h 33604"/>
                <a:gd name="connsiteX4" fmla="*/ 16802 w 33604"/>
                <a:gd name="connsiteY4" fmla="*/ 33604 h 3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04" h="33604">
                  <a:moveTo>
                    <a:pt x="16802" y="33604"/>
                  </a:moveTo>
                  <a:cubicBezTo>
                    <a:pt x="26083" y="33604"/>
                    <a:pt x="33604" y="26077"/>
                    <a:pt x="33604" y="16802"/>
                  </a:cubicBezTo>
                  <a:cubicBezTo>
                    <a:pt x="33604" y="7521"/>
                    <a:pt x="26083" y="0"/>
                    <a:pt x="16802" y="0"/>
                  </a:cubicBezTo>
                  <a:cubicBezTo>
                    <a:pt x="7521" y="0"/>
                    <a:pt x="0" y="7521"/>
                    <a:pt x="0" y="16802"/>
                  </a:cubicBezTo>
                  <a:cubicBezTo>
                    <a:pt x="0" y="26077"/>
                    <a:pt x="7521" y="33604"/>
                    <a:pt x="16802" y="33604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9477301-A129-26AC-7FF3-12E61E4A98E4}"/>
                </a:ext>
              </a:extLst>
            </p:cNvPr>
            <p:cNvSpPr/>
            <p:nvPr/>
          </p:nvSpPr>
          <p:spPr>
            <a:xfrm>
              <a:off x="4686509" y="4342314"/>
              <a:ext cx="7315" cy="7315"/>
            </a:xfrm>
            <a:custGeom>
              <a:avLst/>
              <a:gdLst>
                <a:gd name="connsiteX0" fmla="*/ 3658 w 7315"/>
                <a:gd name="connsiteY0" fmla="*/ 7315 h 7315"/>
                <a:gd name="connsiteX1" fmla="*/ 7315 w 7315"/>
                <a:gd name="connsiteY1" fmla="*/ 3658 h 7315"/>
                <a:gd name="connsiteX2" fmla="*/ 3658 w 7315"/>
                <a:gd name="connsiteY2" fmla="*/ 0 h 7315"/>
                <a:gd name="connsiteX3" fmla="*/ 0 w 7315"/>
                <a:gd name="connsiteY3" fmla="*/ 3658 h 7315"/>
                <a:gd name="connsiteX4" fmla="*/ 3658 w 7315"/>
                <a:gd name="connsiteY4" fmla="*/ 7315 h 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" h="7315">
                  <a:moveTo>
                    <a:pt x="3658" y="7315"/>
                  </a:moveTo>
                  <a:cubicBezTo>
                    <a:pt x="5681" y="7315"/>
                    <a:pt x="7315" y="5675"/>
                    <a:pt x="7315" y="3658"/>
                  </a:cubicBezTo>
                  <a:cubicBezTo>
                    <a:pt x="7315" y="1635"/>
                    <a:pt x="5681" y="0"/>
                    <a:pt x="3658" y="0"/>
                  </a:cubicBezTo>
                  <a:cubicBezTo>
                    <a:pt x="1640" y="0"/>
                    <a:pt x="0" y="1635"/>
                    <a:pt x="0" y="3658"/>
                  </a:cubicBezTo>
                  <a:cubicBezTo>
                    <a:pt x="0" y="5675"/>
                    <a:pt x="1640" y="7315"/>
                    <a:pt x="3658" y="73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45C121-D1BA-DCFB-4714-5DC85D4637B4}"/>
                </a:ext>
              </a:extLst>
            </p:cNvPr>
            <p:cNvSpPr/>
            <p:nvPr/>
          </p:nvSpPr>
          <p:spPr>
            <a:xfrm>
              <a:off x="4787950" y="4281672"/>
              <a:ext cx="33604" cy="33604"/>
            </a:xfrm>
            <a:custGeom>
              <a:avLst/>
              <a:gdLst>
                <a:gd name="connsiteX0" fmla="*/ 16802 w 33604"/>
                <a:gd name="connsiteY0" fmla="*/ 33604 h 33604"/>
                <a:gd name="connsiteX1" fmla="*/ 33604 w 33604"/>
                <a:gd name="connsiteY1" fmla="*/ 16802 h 33604"/>
                <a:gd name="connsiteX2" fmla="*/ 16802 w 33604"/>
                <a:gd name="connsiteY2" fmla="*/ 0 h 33604"/>
                <a:gd name="connsiteX3" fmla="*/ 0 w 33604"/>
                <a:gd name="connsiteY3" fmla="*/ 16802 h 33604"/>
                <a:gd name="connsiteX4" fmla="*/ 16802 w 33604"/>
                <a:gd name="connsiteY4" fmla="*/ 33604 h 3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04" h="33604">
                  <a:moveTo>
                    <a:pt x="16802" y="33604"/>
                  </a:moveTo>
                  <a:cubicBezTo>
                    <a:pt x="26083" y="33604"/>
                    <a:pt x="33604" y="26083"/>
                    <a:pt x="33604" y="16802"/>
                  </a:cubicBezTo>
                  <a:cubicBezTo>
                    <a:pt x="33604" y="7527"/>
                    <a:pt x="26083" y="0"/>
                    <a:pt x="16802" y="0"/>
                  </a:cubicBezTo>
                  <a:cubicBezTo>
                    <a:pt x="7521" y="0"/>
                    <a:pt x="0" y="7527"/>
                    <a:pt x="0" y="16802"/>
                  </a:cubicBezTo>
                  <a:cubicBezTo>
                    <a:pt x="0" y="26083"/>
                    <a:pt x="7521" y="33604"/>
                    <a:pt x="16802" y="33604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2983B09-F063-BE75-750D-FD1E5204E2C7}"/>
                </a:ext>
              </a:extLst>
            </p:cNvPr>
            <p:cNvSpPr/>
            <p:nvPr/>
          </p:nvSpPr>
          <p:spPr>
            <a:xfrm>
              <a:off x="4811210" y="4296416"/>
              <a:ext cx="7315" cy="7315"/>
            </a:xfrm>
            <a:custGeom>
              <a:avLst/>
              <a:gdLst>
                <a:gd name="connsiteX0" fmla="*/ 3658 w 7315"/>
                <a:gd name="connsiteY0" fmla="*/ 7315 h 7315"/>
                <a:gd name="connsiteX1" fmla="*/ 7315 w 7315"/>
                <a:gd name="connsiteY1" fmla="*/ 3658 h 7315"/>
                <a:gd name="connsiteX2" fmla="*/ 3658 w 7315"/>
                <a:gd name="connsiteY2" fmla="*/ 0 h 7315"/>
                <a:gd name="connsiteX3" fmla="*/ 0 w 7315"/>
                <a:gd name="connsiteY3" fmla="*/ 3658 h 7315"/>
                <a:gd name="connsiteX4" fmla="*/ 3658 w 7315"/>
                <a:gd name="connsiteY4" fmla="*/ 7315 h 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" h="7315">
                  <a:moveTo>
                    <a:pt x="3658" y="7315"/>
                  </a:moveTo>
                  <a:cubicBezTo>
                    <a:pt x="5681" y="7315"/>
                    <a:pt x="7315" y="5681"/>
                    <a:pt x="7315" y="3658"/>
                  </a:cubicBezTo>
                  <a:cubicBezTo>
                    <a:pt x="7315" y="1640"/>
                    <a:pt x="5681" y="0"/>
                    <a:pt x="3658" y="0"/>
                  </a:cubicBezTo>
                  <a:cubicBezTo>
                    <a:pt x="1640" y="0"/>
                    <a:pt x="0" y="1640"/>
                    <a:pt x="0" y="3658"/>
                  </a:cubicBezTo>
                  <a:cubicBezTo>
                    <a:pt x="0" y="5681"/>
                    <a:pt x="1640" y="7315"/>
                    <a:pt x="3658" y="73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71ACC33-7C9A-82BC-A53C-97397A150FFC}"/>
                </a:ext>
              </a:extLst>
            </p:cNvPr>
            <p:cNvSpPr/>
            <p:nvPr/>
          </p:nvSpPr>
          <p:spPr>
            <a:xfrm>
              <a:off x="4746762" y="4370911"/>
              <a:ext cx="39802" cy="47281"/>
            </a:xfrm>
            <a:custGeom>
              <a:avLst/>
              <a:gdLst>
                <a:gd name="connsiteX0" fmla="*/ 38331 w 39802"/>
                <a:gd name="connsiteY0" fmla="*/ 12151 h 47281"/>
                <a:gd name="connsiteX1" fmla="*/ 11299 w 39802"/>
                <a:gd name="connsiteY1" fmla="*/ 1750 h 47281"/>
                <a:gd name="connsiteX2" fmla="*/ 8899 w 39802"/>
                <a:gd name="connsiteY2" fmla="*/ 8036 h 47281"/>
                <a:gd name="connsiteX3" fmla="*/ 15185 w 39802"/>
                <a:gd name="connsiteY3" fmla="*/ 10437 h 47281"/>
                <a:gd name="connsiteX4" fmla="*/ 28730 w 39802"/>
                <a:gd name="connsiteY4" fmla="*/ 15637 h 47281"/>
                <a:gd name="connsiteX5" fmla="*/ 23530 w 39802"/>
                <a:gd name="connsiteY5" fmla="*/ 29182 h 47281"/>
                <a:gd name="connsiteX6" fmla="*/ 2727 w 39802"/>
                <a:gd name="connsiteY6" fmla="*/ 38269 h 47281"/>
                <a:gd name="connsiteX7" fmla="*/ 326 w 39802"/>
                <a:gd name="connsiteY7" fmla="*/ 44555 h 47281"/>
                <a:gd name="connsiteX8" fmla="*/ 6613 w 39802"/>
                <a:gd name="connsiteY8" fmla="*/ 46956 h 47281"/>
                <a:gd name="connsiteX9" fmla="*/ 27416 w 39802"/>
                <a:gd name="connsiteY9" fmla="*/ 37869 h 47281"/>
                <a:gd name="connsiteX10" fmla="*/ 38331 w 39802"/>
                <a:gd name="connsiteY10" fmla="*/ 12151 h 4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802" h="47281">
                  <a:moveTo>
                    <a:pt x="38331" y="12151"/>
                  </a:moveTo>
                  <a:cubicBezTo>
                    <a:pt x="33702" y="1407"/>
                    <a:pt x="21358" y="-2651"/>
                    <a:pt x="11299" y="1750"/>
                  </a:cubicBezTo>
                  <a:cubicBezTo>
                    <a:pt x="9242" y="2493"/>
                    <a:pt x="7927" y="5293"/>
                    <a:pt x="8899" y="8036"/>
                  </a:cubicBezTo>
                  <a:cubicBezTo>
                    <a:pt x="9642" y="10094"/>
                    <a:pt x="12442" y="11408"/>
                    <a:pt x="15185" y="10437"/>
                  </a:cubicBezTo>
                  <a:cubicBezTo>
                    <a:pt x="20443" y="7750"/>
                    <a:pt x="26044" y="10379"/>
                    <a:pt x="28730" y="15637"/>
                  </a:cubicBezTo>
                  <a:cubicBezTo>
                    <a:pt x="31416" y="20895"/>
                    <a:pt x="28787" y="26496"/>
                    <a:pt x="23530" y="29182"/>
                  </a:cubicBezTo>
                  <a:lnTo>
                    <a:pt x="2727" y="38269"/>
                  </a:lnTo>
                  <a:cubicBezTo>
                    <a:pt x="670" y="39012"/>
                    <a:pt x="-645" y="41812"/>
                    <a:pt x="326" y="44555"/>
                  </a:cubicBezTo>
                  <a:cubicBezTo>
                    <a:pt x="1069" y="46612"/>
                    <a:pt x="3870" y="47927"/>
                    <a:pt x="6613" y="46956"/>
                  </a:cubicBezTo>
                  <a:lnTo>
                    <a:pt x="27416" y="37869"/>
                  </a:lnTo>
                  <a:cubicBezTo>
                    <a:pt x="37474" y="33411"/>
                    <a:pt x="42503" y="21524"/>
                    <a:pt x="38331" y="12151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64C8E9C-06F9-A86A-9557-F1A01A935050}"/>
                </a:ext>
              </a:extLst>
            </p:cNvPr>
            <p:cNvSpPr/>
            <p:nvPr/>
          </p:nvSpPr>
          <p:spPr>
            <a:xfrm>
              <a:off x="4355251" y="3994207"/>
              <a:ext cx="486248" cy="456219"/>
            </a:xfrm>
            <a:custGeom>
              <a:avLst/>
              <a:gdLst>
                <a:gd name="connsiteX0" fmla="*/ 486249 w 486248"/>
                <a:gd name="connsiteY0" fmla="*/ 244266 h 456219"/>
                <a:gd name="connsiteX1" fmla="*/ 472361 w 486248"/>
                <a:gd name="connsiteY1" fmla="*/ 289643 h 456219"/>
                <a:gd name="connsiteX2" fmla="*/ 434757 w 486248"/>
                <a:gd name="connsiteY2" fmla="*/ 198431 h 456219"/>
                <a:gd name="connsiteX3" fmla="*/ 413325 w 486248"/>
                <a:gd name="connsiteY3" fmla="*/ 190659 h 456219"/>
                <a:gd name="connsiteX4" fmla="*/ 217644 w 486248"/>
                <a:gd name="connsiteY4" fmla="*/ 207804 h 456219"/>
                <a:gd name="connsiteX5" fmla="*/ 164837 w 486248"/>
                <a:gd name="connsiteY5" fmla="*/ 293643 h 456219"/>
                <a:gd name="connsiteX6" fmla="*/ 175124 w 486248"/>
                <a:gd name="connsiteY6" fmla="*/ 317875 h 456219"/>
                <a:gd name="connsiteX7" fmla="*/ 193869 w 486248"/>
                <a:gd name="connsiteY7" fmla="*/ 401942 h 456219"/>
                <a:gd name="connsiteX8" fmla="*/ 178839 w 486248"/>
                <a:gd name="connsiteY8" fmla="*/ 409715 h 456219"/>
                <a:gd name="connsiteX9" fmla="*/ 151864 w 486248"/>
                <a:gd name="connsiteY9" fmla="*/ 393084 h 456219"/>
                <a:gd name="connsiteX10" fmla="*/ 129176 w 486248"/>
                <a:gd name="connsiteY10" fmla="*/ 454863 h 456219"/>
                <a:gd name="connsiteX11" fmla="*/ 48194 w 486248"/>
                <a:gd name="connsiteY11" fmla="*/ 357594 h 456219"/>
                <a:gd name="connsiteX12" fmla="*/ 15104 w 486248"/>
                <a:gd name="connsiteY12" fmla="*/ 356337 h 456219"/>
                <a:gd name="connsiteX13" fmla="*/ 21105 w 486248"/>
                <a:gd name="connsiteY13" fmla="*/ 310674 h 456219"/>
                <a:gd name="connsiteX14" fmla="*/ 33792 w 486248"/>
                <a:gd name="connsiteY14" fmla="*/ 107334 h 456219"/>
                <a:gd name="connsiteX15" fmla="*/ 401210 w 486248"/>
                <a:gd name="connsiteY15" fmla="*/ 86360 h 456219"/>
                <a:gd name="connsiteX16" fmla="*/ 414868 w 486248"/>
                <a:gd name="connsiteY16" fmla="*/ 96190 h 456219"/>
                <a:gd name="connsiteX17" fmla="*/ 471333 w 486248"/>
                <a:gd name="connsiteY17" fmla="*/ 164827 h 456219"/>
                <a:gd name="connsiteX18" fmla="*/ 486249 w 486248"/>
                <a:gd name="connsiteY18" fmla="*/ 244266 h 45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6248" h="456219">
                  <a:moveTo>
                    <a:pt x="486249" y="244266"/>
                  </a:moveTo>
                  <a:cubicBezTo>
                    <a:pt x="481162" y="270955"/>
                    <a:pt x="472361" y="289643"/>
                    <a:pt x="472361" y="289643"/>
                  </a:cubicBezTo>
                  <a:lnTo>
                    <a:pt x="434757" y="198431"/>
                  </a:lnTo>
                  <a:cubicBezTo>
                    <a:pt x="431556" y="189516"/>
                    <a:pt x="421041" y="186315"/>
                    <a:pt x="413325" y="190659"/>
                  </a:cubicBezTo>
                  <a:cubicBezTo>
                    <a:pt x="378921" y="209290"/>
                    <a:pt x="291882" y="247752"/>
                    <a:pt x="217644" y="207804"/>
                  </a:cubicBezTo>
                  <a:cubicBezTo>
                    <a:pt x="217644" y="207804"/>
                    <a:pt x="215644" y="266783"/>
                    <a:pt x="164837" y="293643"/>
                  </a:cubicBezTo>
                  <a:lnTo>
                    <a:pt x="175124" y="317875"/>
                  </a:lnTo>
                  <a:cubicBezTo>
                    <a:pt x="186154" y="344164"/>
                    <a:pt x="192669" y="372853"/>
                    <a:pt x="193869" y="401942"/>
                  </a:cubicBezTo>
                  <a:cubicBezTo>
                    <a:pt x="194270" y="409543"/>
                    <a:pt x="185183" y="414401"/>
                    <a:pt x="178839" y="409715"/>
                  </a:cubicBezTo>
                  <a:cubicBezTo>
                    <a:pt x="168495" y="402571"/>
                    <a:pt x="153007" y="391884"/>
                    <a:pt x="151864" y="393084"/>
                  </a:cubicBezTo>
                  <a:cubicBezTo>
                    <a:pt x="143120" y="403257"/>
                    <a:pt x="138662" y="466179"/>
                    <a:pt x="129176" y="454863"/>
                  </a:cubicBezTo>
                  <a:cubicBezTo>
                    <a:pt x="107287" y="428632"/>
                    <a:pt x="75283" y="395942"/>
                    <a:pt x="48194" y="357594"/>
                  </a:cubicBezTo>
                  <a:lnTo>
                    <a:pt x="15104" y="356337"/>
                  </a:lnTo>
                  <a:cubicBezTo>
                    <a:pt x="33735" y="334848"/>
                    <a:pt x="21105" y="310674"/>
                    <a:pt x="21105" y="310674"/>
                  </a:cubicBezTo>
                  <a:cubicBezTo>
                    <a:pt x="-5470" y="254267"/>
                    <a:pt x="-12728" y="187001"/>
                    <a:pt x="33792" y="107334"/>
                  </a:cubicBezTo>
                  <a:cubicBezTo>
                    <a:pt x="84713" y="3950"/>
                    <a:pt x="310112" y="-61373"/>
                    <a:pt x="401210" y="86360"/>
                  </a:cubicBezTo>
                  <a:cubicBezTo>
                    <a:pt x="403896" y="91618"/>
                    <a:pt x="409325" y="95847"/>
                    <a:pt x="414868" y="96190"/>
                  </a:cubicBezTo>
                  <a:cubicBezTo>
                    <a:pt x="430813" y="97390"/>
                    <a:pt x="454130" y="115106"/>
                    <a:pt x="471333" y="164827"/>
                  </a:cubicBezTo>
                  <a:cubicBezTo>
                    <a:pt x="476362" y="180772"/>
                    <a:pt x="486249" y="244266"/>
                    <a:pt x="486249" y="244266"/>
                  </a:cubicBez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8F2375C-4E4A-A1E6-79A3-6D0C280657B5}"/>
                </a:ext>
              </a:extLst>
            </p:cNvPr>
            <p:cNvSpPr/>
            <p:nvPr/>
          </p:nvSpPr>
          <p:spPr>
            <a:xfrm>
              <a:off x="4450866" y="4376067"/>
              <a:ext cx="106826" cy="128072"/>
            </a:xfrm>
            <a:custGeom>
              <a:avLst/>
              <a:gdLst>
                <a:gd name="connsiteX0" fmla="*/ 106827 w 106826"/>
                <a:gd name="connsiteY0" fmla="*/ 126781 h 128072"/>
                <a:gd name="connsiteX1" fmla="*/ 90996 w 106826"/>
                <a:gd name="connsiteY1" fmla="*/ 46256 h 128072"/>
                <a:gd name="connsiteX2" fmla="*/ 3157 w 106826"/>
                <a:gd name="connsiteY2" fmla="*/ 65687 h 128072"/>
                <a:gd name="connsiteX3" fmla="*/ 98826 w 106826"/>
                <a:gd name="connsiteY3" fmla="*/ 127409 h 128072"/>
                <a:gd name="connsiteX4" fmla="*/ 106827 w 106826"/>
                <a:gd name="connsiteY4" fmla="*/ 126781 h 12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26" h="128072">
                  <a:moveTo>
                    <a:pt x="106827" y="126781"/>
                  </a:moveTo>
                  <a:lnTo>
                    <a:pt x="90996" y="46256"/>
                  </a:lnTo>
                  <a:cubicBezTo>
                    <a:pt x="72880" y="-27696"/>
                    <a:pt x="-17932" y="-6893"/>
                    <a:pt x="3157" y="65687"/>
                  </a:cubicBezTo>
                  <a:cubicBezTo>
                    <a:pt x="24188" y="138954"/>
                    <a:pt x="98826" y="127409"/>
                    <a:pt x="98826" y="127409"/>
                  </a:cubicBezTo>
                  <a:lnTo>
                    <a:pt x="106827" y="126781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7A3400D-C6C9-11DA-FB50-A7E12FE05B8C}"/>
                </a:ext>
              </a:extLst>
            </p:cNvPr>
            <p:cNvSpPr/>
            <p:nvPr/>
          </p:nvSpPr>
          <p:spPr>
            <a:xfrm>
              <a:off x="4472254" y="4393271"/>
              <a:ext cx="54096" cy="55158"/>
            </a:xfrm>
            <a:custGeom>
              <a:avLst/>
              <a:gdLst>
                <a:gd name="connsiteX0" fmla="*/ 399 w 54096"/>
                <a:gd name="connsiteY0" fmla="*/ 14422 h 55158"/>
                <a:gd name="connsiteX1" fmla="*/ 6972 w 54096"/>
                <a:gd name="connsiteY1" fmla="*/ 15222 h 55158"/>
                <a:gd name="connsiteX2" fmla="*/ 21659 w 54096"/>
                <a:gd name="connsiteY2" fmla="*/ 9564 h 55158"/>
                <a:gd name="connsiteX3" fmla="*/ 33947 w 54096"/>
                <a:gd name="connsiteY3" fmla="*/ 18480 h 55158"/>
                <a:gd name="connsiteX4" fmla="*/ 42462 w 54096"/>
                <a:gd name="connsiteY4" fmla="*/ 41968 h 55158"/>
                <a:gd name="connsiteX5" fmla="*/ 43833 w 54096"/>
                <a:gd name="connsiteY5" fmla="*/ 50769 h 55158"/>
                <a:gd name="connsiteX6" fmla="*/ 54063 w 54096"/>
                <a:gd name="connsiteY6" fmla="*/ 49455 h 55158"/>
                <a:gd name="connsiteX7" fmla="*/ 53435 w 54096"/>
                <a:gd name="connsiteY7" fmla="*/ 41396 h 55158"/>
                <a:gd name="connsiteX8" fmla="*/ 42805 w 54096"/>
                <a:gd name="connsiteY8" fmla="*/ 13508 h 55158"/>
                <a:gd name="connsiteX9" fmla="*/ 24002 w 54096"/>
                <a:gd name="connsiteY9" fmla="*/ 134 h 55158"/>
                <a:gd name="connsiteX10" fmla="*/ 2000 w 54096"/>
                <a:gd name="connsiteY10" fmla="*/ 7907 h 55158"/>
                <a:gd name="connsiteX11" fmla="*/ 399 w 54096"/>
                <a:gd name="connsiteY11" fmla="*/ 14422 h 5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096" h="55158">
                  <a:moveTo>
                    <a:pt x="399" y="14422"/>
                  </a:moveTo>
                  <a:cubicBezTo>
                    <a:pt x="1828" y="16651"/>
                    <a:pt x="4743" y="16651"/>
                    <a:pt x="6972" y="15222"/>
                  </a:cubicBezTo>
                  <a:cubicBezTo>
                    <a:pt x="12115" y="10878"/>
                    <a:pt x="17259" y="8764"/>
                    <a:pt x="21659" y="9564"/>
                  </a:cubicBezTo>
                  <a:cubicBezTo>
                    <a:pt x="26060" y="9621"/>
                    <a:pt x="29660" y="13336"/>
                    <a:pt x="33947" y="18480"/>
                  </a:cubicBezTo>
                  <a:cubicBezTo>
                    <a:pt x="39719" y="25852"/>
                    <a:pt x="42462" y="39739"/>
                    <a:pt x="42462" y="41968"/>
                  </a:cubicBezTo>
                  <a:cubicBezTo>
                    <a:pt x="42462" y="41968"/>
                    <a:pt x="42462" y="41968"/>
                    <a:pt x="43833" y="50769"/>
                  </a:cubicBezTo>
                  <a:cubicBezTo>
                    <a:pt x="44462" y="58084"/>
                    <a:pt x="54749" y="55284"/>
                    <a:pt x="54063" y="49455"/>
                  </a:cubicBezTo>
                  <a:lnTo>
                    <a:pt x="53435" y="41396"/>
                  </a:lnTo>
                  <a:cubicBezTo>
                    <a:pt x="52120" y="31167"/>
                    <a:pt x="48577" y="21623"/>
                    <a:pt x="42805" y="13508"/>
                  </a:cubicBezTo>
                  <a:cubicBezTo>
                    <a:pt x="37775" y="5392"/>
                    <a:pt x="31260" y="934"/>
                    <a:pt x="24002" y="134"/>
                  </a:cubicBezTo>
                  <a:cubicBezTo>
                    <a:pt x="16744" y="-666"/>
                    <a:pt x="9372" y="2134"/>
                    <a:pt x="2000" y="7907"/>
                  </a:cubicBezTo>
                  <a:cubicBezTo>
                    <a:pt x="-286" y="9278"/>
                    <a:pt x="-286" y="12193"/>
                    <a:pt x="399" y="1442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895A42-115C-C275-0505-2B1E005BEFDE}"/>
                </a:ext>
              </a:extLst>
            </p:cNvPr>
            <p:cNvSpPr/>
            <p:nvPr/>
          </p:nvSpPr>
          <p:spPr>
            <a:xfrm>
              <a:off x="4598144" y="4240877"/>
              <a:ext cx="284116" cy="186487"/>
            </a:xfrm>
            <a:custGeom>
              <a:avLst/>
              <a:gdLst>
                <a:gd name="connsiteX0" fmla="*/ 189064 w 284116"/>
                <a:gd name="connsiteY0" fmla="*/ 6339 h 186487"/>
                <a:gd name="connsiteX1" fmla="*/ 150945 w 284116"/>
                <a:gd name="connsiteY1" fmla="*/ 51202 h 186487"/>
                <a:gd name="connsiteX2" fmla="*/ 111111 w 284116"/>
                <a:gd name="connsiteY2" fmla="*/ 65604 h 186487"/>
                <a:gd name="connsiteX3" fmla="*/ 40188 w 284116"/>
                <a:gd name="connsiteY3" fmla="*/ 56288 h 186487"/>
                <a:gd name="connsiteX4" fmla="*/ 5955 w 284116"/>
                <a:gd name="connsiteY4" fmla="*/ 146299 h 186487"/>
                <a:gd name="connsiteX5" fmla="*/ 95967 w 284116"/>
                <a:gd name="connsiteY5" fmla="*/ 180532 h 186487"/>
                <a:gd name="connsiteX6" fmla="*/ 130199 w 284116"/>
                <a:gd name="connsiteY6" fmla="*/ 90521 h 186487"/>
                <a:gd name="connsiteX7" fmla="*/ 117283 w 284116"/>
                <a:gd name="connsiteY7" fmla="*/ 71890 h 186487"/>
                <a:gd name="connsiteX8" fmla="*/ 148601 w 284116"/>
                <a:gd name="connsiteY8" fmla="*/ 59774 h 186487"/>
                <a:gd name="connsiteX9" fmla="*/ 153917 w 284116"/>
                <a:gd name="connsiteY9" fmla="*/ 95893 h 186487"/>
                <a:gd name="connsiteX10" fmla="*/ 243928 w 284116"/>
                <a:gd name="connsiteY10" fmla="*/ 130126 h 186487"/>
                <a:gd name="connsiteX11" fmla="*/ 278161 w 284116"/>
                <a:gd name="connsiteY11" fmla="*/ 40115 h 186487"/>
                <a:gd name="connsiteX12" fmla="*/ 189064 w 284116"/>
                <a:gd name="connsiteY12" fmla="*/ 6339 h 186487"/>
                <a:gd name="connsiteX13" fmla="*/ 91852 w 284116"/>
                <a:gd name="connsiteY13" fmla="*/ 173446 h 186487"/>
                <a:gd name="connsiteX14" fmla="*/ 12813 w 284116"/>
                <a:gd name="connsiteY14" fmla="*/ 143785 h 186487"/>
                <a:gd name="connsiteX15" fmla="*/ 42474 w 284116"/>
                <a:gd name="connsiteY15" fmla="*/ 64746 h 186487"/>
                <a:gd name="connsiteX16" fmla="*/ 121512 w 284116"/>
                <a:gd name="connsiteY16" fmla="*/ 94407 h 186487"/>
                <a:gd name="connsiteX17" fmla="*/ 91852 w 284116"/>
                <a:gd name="connsiteY17" fmla="*/ 173446 h 186487"/>
                <a:gd name="connsiteX18" fmla="*/ 240499 w 284116"/>
                <a:gd name="connsiteY18" fmla="*/ 122811 h 186487"/>
                <a:gd name="connsiteX19" fmla="*/ 161460 w 284116"/>
                <a:gd name="connsiteY19" fmla="*/ 93150 h 186487"/>
                <a:gd name="connsiteX20" fmla="*/ 191121 w 284116"/>
                <a:gd name="connsiteY20" fmla="*/ 14112 h 186487"/>
                <a:gd name="connsiteX21" fmla="*/ 270160 w 284116"/>
                <a:gd name="connsiteY21" fmla="*/ 43772 h 186487"/>
                <a:gd name="connsiteX22" fmla="*/ 240499 w 284116"/>
                <a:gd name="connsiteY22" fmla="*/ 122811 h 1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4116" h="186487">
                  <a:moveTo>
                    <a:pt x="189064" y="6339"/>
                  </a:moveTo>
                  <a:cubicBezTo>
                    <a:pt x="169633" y="14912"/>
                    <a:pt x="155517" y="31656"/>
                    <a:pt x="150945" y="51202"/>
                  </a:cubicBezTo>
                  <a:cubicBezTo>
                    <a:pt x="130599" y="50802"/>
                    <a:pt x="116998" y="60346"/>
                    <a:pt x="111111" y="65604"/>
                  </a:cubicBezTo>
                  <a:cubicBezTo>
                    <a:pt x="91566" y="50173"/>
                    <a:pt x="64191" y="45315"/>
                    <a:pt x="40188" y="56288"/>
                  </a:cubicBezTo>
                  <a:cubicBezTo>
                    <a:pt x="6184" y="71719"/>
                    <a:pt x="-9475" y="112295"/>
                    <a:pt x="5955" y="146299"/>
                  </a:cubicBezTo>
                  <a:cubicBezTo>
                    <a:pt x="21386" y="180304"/>
                    <a:pt x="61962" y="195963"/>
                    <a:pt x="95967" y="180532"/>
                  </a:cubicBezTo>
                  <a:cubicBezTo>
                    <a:pt x="129971" y="165102"/>
                    <a:pt x="145630" y="124525"/>
                    <a:pt x="130199" y="90521"/>
                  </a:cubicBezTo>
                  <a:cubicBezTo>
                    <a:pt x="127056" y="83892"/>
                    <a:pt x="122255" y="77091"/>
                    <a:pt x="117283" y="71890"/>
                  </a:cubicBezTo>
                  <a:cubicBezTo>
                    <a:pt x="122027" y="67832"/>
                    <a:pt x="133400" y="60632"/>
                    <a:pt x="148601" y="59774"/>
                  </a:cubicBezTo>
                  <a:cubicBezTo>
                    <a:pt x="146601" y="71376"/>
                    <a:pt x="148716" y="83777"/>
                    <a:pt x="153917" y="95893"/>
                  </a:cubicBezTo>
                  <a:cubicBezTo>
                    <a:pt x="169347" y="129897"/>
                    <a:pt x="209924" y="145557"/>
                    <a:pt x="243928" y="130126"/>
                  </a:cubicBezTo>
                  <a:cubicBezTo>
                    <a:pt x="277932" y="114696"/>
                    <a:pt x="293591" y="74119"/>
                    <a:pt x="278161" y="40115"/>
                  </a:cubicBezTo>
                  <a:cubicBezTo>
                    <a:pt x="262502" y="5425"/>
                    <a:pt x="222154" y="-9549"/>
                    <a:pt x="189064" y="6339"/>
                  </a:cubicBezTo>
                  <a:close/>
                  <a:moveTo>
                    <a:pt x="91852" y="173446"/>
                  </a:moveTo>
                  <a:cubicBezTo>
                    <a:pt x="61677" y="186647"/>
                    <a:pt x="26015" y="173960"/>
                    <a:pt x="12813" y="143785"/>
                  </a:cubicBezTo>
                  <a:cubicBezTo>
                    <a:pt x="-388" y="113610"/>
                    <a:pt x="12299" y="77948"/>
                    <a:pt x="42474" y="64746"/>
                  </a:cubicBezTo>
                  <a:cubicBezTo>
                    <a:pt x="72649" y="51545"/>
                    <a:pt x="108311" y="64232"/>
                    <a:pt x="121512" y="94407"/>
                  </a:cubicBezTo>
                  <a:cubicBezTo>
                    <a:pt x="135171" y="123611"/>
                    <a:pt x="121798" y="159501"/>
                    <a:pt x="91852" y="173446"/>
                  </a:cubicBezTo>
                  <a:close/>
                  <a:moveTo>
                    <a:pt x="240499" y="122811"/>
                  </a:moveTo>
                  <a:cubicBezTo>
                    <a:pt x="210324" y="136012"/>
                    <a:pt x="174662" y="123325"/>
                    <a:pt x="161460" y="93150"/>
                  </a:cubicBezTo>
                  <a:cubicBezTo>
                    <a:pt x="148259" y="62975"/>
                    <a:pt x="160946" y="27313"/>
                    <a:pt x="191121" y="14112"/>
                  </a:cubicBezTo>
                  <a:cubicBezTo>
                    <a:pt x="221296" y="910"/>
                    <a:pt x="256958" y="13597"/>
                    <a:pt x="270160" y="43772"/>
                  </a:cubicBezTo>
                  <a:cubicBezTo>
                    <a:pt x="283819" y="73033"/>
                    <a:pt x="270388" y="108923"/>
                    <a:pt x="240499" y="12281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60A35B1-CAB8-13FB-6EC5-E2945C5A6241}"/>
                </a:ext>
              </a:extLst>
            </p:cNvPr>
            <p:cNvSpPr/>
            <p:nvPr/>
          </p:nvSpPr>
          <p:spPr>
            <a:xfrm>
              <a:off x="4513459" y="4463809"/>
              <a:ext cx="29260" cy="29261"/>
            </a:xfrm>
            <a:custGeom>
              <a:avLst/>
              <a:gdLst>
                <a:gd name="connsiteX0" fmla="*/ 14630 w 29260"/>
                <a:gd name="connsiteY0" fmla="*/ 29261 h 29261"/>
                <a:gd name="connsiteX1" fmla="*/ 29261 w 29260"/>
                <a:gd name="connsiteY1" fmla="*/ 14631 h 29261"/>
                <a:gd name="connsiteX2" fmla="*/ 14630 w 29260"/>
                <a:gd name="connsiteY2" fmla="*/ 0 h 29261"/>
                <a:gd name="connsiteX3" fmla="*/ 0 w 29260"/>
                <a:gd name="connsiteY3" fmla="*/ 14631 h 29261"/>
                <a:gd name="connsiteX4" fmla="*/ 14630 w 29260"/>
                <a:gd name="connsiteY4" fmla="*/ 29261 h 2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60" h="29261">
                  <a:moveTo>
                    <a:pt x="14630" y="29261"/>
                  </a:moveTo>
                  <a:cubicBezTo>
                    <a:pt x="22711" y="29261"/>
                    <a:pt x="29261" y="22712"/>
                    <a:pt x="29261" y="14631"/>
                  </a:cubicBezTo>
                  <a:cubicBezTo>
                    <a:pt x="29261" y="6550"/>
                    <a:pt x="22711" y="0"/>
                    <a:pt x="14630" y="0"/>
                  </a:cubicBezTo>
                  <a:cubicBezTo>
                    <a:pt x="6549" y="0"/>
                    <a:pt x="0" y="6550"/>
                    <a:pt x="0" y="14631"/>
                  </a:cubicBezTo>
                  <a:cubicBezTo>
                    <a:pt x="0" y="22712"/>
                    <a:pt x="6549" y="29261"/>
                    <a:pt x="14630" y="29261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F0A1A5A-AA54-6104-CA71-7AB1D252CA24}"/>
                </a:ext>
              </a:extLst>
            </p:cNvPr>
            <p:cNvSpPr/>
            <p:nvPr/>
          </p:nvSpPr>
          <p:spPr>
            <a:xfrm>
              <a:off x="4513335" y="4467352"/>
              <a:ext cx="24069" cy="26444"/>
            </a:xfrm>
            <a:custGeom>
              <a:avLst/>
              <a:gdLst>
                <a:gd name="connsiteX0" fmla="*/ 24069 w 24069"/>
                <a:gd name="connsiteY0" fmla="*/ 22860 h 26444"/>
                <a:gd name="connsiteX1" fmla="*/ 16011 w 24069"/>
                <a:gd name="connsiteY1" fmla="*/ 26403 h 26444"/>
                <a:gd name="connsiteX2" fmla="*/ 124 w 24069"/>
                <a:gd name="connsiteY2" fmla="*/ 12344 h 26444"/>
                <a:gd name="connsiteX3" fmla="*/ 5381 w 24069"/>
                <a:gd name="connsiteY3" fmla="*/ 0 h 26444"/>
                <a:gd name="connsiteX4" fmla="*/ 3095 w 24069"/>
                <a:gd name="connsiteY4" fmla="*/ 8744 h 26444"/>
                <a:gd name="connsiteX5" fmla="*/ 20469 w 24069"/>
                <a:gd name="connsiteY5" fmla="*/ 23546 h 26444"/>
                <a:gd name="connsiteX6" fmla="*/ 24069 w 24069"/>
                <a:gd name="connsiteY6" fmla="*/ 22860 h 2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69" h="26444">
                  <a:moveTo>
                    <a:pt x="24069" y="22860"/>
                  </a:moveTo>
                  <a:cubicBezTo>
                    <a:pt x="21840" y="25031"/>
                    <a:pt x="18926" y="26460"/>
                    <a:pt x="16011" y="26403"/>
                  </a:cubicBezTo>
                  <a:cubicBezTo>
                    <a:pt x="7953" y="27032"/>
                    <a:pt x="752" y="20402"/>
                    <a:pt x="124" y="12344"/>
                  </a:cubicBezTo>
                  <a:cubicBezTo>
                    <a:pt x="-563" y="7201"/>
                    <a:pt x="1666" y="2858"/>
                    <a:pt x="5381" y="0"/>
                  </a:cubicBezTo>
                  <a:cubicBezTo>
                    <a:pt x="3895" y="2914"/>
                    <a:pt x="3095" y="5829"/>
                    <a:pt x="3095" y="8744"/>
                  </a:cubicBezTo>
                  <a:cubicBezTo>
                    <a:pt x="3724" y="17488"/>
                    <a:pt x="11668" y="24174"/>
                    <a:pt x="20469" y="23546"/>
                  </a:cubicBezTo>
                  <a:cubicBezTo>
                    <a:pt x="21898" y="23546"/>
                    <a:pt x="22641" y="23603"/>
                    <a:pt x="24069" y="2286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68C876B-321D-5FF6-6B0E-AEE0D9D37C49}"/>
                </a:ext>
              </a:extLst>
            </p:cNvPr>
            <p:cNvSpPr/>
            <p:nvPr/>
          </p:nvSpPr>
          <p:spPr>
            <a:xfrm>
              <a:off x="4521403" y="4502614"/>
              <a:ext cx="24974" cy="51377"/>
            </a:xfrm>
            <a:custGeom>
              <a:avLst/>
              <a:gdLst>
                <a:gd name="connsiteX0" fmla="*/ 0 w 24974"/>
                <a:gd name="connsiteY0" fmla="*/ 51378 h 51377"/>
                <a:gd name="connsiteX1" fmla="*/ 24975 w 24974"/>
                <a:gd name="connsiteY1" fmla="*/ 0 h 51377"/>
                <a:gd name="connsiteX2" fmla="*/ 920 w 24974"/>
                <a:gd name="connsiteY2" fmla="*/ 286 h 51377"/>
                <a:gd name="connsiteX3" fmla="*/ 0 w 24974"/>
                <a:gd name="connsiteY3" fmla="*/ 51378 h 5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74" h="51377">
                  <a:moveTo>
                    <a:pt x="0" y="51378"/>
                  </a:moveTo>
                  <a:lnTo>
                    <a:pt x="24975" y="0"/>
                  </a:lnTo>
                  <a:lnTo>
                    <a:pt x="920" y="286"/>
                  </a:lnTo>
                  <a:lnTo>
                    <a:pt x="0" y="5137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E60F4A0-3922-231D-592D-C8DA824E8C47}"/>
                </a:ext>
              </a:extLst>
            </p:cNvPr>
            <p:cNvSpPr/>
            <p:nvPr/>
          </p:nvSpPr>
          <p:spPr>
            <a:xfrm>
              <a:off x="4661972" y="4559821"/>
              <a:ext cx="113862" cy="26060"/>
            </a:xfrm>
            <a:custGeom>
              <a:avLst/>
              <a:gdLst>
                <a:gd name="connsiteX0" fmla="*/ 113862 w 113862"/>
                <a:gd name="connsiteY0" fmla="*/ 26060 h 26060"/>
                <a:gd name="connsiteX1" fmla="*/ 79686 w 113862"/>
                <a:gd name="connsiteY1" fmla="*/ 20060 h 26060"/>
                <a:gd name="connsiteX2" fmla="*/ 3734 w 113862"/>
                <a:gd name="connsiteY2" fmla="*/ 22631 h 26060"/>
                <a:gd name="connsiteX3" fmla="*/ 133 w 113862"/>
                <a:gd name="connsiteY3" fmla="*/ 16973 h 26060"/>
                <a:gd name="connsiteX4" fmla="*/ 5792 w 113862"/>
                <a:gd name="connsiteY4" fmla="*/ 13373 h 26060"/>
                <a:gd name="connsiteX5" fmla="*/ 64942 w 113862"/>
                <a:gd name="connsiteY5" fmla="*/ 13716 h 26060"/>
                <a:gd name="connsiteX6" fmla="*/ 69285 w 113862"/>
                <a:gd name="connsiteY6" fmla="*/ 12916 h 26060"/>
                <a:gd name="connsiteX7" fmla="*/ 80087 w 113862"/>
                <a:gd name="connsiteY7" fmla="*/ 10573 h 26060"/>
                <a:gd name="connsiteX8" fmla="*/ 81458 w 113862"/>
                <a:gd name="connsiteY8" fmla="*/ 10058 h 26060"/>
                <a:gd name="connsiteX9" fmla="*/ 88602 w 113862"/>
                <a:gd name="connsiteY9" fmla="*/ 8286 h 26060"/>
                <a:gd name="connsiteX10" fmla="*/ 106433 w 113862"/>
                <a:gd name="connsiteY10" fmla="*/ 1829 h 26060"/>
                <a:gd name="connsiteX11" fmla="*/ 111062 w 113862"/>
                <a:gd name="connsiteY11" fmla="*/ 0 h 26060"/>
                <a:gd name="connsiteX12" fmla="*/ 113862 w 113862"/>
                <a:gd name="connsiteY12" fmla="*/ 26060 h 2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862" h="26060">
                  <a:moveTo>
                    <a:pt x="113862" y="26060"/>
                  </a:moveTo>
                  <a:cubicBezTo>
                    <a:pt x="100546" y="25317"/>
                    <a:pt x="88773" y="22746"/>
                    <a:pt x="79686" y="20060"/>
                  </a:cubicBezTo>
                  <a:cubicBezTo>
                    <a:pt x="47568" y="27775"/>
                    <a:pt x="21165" y="25660"/>
                    <a:pt x="3734" y="22631"/>
                  </a:cubicBezTo>
                  <a:cubicBezTo>
                    <a:pt x="1162" y="22003"/>
                    <a:pt x="-495" y="19488"/>
                    <a:pt x="133" y="16973"/>
                  </a:cubicBezTo>
                  <a:cubicBezTo>
                    <a:pt x="762" y="14402"/>
                    <a:pt x="3277" y="12744"/>
                    <a:pt x="5792" y="13373"/>
                  </a:cubicBezTo>
                  <a:cubicBezTo>
                    <a:pt x="19965" y="16002"/>
                    <a:pt x="40082" y="18059"/>
                    <a:pt x="64942" y="13716"/>
                  </a:cubicBezTo>
                  <a:cubicBezTo>
                    <a:pt x="66313" y="13202"/>
                    <a:pt x="67914" y="13430"/>
                    <a:pt x="69285" y="12916"/>
                  </a:cubicBezTo>
                  <a:cubicBezTo>
                    <a:pt x="72943" y="12344"/>
                    <a:pt x="76429" y="11144"/>
                    <a:pt x="80087" y="10573"/>
                  </a:cubicBezTo>
                  <a:cubicBezTo>
                    <a:pt x="80772" y="10344"/>
                    <a:pt x="80772" y="10344"/>
                    <a:pt x="81458" y="10058"/>
                  </a:cubicBezTo>
                  <a:cubicBezTo>
                    <a:pt x="83744" y="10001"/>
                    <a:pt x="86487" y="9029"/>
                    <a:pt x="88602" y="8286"/>
                  </a:cubicBezTo>
                  <a:cubicBezTo>
                    <a:pt x="94774" y="6058"/>
                    <a:pt x="100260" y="4057"/>
                    <a:pt x="106433" y="1829"/>
                  </a:cubicBezTo>
                  <a:cubicBezTo>
                    <a:pt x="107975" y="1200"/>
                    <a:pt x="109519" y="629"/>
                    <a:pt x="111062" y="0"/>
                  </a:cubicBezTo>
                  <a:lnTo>
                    <a:pt x="113862" y="260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9416F0B-0581-1391-8823-32AC3A22A159}"/>
                </a:ext>
              </a:extLst>
            </p:cNvPr>
            <p:cNvSpPr/>
            <p:nvPr/>
          </p:nvSpPr>
          <p:spPr>
            <a:xfrm>
              <a:off x="4716573" y="4429455"/>
              <a:ext cx="83378" cy="47151"/>
            </a:xfrm>
            <a:custGeom>
              <a:avLst/>
              <a:gdLst>
                <a:gd name="connsiteX0" fmla="*/ 2226 w 83378"/>
                <a:gd name="connsiteY0" fmla="*/ 28016 h 47151"/>
                <a:gd name="connsiteX1" fmla="*/ 969 w 83378"/>
                <a:gd name="connsiteY1" fmla="*/ 33102 h 47151"/>
                <a:gd name="connsiteX2" fmla="*/ 51604 w 83378"/>
                <a:gd name="connsiteY2" fmla="*/ 44304 h 47151"/>
                <a:gd name="connsiteX3" fmla="*/ 83379 w 83378"/>
                <a:gd name="connsiteY3" fmla="*/ 3327 h 47151"/>
                <a:gd name="connsiteX4" fmla="*/ 79150 w 83378"/>
                <a:gd name="connsiteY4" fmla="*/ 184 h 47151"/>
                <a:gd name="connsiteX5" fmla="*/ 2226 w 83378"/>
                <a:gd name="connsiteY5" fmla="*/ 28016 h 47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78" h="47151">
                  <a:moveTo>
                    <a:pt x="2226" y="28016"/>
                  </a:moveTo>
                  <a:cubicBezTo>
                    <a:pt x="-517" y="28987"/>
                    <a:pt x="-460" y="31330"/>
                    <a:pt x="969" y="33102"/>
                  </a:cubicBezTo>
                  <a:cubicBezTo>
                    <a:pt x="14913" y="45904"/>
                    <a:pt x="33773" y="50762"/>
                    <a:pt x="51604" y="44304"/>
                  </a:cubicBezTo>
                  <a:cubicBezTo>
                    <a:pt x="69435" y="37846"/>
                    <a:pt x="80865" y="22072"/>
                    <a:pt x="83379" y="3327"/>
                  </a:cubicBezTo>
                  <a:cubicBezTo>
                    <a:pt x="83322" y="1041"/>
                    <a:pt x="81208" y="-559"/>
                    <a:pt x="79150" y="184"/>
                  </a:cubicBezTo>
                  <a:lnTo>
                    <a:pt x="2226" y="28016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4E5BA1C-CCB4-7B4D-DA6E-6C25ADC0E1D6}"/>
                </a:ext>
              </a:extLst>
            </p:cNvPr>
            <p:cNvSpPr/>
            <p:nvPr/>
          </p:nvSpPr>
          <p:spPr>
            <a:xfrm>
              <a:off x="5052490" y="5046615"/>
              <a:ext cx="299073" cy="539204"/>
            </a:xfrm>
            <a:custGeom>
              <a:avLst/>
              <a:gdLst>
                <a:gd name="connsiteX0" fmla="*/ 65 w 299073"/>
                <a:gd name="connsiteY0" fmla="*/ 3152 h 539204"/>
                <a:gd name="connsiteX1" fmla="*/ 65 w 299073"/>
                <a:gd name="connsiteY1" fmla="*/ 71047 h 539204"/>
                <a:gd name="connsiteX2" fmla="*/ 17610 w 299073"/>
                <a:gd name="connsiteY2" fmla="*/ 101736 h 539204"/>
                <a:gd name="connsiteX3" fmla="*/ 37327 w 299073"/>
                <a:gd name="connsiteY3" fmla="*/ 282102 h 539204"/>
                <a:gd name="connsiteX4" fmla="*/ 31498 w 299073"/>
                <a:gd name="connsiteY4" fmla="*/ 301075 h 539204"/>
                <a:gd name="connsiteX5" fmla="*/ 140254 w 299073"/>
                <a:gd name="connsiteY5" fmla="*/ 483727 h 539204"/>
                <a:gd name="connsiteX6" fmla="*/ 281529 w 299073"/>
                <a:gd name="connsiteY6" fmla="*/ 530876 h 539204"/>
                <a:gd name="connsiteX7" fmla="*/ 299074 w 299073"/>
                <a:gd name="connsiteY7" fmla="*/ 522817 h 539204"/>
                <a:gd name="connsiteX8" fmla="*/ 183745 w 299073"/>
                <a:gd name="connsiteY8" fmla="*/ 478869 h 539204"/>
                <a:gd name="connsiteX9" fmla="*/ 77503 w 299073"/>
                <a:gd name="connsiteY9" fmla="*/ 294446 h 539204"/>
                <a:gd name="connsiteX10" fmla="*/ 43156 w 299073"/>
                <a:gd name="connsiteY10" fmla="*/ 94364 h 539204"/>
                <a:gd name="connsiteX11" fmla="*/ 22697 w 299073"/>
                <a:gd name="connsiteY11" fmla="*/ 60017 h 539204"/>
                <a:gd name="connsiteX12" fmla="*/ 6638 w 299073"/>
                <a:gd name="connsiteY12" fmla="*/ 2352 h 539204"/>
                <a:gd name="connsiteX13" fmla="*/ 65 w 299073"/>
                <a:gd name="connsiteY13" fmla="*/ 3152 h 53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9073" h="539204">
                  <a:moveTo>
                    <a:pt x="65" y="3152"/>
                  </a:moveTo>
                  <a:lnTo>
                    <a:pt x="65" y="71047"/>
                  </a:lnTo>
                  <a:lnTo>
                    <a:pt x="17610" y="101736"/>
                  </a:lnTo>
                  <a:cubicBezTo>
                    <a:pt x="48300" y="157229"/>
                    <a:pt x="55558" y="222209"/>
                    <a:pt x="37327" y="282102"/>
                  </a:cubicBezTo>
                  <a:lnTo>
                    <a:pt x="31498" y="301075"/>
                  </a:lnTo>
                  <a:lnTo>
                    <a:pt x="140254" y="483727"/>
                  </a:lnTo>
                  <a:cubicBezTo>
                    <a:pt x="164429" y="527275"/>
                    <a:pt x="231866" y="553564"/>
                    <a:pt x="281529" y="530876"/>
                  </a:cubicBezTo>
                  <a:lnTo>
                    <a:pt x="299074" y="522817"/>
                  </a:lnTo>
                  <a:cubicBezTo>
                    <a:pt x="257469" y="536705"/>
                    <a:pt x="200547" y="511730"/>
                    <a:pt x="183745" y="478869"/>
                  </a:cubicBezTo>
                  <a:lnTo>
                    <a:pt x="77503" y="294446"/>
                  </a:lnTo>
                  <a:cubicBezTo>
                    <a:pt x="91391" y="225809"/>
                    <a:pt x="78989" y="154257"/>
                    <a:pt x="43156" y="94364"/>
                  </a:cubicBezTo>
                  <a:lnTo>
                    <a:pt x="22697" y="60017"/>
                  </a:lnTo>
                  <a:lnTo>
                    <a:pt x="6638" y="2352"/>
                  </a:lnTo>
                  <a:cubicBezTo>
                    <a:pt x="5152" y="-1248"/>
                    <a:pt x="-678" y="-505"/>
                    <a:pt x="65" y="315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9D69A33-9E2E-F490-F1E5-FDA90EA92E52}"/>
                </a:ext>
              </a:extLst>
            </p:cNvPr>
            <p:cNvSpPr/>
            <p:nvPr/>
          </p:nvSpPr>
          <p:spPr>
            <a:xfrm>
              <a:off x="5365788" y="5490057"/>
              <a:ext cx="9492" cy="4400"/>
            </a:xfrm>
            <a:custGeom>
              <a:avLst/>
              <a:gdLst>
                <a:gd name="connsiteX0" fmla="*/ 0 w 9492"/>
                <a:gd name="connsiteY0" fmla="*/ 4400 h 4400"/>
                <a:gd name="connsiteX1" fmla="*/ 9493 w 9492"/>
                <a:gd name="connsiteY1" fmla="*/ 0 h 4400"/>
                <a:gd name="connsiteX2" fmla="*/ 0 w 9492"/>
                <a:gd name="connsiteY2" fmla="*/ 4400 h 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92" h="4400">
                  <a:moveTo>
                    <a:pt x="0" y="4400"/>
                  </a:moveTo>
                  <a:lnTo>
                    <a:pt x="9493" y="0"/>
                  </a:lnTo>
                  <a:lnTo>
                    <a:pt x="0" y="4400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391043F-8145-00C7-89E7-21B177110D7E}"/>
                </a:ext>
              </a:extLst>
            </p:cNvPr>
            <p:cNvSpPr/>
            <p:nvPr/>
          </p:nvSpPr>
          <p:spPr>
            <a:xfrm>
              <a:off x="4935740" y="4782540"/>
              <a:ext cx="24803" cy="24802"/>
            </a:xfrm>
            <a:custGeom>
              <a:avLst/>
              <a:gdLst>
                <a:gd name="connsiteX0" fmla="*/ 12407 w 24803"/>
                <a:gd name="connsiteY0" fmla="*/ 24803 h 24802"/>
                <a:gd name="connsiteX1" fmla="*/ 24803 w 24803"/>
                <a:gd name="connsiteY1" fmla="*/ 12401 h 24802"/>
                <a:gd name="connsiteX2" fmla="*/ 12407 w 24803"/>
                <a:gd name="connsiteY2" fmla="*/ 0 h 24802"/>
                <a:gd name="connsiteX3" fmla="*/ 0 w 24803"/>
                <a:gd name="connsiteY3" fmla="*/ 12401 h 24802"/>
                <a:gd name="connsiteX4" fmla="*/ 12407 w 24803"/>
                <a:gd name="connsiteY4" fmla="*/ 24803 h 2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2">
                  <a:moveTo>
                    <a:pt x="12407" y="24803"/>
                  </a:moveTo>
                  <a:cubicBezTo>
                    <a:pt x="19254" y="24803"/>
                    <a:pt x="24803" y="19248"/>
                    <a:pt x="24803" y="12401"/>
                  </a:cubicBezTo>
                  <a:cubicBezTo>
                    <a:pt x="24803" y="5549"/>
                    <a:pt x="19254" y="0"/>
                    <a:pt x="12407" y="0"/>
                  </a:cubicBezTo>
                  <a:cubicBezTo>
                    <a:pt x="5555" y="0"/>
                    <a:pt x="0" y="5549"/>
                    <a:pt x="0" y="12401"/>
                  </a:cubicBezTo>
                  <a:cubicBezTo>
                    <a:pt x="0" y="19248"/>
                    <a:pt x="5555" y="24803"/>
                    <a:pt x="12407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D043EC3-252C-A6CE-79CA-D422F0DD1F3F}"/>
                </a:ext>
              </a:extLst>
            </p:cNvPr>
            <p:cNvSpPr/>
            <p:nvPr/>
          </p:nvSpPr>
          <p:spPr>
            <a:xfrm>
              <a:off x="5165026" y="5058575"/>
              <a:ext cx="24803" cy="24802"/>
            </a:xfrm>
            <a:custGeom>
              <a:avLst/>
              <a:gdLst>
                <a:gd name="connsiteX0" fmla="*/ 12402 w 24803"/>
                <a:gd name="connsiteY0" fmla="*/ 24803 h 24802"/>
                <a:gd name="connsiteX1" fmla="*/ 24803 w 24803"/>
                <a:gd name="connsiteY1" fmla="*/ 12401 h 24802"/>
                <a:gd name="connsiteX2" fmla="*/ 12402 w 24803"/>
                <a:gd name="connsiteY2" fmla="*/ 0 h 24802"/>
                <a:gd name="connsiteX3" fmla="*/ 0 w 24803"/>
                <a:gd name="connsiteY3" fmla="*/ 12401 h 24802"/>
                <a:gd name="connsiteX4" fmla="*/ 12402 w 24803"/>
                <a:gd name="connsiteY4" fmla="*/ 24803 h 2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2">
                  <a:moveTo>
                    <a:pt x="12402" y="24803"/>
                  </a:moveTo>
                  <a:cubicBezTo>
                    <a:pt x="19248" y="24803"/>
                    <a:pt x="24803" y="19248"/>
                    <a:pt x="24803" y="12401"/>
                  </a:cubicBezTo>
                  <a:cubicBezTo>
                    <a:pt x="24803" y="5549"/>
                    <a:pt x="19248" y="0"/>
                    <a:pt x="12402" y="0"/>
                  </a:cubicBezTo>
                  <a:cubicBezTo>
                    <a:pt x="5549" y="0"/>
                    <a:pt x="0" y="5549"/>
                    <a:pt x="0" y="12401"/>
                  </a:cubicBezTo>
                  <a:cubicBezTo>
                    <a:pt x="0" y="19248"/>
                    <a:pt x="5549" y="24803"/>
                    <a:pt x="12402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5BD5292-1849-8F45-15AA-650682ECBBE4}"/>
                </a:ext>
              </a:extLst>
            </p:cNvPr>
            <p:cNvSpPr/>
            <p:nvPr/>
          </p:nvSpPr>
          <p:spPr>
            <a:xfrm>
              <a:off x="5243156" y="5468169"/>
              <a:ext cx="24797" cy="24803"/>
            </a:xfrm>
            <a:custGeom>
              <a:avLst/>
              <a:gdLst>
                <a:gd name="connsiteX0" fmla="*/ 12396 w 24797"/>
                <a:gd name="connsiteY0" fmla="*/ 24803 h 24803"/>
                <a:gd name="connsiteX1" fmla="*/ 24797 w 24797"/>
                <a:gd name="connsiteY1" fmla="*/ 12401 h 24803"/>
                <a:gd name="connsiteX2" fmla="*/ 12396 w 24797"/>
                <a:gd name="connsiteY2" fmla="*/ 0 h 24803"/>
                <a:gd name="connsiteX3" fmla="*/ 0 w 24797"/>
                <a:gd name="connsiteY3" fmla="*/ 12401 h 24803"/>
                <a:gd name="connsiteX4" fmla="*/ 12396 w 24797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97" h="24803">
                  <a:moveTo>
                    <a:pt x="12396" y="24803"/>
                  </a:moveTo>
                  <a:cubicBezTo>
                    <a:pt x="19248" y="24803"/>
                    <a:pt x="24797" y="19248"/>
                    <a:pt x="24797" y="12401"/>
                  </a:cubicBezTo>
                  <a:cubicBezTo>
                    <a:pt x="24797" y="5549"/>
                    <a:pt x="19248" y="0"/>
                    <a:pt x="12396" y="0"/>
                  </a:cubicBezTo>
                  <a:cubicBezTo>
                    <a:pt x="5549" y="0"/>
                    <a:pt x="0" y="5549"/>
                    <a:pt x="0" y="12401"/>
                  </a:cubicBezTo>
                  <a:cubicBezTo>
                    <a:pt x="0" y="19248"/>
                    <a:pt x="5549" y="24803"/>
                    <a:pt x="12396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84F3293-0786-8F1E-32E2-F378FE17EB31}"/>
                </a:ext>
              </a:extLst>
            </p:cNvPr>
            <p:cNvSpPr/>
            <p:nvPr/>
          </p:nvSpPr>
          <p:spPr>
            <a:xfrm>
              <a:off x="4272686" y="4900835"/>
              <a:ext cx="24803" cy="24803"/>
            </a:xfrm>
            <a:custGeom>
              <a:avLst/>
              <a:gdLst>
                <a:gd name="connsiteX0" fmla="*/ 12402 w 24803"/>
                <a:gd name="connsiteY0" fmla="*/ 24803 h 24803"/>
                <a:gd name="connsiteX1" fmla="*/ 24803 w 24803"/>
                <a:gd name="connsiteY1" fmla="*/ 12401 h 24803"/>
                <a:gd name="connsiteX2" fmla="*/ 12402 w 24803"/>
                <a:gd name="connsiteY2" fmla="*/ 0 h 24803"/>
                <a:gd name="connsiteX3" fmla="*/ 0 w 24803"/>
                <a:gd name="connsiteY3" fmla="*/ 12401 h 24803"/>
                <a:gd name="connsiteX4" fmla="*/ 12402 w 24803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3">
                  <a:moveTo>
                    <a:pt x="12402" y="24803"/>
                  </a:moveTo>
                  <a:cubicBezTo>
                    <a:pt x="19248" y="24803"/>
                    <a:pt x="24803" y="19254"/>
                    <a:pt x="24803" y="12401"/>
                  </a:cubicBezTo>
                  <a:cubicBezTo>
                    <a:pt x="24803" y="5555"/>
                    <a:pt x="19248" y="0"/>
                    <a:pt x="12402" y="0"/>
                  </a:cubicBezTo>
                  <a:cubicBezTo>
                    <a:pt x="5555" y="0"/>
                    <a:pt x="0" y="5555"/>
                    <a:pt x="0" y="12401"/>
                  </a:cubicBezTo>
                  <a:cubicBezTo>
                    <a:pt x="0" y="19254"/>
                    <a:pt x="5555" y="24803"/>
                    <a:pt x="12402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F76DE2E-22C9-7AD3-E814-DCF0C750C218}"/>
                </a:ext>
              </a:extLst>
            </p:cNvPr>
            <p:cNvSpPr/>
            <p:nvPr/>
          </p:nvSpPr>
          <p:spPr>
            <a:xfrm>
              <a:off x="4277829" y="5256428"/>
              <a:ext cx="24803" cy="24802"/>
            </a:xfrm>
            <a:custGeom>
              <a:avLst/>
              <a:gdLst>
                <a:gd name="connsiteX0" fmla="*/ 24803 w 24803"/>
                <a:gd name="connsiteY0" fmla="*/ 12401 h 24802"/>
                <a:gd name="connsiteX1" fmla="*/ 12402 w 24803"/>
                <a:gd name="connsiteY1" fmla="*/ 24803 h 24802"/>
                <a:gd name="connsiteX2" fmla="*/ 0 w 24803"/>
                <a:gd name="connsiteY2" fmla="*/ 12401 h 24802"/>
                <a:gd name="connsiteX3" fmla="*/ 12402 w 24803"/>
                <a:gd name="connsiteY3" fmla="*/ 0 h 24802"/>
                <a:gd name="connsiteX4" fmla="*/ 24803 w 24803"/>
                <a:gd name="connsiteY4" fmla="*/ 12401 h 2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2">
                  <a:moveTo>
                    <a:pt x="24803" y="12401"/>
                  </a:moveTo>
                  <a:cubicBezTo>
                    <a:pt x="24803" y="19260"/>
                    <a:pt x="19260" y="24803"/>
                    <a:pt x="12402" y="24803"/>
                  </a:cubicBezTo>
                  <a:cubicBezTo>
                    <a:pt x="5544" y="24803"/>
                    <a:pt x="0" y="19260"/>
                    <a:pt x="0" y="12401"/>
                  </a:cubicBezTo>
                  <a:cubicBezTo>
                    <a:pt x="0" y="5543"/>
                    <a:pt x="5544" y="0"/>
                    <a:pt x="12402" y="0"/>
                  </a:cubicBezTo>
                  <a:cubicBezTo>
                    <a:pt x="19202" y="0"/>
                    <a:pt x="24803" y="5543"/>
                    <a:pt x="24803" y="1240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654F7CD-5229-6CD1-4181-8FD0412B619A}"/>
                </a:ext>
              </a:extLst>
            </p:cNvPr>
            <p:cNvSpPr/>
            <p:nvPr/>
          </p:nvSpPr>
          <p:spPr>
            <a:xfrm>
              <a:off x="4535576" y="5260080"/>
              <a:ext cx="24802" cy="24803"/>
            </a:xfrm>
            <a:custGeom>
              <a:avLst/>
              <a:gdLst>
                <a:gd name="connsiteX0" fmla="*/ 24803 w 24802"/>
                <a:gd name="connsiteY0" fmla="*/ 12401 h 24803"/>
                <a:gd name="connsiteX1" fmla="*/ 12401 w 24802"/>
                <a:gd name="connsiteY1" fmla="*/ 24803 h 24803"/>
                <a:gd name="connsiteX2" fmla="*/ 0 w 24802"/>
                <a:gd name="connsiteY2" fmla="*/ 12401 h 24803"/>
                <a:gd name="connsiteX3" fmla="*/ 12401 w 24802"/>
                <a:gd name="connsiteY3" fmla="*/ 0 h 24803"/>
                <a:gd name="connsiteX4" fmla="*/ 24803 w 24802"/>
                <a:gd name="connsiteY4" fmla="*/ 12401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2" h="24803">
                  <a:moveTo>
                    <a:pt x="24803" y="12401"/>
                  </a:moveTo>
                  <a:cubicBezTo>
                    <a:pt x="24803" y="19260"/>
                    <a:pt x="19260" y="24803"/>
                    <a:pt x="12401" y="24803"/>
                  </a:cubicBezTo>
                  <a:cubicBezTo>
                    <a:pt x="5543" y="24803"/>
                    <a:pt x="0" y="19260"/>
                    <a:pt x="0" y="12401"/>
                  </a:cubicBezTo>
                  <a:cubicBezTo>
                    <a:pt x="0" y="5544"/>
                    <a:pt x="5543" y="0"/>
                    <a:pt x="12401" y="0"/>
                  </a:cubicBezTo>
                  <a:cubicBezTo>
                    <a:pt x="19260" y="0"/>
                    <a:pt x="24803" y="5544"/>
                    <a:pt x="24803" y="1240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7EF1FD9-3E5D-3990-9870-1A5CAE45A719}"/>
                </a:ext>
              </a:extLst>
            </p:cNvPr>
            <p:cNvSpPr/>
            <p:nvPr/>
          </p:nvSpPr>
          <p:spPr>
            <a:xfrm>
              <a:off x="4725428" y="5022056"/>
              <a:ext cx="24803" cy="24803"/>
            </a:xfrm>
            <a:custGeom>
              <a:avLst/>
              <a:gdLst>
                <a:gd name="connsiteX0" fmla="*/ 12401 w 24803"/>
                <a:gd name="connsiteY0" fmla="*/ 24803 h 24803"/>
                <a:gd name="connsiteX1" fmla="*/ 24803 w 24803"/>
                <a:gd name="connsiteY1" fmla="*/ 12401 h 24803"/>
                <a:gd name="connsiteX2" fmla="*/ 12401 w 24803"/>
                <a:gd name="connsiteY2" fmla="*/ 0 h 24803"/>
                <a:gd name="connsiteX3" fmla="*/ 0 w 24803"/>
                <a:gd name="connsiteY3" fmla="*/ 12401 h 24803"/>
                <a:gd name="connsiteX4" fmla="*/ 12401 w 24803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3">
                  <a:moveTo>
                    <a:pt x="12401" y="24803"/>
                  </a:moveTo>
                  <a:cubicBezTo>
                    <a:pt x="19248" y="24803"/>
                    <a:pt x="24803" y="19248"/>
                    <a:pt x="24803" y="12401"/>
                  </a:cubicBezTo>
                  <a:cubicBezTo>
                    <a:pt x="24803" y="5555"/>
                    <a:pt x="19248" y="0"/>
                    <a:pt x="12401" y="0"/>
                  </a:cubicBezTo>
                  <a:cubicBezTo>
                    <a:pt x="5549" y="0"/>
                    <a:pt x="0" y="5555"/>
                    <a:pt x="0" y="12401"/>
                  </a:cubicBezTo>
                  <a:cubicBezTo>
                    <a:pt x="0" y="19248"/>
                    <a:pt x="5549" y="24803"/>
                    <a:pt x="12401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320BD33-88BD-E936-10DA-06B1995B4604}"/>
                </a:ext>
              </a:extLst>
            </p:cNvPr>
            <p:cNvSpPr/>
            <p:nvPr/>
          </p:nvSpPr>
          <p:spPr>
            <a:xfrm>
              <a:off x="4513630" y="5561666"/>
              <a:ext cx="24803" cy="24803"/>
            </a:xfrm>
            <a:custGeom>
              <a:avLst/>
              <a:gdLst>
                <a:gd name="connsiteX0" fmla="*/ 12401 w 24803"/>
                <a:gd name="connsiteY0" fmla="*/ 24803 h 24803"/>
                <a:gd name="connsiteX1" fmla="*/ 24803 w 24803"/>
                <a:gd name="connsiteY1" fmla="*/ 12402 h 24803"/>
                <a:gd name="connsiteX2" fmla="*/ 12401 w 24803"/>
                <a:gd name="connsiteY2" fmla="*/ 0 h 24803"/>
                <a:gd name="connsiteX3" fmla="*/ 0 w 24803"/>
                <a:gd name="connsiteY3" fmla="*/ 12402 h 24803"/>
                <a:gd name="connsiteX4" fmla="*/ 12401 w 24803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3">
                  <a:moveTo>
                    <a:pt x="12401" y="24803"/>
                  </a:moveTo>
                  <a:cubicBezTo>
                    <a:pt x="19254" y="24803"/>
                    <a:pt x="24803" y="19248"/>
                    <a:pt x="24803" y="12402"/>
                  </a:cubicBezTo>
                  <a:cubicBezTo>
                    <a:pt x="24803" y="5555"/>
                    <a:pt x="19254" y="0"/>
                    <a:pt x="12401" y="0"/>
                  </a:cubicBezTo>
                  <a:cubicBezTo>
                    <a:pt x="5555" y="0"/>
                    <a:pt x="0" y="5555"/>
                    <a:pt x="0" y="12402"/>
                  </a:cubicBezTo>
                  <a:cubicBezTo>
                    <a:pt x="0" y="19248"/>
                    <a:pt x="5555" y="24803"/>
                    <a:pt x="12401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B767238-7FFF-9C0D-97FE-8E90D775C306}"/>
                </a:ext>
              </a:extLst>
            </p:cNvPr>
            <p:cNvSpPr/>
            <p:nvPr/>
          </p:nvSpPr>
          <p:spPr>
            <a:xfrm>
              <a:off x="4829098" y="5410504"/>
              <a:ext cx="24802" cy="24803"/>
            </a:xfrm>
            <a:custGeom>
              <a:avLst/>
              <a:gdLst>
                <a:gd name="connsiteX0" fmla="*/ 12401 w 24802"/>
                <a:gd name="connsiteY0" fmla="*/ 24803 h 24803"/>
                <a:gd name="connsiteX1" fmla="*/ 24803 w 24802"/>
                <a:gd name="connsiteY1" fmla="*/ 12402 h 24803"/>
                <a:gd name="connsiteX2" fmla="*/ 12401 w 24802"/>
                <a:gd name="connsiteY2" fmla="*/ 0 h 24803"/>
                <a:gd name="connsiteX3" fmla="*/ 0 w 24802"/>
                <a:gd name="connsiteY3" fmla="*/ 12402 h 24803"/>
                <a:gd name="connsiteX4" fmla="*/ 12401 w 24802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2" h="24803">
                  <a:moveTo>
                    <a:pt x="12401" y="24803"/>
                  </a:moveTo>
                  <a:cubicBezTo>
                    <a:pt x="19254" y="24803"/>
                    <a:pt x="24803" y="19248"/>
                    <a:pt x="24803" y="12402"/>
                  </a:cubicBezTo>
                  <a:cubicBezTo>
                    <a:pt x="24803" y="5549"/>
                    <a:pt x="19254" y="0"/>
                    <a:pt x="12401" y="0"/>
                  </a:cubicBezTo>
                  <a:cubicBezTo>
                    <a:pt x="5555" y="0"/>
                    <a:pt x="0" y="5549"/>
                    <a:pt x="0" y="12402"/>
                  </a:cubicBezTo>
                  <a:cubicBezTo>
                    <a:pt x="0" y="19248"/>
                    <a:pt x="5555" y="24803"/>
                    <a:pt x="12401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30030DE-C862-F898-F1BF-479E428F8BA6}"/>
                </a:ext>
              </a:extLst>
            </p:cNvPr>
            <p:cNvSpPr/>
            <p:nvPr/>
          </p:nvSpPr>
          <p:spPr>
            <a:xfrm>
              <a:off x="4981746" y="5156415"/>
              <a:ext cx="24802" cy="24803"/>
            </a:xfrm>
            <a:custGeom>
              <a:avLst/>
              <a:gdLst>
                <a:gd name="connsiteX0" fmla="*/ 24803 w 24802"/>
                <a:gd name="connsiteY0" fmla="*/ 12402 h 24803"/>
                <a:gd name="connsiteX1" fmla="*/ 12401 w 24802"/>
                <a:gd name="connsiteY1" fmla="*/ 24803 h 24803"/>
                <a:gd name="connsiteX2" fmla="*/ 0 w 24802"/>
                <a:gd name="connsiteY2" fmla="*/ 12402 h 24803"/>
                <a:gd name="connsiteX3" fmla="*/ 12401 w 24802"/>
                <a:gd name="connsiteY3" fmla="*/ 0 h 24803"/>
                <a:gd name="connsiteX4" fmla="*/ 24803 w 24802"/>
                <a:gd name="connsiteY4" fmla="*/ 12402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2" h="24803">
                  <a:moveTo>
                    <a:pt x="24803" y="12402"/>
                  </a:moveTo>
                  <a:cubicBezTo>
                    <a:pt x="24803" y="19260"/>
                    <a:pt x="19260" y="24803"/>
                    <a:pt x="12401" y="24803"/>
                  </a:cubicBezTo>
                  <a:cubicBezTo>
                    <a:pt x="5543" y="24803"/>
                    <a:pt x="0" y="19260"/>
                    <a:pt x="0" y="12402"/>
                  </a:cubicBezTo>
                  <a:cubicBezTo>
                    <a:pt x="0" y="5544"/>
                    <a:pt x="5543" y="0"/>
                    <a:pt x="12401" y="0"/>
                  </a:cubicBezTo>
                  <a:cubicBezTo>
                    <a:pt x="19202" y="-57"/>
                    <a:pt x="24803" y="5544"/>
                    <a:pt x="24803" y="12402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9E135B0-B7C6-F979-A8A6-51874703809A}"/>
                </a:ext>
              </a:extLst>
            </p:cNvPr>
            <p:cNvSpPr/>
            <p:nvPr/>
          </p:nvSpPr>
          <p:spPr>
            <a:xfrm>
              <a:off x="4343495" y="5850788"/>
              <a:ext cx="24803" cy="24802"/>
            </a:xfrm>
            <a:custGeom>
              <a:avLst/>
              <a:gdLst>
                <a:gd name="connsiteX0" fmla="*/ 12401 w 24803"/>
                <a:gd name="connsiteY0" fmla="*/ 0 h 24802"/>
                <a:gd name="connsiteX1" fmla="*/ 24803 w 24803"/>
                <a:gd name="connsiteY1" fmla="*/ 12402 h 24802"/>
                <a:gd name="connsiteX2" fmla="*/ 12401 w 24803"/>
                <a:gd name="connsiteY2" fmla="*/ 24803 h 24802"/>
                <a:gd name="connsiteX3" fmla="*/ 0 w 24803"/>
                <a:gd name="connsiteY3" fmla="*/ 12402 h 24802"/>
                <a:gd name="connsiteX4" fmla="*/ 12401 w 24803"/>
                <a:gd name="connsiteY4" fmla="*/ 0 h 2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3" h="24802">
                  <a:moveTo>
                    <a:pt x="12401" y="0"/>
                  </a:moveTo>
                  <a:cubicBezTo>
                    <a:pt x="19260" y="0"/>
                    <a:pt x="24803" y="5543"/>
                    <a:pt x="24803" y="12402"/>
                  </a:cubicBezTo>
                  <a:cubicBezTo>
                    <a:pt x="24803" y="19260"/>
                    <a:pt x="19260" y="24803"/>
                    <a:pt x="12401" y="24803"/>
                  </a:cubicBezTo>
                  <a:cubicBezTo>
                    <a:pt x="5544" y="24803"/>
                    <a:pt x="0" y="19260"/>
                    <a:pt x="0" y="12402"/>
                  </a:cubicBezTo>
                  <a:cubicBezTo>
                    <a:pt x="0" y="5543"/>
                    <a:pt x="5544" y="0"/>
                    <a:pt x="12401" y="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7DC38BA-3A0C-43F8-3988-330E473A4344}"/>
                </a:ext>
              </a:extLst>
            </p:cNvPr>
            <p:cNvSpPr/>
            <p:nvPr/>
          </p:nvSpPr>
          <p:spPr>
            <a:xfrm>
              <a:off x="4899222" y="5809926"/>
              <a:ext cx="24802" cy="24803"/>
            </a:xfrm>
            <a:custGeom>
              <a:avLst/>
              <a:gdLst>
                <a:gd name="connsiteX0" fmla="*/ 12401 w 24802"/>
                <a:gd name="connsiteY0" fmla="*/ 24803 h 24803"/>
                <a:gd name="connsiteX1" fmla="*/ 24803 w 24802"/>
                <a:gd name="connsiteY1" fmla="*/ 12402 h 24803"/>
                <a:gd name="connsiteX2" fmla="*/ 12401 w 24802"/>
                <a:gd name="connsiteY2" fmla="*/ 0 h 24803"/>
                <a:gd name="connsiteX3" fmla="*/ 0 w 24802"/>
                <a:gd name="connsiteY3" fmla="*/ 12402 h 24803"/>
                <a:gd name="connsiteX4" fmla="*/ 12401 w 24802"/>
                <a:gd name="connsiteY4" fmla="*/ 24803 h 2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2" h="24803">
                  <a:moveTo>
                    <a:pt x="12401" y="24803"/>
                  </a:moveTo>
                  <a:cubicBezTo>
                    <a:pt x="19248" y="24803"/>
                    <a:pt x="24803" y="19260"/>
                    <a:pt x="24803" y="12402"/>
                  </a:cubicBezTo>
                  <a:cubicBezTo>
                    <a:pt x="24803" y="5544"/>
                    <a:pt x="19248" y="0"/>
                    <a:pt x="12401" y="0"/>
                  </a:cubicBezTo>
                  <a:cubicBezTo>
                    <a:pt x="5549" y="0"/>
                    <a:pt x="0" y="5544"/>
                    <a:pt x="0" y="12402"/>
                  </a:cubicBezTo>
                  <a:cubicBezTo>
                    <a:pt x="0" y="19260"/>
                    <a:pt x="5549" y="24803"/>
                    <a:pt x="12401" y="2480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26F36E6-F855-3CC1-D50A-475F296C8A03}"/>
                </a:ext>
              </a:extLst>
            </p:cNvPr>
            <p:cNvSpPr/>
            <p:nvPr/>
          </p:nvSpPr>
          <p:spPr>
            <a:xfrm>
              <a:off x="4596096" y="5786943"/>
              <a:ext cx="31436" cy="46359"/>
            </a:xfrm>
            <a:custGeom>
              <a:avLst/>
              <a:gdLst>
                <a:gd name="connsiteX0" fmla="*/ 28520 w 31436"/>
                <a:gd name="connsiteY0" fmla="*/ 1037 h 46359"/>
                <a:gd name="connsiteX1" fmla="*/ 30692 w 31436"/>
                <a:gd name="connsiteY1" fmla="*/ 9095 h 46359"/>
                <a:gd name="connsiteX2" fmla="*/ 10975 w 31436"/>
                <a:gd name="connsiteY2" fmla="*/ 43442 h 46359"/>
                <a:gd name="connsiteX3" fmla="*/ 2917 w 31436"/>
                <a:gd name="connsiteY3" fmla="*/ 45614 h 46359"/>
                <a:gd name="connsiteX4" fmla="*/ 745 w 31436"/>
                <a:gd name="connsiteY4" fmla="*/ 37556 h 46359"/>
                <a:gd name="connsiteX5" fmla="*/ 20462 w 31436"/>
                <a:gd name="connsiteY5" fmla="*/ 3209 h 46359"/>
                <a:gd name="connsiteX6" fmla="*/ 28520 w 31436"/>
                <a:gd name="connsiteY6" fmla="*/ 1037 h 4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36" h="46359">
                  <a:moveTo>
                    <a:pt x="28520" y="1037"/>
                  </a:moveTo>
                  <a:cubicBezTo>
                    <a:pt x="31435" y="2523"/>
                    <a:pt x="32178" y="6123"/>
                    <a:pt x="30692" y="9095"/>
                  </a:cubicBezTo>
                  <a:lnTo>
                    <a:pt x="10975" y="43442"/>
                  </a:lnTo>
                  <a:cubicBezTo>
                    <a:pt x="9489" y="46357"/>
                    <a:pt x="5889" y="47100"/>
                    <a:pt x="2917" y="45614"/>
                  </a:cubicBezTo>
                  <a:cubicBezTo>
                    <a:pt x="2" y="44128"/>
                    <a:pt x="-741" y="40528"/>
                    <a:pt x="745" y="37556"/>
                  </a:cubicBezTo>
                  <a:lnTo>
                    <a:pt x="20462" y="3209"/>
                  </a:lnTo>
                  <a:cubicBezTo>
                    <a:pt x="21948" y="351"/>
                    <a:pt x="25606" y="-1135"/>
                    <a:pt x="28520" y="1037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A6CE8E1-90B8-0A5A-A1B2-38A682D0336B}"/>
                </a:ext>
              </a:extLst>
            </p:cNvPr>
            <p:cNvSpPr/>
            <p:nvPr/>
          </p:nvSpPr>
          <p:spPr>
            <a:xfrm>
              <a:off x="5004318" y="4830716"/>
              <a:ext cx="31436" cy="46067"/>
            </a:xfrm>
            <a:custGeom>
              <a:avLst/>
              <a:gdLst>
                <a:gd name="connsiteX0" fmla="*/ 28520 w 31436"/>
                <a:gd name="connsiteY0" fmla="*/ 745 h 46067"/>
                <a:gd name="connsiteX1" fmla="*/ 30692 w 31436"/>
                <a:gd name="connsiteY1" fmla="*/ 8803 h 46067"/>
                <a:gd name="connsiteX2" fmla="*/ 10975 w 31436"/>
                <a:gd name="connsiteY2" fmla="*/ 43150 h 46067"/>
                <a:gd name="connsiteX3" fmla="*/ 2917 w 31436"/>
                <a:gd name="connsiteY3" fmla="*/ 45322 h 46067"/>
                <a:gd name="connsiteX4" fmla="*/ 745 w 31436"/>
                <a:gd name="connsiteY4" fmla="*/ 37264 h 46067"/>
                <a:gd name="connsiteX5" fmla="*/ 20462 w 31436"/>
                <a:gd name="connsiteY5" fmla="*/ 2917 h 46067"/>
                <a:gd name="connsiteX6" fmla="*/ 28520 w 31436"/>
                <a:gd name="connsiteY6" fmla="*/ 745 h 4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36" h="46067">
                  <a:moveTo>
                    <a:pt x="28520" y="745"/>
                  </a:moveTo>
                  <a:cubicBezTo>
                    <a:pt x="31435" y="2231"/>
                    <a:pt x="32178" y="5831"/>
                    <a:pt x="30692" y="8803"/>
                  </a:cubicBezTo>
                  <a:lnTo>
                    <a:pt x="10975" y="43150"/>
                  </a:lnTo>
                  <a:cubicBezTo>
                    <a:pt x="9489" y="46065"/>
                    <a:pt x="5889" y="46808"/>
                    <a:pt x="2917" y="45322"/>
                  </a:cubicBezTo>
                  <a:cubicBezTo>
                    <a:pt x="2" y="43836"/>
                    <a:pt x="-741" y="40236"/>
                    <a:pt x="745" y="37264"/>
                  </a:cubicBezTo>
                  <a:lnTo>
                    <a:pt x="20462" y="2917"/>
                  </a:lnTo>
                  <a:cubicBezTo>
                    <a:pt x="21948" y="2"/>
                    <a:pt x="25606" y="-741"/>
                    <a:pt x="28520" y="745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774E451-B0FD-A7FE-F1F3-DAE54928C3E2}"/>
                </a:ext>
              </a:extLst>
            </p:cNvPr>
            <p:cNvSpPr/>
            <p:nvPr/>
          </p:nvSpPr>
          <p:spPr>
            <a:xfrm>
              <a:off x="4755375" y="5250593"/>
              <a:ext cx="51935" cy="11658"/>
            </a:xfrm>
            <a:custGeom>
              <a:avLst/>
              <a:gdLst>
                <a:gd name="connsiteX0" fmla="*/ 51835 w 51935"/>
                <a:gd name="connsiteY0" fmla="*/ 5829 h 11658"/>
                <a:gd name="connsiteX1" fmla="*/ 46006 w 51935"/>
                <a:gd name="connsiteY1" fmla="*/ 11658 h 11658"/>
                <a:gd name="connsiteX2" fmla="*/ 5829 w 51935"/>
                <a:gd name="connsiteY2" fmla="*/ 11658 h 11658"/>
                <a:gd name="connsiteX3" fmla="*/ 0 w 51935"/>
                <a:gd name="connsiteY3" fmla="*/ 5829 h 11658"/>
                <a:gd name="connsiteX4" fmla="*/ 5829 w 51935"/>
                <a:gd name="connsiteY4" fmla="*/ 0 h 11658"/>
                <a:gd name="connsiteX5" fmla="*/ 46006 w 51935"/>
                <a:gd name="connsiteY5" fmla="*/ 0 h 11658"/>
                <a:gd name="connsiteX6" fmla="*/ 51835 w 51935"/>
                <a:gd name="connsiteY6" fmla="*/ 5829 h 1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935" h="11658">
                  <a:moveTo>
                    <a:pt x="51835" y="5829"/>
                  </a:moveTo>
                  <a:cubicBezTo>
                    <a:pt x="51835" y="8744"/>
                    <a:pt x="48920" y="11658"/>
                    <a:pt x="46006" y="11658"/>
                  </a:cubicBezTo>
                  <a:lnTo>
                    <a:pt x="5829" y="11658"/>
                  </a:lnTo>
                  <a:cubicBezTo>
                    <a:pt x="2915" y="11658"/>
                    <a:pt x="0" y="8744"/>
                    <a:pt x="0" y="5829"/>
                  </a:cubicBezTo>
                  <a:cubicBezTo>
                    <a:pt x="0" y="2915"/>
                    <a:pt x="2915" y="0"/>
                    <a:pt x="5829" y="0"/>
                  </a:cubicBezTo>
                  <a:lnTo>
                    <a:pt x="46006" y="0"/>
                  </a:lnTo>
                  <a:cubicBezTo>
                    <a:pt x="49606" y="0"/>
                    <a:pt x="52521" y="2915"/>
                    <a:pt x="51835" y="5829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BF66155-BA61-B3F5-C29F-1407F73D4C00}"/>
                </a:ext>
              </a:extLst>
            </p:cNvPr>
            <p:cNvSpPr/>
            <p:nvPr/>
          </p:nvSpPr>
          <p:spPr>
            <a:xfrm>
              <a:off x="4437445" y="5050963"/>
              <a:ext cx="35149" cy="43614"/>
            </a:xfrm>
            <a:custGeom>
              <a:avLst/>
              <a:gdLst>
                <a:gd name="connsiteX0" fmla="*/ 32409 w 35149"/>
                <a:gd name="connsiteY0" fmla="*/ 42638 h 43614"/>
                <a:gd name="connsiteX1" fmla="*/ 24350 w 35149"/>
                <a:gd name="connsiteY1" fmla="*/ 41152 h 43614"/>
                <a:gd name="connsiteX2" fmla="*/ 976 w 35149"/>
                <a:gd name="connsiteY2" fmla="*/ 9034 h 43614"/>
                <a:gd name="connsiteX3" fmla="*/ 2462 w 35149"/>
                <a:gd name="connsiteY3" fmla="*/ 976 h 43614"/>
                <a:gd name="connsiteX4" fmla="*/ 10520 w 35149"/>
                <a:gd name="connsiteY4" fmla="*/ 2462 h 43614"/>
                <a:gd name="connsiteX5" fmla="*/ 33894 w 35149"/>
                <a:gd name="connsiteY5" fmla="*/ 34580 h 43614"/>
                <a:gd name="connsiteX6" fmla="*/ 32409 w 35149"/>
                <a:gd name="connsiteY6" fmla="*/ 42638 h 4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149" h="43614">
                  <a:moveTo>
                    <a:pt x="32409" y="42638"/>
                  </a:moveTo>
                  <a:cubicBezTo>
                    <a:pt x="30237" y="44124"/>
                    <a:pt x="26579" y="44124"/>
                    <a:pt x="24350" y="41152"/>
                  </a:cubicBezTo>
                  <a:lnTo>
                    <a:pt x="976" y="9034"/>
                  </a:lnTo>
                  <a:cubicBezTo>
                    <a:pt x="-510" y="6862"/>
                    <a:pt x="-510" y="3205"/>
                    <a:pt x="2462" y="976"/>
                  </a:cubicBezTo>
                  <a:cubicBezTo>
                    <a:pt x="4634" y="-510"/>
                    <a:pt x="8291" y="-510"/>
                    <a:pt x="10520" y="2462"/>
                  </a:cubicBezTo>
                  <a:lnTo>
                    <a:pt x="33894" y="34580"/>
                  </a:lnTo>
                  <a:cubicBezTo>
                    <a:pt x="36066" y="36752"/>
                    <a:pt x="35323" y="40410"/>
                    <a:pt x="32409" y="42638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D24DD0F-4292-AF2E-0A0F-7E654D8EFA54}"/>
                </a:ext>
              </a:extLst>
            </p:cNvPr>
            <p:cNvSpPr/>
            <p:nvPr/>
          </p:nvSpPr>
          <p:spPr>
            <a:xfrm>
              <a:off x="4342692" y="4756843"/>
              <a:ext cx="51326" cy="15578"/>
            </a:xfrm>
            <a:custGeom>
              <a:avLst/>
              <a:gdLst>
                <a:gd name="connsiteX0" fmla="*/ 51209 w 51326"/>
                <a:gd name="connsiteY0" fmla="*/ 5231 h 15578"/>
                <a:gd name="connsiteX1" fmla="*/ 46123 w 51326"/>
                <a:gd name="connsiteY1" fmla="*/ 11804 h 15578"/>
                <a:gd name="connsiteX2" fmla="*/ 6690 w 51326"/>
                <a:gd name="connsiteY2" fmla="*/ 15461 h 15578"/>
                <a:gd name="connsiteX3" fmla="*/ 117 w 51326"/>
                <a:gd name="connsiteY3" fmla="*/ 10375 h 15578"/>
                <a:gd name="connsiteX4" fmla="*/ 5204 w 51326"/>
                <a:gd name="connsiteY4" fmla="*/ 3802 h 15578"/>
                <a:gd name="connsiteX5" fmla="*/ 44637 w 51326"/>
                <a:gd name="connsiteY5" fmla="*/ 145 h 15578"/>
                <a:gd name="connsiteX6" fmla="*/ 51209 w 51326"/>
                <a:gd name="connsiteY6" fmla="*/ 5231 h 15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326" h="15578">
                  <a:moveTo>
                    <a:pt x="51209" y="5231"/>
                  </a:moveTo>
                  <a:cubicBezTo>
                    <a:pt x="51952" y="8889"/>
                    <a:pt x="49038" y="11804"/>
                    <a:pt x="46123" y="11804"/>
                  </a:cubicBezTo>
                  <a:lnTo>
                    <a:pt x="6690" y="15461"/>
                  </a:lnTo>
                  <a:cubicBezTo>
                    <a:pt x="3032" y="16204"/>
                    <a:pt x="117" y="13290"/>
                    <a:pt x="117" y="10375"/>
                  </a:cubicBezTo>
                  <a:cubicBezTo>
                    <a:pt x="-626" y="6717"/>
                    <a:pt x="2289" y="3802"/>
                    <a:pt x="5204" y="3802"/>
                  </a:cubicBezTo>
                  <a:lnTo>
                    <a:pt x="44637" y="145"/>
                  </a:lnTo>
                  <a:cubicBezTo>
                    <a:pt x="47552" y="-598"/>
                    <a:pt x="50466" y="1574"/>
                    <a:pt x="51209" y="523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7B5C63D-20D1-8438-990D-0626881C9D76}"/>
                </a:ext>
              </a:extLst>
            </p:cNvPr>
            <p:cNvSpPr/>
            <p:nvPr/>
          </p:nvSpPr>
          <p:spPr>
            <a:xfrm>
              <a:off x="4893788" y="5616868"/>
              <a:ext cx="35149" cy="43614"/>
            </a:xfrm>
            <a:custGeom>
              <a:avLst/>
              <a:gdLst>
                <a:gd name="connsiteX0" fmla="*/ 32409 w 35149"/>
                <a:gd name="connsiteY0" fmla="*/ 42638 h 43614"/>
                <a:gd name="connsiteX1" fmla="*/ 24351 w 35149"/>
                <a:gd name="connsiteY1" fmla="*/ 41153 h 43614"/>
                <a:gd name="connsiteX2" fmla="*/ 976 w 35149"/>
                <a:gd name="connsiteY2" fmla="*/ 9034 h 43614"/>
                <a:gd name="connsiteX3" fmla="*/ 2462 w 35149"/>
                <a:gd name="connsiteY3" fmla="*/ 976 h 43614"/>
                <a:gd name="connsiteX4" fmla="*/ 10520 w 35149"/>
                <a:gd name="connsiteY4" fmla="*/ 2462 h 43614"/>
                <a:gd name="connsiteX5" fmla="*/ 33895 w 35149"/>
                <a:gd name="connsiteY5" fmla="*/ 34580 h 43614"/>
                <a:gd name="connsiteX6" fmla="*/ 32409 w 35149"/>
                <a:gd name="connsiteY6" fmla="*/ 42638 h 4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149" h="43614">
                  <a:moveTo>
                    <a:pt x="32409" y="42638"/>
                  </a:moveTo>
                  <a:cubicBezTo>
                    <a:pt x="30237" y="44124"/>
                    <a:pt x="26579" y="44124"/>
                    <a:pt x="24351" y="41153"/>
                  </a:cubicBezTo>
                  <a:lnTo>
                    <a:pt x="976" y="9034"/>
                  </a:lnTo>
                  <a:cubicBezTo>
                    <a:pt x="-510" y="6863"/>
                    <a:pt x="-510" y="3205"/>
                    <a:pt x="2462" y="976"/>
                  </a:cubicBezTo>
                  <a:cubicBezTo>
                    <a:pt x="4634" y="-510"/>
                    <a:pt x="8291" y="-510"/>
                    <a:pt x="10520" y="2462"/>
                  </a:cubicBezTo>
                  <a:lnTo>
                    <a:pt x="33895" y="34580"/>
                  </a:lnTo>
                  <a:cubicBezTo>
                    <a:pt x="36066" y="36809"/>
                    <a:pt x="35323" y="41153"/>
                    <a:pt x="32409" y="42638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FD6A0CD-228D-099A-24F4-FDF4A7C58826}"/>
                </a:ext>
              </a:extLst>
            </p:cNvPr>
            <p:cNvSpPr/>
            <p:nvPr/>
          </p:nvSpPr>
          <p:spPr>
            <a:xfrm>
              <a:off x="5153994" y="5212999"/>
              <a:ext cx="46067" cy="31766"/>
            </a:xfrm>
            <a:custGeom>
              <a:avLst/>
              <a:gdLst>
                <a:gd name="connsiteX0" fmla="*/ 45322 w 46067"/>
                <a:gd name="connsiteY0" fmla="*/ 3247 h 31766"/>
                <a:gd name="connsiteX1" fmla="*/ 43150 w 46067"/>
                <a:gd name="connsiteY1" fmla="*/ 11305 h 31766"/>
                <a:gd name="connsiteX2" fmla="*/ 8803 w 46067"/>
                <a:gd name="connsiteY2" fmla="*/ 31022 h 31766"/>
                <a:gd name="connsiteX3" fmla="*/ 745 w 46067"/>
                <a:gd name="connsiteY3" fmla="*/ 28850 h 31766"/>
                <a:gd name="connsiteX4" fmla="*/ 2917 w 46067"/>
                <a:gd name="connsiteY4" fmla="*/ 20792 h 31766"/>
                <a:gd name="connsiteX5" fmla="*/ 37264 w 46067"/>
                <a:gd name="connsiteY5" fmla="*/ 1075 h 31766"/>
                <a:gd name="connsiteX6" fmla="*/ 45322 w 46067"/>
                <a:gd name="connsiteY6" fmla="*/ 3247 h 3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67" h="31766">
                  <a:moveTo>
                    <a:pt x="45322" y="3247"/>
                  </a:moveTo>
                  <a:cubicBezTo>
                    <a:pt x="46808" y="6162"/>
                    <a:pt x="46065" y="9819"/>
                    <a:pt x="43150" y="11305"/>
                  </a:cubicBezTo>
                  <a:lnTo>
                    <a:pt x="8803" y="31022"/>
                  </a:lnTo>
                  <a:cubicBezTo>
                    <a:pt x="5889" y="32508"/>
                    <a:pt x="2231" y="31765"/>
                    <a:pt x="745" y="28850"/>
                  </a:cubicBezTo>
                  <a:cubicBezTo>
                    <a:pt x="-741" y="25935"/>
                    <a:pt x="2" y="22278"/>
                    <a:pt x="2917" y="20792"/>
                  </a:cubicBezTo>
                  <a:lnTo>
                    <a:pt x="37264" y="1075"/>
                  </a:lnTo>
                  <a:cubicBezTo>
                    <a:pt x="40179" y="-1154"/>
                    <a:pt x="43836" y="332"/>
                    <a:pt x="45322" y="3247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DD595D7-D57F-20BF-EB58-1A8F7FE6AE8B}"/>
                </a:ext>
              </a:extLst>
            </p:cNvPr>
            <p:cNvSpPr/>
            <p:nvPr/>
          </p:nvSpPr>
          <p:spPr>
            <a:xfrm>
              <a:off x="4293146" y="5581232"/>
              <a:ext cx="51092" cy="19118"/>
            </a:xfrm>
            <a:custGeom>
              <a:avLst/>
              <a:gdLst>
                <a:gd name="connsiteX0" fmla="*/ 51092 w 51092"/>
                <a:gd name="connsiteY0" fmla="*/ 5231 h 19118"/>
                <a:gd name="connsiteX1" fmla="*/ 46006 w 51092"/>
                <a:gd name="connsiteY1" fmla="*/ 11804 h 19118"/>
                <a:gd name="connsiteX2" fmla="*/ 6572 w 51092"/>
                <a:gd name="connsiteY2" fmla="*/ 19119 h 19118"/>
                <a:gd name="connsiteX3" fmla="*/ 0 w 51092"/>
                <a:gd name="connsiteY3" fmla="*/ 14033 h 19118"/>
                <a:gd name="connsiteX4" fmla="*/ 5086 w 51092"/>
                <a:gd name="connsiteY4" fmla="*/ 7460 h 19118"/>
                <a:gd name="connsiteX5" fmla="*/ 44520 w 51092"/>
                <a:gd name="connsiteY5" fmla="*/ 145 h 19118"/>
                <a:gd name="connsiteX6" fmla="*/ 51092 w 51092"/>
                <a:gd name="connsiteY6" fmla="*/ 5231 h 1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92" h="19118">
                  <a:moveTo>
                    <a:pt x="51092" y="5231"/>
                  </a:moveTo>
                  <a:cubicBezTo>
                    <a:pt x="51092" y="8146"/>
                    <a:pt x="48920" y="11061"/>
                    <a:pt x="46006" y="11804"/>
                  </a:cubicBezTo>
                  <a:lnTo>
                    <a:pt x="6572" y="19119"/>
                  </a:lnTo>
                  <a:cubicBezTo>
                    <a:pt x="3658" y="19119"/>
                    <a:pt x="743" y="16947"/>
                    <a:pt x="0" y="14033"/>
                  </a:cubicBezTo>
                  <a:cubicBezTo>
                    <a:pt x="0" y="11118"/>
                    <a:pt x="2172" y="8203"/>
                    <a:pt x="5086" y="7460"/>
                  </a:cubicBezTo>
                  <a:lnTo>
                    <a:pt x="44520" y="145"/>
                  </a:lnTo>
                  <a:cubicBezTo>
                    <a:pt x="47434" y="-598"/>
                    <a:pt x="50349" y="1574"/>
                    <a:pt x="51092" y="5231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8F941F3-A3BB-725B-124E-506A5FDB5E0D}"/>
                </a:ext>
              </a:extLst>
            </p:cNvPr>
            <p:cNvSpPr/>
            <p:nvPr/>
          </p:nvSpPr>
          <p:spPr>
            <a:xfrm>
              <a:off x="5320811" y="5628786"/>
              <a:ext cx="8020" cy="6089"/>
            </a:xfrm>
            <a:custGeom>
              <a:avLst/>
              <a:gdLst>
                <a:gd name="connsiteX0" fmla="*/ 7830 w 8020"/>
                <a:gd name="connsiteY0" fmla="*/ 946 h 6089"/>
                <a:gd name="connsiteX1" fmla="*/ 7029 w 8020"/>
                <a:gd name="connsiteY1" fmla="*/ 3346 h 6089"/>
                <a:gd name="connsiteX2" fmla="*/ 1600 w 8020"/>
                <a:gd name="connsiteY2" fmla="*/ 6090 h 6089"/>
                <a:gd name="connsiteX3" fmla="*/ 0 w 8020"/>
                <a:gd name="connsiteY3" fmla="*/ 2946 h 6089"/>
                <a:gd name="connsiteX4" fmla="*/ 5429 w 8020"/>
                <a:gd name="connsiteY4" fmla="*/ 203 h 6089"/>
                <a:gd name="connsiteX5" fmla="*/ 7830 w 8020"/>
                <a:gd name="connsiteY5" fmla="*/ 946 h 6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20" h="6089">
                  <a:moveTo>
                    <a:pt x="7830" y="946"/>
                  </a:moveTo>
                  <a:cubicBezTo>
                    <a:pt x="8287" y="1803"/>
                    <a:pt x="7887" y="2889"/>
                    <a:pt x="7029" y="3346"/>
                  </a:cubicBezTo>
                  <a:lnTo>
                    <a:pt x="1600" y="6090"/>
                  </a:lnTo>
                  <a:lnTo>
                    <a:pt x="0" y="2946"/>
                  </a:lnTo>
                  <a:lnTo>
                    <a:pt x="5429" y="203"/>
                  </a:lnTo>
                  <a:cubicBezTo>
                    <a:pt x="6286" y="-254"/>
                    <a:pt x="7372" y="89"/>
                    <a:pt x="7830" y="94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35E81A7-47B3-4C3E-F18A-67FFA5D1799F}"/>
                </a:ext>
              </a:extLst>
            </p:cNvPr>
            <p:cNvSpPr/>
            <p:nvPr/>
          </p:nvSpPr>
          <p:spPr>
            <a:xfrm>
              <a:off x="5320811" y="5628786"/>
              <a:ext cx="8020" cy="6089"/>
            </a:xfrm>
            <a:custGeom>
              <a:avLst/>
              <a:gdLst>
                <a:gd name="connsiteX0" fmla="*/ 7830 w 8020"/>
                <a:gd name="connsiteY0" fmla="*/ 946 h 6089"/>
                <a:gd name="connsiteX1" fmla="*/ 7029 w 8020"/>
                <a:gd name="connsiteY1" fmla="*/ 3346 h 6089"/>
                <a:gd name="connsiteX2" fmla="*/ 1600 w 8020"/>
                <a:gd name="connsiteY2" fmla="*/ 6090 h 6089"/>
                <a:gd name="connsiteX3" fmla="*/ 0 w 8020"/>
                <a:gd name="connsiteY3" fmla="*/ 2946 h 6089"/>
                <a:gd name="connsiteX4" fmla="*/ 5429 w 8020"/>
                <a:gd name="connsiteY4" fmla="*/ 203 h 6089"/>
                <a:gd name="connsiteX5" fmla="*/ 7830 w 8020"/>
                <a:gd name="connsiteY5" fmla="*/ 946 h 6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20" h="6089">
                  <a:moveTo>
                    <a:pt x="7830" y="946"/>
                  </a:moveTo>
                  <a:cubicBezTo>
                    <a:pt x="8287" y="1803"/>
                    <a:pt x="7887" y="2889"/>
                    <a:pt x="7029" y="3346"/>
                  </a:cubicBezTo>
                  <a:lnTo>
                    <a:pt x="1600" y="6090"/>
                  </a:lnTo>
                  <a:lnTo>
                    <a:pt x="0" y="2946"/>
                  </a:lnTo>
                  <a:lnTo>
                    <a:pt x="5429" y="203"/>
                  </a:lnTo>
                  <a:cubicBezTo>
                    <a:pt x="6286" y="-254"/>
                    <a:pt x="7372" y="89"/>
                    <a:pt x="7830" y="94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B279434-BFB0-2119-26DE-588812925C4F}"/>
                </a:ext>
              </a:extLst>
            </p:cNvPr>
            <p:cNvSpPr/>
            <p:nvPr/>
          </p:nvSpPr>
          <p:spPr>
            <a:xfrm>
              <a:off x="4954032" y="5645899"/>
              <a:ext cx="313177" cy="162597"/>
            </a:xfrm>
            <a:custGeom>
              <a:avLst/>
              <a:gdLst>
                <a:gd name="connsiteX0" fmla="*/ 309749 w 313177"/>
                <a:gd name="connsiteY0" fmla="*/ 0 h 162597"/>
                <a:gd name="connsiteX1" fmla="*/ 313178 w 313177"/>
                <a:gd name="connsiteY1" fmla="*/ 6801 h 162597"/>
                <a:gd name="connsiteX2" fmla="*/ 2796 w 313177"/>
                <a:gd name="connsiteY2" fmla="*/ 162597 h 162597"/>
                <a:gd name="connsiteX3" fmla="*/ 168 w 313177"/>
                <a:gd name="connsiteY3" fmla="*/ 157340 h 162597"/>
                <a:gd name="connsiteX4" fmla="*/ 911 w 313177"/>
                <a:gd name="connsiteY4" fmla="*/ 154997 h 162597"/>
                <a:gd name="connsiteX5" fmla="*/ 309749 w 313177"/>
                <a:gd name="connsiteY5" fmla="*/ 0 h 16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177" h="162597">
                  <a:moveTo>
                    <a:pt x="309749" y="0"/>
                  </a:moveTo>
                  <a:lnTo>
                    <a:pt x="313178" y="6801"/>
                  </a:lnTo>
                  <a:lnTo>
                    <a:pt x="2796" y="162597"/>
                  </a:lnTo>
                  <a:lnTo>
                    <a:pt x="168" y="157340"/>
                  </a:lnTo>
                  <a:cubicBezTo>
                    <a:pt x="-232" y="156482"/>
                    <a:pt x="110" y="155454"/>
                    <a:pt x="911" y="154997"/>
                  </a:cubicBezTo>
                  <a:lnTo>
                    <a:pt x="309749" y="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3E5AF0E-EEF3-6464-09DF-A3EBD6869227}"/>
                </a:ext>
              </a:extLst>
            </p:cNvPr>
            <p:cNvSpPr/>
            <p:nvPr/>
          </p:nvSpPr>
          <p:spPr>
            <a:xfrm>
              <a:off x="4958257" y="5655792"/>
              <a:ext cx="318554" cy="171331"/>
            </a:xfrm>
            <a:custGeom>
              <a:avLst/>
              <a:gdLst>
                <a:gd name="connsiteX0" fmla="*/ 310439 w 318554"/>
                <a:gd name="connsiteY0" fmla="*/ 0 h 171331"/>
                <a:gd name="connsiteX1" fmla="*/ 318554 w 318554"/>
                <a:gd name="connsiteY1" fmla="*/ 16173 h 171331"/>
                <a:gd name="connsiteX2" fmla="*/ 9716 w 318554"/>
                <a:gd name="connsiteY2" fmla="*/ 171164 h 171331"/>
                <a:gd name="connsiteX3" fmla="*/ 7373 w 318554"/>
                <a:gd name="connsiteY3" fmla="*/ 170421 h 171331"/>
                <a:gd name="connsiteX4" fmla="*/ 0 w 318554"/>
                <a:gd name="connsiteY4" fmla="*/ 155791 h 171331"/>
                <a:gd name="connsiteX5" fmla="*/ 310439 w 318554"/>
                <a:gd name="connsiteY5" fmla="*/ 0 h 17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554" h="171331">
                  <a:moveTo>
                    <a:pt x="310439" y="0"/>
                  </a:moveTo>
                  <a:lnTo>
                    <a:pt x="318554" y="16173"/>
                  </a:lnTo>
                  <a:lnTo>
                    <a:pt x="9716" y="171164"/>
                  </a:lnTo>
                  <a:cubicBezTo>
                    <a:pt x="8858" y="171564"/>
                    <a:pt x="7830" y="171221"/>
                    <a:pt x="7373" y="170421"/>
                  </a:cubicBezTo>
                  <a:lnTo>
                    <a:pt x="0" y="155791"/>
                  </a:lnTo>
                  <a:lnTo>
                    <a:pt x="310439" y="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1BBECA9-9E93-67A8-E4DA-EBAC651089F1}"/>
                </a:ext>
              </a:extLst>
            </p:cNvPr>
            <p:cNvSpPr/>
            <p:nvPr/>
          </p:nvSpPr>
          <p:spPr>
            <a:xfrm>
              <a:off x="4954032" y="5645899"/>
              <a:ext cx="313177" cy="162597"/>
            </a:xfrm>
            <a:custGeom>
              <a:avLst/>
              <a:gdLst>
                <a:gd name="connsiteX0" fmla="*/ 309749 w 313177"/>
                <a:gd name="connsiteY0" fmla="*/ 0 h 162597"/>
                <a:gd name="connsiteX1" fmla="*/ 313178 w 313177"/>
                <a:gd name="connsiteY1" fmla="*/ 6801 h 162597"/>
                <a:gd name="connsiteX2" fmla="*/ 2796 w 313177"/>
                <a:gd name="connsiteY2" fmla="*/ 162597 h 162597"/>
                <a:gd name="connsiteX3" fmla="*/ 168 w 313177"/>
                <a:gd name="connsiteY3" fmla="*/ 157340 h 162597"/>
                <a:gd name="connsiteX4" fmla="*/ 911 w 313177"/>
                <a:gd name="connsiteY4" fmla="*/ 154997 h 162597"/>
                <a:gd name="connsiteX5" fmla="*/ 309749 w 313177"/>
                <a:gd name="connsiteY5" fmla="*/ 0 h 16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177" h="162597">
                  <a:moveTo>
                    <a:pt x="309749" y="0"/>
                  </a:moveTo>
                  <a:lnTo>
                    <a:pt x="313178" y="6801"/>
                  </a:lnTo>
                  <a:lnTo>
                    <a:pt x="2796" y="162597"/>
                  </a:lnTo>
                  <a:lnTo>
                    <a:pt x="168" y="157340"/>
                  </a:lnTo>
                  <a:cubicBezTo>
                    <a:pt x="-232" y="156482"/>
                    <a:pt x="110" y="155454"/>
                    <a:pt x="911" y="154997"/>
                  </a:cubicBezTo>
                  <a:lnTo>
                    <a:pt x="309749" y="0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3C27360-39AB-C9A8-5074-A64246FCBCD8}"/>
                </a:ext>
              </a:extLst>
            </p:cNvPr>
            <p:cNvSpPr/>
            <p:nvPr/>
          </p:nvSpPr>
          <p:spPr>
            <a:xfrm>
              <a:off x="4958257" y="5655792"/>
              <a:ext cx="318554" cy="171331"/>
            </a:xfrm>
            <a:custGeom>
              <a:avLst/>
              <a:gdLst>
                <a:gd name="connsiteX0" fmla="*/ 310439 w 318554"/>
                <a:gd name="connsiteY0" fmla="*/ 0 h 171331"/>
                <a:gd name="connsiteX1" fmla="*/ 318554 w 318554"/>
                <a:gd name="connsiteY1" fmla="*/ 16173 h 171331"/>
                <a:gd name="connsiteX2" fmla="*/ 9716 w 318554"/>
                <a:gd name="connsiteY2" fmla="*/ 171164 h 171331"/>
                <a:gd name="connsiteX3" fmla="*/ 7373 w 318554"/>
                <a:gd name="connsiteY3" fmla="*/ 170421 h 171331"/>
                <a:gd name="connsiteX4" fmla="*/ 0 w 318554"/>
                <a:gd name="connsiteY4" fmla="*/ 155791 h 171331"/>
                <a:gd name="connsiteX5" fmla="*/ 310439 w 318554"/>
                <a:gd name="connsiteY5" fmla="*/ 0 h 17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554" h="171331">
                  <a:moveTo>
                    <a:pt x="310439" y="0"/>
                  </a:moveTo>
                  <a:lnTo>
                    <a:pt x="318554" y="16173"/>
                  </a:lnTo>
                  <a:lnTo>
                    <a:pt x="9716" y="171164"/>
                  </a:lnTo>
                  <a:cubicBezTo>
                    <a:pt x="8858" y="171564"/>
                    <a:pt x="7830" y="171221"/>
                    <a:pt x="7373" y="170421"/>
                  </a:cubicBezTo>
                  <a:lnTo>
                    <a:pt x="0" y="155791"/>
                  </a:lnTo>
                  <a:lnTo>
                    <a:pt x="310439" y="0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485927A-772C-8164-754B-15536202D793}"/>
                </a:ext>
              </a:extLst>
            </p:cNvPr>
            <p:cNvSpPr/>
            <p:nvPr/>
          </p:nvSpPr>
          <p:spPr>
            <a:xfrm>
              <a:off x="4937107" y="5806211"/>
              <a:ext cx="27093" cy="25836"/>
            </a:xfrm>
            <a:custGeom>
              <a:avLst/>
              <a:gdLst>
                <a:gd name="connsiteX0" fmla="*/ 291 w 27093"/>
                <a:gd name="connsiteY0" fmla="*/ 12230 h 25836"/>
                <a:gd name="connsiteX1" fmla="*/ 6348 w 27093"/>
                <a:gd name="connsiteY1" fmla="*/ 24289 h 25836"/>
                <a:gd name="connsiteX2" fmla="*/ 10120 w 27093"/>
                <a:gd name="connsiteY2" fmla="*/ 25546 h 25836"/>
                <a:gd name="connsiteX3" fmla="*/ 27094 w 27093"/>
                <a:gd name="connsiteY3" fmla="*/ 17031 h 25836"/>
                <a:gd name="connsiteX4" fmla="*/ 18521 w 27093"/>
                <a:gd name="connsiteY4" fmla="*/ 0 h 25836"/>
                <a:gd name="connsiteX5" fmla="*/ 1548 w 27093"/>
                <a:gd name="connsiteY5" fmla="*/ 8515 h 25836"/>
                <a:gd name="connsiteX6" fmla="*/ 291 w 27093"/>
                <a:gd name="connsiteY6" fmla="*/ 12230 h 25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93" h="25836">
                  <a:moveTo>
                    <a:pt x="291" y="12230"/>
                  </a:moveTo>
                  <a:lnTo>
                    <a:pt x="6348" y="24289"/>
                  </a:lnTo>
                  <a:cubicBezTo>
                    <a:pt x="7034" y="25660"/>
                    <a:pt x="8691" y="26232"/>
                    <a:pt x="10120" y="25546"/>
                  </a:cubicBezTo>
                  <a:lnTo>
                    <a:pt x="27094" y="17031"/>
                  </a:lnTo>
                  <a:lnTo>
                    <a:pt x="18521" y="0"/>
                  </a:lnTo>
                  <a:lnTo>
                    <a:pt x="1548" y="8515"/>
                  </a:lnTo>
                  <a:cubicBezTo>
                    <a:pt x="176" y="9201"/>
                    <a:pt x="-395" y="10858"/>
                    <a:pt x="291" y="12230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5F54C4A-9DEE-9F44-322C-3B329F882AA0}"/>
                </a:ext>
              </a:extLst>
            </p:cNvPr>
            <p:cNvSpPr/>
            <p:nvPr/>
          </p:nvSpPr>
          <p:spPr>
            <a:xfrm>
              <a:off x="5263781" y="5629585"/>
              <a:ext cx="59783" cy="42375"/>
            </a:xfrm>
            <a:custGeom>
              <a:avLst/>
              <a:gdLst>
                <a:gd name="connsiteX0" fmla="*/ 0 w 59783"/>
                <a:gd name="connsiteY0" fmla="*/ 16315 h 42375"/>
                <a:gd name="connsiteX1" fmla="*/ 13087 w 59783"/>
                <a:gd name="connsiteY1" fmla="*/ 42375 h 42375"/>
                <a:gd name="connsiteX2" fmla="*/ 30404 w 59783"/>
                <a:gd name="connsiteY2" fmla="*/ 33688 h 42375"/>
                <a:gd name="connsiteX3" fmla="*/ 59436 w 59783"/>
                <a:gd name="connsiteY3" fmla="*/ 2827 h 42375"/>
                <a:gd name="connsiteX4" fmla="*/ 17316 w 59783"/>
                <a:gd name="connsiteY4" fmla="*/ 7628 h 42375"/>
                <a:gd name="connsiteX5" fmla="*/ 0 w 59783"/>
                <a:gd name="connsiteY5" fmla="*/ 16315 h 4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83" h="42375">
                  <a:moveTo>
                    <a:pt x="0" y="16315"/>
                  </a:moveTo>
                  <a:lnTo>
                    <a:pt x="13087" y="42375"/>
                  </a:lnTo>
                  <a:lnTo>
                    <a:pt x="30404" y="33688"/>
                  </a:lnTo>
                  <a:cubicBezTo>
                    <a:pt x="37605" y="30088"/>
                    <a:pt x="63036" y="10028"/>
                    <a:pt x="59436" y="2827"/>
                  </a:cubicBezTo>
                  <a:cubicBezTo>
                    <a:pt x="55836" y="-4374"/>
                    <a:pt x="24517" y="4027"/>
                    <a:pt x="17316" y="7628"/>
                  </a:cubicBezTo>
                  <a:lnTo>
                    <a:pt x="0" y="16315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858E4DC-318D-E1C8-6EA3-DF6D541C1414}"/>
                </a:ext>
              </a:extLst>
            </p:cNvPr>
            <p:cNvSpPr/>
            <p:nvPr/>
          </p:nvSpPr>
          <p:spPr>
            <a:xfrm>
              <a:off x="4979340" y="5759137"/>
              <a:ext cx="138303" cy="67476"/>
            </a:xfrm>
            <a:custGeom>
              <a:avLst/>
              <a:gdLst>
                <a:gd name="connsiteX0" fmla="*/ 31204 w 138303"/>
                <a:gd name="connsiteY0" fmla="*/ 46445 h 67476"/>
                <a:gd name="connsiteX1" fmla="*/ 0 w 138303"/>
                <a:gd name="connsiteY1" fmla="*/ 62105 h 67476"/>
                <a:gd name="connsiteX2" fmla="*/ 16802 w 138303"/>
                <a:gd name="connsiteY2" fmla="*/ 67477 h 67476"/>
                <a:gd name="connsiteX3" fmla="*/ 22860 w 138303"/>
                <a:gd name="connsiteY3" fmla="*/ 64448 h 67476"/>
                <a:gd name="connsiteX4" fmla="*/ 48063 w 138303"/>
                <a:gd name="connsiteY4" fmla="*/ 51818 h 67476"/>
                <a:gd name="connsiteX5" fmla="*/ 125044 w 138303"/>
                <a:gd name="connsiteY5" fmla="*/ 13184 h 67476"/>
                <a:gd name="connsiteX6" fmla="*/ 138303 w 138303"/>
                <a:gd name="connsiteY6" fmla="*/ 6555 h 67476"/>
                <a:gd name="connsiteX7" fmla="*/ 137103 w 138303"/>
                <a:gd name="connsiteY7" fmla="*/ 4097 h 67476"/>
                <a:gd name="connsiteX8" fmla="*/ 127159 w 138303"/>
                <a:gd name="connsiteY8" fmla="*/ 783 h 67476"/>
                <a:gd name="connsiteX9" fmla="*/ 123101 w 138303"/>
                <a:gd name="connsiteY9" fmla="*/ 7926 h 67476"/>
                <a:gd name="connsiteX10" fmla="*/ 40462 w 138303"/>
                <a:gd name="connsiteY10" fmla="*/ 49417 h 67476"/>
                <a:gd name="connsiteX11" fmla="*/ 31204 w 138303"/>
                <a:gd name="connsiteY11" fmla="*/ 46445 h 6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303" h="67476">
                  <a:moveTo>
                    <a:pt x="31204" y="46445"/>
                  </a:moveTo>
                  <a:lnTo>
                    <a:pt x="0" y="62105"/>
                  </a:lnTo>
                  <a:lnTo>
                    <a:pt x="16802" y="67477"/>
                  </a:lnTo>
                  <a:lnTo>
                    <a:pt x="22860" y="64448"/>
                  </a:lnTo>
                  <a:lnTo>
                    <a:pt x="48063" y="51818"/>
                  </a:lnTo>
                  <a:lnTo>
                    <a:pt x="125044" y="13184"/>
                  </a:lnTo>
                  <a:lnTo>
                    <a:pt x="138303" y="6555"/>
                  </a:lnTo>
                  <a:lnTo>
                    <a:pt x="137103" y="4097"/>
                  </a:lnTo>
                  <a:cubicBezTo>
                    <a:pt x="135274" y="440"/>
                    <a:pt x="130816" y="-1046"/>
                    <a:pt x="127159" y="783"/>
                  </a:cubicBezTo>
                  <a:cubicBezTo>
                    <a:pt x="124416" y="2154"/>
                    <a:pt x="122873" y="5012"/>
                    <a:pt x="123101" y="7926"/>
                  </a:cubicBezTo>
                  <a:lnTo>
                    <a:pt x="40462" y="49417"/>
                  </a:lnTo>
                  <a:lnTo>
                    <a:pt x="31204" y="46445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8744321-3FC0-9BF7-2A8D-F7F47F524E17}"/>
                </a:ext>
              </a:extLst>
            </p:cNvPr>
            <p:cNvSpPr/>
            <p:nvPr/>
          </p:nvSpPr>
          <p:spPr>
            <a:xfrm>
              <a:off x="4956823" y="5653077"/>
              <a:ext cx="311953" cy="158848"/>
            </a:xfrm>
            <a:custGeom>
              <a:avLst/>
              <a:gdLst>
                <a:gd name="connsiteX0" fmla="*/ 310416 w 311953"/>
                <a:gd name="connsiteY0" fmla="*/ 0 h 158848"/>
                <a:gd name="connsiteX1" fmla="*/ 0 w 311953"/>
                <a:gd name="connsiteY1" fmla="*/ 155762 h 158848"/>
                <a:gd name="connsiteX2" fmla="*/ 1537 w 311953"/>
                <a:gd name="connsiteY2" fmla="*/ 158849 h 158848"/>
                <a:gd name="connsiteX3" fmla="*/ 311953 w 311953"/>
                <a:gd name="connsiteY3" fmla="*/ 3063 h 158848"/>
                <a:gd name="connsiteX4" fmla="*/ 310416 w 311953"/>
                <a:gd name="connsiteY4" fmla="*/ 0 h 15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953" h="158848">
                  <a:moveTo>
                    <a:pt x="310416" y="0"/>
                  </a:moveTo>
                  <a:lnTo>
                    <a:pt x="0" y="155762"/>
                  </a:lnTo>
                  <a:lnTo>
                    <a:pt x="1537" y="158849"/>
                  </a:lnTo>
                  <a:lnTo>
                    <a:pt x="311953" y="3063"/>
                  </a:lnTo>
                  <a:lnTo>
                    <a:pt x="310416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E05D995-3805-72EF-583D-26ED46EA52E0}"/>
                </a:ext>
              </a:extLst>
            </p:cNvPr>
            <p:cNvSpPr/>
            <p:nvPr/>
          </p:nvSpPr>
          <p:spPr>
            <a:xfrm>
              <a:off x="4159986" y="4890725"/>
              <a:ext cx="624706" cy="860393"/>
            </a:xfrm>
            <a:custGeom>
              <a:avLst/>
              <a:gdLst>
                <a:gd name="connsiteX0" fmla="*/ 275577 w 624706"/>
                <a:gd name="connsiteY0" fmla="*/ 151956 h 860393"/>
                <a:gd name="connsiteX1" fmla="*/ 273234 w 624706"/>
                <a:gd name="connsiteY1" fmla="*/ 615791 h 860393"/>
                <a:gd name="connsiteX2" fmla="*/ 624707 w 624706"/>
                <a:gd name="connsiteY2" fmla="*/ 703174 h 860393"/>
                <a:gd name="connsiteX3" fmla="*/ 618077 w 624706"/>
                <a:gd name="connsiteY3" fmla="*/ 860393 h 860393"/>
                <a:gd name="connsiteX4" fmla="*/ 157220 w 624706"/>
                <a:gd name="connsiteY4" fmla="*/ 817011 h 860393"/>
                <a:gd name="connsiteX5" fmla="*/ 54007 w 624706"/>
                <a:gd name="connsiteY5" fmla="*/ 712089 h 860393"/>
                <a:gd name="connsiteX6" fmla="*/ 0 w 624706"/>
                <a:gd name="connsiteY6" fmla="*/ 0 h 860393"/>
                <a:gd name="connsiteX7" fmla="*/ 275577 w 624706"/>
                <a:gd name="connsiteY7" fmla="*/ 151956 h 86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4706" h="860393">
                  <a:moveTo>
                    <a:pt x="275577" y="151956"/>
                  </a:moveTo>
                  <a:lnTo>
                    <a:pt x="273234" y="615791"/>
                  </a:lnTo>
                  <a:lnTo>
                    <a:pt x="624707" y="703174"/>
                  </a:lnTo>
                  <a:lnTo>
                    <a:pt x="618077" y="860393"/>
                  </a:lnTo>
                  <a:lnTo>
                    <a:pt x="157220" y="817011"/>
                  </a:lnTo>
                  <a:cubicBezTo>
                    <a:pt x="101498" y="811924"/>
                    <a:pt x="58179" y="767182"/>
                    <a:pt x="54007" y="712089"/>
                  </a:cubicBezTo>
                  <a:lnTo>
                    <a:pt x="0" y="0"/>
                  </a:lnTo>
                  <a:lnTo>
                    <a:pt x="275577" y="15195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5A24E8C-DDD3-AB70-CA33-2A5786175020}"/>
                </a:ext>
              </a:extLst>
            </p:cNvPr>
            <p:cNvSpPr/>
            <p:nvPr/>
          </p:nvSpPr>
          <p:spPr>
            <a:xfrm>
              <a:off x="4432992" y="5135148"/>
              <a:ext cx="321183" cy="451429"/>
            </a:xfrm>
            <a:custGeom>
              <a:avLst/>
              <a:gdLst>
                <a:gd name="connsiteX0" fmla="*/ 0 w 321183"/>
                <a:gd name="connsiteY0" fmla="*/ 351646 h 451429"/>
                <a:gd name="connsiteX1" fmla="*/ 20231 w 321183"/>
                <a:gd name="connsiteY1" fmla="*/ 376163 h 451429"/>
                <a:gd name="connsiteX2" fmla="*/ 48063 w 321183"/>
                <a:gd name="connsiteY2" fmla="*/ 382050 h 451429"/>
                <a:gd name="connsiteX3" fmla="*/ 321183 w 321183"/>
                <a:gd name="connsiteY3" fmla="*/ 451430 h 451429"/>
                <a:gd name="connsiteX4" fmla="*/ 46520 w 321183"/>
                <a:gd name="connsiteY4" fmla="*/ 363647 h 451429"/>
                <a:gd name="connsiteX5" fmla="*/ 17202 w 321183"/>
                <a:gd name="connsiteY5" fmla="*/ 7889 h 451429"/>
                <a:gd name="connsiteX6" fmla="*/ 6058 w 321183"/>
                <a:gd name="connsiteY6" fmla="*/ 402 h 451429"/>
                <a:gd name="connsiteX7" fmla="*/ 57 w 321183"/>
                <a:gd name="connsiteY7" fmla="*/ 8574 h 451429"/>
                <a:gd name="connsiteX8" fmla="*/ 0 w 321183"/>
                <a:gd name="connsiteY8" fmla="*/ 351646 h 45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1183" h="451429">
                  <a:moveTo>
                    <a:pt x="0" y="351646"/>
                  </a:moveTo>
                  <a:cubicBezTo>
                    <a:pt x="286" y="363533"/>
                    <a:pt x="8744" y="373820"/>
                    <a:pt x="20231" y="376163"/>
                  </a:cubicBezTo>
                  <a:lnTo>
                    <a:pt x="48063" y="382050"/>
                  </a:lnTo>
                  <a:lnTo>
                    <a:pt x="321183" y="451430"/>
                  </a:lnTo>
                  <a:lnTo>
                    <a:pt x="46520" y="363647"/>
                  </a:lnTo>
                  <a:lnTo>
                    <a:pt x="17202" y="7889"/>
                  </a:lnTo>
                  <a:cubicBezTo>
                    <a:pt x="16745" y="2402"/>
                    <a:pt x="11316" y="-1256"/>
                    <a:pt x="6058" y="402"/>
                  </a:cubicBezTo>
                  <a:cubicBezTo>
                    <a:pt x="2515" y="1545"/>
                    <a:pt x="57" y="4860"/>
                    <a:pt x="57" y="8574"/>
                  </a:cubicBezTo>
                  <a:lnTo>
                    <a:pt x="0" y="351646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9E4AABF-57D2-33AC-37FB-887F13CFDB66}"/>
                </a:ext>
              </a:extLst>
            </p:cNvPr>
            <p:cNvSpPr/>
            <p:nvPr/>
          </p:nvSpPr>
          <p:spPr>
            <a:xfrm>
              <a:off x="4745774" y="5586635"/>
              <a:ext cx="39947" cy="164997"/>
            </a:xfrm>
            <a:custGeom>
              <a:avLst/>
              <a:gdLst>
                <a:gd name="connsiteX0" fmla="*/ 32804 w 39947"/>
                <a:gd name="connsiteY0" fmla="*/ 164998 h 164997"/>
                <a:gd name="connsiteX1" fmla="*/ 0 w 39947"/>
                <a:gd name="connsiteY1" fmla="*/ 161512 h 164997"/>
                <a:gd name="connsiteX2" fmla="*/ 8401 w 39947"/>
                <a:gd name="connsiteY2" fmla="*/ 0 h 164997"/>
                <a:gd name="connsiteX3" fmla="*/ 39948 w 39947"/>
                <a:gd name="connsiteY3" fmla="*/ 7201 h 164997"/>
                <a:gd name="connsiteX4" fmla="*/ 32804 w 39947"/>
                <a:gd name="connsiteY4" fmla="*/ 164998 h 164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47" h="164997">
                  <a:moveTo>
                    <a:pt x="32804" y="164998"/>
                  </a:moveTo>
                  <a:lnTo>
                    <a:pt x="0" y="161512"/>
                  </a:lnTo>
                  <a:lnTo>
                    <a:pt x="8401" y="0"/>
                  </a:lnTo>
                  <a:lnTo>
                    <a:pt x="39948" y="7201"/>
                  </a:lnTo>
                  <a:lnTo>
                    <a:pt x="32804" y="164998"/>
                  </a:ln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97BFAD-BD16-789A-2759-E496B33D2CE9}"/>
                </a:ext>
              </a:extLst>
            </p:cNvPr>
            <p:cNvSpPr/>
            <p:nvPr/>
          </p:nvSpPr>
          <p:spPr>
            <a:xfrm>
              <a:off x="4268613" y="5547530"/>
              <a:ext cx="51079" cy="15128"/>
            </a:xfrm>
            <a:custGeom>
              <a:avLst/>
              <a:gdLst>
                <a:gd name="connsiteX0" fmla="*/ 51055 w 51079"/>
                <a:gd name="connsiteY0" fmla="*/ 10022 h 15128"/>
                <a:gd name="connsiteX1" fmla="*/ 44655 w 51079"/>
                <a:gd name="connsiteY1" fmla="*/ 15108 h 15128"/>
                <a:gd name="connsiteX2" fmla="*/ 5107 w 51079"/>
                <a:gd name="connsiteY2" fmla="*/ 11508 h 15128"/>
                <a:gd name="connsiteX3" fmla="*/ 21 w 51079"/>
                <a:gd name="connsiteY3" fmla="*/ 5107 h 15128"/>
                <a:gd name="connsiteX4" fmla="*/ 6421 w 51079"/>
                <a:gd name="connsiteY4" fmla="*/ 21 h 15128"/>
                <a:gd name="connsiteX5" fmla="*/ 45969 w 51079"/>
                <a:gd name="connsiteY5" fmla="*/ 3621 h 15128"/>
                <a:gd name="connsiteX6" fmla="*/ 51055 w 51079"/>
                <a:gd name="connsiteY6" fmla="*/ 10022 h 1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79" h="15128">
                  <a:moveTo>
                    <a:pt x="51055" y="10022"/>
                  </a:moveTo>
                  <a:cubicBezTo>
                    <a:pt x="50713" y="12650"/>
                    <a:pt x="48312" y="15394"/>
                    <a:pt x="44655" y="15108"/>
                  </a:cubicBezTo>
                  <a:lnTo>
                    <a:pt x="5107" y="11508"/>
                  </a:lnTo>
                  <a:cubicBezTo>
                    <a:pt x="2478" y="11165"/>
                    <a:pt x="-265" y="8764"/>
                    <a:pt x="21" y="5107"/>
                  </a:cubicBezTo>
                  <a:cubicBezTo>
                    <a:pt x="363" y="2478"/>
                    <a:pt x="2764" y="-265"/>
                    <a:pt x="6421" y="21"/>
                  </a:cubicBezTo>
                  <a:lnTo>
                    <a:pt x="45969" y="3621"/>
                  </a:lnTo>
                  <a:cubicBezTo>
                    <a:pt x="49055" y="3392"/>
                    <a:pt x="51341" y="6364"/>
                    <a:pt x="51055" y="10022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3277E4A-0831-85C3-791D-CEE0DB1A7A4F}"/>
                </a:ext>
              </a:extLst>
            </p:cNvPr>
            <p:cNvSpPr/>
            <p:nvPr/>
          </p:nvSpPr>
          <p:spPr>
            <a:xfrm>
              <a:off x="4208325" y="5047832"/>
              <a:ext cx="19622" cy="50637"/>
            </a:xfrm>
            <a:custGeom>
              <a:avLst/>
              <a:gdLst>
                <a:gd name="connsiteX0" fmla="*/ 14869 w 19622"/>
                <a:gd name="connsiteY0" fmla="*/ 164 h 50637"/>
                <a:gd name="connsiteX1" fmla="*/ 19441 w 19622"/>
                <a:gd name="connsiteY1" fmla="*/ 7079 h 50637"/>
                <a:gd name="connsiteX2" fmla="*/ 11669 w 19622"/>
                <a:gd name="connsiteY2" fmla="*/ 45884 h 50637"/>
                <a:gd name="connsiteX3" fmla="*/ 4754 w 19622"/>
                <a:gd name="connsiteY3" fmla="*/ 50456 h 50637"/>
                <a:gd name="connsiteX4" fmla="*/ 182 w 19622"/>
                <a:gd name="connsiteY4" fmla="*/ 43541 h 50637"/>
                <a:gd name="connsiteX5" fmla="*/ 7954 w 19622"/>
                <a:gd name="connsiteY5" fmla="*/ 4736 h 50637"/>
                <a:gd name="connsiteX6" fmla="*/ 14869 w 19622"/>
                <a:gd name="connsiteY6" fmla="*/ 164 h 5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2" h="50637">
                  <a:moveTo>
                    <a:pt x="14869" y="164"/>
                  </a:moveTo>
                  <a:cubicBezTo>
                    <a:pt x="18012" y="964"/>
                    <a:pt x="20298" y="3936"/>
                    <a:pt x="19441" y="7079"/>
                  </a:cubicBezTo>
                  <a:lnTo>
                    <a:pt x="11669" y="45884"/>
                  </a:lnTo>
                  <a:cubicBezTo>
                    <a:pt x="10869" y="49027"/>
                    <a:pt x="7897" y="51313"/>
                    <a:pt x="4754" y="50456"/>
                  </a:cubicBezTo>
                  <a:cubicBezTo>
                    <a:pt x="1610" y="49656"/>
                    <a:pt x="-676" y="46684"/>
                    <a:pt x="182" y="43541"/>
                  </a:cubicBezTo>
                  <a:lnTo>
                    <a:pt x="7954" y="4736"/>
                  </a:lnTo>
                  <a:cubicBezTo>
                    <a:pt x="8754" y="1593"/>
                    <a:pt x="11726" y="-636"/>
                    <a:pt x="14869" y="164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F83C3C0-AB2A-1277-8A23-B0447AEE89DF}"/>
                </a:ext>
              </a:extLst>
            </p:cNvPr>
            <p:cNvSpPr/>
            <p:nvPr/>
          </p:nvSpPr>
          <p:spPr>
            <a:xfrm>
              <a:off x="4654952" y="5601862"/>
              <a:ext cx="19622" cy="50682"/>
            </a:xfrm>
            <a:custGeom>
              <a:avLst/>
              <a:gdLst>
                <a:gd name="connsiteX0" fmla="*/ 14869 w 19622"/>
                <a:gd name="connsiteY0" fmla="*/ 209 h 50682"/>
                <a:gd name="connsiteX1" fmla="*/ 19441 w 19622"/>
                <a:gd name="connsiteY1" fmla="*/ 7124 h 50682"/>
                <a:gd name="connsiteX2" fmla="*/ 11669 w 19622"/>
                <a:gd name="connsiteY2" fmla="*/ 45929 h 50682"/>
                <a:gd name="connsiteX3" fmla="*/ 4754 w 19622"/>
                <a:gd name="connsiteY3" fmla="*/ 50501 h 50682"/>
                <a:gd name="connsiteX4" fmla="*/ 182 w 19622"/>
                <a:gd name="connsiteY4" fmla="*/ 43586 h 50682"/>
                <a:gd name="connsiteX5" fmla="*/ 7954 w 19622"/>
                <a:gd name="connsiteY5" fmla="*/ 4781 h 50682"/>
                <a:gd name="connsiteX6" fmla="*/ 14869 w 19622"/>
                <a:gd name="connsiteY6" fmla="*/ 209 h 5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22" h="50682">
                  <a:moveTo>
                    <a:pt x="14869" y="209"/>
                  </a:moveTo>
                  <a:cubicBezTo>
                    <a:pt x="18012" y="1009"/>
                    <a:pt x="20299" y="3981"/>
                    <a:pt x="19441" y="7124"/>
                  </a:cubicBezTo>
                  <a:lnTo>
                    <a:pt x="11669" y="45929"/>
                  </a:lnTo>
                  <a:cubicBezTo>
                    <a:pt x="10869" y="49072"/>
                    <a:pt x="7897" y="51358"/>
                    <a:pt x="4754" y="50501"/>
                  </a:cubicBezTo>
                  <a:cubicBezTo>
                    <a:pt x="1610" y="49701"/>
                    <a:pt x="-676" y="46729"/>
                    <a:pt x="182" y="43586"/>
                  </a:cubicBezTo>
                  <a:lnTo>
                    <a:pt x="7954" y="4781"/>
                  </a:lnTo>
                  <a:cubicBezTo>
                    <a:pt x="8240" y="1180"/>
                    <a:pt x="11726" y="-648"/>
                    <a:pt x="14869" y="209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613013E-A915-8A16-4C84-1134FA26541F}"/>
                </a:ext>
              </a:extLst>
            </p:cNvPr>
            <p:cNvSpPr/>
            <p:nvPr/>
          </p:nvSpPr>
          <p:spPr>
            <a:xfrm>
              <a:off x="4211535" y="5564752"/>
              <a:ext cx="568299" cy="186880"/>
            </a:xfrm>
            <a:custGeom>
              <a:avLst/>
              <a:gdLst>
                <a:gd name="connsiteX0" fmla="*/ 112014 w 568299"/>
                <a:gd name="connsiteY0" fmla="*/ 144647 h 186880"/>
                <a:gd name="connsiteX1" fmla="*/ 567099 w 568299"/>
                <a:gd name="connsiteY1" fmla="*/ 186880 h 186880"/>
                <a:gd name="connsiteX2" fmla="*/ 568300 w 568299"/>
                <a:gd name="connsiteY2" fmla="*/ 150076 h 186880"/>
                <a:gd name="connsiteX3" fmla="*/ 119958 w 568299"/>
                <a:gd name="connsiteY3" fmla="*/ 100184 h 186880"/>
                <a:gd name="connsiteX4" fmla="*/ 0 w 568299"/>
                <a:gd name="connsiteY4" fmla="*/ 0 h 186880"/>
                <a:gd name="connsiteX5" fmla="*/ 3086 w 568299"/>
                <a:gd name="connsiteY5" fmla="*/ 38633 h 186880"/>
                <a:gd name="connsiteX6" fmla="*/ 112014 w 568299"/>
                <a:gd name="connsiteY6" fmla="*/ 144647 h 18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299" h="186880">
                  <a:moveTo>
                    <a:pt x="112014" y="144647"/>
                  </a:moveTo>
                  <a:lnTo>
                    <a:pt x="567099" y="186880"/>
                  </a:lnTo>
                  <a:lnTo>
                    <a:pt x="568300" y="150076"/>
                  </a:lnTo>
                  <a:lnTo>
                    <a:pt x="119958" y="100184"/>
                  </a:lnTo>
                  <a:cubicBezTo>
                    <a:pt x="63151" y="94126"/>
                    <a:pt x="15945" y="53778"/>
                    <a:pt x="0" y="0"/>
                  </a:cubicBezTo>
                  <a:lnTo>
                    <a:pt x="3086" y="38633"/>
                  </a:lnTo>
                  <a:cubicBezTo>
                    <a:pt x="7544" y="91040"/>
                    <a:pt x="43720" y="137274"/>
                    <a:pt x="112014" y="14464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6B16231-198C-111E-8EFC-AB705BDE0E48}"/>
                </a:ext>
              </a:extLst>
            </p:cNvPr>
            <p:cNvSpPr/>
            <p:nvPr/>
          </p:nvSpPr>
          <p:spPr>
            <a:xfrm>
              <a:off x="4778006" y="5593899"/>
              <a:ext cx="452913" cy="195545"/>
            </a:xfrm>
            <a:custGeom>
              <a:avLst/>
              <a:gdLst>
                <a:gd name="connsiteX0" fmla="*/ 6686 w 452913"/>
                <a:gd name="connsiteY0" fmla="*/ 0 h 195545"/>
                <a:gd name="connsiteX1" fmla="*/ 302038 w 452913"/>
                <a:gd name="connsiteY1" fmla="*/ 64008 h 195545"/>
                <a:gd name="connsiteX2" fmla="*/ 353873 w 452913"/>
                <a:gd name="connsiteY2" fmla="*/ 58693 h 195545"/>
                <a:gd name="connsiteX3" fmla="*/ 367074 w 452913"/>
                <a:gd name="connsiteY3" fmla="*/ 59779 h 195545"/>
                <a:gd name="connsiteX4" fmla="*/ 423310 w 452913"/>
                <a:gd name="connsiteY4" fmla="*/ 83610 h 195545"/>
                <a:gd name="connsiteX5" fmla="*/ 406622 w 452913"/>
                <a:gd name="connsiteY5" fmla="*/ 95783 h 195545"/>
                <a:gd name="connsiteX6" fmla="*/ 407479 w 452913"/>
                <a:gd name="connsiteY6" fmla="*/ 113500 h 195545"/>
                <a:gd name="connsiteX7" fmla="*/ 452914 w 452913"/>
                <a:gd name="connsiteY7" fmla="*/ 138417 h 195545"/>
                <a:gd name="connsiteX8" fmla="*/ 450113 w 452913"/>
                <a:gd name="connsiteY8" fmla="*/ 146018 h 195545"/>
                <a:gd name="connsiteX9" fmla="*/ 432683 w 452913"/>
                <a:gd name="connsiteY9" fmla="*/ 156305 h 195545"/>
                <a:gd name="connsiteX10" fmla="*/ 425882 w 452913"/>
                <a:gd name="connsiteY10" fmla="*/ 155391 h 195545"/>
                <a:gd name="connsiteX11" fmla="*/ 417195 w 452913"/>
                <a:gd name="connsiteY11" fmla="*/ 160535 h 195545"/>
                <a:gd name="connsiteX12" fmla="*/ 414452 w 452913"/>
                <a:gd name="connsiteY12" fmla="*/ 165221 h 195545"/>
                <a:gd name="connsiteX13" fmla="*/ 393021 w 452913"/>
                <a:gd name="connsiteY13" fmla="*/ 172307 h 195545"/>
                <a:gd name="connsiteX14" fmla="*/ 385763 w 452913"/>
                <a:gd name="connsiteY14" fmla="*/ 170764 h 195545"/>
                <a:gd name="connsiteX15" fmla="*/ 376504 w 452913"/>
                <a:gd name="connsiteY15" fmla="*/ 175793 h 195545"/>
                <a:gd name="connsiteX16" fmla="*/ 358502 w 452913"/>
                <a:gd name="connsiteY16" fmla="*/ 185966 h 195545"/>
                <a:gd name="connsiteX17" fmla="*/ 344272 w 452913"/>
                <a:gd name="connsiteY17" fmla="*/ 184080 h 195545"/>
                <a:gd name="connsiteX18" fmla="*/ 339928 w 452913"/>
                <a:gd name="connsiteY18" fmla="*/ 188081 h 195545"/>
                <a:gd name="connsiteX19" fmla="*/ 313639 w 452913"/>
                <a:gd name="connsiteY19" fmla="*/ 193510 h 195545"/>
                <a:gd name="connsiteX20" fmla="*/ 256661 w 452913"/>
                <a:gd name="connsiteY20" fmla="*/ 171164 h 195545"/>
                <a:gd name="connsiteX21" fmla="*/ 0 w 452913"/>
                <a:gd name="connsiteY21" fmla="*/ 157277 h 195545"/>
                <a:gd name="connsiteX22" fmla="*/ 6686 w 452913"/>
                <a:gd name="connsiteY22" fmla="*/ 0 h 19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2913" h="195545">
                  <a:moveTo>
                    <a:pt x="6686" y="0"/>
                  </a:moveTo>
                  <a:lnTo>
                    <a:pt x="302038" y="64008"/>
                  </a:lnTo>
                  <a:lnTo>
                    <a:pt x="353873" y="58693"/>
                  </a:lnTo>
                  <a:cubicBezTo>
                    <a:pt x="358159" y="57836"/>
                    <a:pt x="362845" y="57721"/>
                    <a:pt x="367074" y="59779"/>
                  </a:cubicBezTo>
                  <a:lnTo>
                    <a:pt x="423310" y="83610"/>
                  </a:lnTo>
                  <a:lnTo>
                    <a:pt x="406622" y="95783"/>
                  </a:lnTo>
                  <a:cubicBezTo>
                    <a:pt x="400393" y="100298"/>
                    <a:pt x="401250" y="109842"/>
                    <a:pt x="407479" y="113500"/>
                  </a:cubicBezTo>
                  <a:lnTo>
                    <a:pt x="452914" y="138417"/>
                  </a:lnTo>
                  <a:lnTo>
                    <a:pt x="450113" y="146018"/>
                  </a:lnTo>
                  <a:cubicBezTo>
                    <a:pt x="447313" y="153619"/>
                    <a:pt x="440741" y="156877"/>
                    <a:pt x="432683" y="156305"/>
                  </a:cubicBezTo>
                  <a:lnTo>
                    <a:pt x="425882" y="155391"/>
                  </a:lnTo>
                  <a:cubicBezTo>
                    <a:pt x="422396" y="155219"/>
                    <a:pt x="418909" y="157963"/>
                    <a:pt x="417195" y="160535"/>
                  </a:cubicBezTo>
                  <a:lnTo>
                    <a:pt x="414452" y="165221"/>
                  </a:lnTo>
                  <a:cubicBezTo>
                    <a:pt x="410108" y="171907"/>
                    <a:pt x="400964" y="173450"/>
                    <a:pt x="393021" y="172307"/>
                  </a:cubicBezTo>
                  <a:lnTo>
                    <a:pt x="385763" y="170764"/>
                  </a:lnTo>
                  <a:cubicBezTo>
                    <a:pt x="381876" y="169907"/>
                    <a:pt x="378447" y="172136"/>
                    <a:pt x="376504" y="175793"/>
                  </a:cubicBezTo>
                  <a:cubicBezTo>
                    <a:pt x="372904" y="184366"/>
                    <a:pt x="367589" y="187338"/>
                    <a:pt x="358502" y="185966"/>
                  </a:cubicBezTo>
                  <a:lnTo>
                    <a:pt x="344272" y="184080"/>
                  </a:lnTo>
                  <a:lnTo>
                    <a:pt x="339928" y="188081"/>
                  </a:lnTo>
                  <a:cubicBezTo>
                    <a:pt x="331870" y="195682"/>
                    <a:pt x="323869" y="197453"/>
                    <a:pt x="313639" y="193510"/>
                  </a:cubicBezTo>
                  <a:lnTo>
                    <a:pt x="256661" y="171164"/>
                  </a:lnTo>
                  <a:lnTo>
                    <a:pt x="0" y="157277"/>
                  </a:lnTo>
                  <a:lnTo>
                    <a:pt x="6686" y="0"/>
                  </a:lnTo>
                  <a:close/>
                </a:path>
              </a:pathLst>
            </a:custGeom>
            <a:solidFill>
              <a:srgbClr val="FA9B9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BE7D405-CC60-D40B-0430-717961D06673}"/>
                </a:ext>
              </a:extLst>
            </p:cNvPr>
            <p:cNvSpPr/>
            <p:nvPr/>
          </p:nvSpPr>
          <p:spPr>
            <a:xfrm>
              <a:off x="4778069" y="5717685"/>
              <a:ext cx="385762" cy="71759"/>
            </a:xfrm>
            <a:custGeom>
              <a:avLst/>
              <a:gdLst>
                <a:gd name="connsiteX0" fmla="*/ 385763 w 385762"/>
                <a:gd name="connsiteY0" fmla="*/ 46977 h 71759"/>
                <a:gd name="connsiteX1" fmla="*/ 376504 w 385762"/>
                <a:gd name="connsiteY1" fmla="*/ 52007 h 71759"/>
                <a:gd name="connsiteX2" fmla="*/ 358502 w 385762"/>
                <a:gd name="connsiteY2" fmla="*/ 62179 h 71759"/>
                <a:gd name="connsiteX3" fmla="*/ 344272 w 385762"/>
                <a:gd name="connsiteY3" fmla="*/ 60294 h 71759"/>
                <a:gd name="connsiteX4" fmla="*/ 339928 w 385762"/>
                <a:gd name="connsiteY4" fmla="*/ 64294 h 71759"/>
                <a:gd name="connsiteX5" fmla="*/ 313639 w 385762"/>
                <a:gd name="connsiteY5" fmla="*/ 69723 h 71759"/>
                <a:gd name="connsiteX6" fmla="*/ 256661 w 385762"/>
                <a:gd name="connsiteY6" fmla="*/ 47378 h 71759"/>
                <a:gd name="connsiteX7" fmla="*/ 0 w 385762"/>
                <a:gd name="connsiteY7" fmla="*/ 33490 h 71759"/>
                <a:gd name="connsiteX8" fmla="*/ 1714 w 385762"/>
                <a:gd name="connsiteY8" fmla="*/ 0 h 71759"/>
                <a:gd name="connsiteX9" fmla="*/ 258375 w 385762"/>
                <a:gd name="connsiteY9" fmla="*/ 13888 h 71759"/>
                <a:gd name="connsiteX10" fmla="*/ 315354 w 385762"/>
                <a:gd name="connsiteY10" fmla="*/ 36233 h 71759"/>
                <a:gd name="connsiteX11" fmla="*/ 357302 w 385762"/>
                <a:gd name="connsiteY11" fmla="*/ 51149 h 71759"/>
                <a:gd name="connsiteX12" fmla="*/ 373361 w 385762"/>
                <a:gd name="connsiteY12" fmla="*/ 43777 h 71759"/>
                <a:gd name="connsiteX13" fmla="*/ 385763 w 385762"/>
                <a:gd name="connsiteY13" fmla="*/ 46977 h 7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762" h="71759">
                  <a:moveTo>
                    <a:pt x="385763" y="46977"/>
                  </a:moveTo>
                  <a:cubicBezTo>
                    <a:pt x="381876" y="46120"/>
                    <a:pt x="378447" y="48349"/>
                    <a:pt x="376504" y="52007"/>
                  </a:cubicBezTo>
                  <a:cubicBezTo>
                    <a:pt x="372904" y="60579"/>
                    <a:pt x="367589" y="63551"/>
                    <a:pt x="358502" y="62179"/>
                  </a:cubicBezTo>
                  <a:lnTo>
                    <a:pt x="344272" y="60294"/>
                  </a:lnTo>
                  <a:lnTo>
                    <a:pt x="339928" y="64294"/>
                  </a:lnTo>
                  <a:cubicBezTo>
                    <a:pt x="331870" y="71895"/>
                    <a:pt x="323869" y="73666"/>
                    <a:pt x="313639" y="69723"/>
                  </a:cubicBezTo>
                  <a:lnTo>
                    <a:pt x="256661" y="47378"/>
                  </a:lnTo>
                  <a:lnTo>
                    <a:pt x="0" y="33490"/>
                  </a:lnTo>
                  <a:lnTo>
                    <a:pt x="1714" y="0"/>
                  </a:lnTo>
                  <a:lnTo>
                    <a:pt x="258375" y="13888"/>
                  </a:lnTo>
                  <a:lnTo>
                    <a:pt x="315354" y="36233"/>
                  </a:lnTo>
                  <a:cubicBezTo>
                    <a:pt x="315354" y="36233"/>
                    <a:pt x="350558" y="51149"/>
                    <a:pt x="357302" y="51149"/>
                  </a:cubicBezTo>
                  <a:cubicBezTo>
                    <a:pt x="364046" y="51149"/>
                    <a:pt x="369475" y="47606"/>
                    <a:pt x="373361" y="43777"/>
                  </a:cubicBezTo>
                  <a:cubicBezTo>
                    <a:pt x="377190" y="39891"/>
                    <a:pt x="385763" y="46977"/>
                    <a:pt x="385763" y="469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234256C-54E3-7E41-2987-DE66B88E4598}"/>
                </a:ext>
              </a:extLst>
            </p:cNvPr>
            <p:cNvSpPr/>
            <p:nvPr/>
          </p:nvSpPr>
          <p:spPr>
            <a:xfrm>
              <a:off x="5207240" y="4501076"/>
              <a:ext cx="157639" cy="327984"/>
            </a:xfrm>
            <a:custGeom>
              <a:avLst/>
              <a:gdLst>
                <a:gd name="connsiteX0" fmla="*/ 157296 w 157639"/>
                <a:gd name="connsiteY0" fmla="*/ 8573 h 327984"/>
                <a:gd name="connsiteX1" fmla="*/ 144266 w 157639"/>
                <a:gd name="connsiteY1" fmla="*/ 135675 h 327984"/>
                <a:gd name="connsiteX2" fmla="*/ 157639 w 157639"/>
                <a:gd name="connsiteY2" fmla="*/ 327984 h 327984"/>
                <a:gd name="connsiteX3" fmla="*/ 13736 w 157639"/>
                <a:gd name="connsiteY3" fmla="*/ 325413 h 327984"/>
                <a:gd name="connsiteX4" fmla="*/ 17622 w 157639"/>
                <a:gd name="connsiteY4" fmla="*/ 85097 h 327984"/>
                <a:gd name="connsiteX5" fmla="*/ 1163 w 157639"/>
                <a:gd name="connsiteY5" fmla="*/ 2858 h 327984"/>
                <a:gd name="connsiteX6" fmla="*/ 148381 w 157639"/>
                <a:gd name="connsiteY6" fmla="*/ 1 h 327984"/>
                <a:gd name="connsiteX7" fmla="*/ 157296 w 157639"/>
                <a:gd name="connsiteY7" fmla="*/ 8573 h 32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639" h="327984">
                  <a:moveTo>
                    <a:pt x="157296" y="8573"/>
                  </a:moveTo>
                  <a:cubicBezTo>
                    <a:pt x="157296" y="8573"/>
                    <a:pt x="157354" y="126416"/>
                    <a:pt x="144266" y="135675"/>
                  </a:cubicBezTo>
                  <a:lnTo>
                    <a:pt x="157639" y="327984"/>
                  </a:lnTo>
                  <a:lnTo>
                    <a:pt x="13736" y="325413"/>
                  </a:lnTo>
                  <a:cubicBezTo>
                    <a:pt x="13736" y="325413"/>
                    <a:pt x="49112" y="172879"/>
                    <a:pt x="17622" y="85097"/>
                  </a:cubicBezTo>
                  <a:cubicBezTo>
                    <a:pt x="6763" y="54807"/>
                    <a:pt x="-3524" y="25889"/>
                    <a:pt x="1163" y="2858"/>
                  </a:cubicBezTo>
                  <a:lnTo>
                    <a:pt x="148381" y="1"/>
                  </a:lnTo>
                  <a:cubicBezTo>
                    <a:pt x="153296" y="-57"/>
                    <a:pt x="157239" y="3772"/>
                    <a:pt x="157296" y="8573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6DE5A9C-E265-6C1B-65B4-F72F07BB1952}"/>
                </a:ext>
              </a:extLst>
            </p:cNvPr>
            <p:cNvSpPr/>
            <p:nvPr/>
          </p:nvSpPr>
          <p:spPr>
            <a:xfrm>
              <a:off x="5208168" y="4343954"/>
              <a:ext cx="40176" cy="161523"/>
            </a:xfrm>
            <a:custGeom>
              <a:avLst/>
              <a:gdLst>
                <a:gd name="connsiteX0" fmla="*/ 0 w 40176"/>
                <a:gd name="connsiteY0" fmla="*/ 161523 h 161523"/>
                <a:gd name="connsiteX1" fmla="*/ 2229 w 40176"/>
                <a:gd name="connsiteY1" fmla="*/ 10647 h 161523"/>
                <a:gd name="connsiteX2" fmla="*/ 13602 w 40176"/>
                <a:gd name="connsiteY2" fmla="*/ 17 h 161523"/>
                <a:gd name="connsiteX3" fmla="*/ 23717 w 40176"/>
                <a:gd name="connsiteY3" fmla="*/ 9733 h 161523"/>
                <a:gd name="connsiteX4" fmla="*/ 40177 w 40176"/>
                <a:gd name="connsiteY4" fmla="*/ 159980 h 161523"/>
                <a:gd name="connsiteX5" fmla="*/ 0 w 40176"/>
                <a:gd name="connsiteY5" fmla="*/ 161523 h 16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76" h="161523">
                  <a:moveTo>
                    <a:pt x="0" y="161523"/>
                  </a:moveTo>
                  <a:lnTo>
                    <a:pt x="2229" y="10647"/>
                  </a:lnTo>
                  <a:cubicBezTo>
                    <a:pt x="2343" y="4532"/>
                    <a:pt x="7487" y="-326"/>
                    <a:pt x="13602" y="17"/>
                  </a:cubicBezTo>
                  <a:cubicBezTo>
                    <a:pt x="18917" y="303"/>
                    <a:pt x="23203" y="4418"/>
                    <a:pt x="23717" y="9733"/>
                  </a:cubicBezTo>
                  <a:lnTo>
                    <a:pt x="40177" y="159980"/>
                  </a:lnTo>
                  <a:lnTo>
                    <a:pt x="0" y="161523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5C71AA2-6591-4382-EC43-ECB40D0F5D4C}"/>
                </a:ext>
              </a:extLst>
            </p:cNvPr>
            <p:cNvSpPr/>
            <p:nvPr/>
          </p:nvSpPr>
          <p:spPr>
            <a:xfrm>
              <a:off x="5177965" y="4438398"/>
              <a:ext cx="92038" cy="388091"/>
            </a:xfrm>
            <a:custGeom>
              <a:avLst/>
              <a:gdLst>
                <a:gd name="connsiteX0" fmla="*/ 43011 w 92038"/>
                <a:gd name="connsiteY0" fmla="*/ 388091 h 388091"/>
                <a:gd name="connsiteX1" fmla="*/ 45982 w 92038"/>
                <a:gd name="connsiteY1" fmla="*/ 201319 h 388091"/>
                <a:gd name="connsiteX2" fmla="*/ 9921 w 92038"/>
                <a:gd name="connsiteY2" fmla="*/ 61644 h 388091"/>
                <a:gd name="connsiteX3" fmla="*/ 148 w 92038"/>
                <a:gd name="connsiteY3" fmla="*/ 5872 h 388091"/>
                <a:gd name="connsiteX4" fmla="*/ 3349 w 92038"/>
                <a:gd name="connsiteY4" fmla="*/ 665 h 388091"/>
                <a:gd name="connsiteX5" fmla="*/ 29009 w 92038"/>
                <a:gd name="connsiteY5" fmla="*/ 14724 h 388091"/>
                <a:gd name="connsiteX6" fmla="*/ 40153 w 92038"/>
                <a:gd name="connsiteY6" fmla="*/ 40442 h 388091"/>
                <a:gd name="connsiteX7" fmla="*/ 52897 w 92038"/>
                <a:gd name="connsiteY7" fmla="*/ 78504 h 388091"/>
                <a:gd name="connsiteX8" fmla="*/ 86502 w 92038"/>
                <a:gd name="connsiteY8" fmla="*/ 105021 h 388091"/>
                <a:gd name="connsiteX9" fmla="*/ 82787 w 92038"/>
                <a:gd name="connsiteY9" fmla="*/ 168572 h 388091"/>
                <a:gd name="connsiteX10" fmla="*/ 43011 w 92038"/>
                <a:gd name="connsiteY10" fmla="*/ 388091 h 38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038" h="388091">
                  <a:moveTo>
                    <a:pt x="43011" y="388091"/>
                  </a:moveTo>
                  <a:lnTo>
                    <a:pt x="45982" y="201319"/>
                  </a:lnTo>
                  <a:cubicBezTo>
                    <a:pt x="6206" y="176173"/>
                    <a:pt x="10092" y="63588"/>
                    <a:pt x="9921" y="61644"/>
                  </a:cubicBezTo>
                  <a:cubicBezTo>
                    <a:pt x="6949" y="45585"/>
                    <a:pt x="148" y="5872"/>
                    <a:pt x="148" y="5872"/>
                  </a:cubicBezTo>
                  <a:cubicBezTo>
                    <a:pt x="-480" y="3529"/>
                    <a:pt x="948" y="1294"/>
                    <a:pt x="3349" y="665"/>
                  </a:cubicBezTo>
                  <a:cubicBezTo>
                    <a:pt x="12778" y="-1964"/>
                    <a:pt x="23922" y="3294"/>
                    <a:pt x="29009" y="14724"/>
                  </a:cubicBezTo>
                  <a:lnTo>
                    <a:pt x="40153" y="40442"/>
                  </a:lnTo>
                  <a:lnTo>
                    <a:pt x="52897" y="78504"/>
                  </a:lnTo>
                  <a:cubicBezTo>
                    <a:pt x="52897" y="78504"/>
                    <a:pt x="78901" y="83590"/>
                    <a:pt x="86502" y="105021"/>
                  </a:cubicBezTo>
                  <a:cubicBezTo>
                    <a:pt x="100846" y="145541"/>
                    <a:pt x="82787" y="168572"/>
                    <a:pt x="82787" y="168572"/>
                  </a:cubicBezTo>
                  <a:lnTo>
                    <a:pt x="43011" y="388091"/>
                  </a:ln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B05949F-D41B-4B83-46AD-A59A357E1E62}"/>
                </a:ext>
              </a:extLst>
            </p:cNvPr>
            <p:cNvSpPr/>
            <p:nvPr/>
          </p:nvSpPr>
          <p:spPr>
            <a:xfrm>
              <a:off x="5243779" y="4495647"/>
              <a:ext cx="44519" cy="110249"/>
            </a:xfrm>
            <a:custGeom>
              <a:avLst/>
              <a:gdLst>
                <a:gd name="connsiteX0" fmla="*/ 0 w 44519"/>
                <a:gd name="connsiteY0" fmla="*/ 0 h 110249"/>
                <a:gd name="connsiteX1" fmla="*/ 2057 w 44519"/>
                <a:gd name="connsiteY1" fmla="*/ 96355 h 110249"/>
                <a:gd name="connsiteX2" fmla="*/ 13373 w 44519"/>
                <a:gd name="connsiteY2" fmla="*/ 109957 h 110249"/>
                <a:gd name="connsiteX3" fmla="*/ 30289 w 44519"/>
                <a:gd name="connsiteY3" fmla="*/ 97841 h 110249"/>
                <a:gd name="connsiteX4" fmla="*/ 44520 w 44519"/>
                <a:gd name="connsiteY4" fmla="*/ 4743 h 110249"/>
                <a:gd name="connsiteX5" fmla="*/ 0 w 44519"/>
                <a:gd name="connsiteY5" fmla="*/ 0 h 11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19" h="110249">
                  <a:moveTo>
                    <a:pt x="0" y="0"/>
                  </a:moveTo>
                  <a:lnTo>
                    <a:pt x="2057" y="96355"/>
                  </a:lnTo>
                  <a:cubicBezTo>
                    <a:pt x="2172" y="102984"/>
                    <a:pt x="6915" y="108642"/>
                    <a:pt x="13373" y="109957"/>
                  </a:cubicBezTo>
                  <a:cubicBezTo>
                    <a:pt x="21431" y="111614"/>
                    <a:pt x="29261" y="106070"/>
                    <a:pt x="30289" y="97841"/>
                  </a:cubicBezTo>
                  <a:lnTo>
                    <a:pt x="44520" y="47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C90F44A-74FB-4D9E-B5E3-F45AD322B768}"/>
                </a:ext>
              </a:extLst>
            </p:cNvPr>
            <p:cNvSpPr/>
            <p:nvPr/>
          </p:nvSpPr>
          <p:spPr>
            <a:xfrm>
              <a:off x="5274501" y="4500442"/>
              <a:ext cx="51116" cy="119065"/>
            </a:xfrm>
            <a:custGeom>
              <a:avLst/>
              <a:gdLst>
                <a:gd name="connsiteX0" fmla="*/ 13741 w 51116"/>
                <a:gd name="connsiteY0" fmla="*/ 0 h 119065"/>
                <a:gd name="connsiteX1" fmla="*/ 82 w 51116"/>
                <a:gd name="connsiteY1" fmla="*/ 103213 h 119065"/>
                <a:gd name="connsiteX2" fmla="*/ 11912 w 51116"/>
                <a:gd name="connsiteY2" fmla="*/ 118706 h 119065"/>
                <a:gd name="connsiteX3" fmla="*/ 28600 w 51116"/>
                <a:gd name="connsiteY3" fmla="*/ 109162 h 119065"/>
                <a:gd name="connsiteX4" fmla="*/ 51117 w 51116"/>
                <a:gd name="connsiteY4" fmla="*/ 1372 h 119065"/>
                <a:gd name="connsiteX5" fmla="*/ 13741 w 51116"/>
                <a:gd name="connsiteY5" fmla="*/ 0 h 11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116" h="119065">
                  <a:moveTo>
                    <a:pt x="13741" y="0"/>
                  </a:moveTo>
                  <a:lnTo>
                    <a:pt x="82" y="103213"/>
                  </a:lnTo>
                  <a:cubicBezTo>
                    <a:pt x="-718" y="110299"/>
                    <a:pt x="4425" y="117106"/>
                    <a:pt x="11912" y="118706"/>
                  </a:cubicBezTo>
                  <a:cubicBezTo>
                    <a:pt x="19513" y="120363"/>
                    <a:pt x="26885" y="116134"/>
                    <a:pt x="28600" y="109162"/>
                  </a:cubicBezTo>
                  <a:lnTo>
                    <a:pt x="51117" y="1372"/>
                  </a:lnTo>
                  <a:lnTo>
                    <a:pt x="1374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58D8808-E22D-E1E0-ECC2-58579E981725}"/>
                </a:ext>
              </a:extLst>
            </p:cNvPr>
            <p:cNvSpPr/>
            <p:nvPr/>
          </p:nvSpPr>
          <p:spPr>
            <a:xfrm>
              <a:off x="5310451" y="4499705"/>
              <a:ext cx="54317" cy="103414"/>
            </a:xfrm>
            <a:custGeom>
              <a:avLst/>
              <a:gdLst>
                <a:gd name="connsiteX0" fmla="*/ 20424 w 54317"/>
                <a:gd name="connsiteY0" fmla="*/ 0 h 103414"/>
                <a:gd name="connsiteX1" fmla="*/ 250 w 54317"/>
                <a:gd name="connsiteY1" fmla="*/ 87154 h 103414"/>
                <a:gd name="connsiteX2" fmla="*/ 11280 w 54317"/>
                <a:gd name="connsiteY2" fmla="*/ 103156 h 103414"/>
                <a:gd name="connsiteX3" fmla="*/ 25339 w 54317"/>
                <a:gd name="connsiteY3" fmla="*/ 95098 h 103414"/>
                <a:gd name="connsiteX4" fmla="*/ 54143 w 54317"/>
                <a:gd name="connsiteY4" fmla="*/ 13088 h 103414"/>
                <a:gd name="connsiteX5" fmla="*/ 47799 w 54317"/>
                <a:gd name="connsiteY5" fmla="*/ 1372 h 103414"/>
                <a:gd name="connsiteX6" fmla="*/ 20424 w 54317"/>
                <a:gd name="connsiteY6" fmla="*/ 0 h 10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17" h="103414">
                  <a:moveTo>
                    <a:pt x="20424" y="0"/>
                  </a:moveTo>
                  <a:lnTo>
                    <a:pt x="250" y="87154"/>
                  </a:lnTo>
                  <a:cubicBezTo>
                    <a:pt x="-1293" y="93898"/>
                    <a:pt x="4536" y="101784"/>
                    <a:pt x="11280" y="103156"/>
                  </a:cubicBezTo>
                  <a:cubicBezTo>
                    <a:pt x="17338" y="104413"/>
                    <a:pt x="23339" y="100984"/>
                    <a:pt x="25339" y="95098"/>
                  </a:cubicBezTo>
                  <a:lnTo>
                    <a:pt x="54143" y="13088"/>
                  </a:lnTo>
                  <a:cubicBezTo>
                    <a:pt x="54143" y="13088"/>
                    <a:pt x="55971" y="4801"/>
                    <a:pt x="47799" y="1372"/>
                  </a:cubicBezTo>
                  <a:lnTo>
                    <a:pt x="204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DD58CD1-526B-6240-422F-7E2D8AF86A98}"/>
                </a:ext>
              </a:extLst>
            </p:cNvPr>
            <p:cNvSpPr/>
            <p:nvPr/>
          </p:nvSpPr>
          <p:spPr>
            <a:xfrm>
              <a:off x="5247148" y="4481494"/>
              <a:ext cx="41227" cy="118687"/>
            </a:xfrm>
            <a:custGeom>
              <a:avLst/>
              <a:gdLst>
                <a:gd name="connsiteX0" fmla="*/ 3 w 41227"/>
                <a:gd name="connsiteY0" fmla="*/ 16210 h 118687"/>
                <a:gd name="connsiteX1" fmla="*/ 1717 w 41227"/>
                <a:gd name="connsiteY1" fmla="*/ 104793 h 118687"/>
                <a:gd name="connsiteX2" fmla="*/ 13033 w 41227"/>
                <a:gd name="connsiteY2" fmla="*/ 118395 h 118687"/>
                <a:gd name="connsiteX3" fmla="*/ 29950 w 41227"/>
                <a:gd name="connsiteY3" fmla="*/ 106279 h 118687"/>
                <a:gd name="connsiteX4" fmla="*/ 41093 w 41227"/>
                <a:gd name="connsiteY4" fmla="*/ 18953 h 118687"/>
                <a:gd name="connsiteX5" fmla="*/ 27092 w 41227"/>
                <a:gd name="connsiteY5" fmla="*/ 1180 h 118687"/>
                <a:gd name="connsiteX6" fmla="*/ 17605 w 41227"/>
                <a:gd name="connsiteY6" fmla="*/ 94 h 118687"/>
                <a:gd name="connsiteX7" fmla="*/ 3 w 41227"/>
                <a:gd name="connsiteY7" fmla="*/ 16210 h 11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227" h="118687">
                  <a:moveTo>
                    <a:pt x="3" y="16210"/>
                  </a:moveTo>
                  <a:lnTo>
                    <a:pt x="1717" y="104793"/>
                  </a:lnTo>
                  <a:cubicBezTo>
                    <a:pt x="1831" y="111422"/>
                    <a:pt x="6575" y="117080"/>
                    <a:pt x="13033" y="118395"/>
                  </a:cubicBezTo>
                  <a:cubicBezTo>
                    <a:pt x="21091" y="120052"/>
                    <a:pt x="28921" y="114508"/>
                    <a:pt x="29950" y="106279"/>
                  </a:cubicBezTo>
                  <a:lnTo>
                    <a:pt x="41093" y="18953"/>
                  </a:lnTo>
                  <a:cubicBezTo>
                    <a:pt x="42237" y="10152"/>
                    <a:pt x="35950" y="2151"/>
                    <a:pt x="27092" y="1180"/>
                  </a:cubicBezTo>
                  <a:lnTo>
                    <a:pt x="17605" y="94"/>
                  </a:lnTo>
                  <a:cubicBezTo>
                    <a:pt x="8118" y="-935"/>
                    <a:pt x="-169" y="6609"/>
                    <a:pt x="3" y="16210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BD1E8EF-1D56-65C2-CF65-4987B666EDD4}"/>
                </a:ext>
              </a:extLst>
            </p:cNvPr>
            <p:cNvSpPr/>
            <p:nvPr/>
          </p:nvSpPr>
          <p:spPr>
            <a:xfrm>
              <a:off x="5275211" y="4488353"/>
              <a:ext cx="51187" cy="124151"/>
            </a:xfrm>
            <a:custGeom>
              <a:avLst/>
              <a:gdLst>
                <a:gd name="connsiteX0" fmla="*/ 12631 w 51187"/>
                <a:gd name="connsiteY0" fmla="*/ 14609 h 124151"/>
                <a:gd name="connsiteX1" fmla="*/ 115 w 51187"/>
                <a:gd name="connsiteY1" fmla="*/ 108792 h 124151"/>
                <a:gd name="connsiteX2" fmla="*/ 10859 w 51187"/>
                <a:gd name="connsiteY2" fmla="*/ 123880 h 124151"/>
                <a:gd name="connsiteX3" fmla="*/ 26747 w 51187"/>
                <a:gd name="connsiteY3" fmla="*/ 113993 h 124151"/>
                <a:gd name="connsiteX4" fmla="*/ 50635 w 51187"/>
                <a:gd name="connsiteY4" fmla="*/ 22267 h 124151"/>
                <a:gd name="connsiteX5" fmla="*/ 38177 w 51187"/>
                <a:gd name="connsiteY5" fmla="*/ 1636 h 124151"/>
                <a:gd name="connsiteX6" fmla="*/ 33262 w 51187"/>
                <a:gd name="connsiteY6" fmla="*/ 493 h 124151"/>
                <a:gd name="connsiteX7" fmla="*/ 12631 w 51187"/>
                <a:gd name="connsiteY7" fmla="*/ 14609 h 1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87" h="124151">
                  <a:moveTo>
                    <a:pt x="12631" y="14609"/>
                  </a:moveTo>
                  <a:lnTo>
                    <a:pt x="115" y="108792"/>
                  </a:lnTo>
                  <a:cubicBezTo>
                    <a:pt x="-800" y="115879"/>
                    <a:pt x="3830" y="122451"/>
                    <a:pt x="10859" y="123880"/>
                  </a:cubicBezTo>
                  <a:cubicBezTo>
                    <a:pt x="17946" y="125308"/>
                    <a:pt x="24918" y="120965"/>
                    <a:pt x="26747" y="113993"/>
                  </a:cubicBezTo>
                  <a:lnTo>
                    <a:pt x="50635" y="22267"/>
                  </a:lnTo>
                  <a:cubicBezTo>
                    <a:pt x="53036" y="13123"/>
                    <a:pt x="47378" y="3808"/>
                    <a:pt x="38177" y="1636"/>
                  </a:cubicBezTo>
                  <a:lnTo>
                    <a:pt x="33262" y="493"/>
                  </a:lnTo>
                  <a:cubicBezTo>
                    <a:pt x="23546" y="-1907"/>
                    <a:pt x="13945" y="4722"/>
                    <a:pt x="12631" y="14609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7DA3766-90F0-412E-0BAC-2E8052805968}"/>
                </a:ext>
              </a:extLst>
            </p:cNvPr>
            <p:cNvSpPr/>
            <p:nvPr/>
          </p:nvSpPr>
          <p:spPr>
            <a:xfrm>
              <a:off x="5310322" y="4494553"/>
              <a:ext cx="46658" cy="100290"/>
            </a:xfrm>
            <a:custGeom>
              <a:avLst/>
              <a:gdLst>
                <a:gd name="connsiteX0" fmla="*/ 14496 w 46658"/>
                <a:gd name="connsiteY0" fmla="*/ 9781 h 100290"/>
                <a:gd name="connsiteX1" fmla="*/ 208 w 46658"/>
                <a:gd name="connsiteY1" fmla="*/ 85791 h 100290"/>
                <a:gd name="connsiteX2" fmla="*/ 10324 w 46658"/>
                <a:gd name="connsiteY2" fmla="*/ 100135 h 100290"/>
                <a:gd name="connsiteX3" fmla="*/ 24040 w 46658"/>
                <a:gd name="connsiteY3" fmla="*/ 91506 h 100290"/>
                <a:gd name="connsiteX4" fmla="*/ 46157 w 46658"/>
                <a:gd name="connsiteY4" fmla="*/ 17096 h 100290"/>
                <a:gd name="connsiteX5" fmla="*/ 37070 w 46658"/>
                <a:gd name="connsiteY5" fmla="*/ 1951 h 100290"/>
                <a:gd name="connsiteX6" fmla="*/ 28612 w 46658"/>
                <a:gd name="connsiteY6" fmla="*/ 237 h 100290"/>
                <a:gd name="connsiteX7" fmla="*/ 14496 w 46658"/>
                <a:gd name="connsiteY7" fmla="*/ 9781 h 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658" h="100290">
                  <a:moveTo>
                    <a:pt x="14496" y="9781"/>
                  </a:moveTo>
                  <a:lnTo>
                    <a:pt x="208" y="85791"/>
                  </a:lnTo>
                  <a:cubicBezTo>
                    <a:pt x="-1049" y="92592"/>
                    <a:pt x="3523" y="99050"/>
                    <a:pt x="10324" y="100135"/>
                  </a:cubicBezTo>
                  <a:cubicBezTo>
                    <a:pt x="16439" y="101107"/>
                    <a:pt x="22268" y="97449"/>
                    <a:pt x="24040" y="91506"/>
                  </a:cubicBezTo>
                  <a:lnTo>
                    <a:pt x="46157" y="17096"/>
                  </a:lnTo>
                  <a:cubicBezTo>
                    <a:pt x="48157" y="10353"/>
                    <a:pt x="43985" y="3380"/>
                    <a:pt x="37070" y="1951"/>
                  </a:cubicBezTo>
                  <a:lnTo>
                    <a:pt x="28612" y="237"/>
                  </a:lnTo>
                  <a:cubicBezTo>
                    <a:pt x="22154" y="-1077"/>
                    <a:pt x="15753" y="3209"/>
                    <a:pt x="14496" y="9781"/>
                  </a:cubicBezTo>
                  <a:close/>
                </a:path>
              </a:pathLst>
            </a:custGeom>
            <a:solidFill>
              <a:srgbClr val="FB9C9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E2FCAC7-9DEC-3DA8-2360-DB50CFF00A63}"/>
                </a:ext>
              </a:extLst>
            </p:cNvPr>
            <p:cNvSpPr/>
            <p:nvPr/>
          </p:nvSpPr>
          <p:spPr>
            <a:xfrm>
              <a:off x="5162511" y="4922957"/>
              <a:ext cx="37776" cy="245859"/>
            </a:xfrm>
            <a:custGeom>
              <a:avLst/>
              <a:gdLst>
                <a:gd name="connsiteX0" fmla="*/ 37776 w 37776"/>
                <a:gd name="connsiteY0" fmla="*/ 97269 h 245859"/>
                <a:gd name="connsiteX1" fmla="*/ 21889 w 37776"/>
                <a:gd name="connsiteY1" fmla="*/ 245859 h 245859"/>
                <a:gd name="connsiteX2" fmla="*/ 0 w 37776"/>
                <a:gd name="connsiteY2" fmla="*/ 0 h 245859"/>
                <a:gd name="connsiteX3" fmla="*/ 37776 w 37776"/>
                <a:gd name="connsiteY3" fmla="*/ 97269 h 24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76" h="245859">
                  <a:moveTo>
                    <a:pt x="37776" y="97269"/>
                  </a:moveTo>
                  <a:lnTo>
                    <a:pt x="21889" y="245859"/>
                  </a:lnTo>
                  <a:lnTo>
                    <a:pt x="0" y="0"/>
                  </a:lnTo>
                  <a:lnTo>
                    <a:pt x="37776" y="97269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CF4E0E6-79CA-A71D-0A82-0A464664D464}"/>
                </a:ext>
              </a:extLst>
            </p:cNvPr>
            <p:cNvSpPr/>
            <p:nvPr/>
          </p:nvSpPr>
          <p:spPr>
            <a:xfrm>
              <a:off x="3780467" y="3373213"/>
              <a:ext cx="371644" cy="453024"/>
            </a:xfrm>
            <a:custGeom>
              <a:avLst/>
              <a:gdLst>
                <a:gd name="connsiteX0" fmla="*/ 3706 w 371644"/>
                <a:gd name="connsiteY0" fmla="*/ 222607 h 453024"/>
                <a:gd name="connsiteX1" fmla="*/ 149039 w 371644"/>
                <a:gd name="connsiteY1" fmla="*/ 3723 h 453024"/>
                <a:gd name="connsiteX2" fmla="*/ 367923 w 371644"/>
                <a:gd name="connsiteY2" fmla="*/ 149055 h 453024"/>
                <a:gd name="connsiteX3" fmla="*/ 354665 w 371644"/>
                <a:gd name="connsiteY3" fmla="*/ 263355 h 453024"/>
                <a:gd name="connsiteX4" fmla="*/ 283341 w 371644"/>
                <a:gd name="connsiteY4" fmla="*/ 392171 h 453024"/>
                <a:gd name="connsiteX5" fmla="*/ 289456 w 371644"/>
                <a:gd name="connsiteY5" fmla="*/ 422460 h 453024"/>
                <a:gd name="connsiteX6" fmla="*/ 280712 w 371644"/>
                <a:gd name="connsiteY6" fmla="*/ 435605 h 453024"/>
                <a:gd name="connsiteX7" fmla="*/ 251452 w 371644"/>
                <a:gd name="connsiteY7" fmla="*/ 441492 h 453024"/>
                <a:gd name="connsiteX8" fmla="*/ 224534 w 371644"/>
                <a:gd name="connsiteY8" fmla="*/ 446921 h 453024"/>
                <a:gd name="connsiteX9" fmla="*/ 195273 w 371644"/>
                <a:gd name="connsiteY9" fmla="*/ 452807 h 453024"/>
                <a:gd name="connsiteX10" fmla="*/ 182129 w 371644"/>
                <a:gd name="connsiteY10" fmla="*/ 444063 h 453024"/>
                <a:gd name="connsiteX11" fmla="*/ 176014 w 371644"/>
                <a:gd name="connsiteY11" fmla="*/ 413774 h 453024"/>
                <a:gd name="connsiteX12" fmla="*/ 60285 w 371644"/>
                <a:gd name="connsiteY12" fmla="*/ 322791 h 453024"/>
                <a:gd name="connsiteX13" fmla="*/ 3706 w 371644"/>
                <a:gd name="connsiteY13" fmla="*/ 222607 h 453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644" h="453024">
                  <a:moveTo>
                    <a:pt x="3706" y="222607"/>
                  </a:moveTo>
                  <a:cubicBezTo>
                    <a:pt x="-16582" y="122023"/>
                    <a:pt x="48455" y="24011"/>
                    <a:pt x="149039" y="3723"/>
                  </a:cubicBezTo>
                  <a:cubicBezTo>
                    <a:pt x="249623" y="-16623"/>
                    <a:pt x="347635" y="48471"/>
                    <a:pt x="367923" y="149055"/>
                  </a:cubicBezTo>
                  <a:cubicBezTo>
                    <a:pt x="376039" y="189174"/>
                    <a:pt x="370552" y="228837"/>
                    <a:pt x="354665" y="263355"/>
                  </a:cubicBezTo>
                  <a:cubicBezTo>
                    <a:pt x="336605" y="307761"/>
                    <a:pt x="277969" y="365653"/>
                    <a:pt x="283341" y="392171"/>
                  </a:cubicBezTo>
                  <a:lnTo>
                    <a:pt x="289456" y="422460"/>
                  </a:lnTo>
                  <a:cubicBezTo>
                    <a:pt x="290657" y="428518"/>
                    <a:pt x="286770" y="434405"/>
                    <a:pt x="280712" y="435605"/>
                  </a:cubicBezTo>
                  <a:lnTo>
                    <a:pt x="251452" y="441492"/>
                  </a:lnTo>
                  <a:lnTo>
                    <a:pt x="224534" y="446921"/>
                  </a:lnTo>
                  <a:lnTo>
                    <a:pt x="195273" y="452807"/>
                  </a:lnTo>
                  <a:cubicBezTo>
                    <a:pt x="189215" y="454007"/>
                    <a:pt x="183329" y="450121"/>
                    <a:pt x="182129" y="444063"/>
                  </a:cubicBezTo>
                  <a:lnTo>
                    <a:pt x="176014" y="413774"/>
                  </a:lnTo>
                  <a:cubicBezTo>
                    <a:pt x="170642" y="387256"/>
                    <a:pt x="94175" y="356681"/>
                    <a:pt x="60285" y="322791"/>
                  </a:cubicBezTo>
                  <a:cubicBezTo>
                    <a:pt x="32281" y="297131"/>
                    <a:pt x="11822" y="262726"/>
                    <a:pt x="3706" y="22260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6125998-0879-267C-CF36-C0FF54707EBD}"/>
                </a:ext>
              </a:extLst>
            </p:cNvPr>
            <p:cNvSpPr/>
            <p:nvPr/>
          </p:nvSpPr>
          <p:spPr>
            <a:xfrm>
              <a:off x="3863377" y="3544606"/>
              <a:ext cx="221317" cy="274442"/>
            </a:xfrm>
            <a:custGeom>
              <a:avLst/>
              <a:gdLst>
                <a:gd name="connsiteX0" fmla="*/ 175171 w 221317"/>
                <a:gd name="connsiteY0" fmla="*/ 265584 h 274442"/>
                <a:gd name="connsiteX1" fmla="*/ 148939 w 221317"/>
                <a:gd name="connsiteY1" fmla="*/ 123338 h 274442"/>
                <a:gd name="connsiteX2" fmla="*/ 126136 w 221317"/>
                <a:gd name="connsiteY2" fmla="*/ 129282 h 274442"/>
                <a:gd name="connsiteX3" fmla="*/ 102819 w 221317"/>
                <a:gd name="connsiteY3" fmla="*/ 132654 h 274442"/>
                <a:gd name="connsiteX4" fmla="*/ 133851 w 221317"/>
                <a:gd name="connsiteY4" fmla="*/ 273928 h 274442"/>
                <a:gd name="connsiteX5" fmla="*/ 130594 w 221317"/>
                <a:gd name="connsiteY5" fmla="*/ 274443 h 274442"/>
                <a:gd name="connsiteX6" fmla="*/ 99333 w 221317"/>
                <a:gd name="connsiteY6" fmla="*/ 132939 h 274442"/>
                <a:gd name="connsiteX7" fmla="*/ 3264 w 221317"/>
                <a:gd name="connsiteY7" fmla="*/ 82647 h 274442"/>
                <a:gd name="connsiteX8" fmla="*/ 8921 w 221317"/>
                <a:gd name="connsiteY8" fmla="*/ 39956 h 274442"/>
                <a:gd name="connsiteX9" fmla="*/ 30695 w 221317"/>
                <a:gd name="connsiteY9" fmla="*/ 33270 h 274442"/>
                <a:gd name="connsiteX10" fmla="*/ 69386 w 221317"/>
                <a:gd name="connsiteY10" fmla="*/ 56301 h 274442"/>
                <a:gd name="connsiteX11" fmla="*/ 101847 w 221317"/>
                <a:gd name="connsiteY11" fmla="*/ 129510 h 274442"/>
                <a:gd name="connsiteX12" fmla="*/ 125507 w 221317"/>
                <a:gd name="connsiteY12" fmla="*/ 126138 h 274442"/>
                <a:gd name="connsiteX13" fmla="*/ 148596 w 221317"/>
                <a:gd name="connsiteY13" fmla="*/ 120080 h 274442"/>
                <a:gd name="connsiteX14" fmla="*/ 150082 w 221317"/>
                <a:gd name="connsiteY14" fmla="*/ 39956 h 274442"/>
                <a:gd name="connsiteX15" fmla="*/ 176771 w 221317"/>
                <a:gd name="connsiteY15" fmla="*/ 3723 h 274442"/>
                <a:gd name="connsiteX16" fmla="*/ 199459 w 221317"/>
                <a:gd name="connsiteY16" fmla="*/ 1437 h 274442"/>
                <a:gd name="connsiteX17" fmla="*/ 221234 w 221317"/>
                <a:gd name="connsiteY17" fmla="*/ 38585 h 274442"/>
                <a:gd name="connsiteX18" fmla="*/ 152253 w 221317"/>
                <a:gd name="connsiteY18" fmla="*/ 122252 h 274442"/>
                <a:gd name="connsiteX19" fmla="*/ 178371 w 221317"/>
                <a:gd name="connsiteY19" fmla="*/ 264784 h 274442"/>
                <a:gd name="connsiteX20" fmla="*/ 175171 w 221317"/>
                <a:gd name="connsiteY20" fmla="*/ 265584 h 274442"/>
                <a:gd name="connsiteX21" fmla="*/ 186201 w 221317"/>
                <a:gd name="connsiteY21" fmla="*/ 3723 h 274442"/>
                <a:gd name="connsiteX22" fmla="*/ 178314 w 221317"/>
                <a:gd name="connsiteY22" fmla="*/ 6581 h 274442"/>
                <a:gd name="connsiteX23" fmla="*/ 153225 w 221317"/>
                <a:gd name="connsiteY23" fmla="*/ 40813 h 274442"/>
                <a:gd name="connsiteX24" fmla="*/ 151854 w 221317"/>
                <a:gd name="connsiteY24" fmla="*/ 118881 h 274442"/>
                <a:gd name="connsiteX25" fmla="*/ 217919 w 221317"/>
                <a:gd name="connsiteY25" fmla="*/ 38756 h 274442"/>
                <a:gd name="connsiteX26" fmla="*/ 198316 w 221317"/>
                <a:gd name="connsiteY26" fmla="*/ 4523 h 274442"/>
                <a:gd name="connsiteX27" fmla="*/ 186201 w 221317"/>
                <a:gd name="connsiteY27" fmla="*/ 3723 h 274442"/>
                <a:gd name="connsiteX28" fmla="*/ 22066 w 221317"/>
                <a:gd name="connsiteY28" fmla="*/ 36870 h 274442"/>
                <a:gd name="connsiteX29" fmla="*/ 11150 w 221317"/>
                <a:gd name="connsiteY29" fmla="*/ 42299 h 274442"/>
                <a:gd name="connsiteX30" fmla="*/ 6407 w 221317"/>
                <a:gd name="connsiteY30" fmla="*/ 81447 h 274442"/>
                <a:gd name="connsiteX31" fmla="*/ 98418 w 221317"/>
                <a:gd name="connsiteY31" fmla="*/ 129624 h 274442"/>
                <a:gd name="connsiteX32" fmla="*/ 66871 w 221317"/>
                <a:gd name="connsiteY32" fmla="*/ 58187 h 274442"/>
                <a:gd name="connsiteX33" fmla="*/ 30467 w 221317"/>
                <a:gd name="connsiteY33" fmla="*/ 36356 h 274442"/>
                <a:gd name="connsiteX34" fmla="*/ 22066 w 221317"/>
                <a:gd name="connsiteY34" fmla="*/ 36870 h 27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1317" h="274442">
                  <a:moveTo>
                    <a:pt x="175171" y="265584"/>
                  </a:moveTo>
                  <a:cubicBezTo>
                    <a:pt x="174028" y="261069"/>
                    <a:pt x="156025" y="188603"/>
                    <a:pt x="148939" y="123338"/>
                  </a:cubicBezTo>
                  <a:cubicBezTo>
                    <a:pt x="141909" y="125624"/>
                    <a:pt x="134366" y="127624"/>
                    <a:pt x="126136" y="129282"/>
                  </a:cubicBezTo>
                  <a:cubicBezTo>
                    <a:pt x="117906" y="130939"/>
                    <a:pt x="110134" y="132025"/>
                    <a:pt x="102819" y="132654"/>
                  </a:cubicBezTo>
                  <a:cubicBezTo>
                    <a:pt x="121621" y="195519"/>
                    <a:pt x="133108" y="269299"/>
                    <a:pt x="133851" y="273928"/>
                  </a:cubicBezTo>
                  <a:lnTo>
                    <a:pt x="130594" y="274443"/>
                  </a:lnTo>
                  <a:cubicBezTo>
                    <a:pt x="130422" y="273300"/>
                    <a:pt x="118535" y="197004"/>
                    <a:pt x="99333" y="132939"/>
                  </a:cubicBezTo>
                  <a:cubicBezTo>
                    <a:pt x="43783" y="136311"/>
                    <a:pt x="13436" y="110651"/>
                    <a:pt x="3264" y="82647"/>
                  </a:cubicBezTo>
                  <a:cubicBezTo>
                    <a:pt x="-2680" y="66302"/>
                    <a:pt x="-337" y="48300"/>
                    <a:pt x="8921" y="39956"/>
                  </a:cubicBezTo>
                  <a:cubicBezTo>
                    <a:pt x="14522" y="34870"/>
                    <a:pt x="22009" y="32527"/>
                    <a:pt x="30695" y="33270"/>
                  </a:cubicBezTo>
                  <a:cubicBezTo>
                    <a:pt x="44297" y="34355"/>
                    <a:pt x="58756" y="42985"/>
                    <a:pt x="69386" y="56301"/>
                  </a:cubicBezTo>
                  <a:cubicBezTo>
                    <a:pt x="81673" y="71732"/>
                    <a:pt x="92589" y="99164"/>
                    <a:pt x="101847" y="129510"/>
                  </a:cubicBezTo>
                  <a:cubicBezTo>
                    <a:pt x="109277" y="128939"/>
                    <a:pt x="117163" y="127853"/>
                    <a:pt x="125507" y="126138"/>
                  </a:cubicBezTo>
                  <a:cubicBezTo>
                    <a:pt x="133851" y="124481"/>
                    <a:pt x="141509" y="122424"/>
                    <a:pt x="148596" y="120080"/>
                  </a:cubicBezTo>
                  <a:cubicBezTo>
                    <a:pt x="145338" y="88534"/>
                    <a:pt x="144767" y="58930"/>
                    <a:pt x="150082" y="39956"/>
                  </a:cubicBezTo>
                  <a:cubicBezTo>
                    <a:pt x="154711" y="23554"/>
                    <a:pt x="164655" y="10010"/>
                    <a:pt x="176771" y="3723"/>
                  </a:cubicBezTo>
                  <a:cubicBezTo>
                    <a:pt x="184486" y="-277"/>
                    <a:pt x="192316" y="-1078"/>
                    <a:pt x="199459" y="1437"/>
                  </a:cubicBezTo>
                  <a:cubicBezTo>
                    <a:pt x="211175" y="5609"/>
                    <a:pt x="220376" y="21211"/>
                    <a:pt x="221234" y="38585"/>
                  </a:cubicBezTo>
                  <a:cubicBezTo>
                    <a:pt x="222720" y="68360"/>
                    <a:pt x="204717" y="103850"/>
                    <a:pt x="152253" y="122252"/>
                  </a:cubicBezTo>
                  <a:cubicBezTo>
                    <a:pt x="159454" y="188718"/>
                    <a:pt x="178085" y="263698"/>
                    <a:pt x="178371" y="264784"/>
                  </a:cubicBezTo>
                  <a:lnTo>
                    <a:pt x="175171" y="265584"/>
                  </a:lnTo>
                  <a:close/>
                  <a:moveTo>
                    <a:pt x="186201" y="3723"/>
                  </a:moveTo>
                  <a:cubicBezTo>
                    <a:pt x="183572" y="4237"/>
                    <a:pt x="180943" y="5209"/>
                    <a:pt x="178314" y="6581"/>
                  </a:cubicBezTo>
                  <a:cubicBezTo>
                    <a:pt x="166998" y="12467"/>
                    <a:pt x="157626" y="25269"/>
                    <a:pt x="153225" y="40813"/>
                  </a:cubicBezTo>
                  <a:cubicBezTo>
                    <a:pt x="148082" y="59044"/>
                    <a:pt x="148653" y="87905"/>
                    <a:pt x="151854" y="118881"/>
                  </a:cubicBezTo>
                  <a:cubicBezTo>
                    <a:pt x="202088" y="100993"/>
                    <a:pt x="219348" y="67102"/>
                    <a:pt x="217919" y="38756"/>
                  </a:cubicBezTo>
                  <a:cubicBezTo>
                    <a:pt x="217119" y="22868"/>
                    <a:pt x="208718" y="8181"/>
                    <a:pt x="198316" y="4523"/>
                  </a:cubicBezTo>
                  <a:cubicBezTo>
                    <a:pt x="194487" y="3152"/>
                    <a:pt x="190373" y="2866"/>
                    <a:pt x="186201" y="3723"/>
                  </a:cubicBezTo>
                  <a:close/>
                  <a:moveTo>
                    <a:pt x="22066" y="36870"/>
                  </a:moveTo>
                  <a:cubicBezTo>
                    <a:pt x="17837" y="37727"/>
                    <a:pt x="14179" y="39556"/>
                    <a:pt x="11150" y="42299"/>
                  </a:cubicBezTo>
                  <a:cubicBezTo>
                    <a:pt x="3035" y="49729"/>
                    <a:pt x="977" y="66531"/>
                    <a:pt x="6407" y="81447"/>
                  </a:cubicBezTo>
                  <a:cubicBezTo>
                    <a:pt x="16122" y="108136"/>
                    <a:pt x="45154" y="132654"/>
                    <a:pt x="98418" y="129624"/>
                  </a:cubicBezTo>
                  <a:cubicBezTo>
                    <a:pt x="89331" y="99792"/>
                    <a:pt x="78644" y="72989"/>
                    <a:pt x="66871" y="58187"/>
                  </a:cubicBezTo>
                  <a:cubicBezTo>
                    <a:pt x="56813" y="45557"/>
                    <a:pt x="43211" y="37385"/>
                    <a:pt x="30467" y="36356"/>
                  </a:cubicBezTo>
                  <a:cubicBezTo>
                    <a:pt x="27495" y="36184"/>
                    <a:pt x="24638" y="36356"/>
                    <a:pt x="22066" y="36870"/>
                  </a:cubicBezTo>
                  <a:close/>
                </a:path>
              </a:pathLst>
            </a:custGeom>
            <a:solidFill>
              <a:srgbClr val="FFFFFF"/>
            </a:solidFill>
            <a:ln w="1143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23D3AA6-102E-5F81-9D30-FC7E091F76DD}"/>
                </a:ext>
              </a:extLst>
            </p:cNvPr>
            <p:cNvSpPr/>
            <p:nvPr/>
          </p:nvSpPr>
          <p:spPr>
            <a:xfrm>
              <a:off x="3954823" y="3777386"/>
              <a:ext cx="128019" cy="118331"/>
            </a:xfrm>
            <a:custGeom>
              <a:avLst/>
              <a:gdLst>
                <a:gd name="connsiteX0" fmla="*/ 115900 w 128019"/>
                <a:gd name="connsiteY0" fmla="*/ 0 h 118331"/>
                <a:gd name="connsiteX1" fmla="*/ 0 w 128019"/>
                <a:gd name="connsiteY1" fmla="*/ 23431 h 118331"/>
                <a:gd name="connsiteX2" fmla="*/ 11144 w 128019"/>
                <a:gd name="connsiteY2" fmla="*/ 78695 h 118331"/>
                <a:gd name="connsiteX3" fmla="*/ 23717 w 128019"/>
                <a:gd name="connsiteY3" fmla="*/ 102698 h 118331"/>
                <a:gd name="connsiteX4" fmla="*/ 70466 w 128019"/>
                <a:gd name="connsiteY4" fmla="*/ 117329 h 118331"/>
                <a:gd name="connsiteX5" fmla="*/ 87439 w 128019"/>
                <a:gd name="connsiteY5" fmla="*/ 113900 h 118331"/>
                <a:gd name="connsiteX6" fmla="*/ 124816 w 128019"/>
                <a:gd name="connsiteY6" fmla="*/ 82296 h 118331"/>
                <a:gd name="connsiteX7" fmla="*/ 127045 w 128019"/>
                <a:gd name="connsiteY7" fmla="*/ 55321 h 118331"/>
                <a:gd name="connsiteX8" fmla="*/ 115900 w 128019"/>
                <a:gd name="connsiteY8" fmla="*/ 0 h 11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019" h="118331">
                  <a:moveTo>
                    <a:pt x="115900" y="0"/>
                  </a:moveTo>
                  <a:lnTo>
                    <a:pt x="0" y="23431"/>
                  </a:lnTo>
                  <a:lnTo>
                    <a:pt x="11144" y="78695"/>
                  </a:lnTo>
                  <a:cubicBezTo>
                    <a:pt x="12973" y="87725"/>
                    <a:pt x="17316" y="96012"/>
                    <a:pt x="23717" y="102698"/>
                  </a:cubicBezTo>
                  <a:cubicBezTo>
                    <a:pt x="35776" y="115271"/>
                    <a:pt x="53378" y="120758"/>
                    <a:pt x="70466" y="117329"/>
                  </a:cubicBezTo>
                  <a:lnTo>
                    <a:pt x="87439" y="113900"/>
                  </a:lnTo>
                  <a:cubicBezTo>
                    <a:pt x="104470" y="110471"/>
                    <a:pt x="118586" y="98527"/>
                    <a:pt x="124816" y="82296"/>
                  </a:cubicBezTo>
                  <a:cubicBezTo>
                    <a:pt x="128130" y="73723"/>
                    <a:pt x="128873" y="64351"/>
                    <a:pt x="127045" y="55321"/>
                  </a:cubicBezTo>
                  <a:lnTo>
                    <a:pt x="115900" y="0"/>
                  </a:lnTo>
                  <a:close/>
                </a:path>
              </a:pathLst>
            </a:custGeom>
            <a:solidFill>
              <a:srgbClr val="28364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29C6489-15E7-CEC6-510D-3104AC1F8604}"/>
                </a:ext>
              </a:extLst>
            </p:cNvPr>
            <p:cNvSpPr/>
            <p:nvPr/>
          </p:nvSpPr>
          <p:spPr>
            <a:xfrm>
              <a:off x="3953421" y="3788080"/>
              <a:ext cx="128409" cy="50091"/>
            </a:xfrm>
            <a:custGeom>
              <a:avLst/>
              <a:gdLst>
                <a:gd name="connsiteX0" fmla="*/ 8941 w 128409"/>
                <a:gd name="connsiteY0" fmla="*/ 49999 h 50091"/>
                <a:gd name="connsiteX1" fmla="*/ 9912 w 128409"/>
                <a:gd name="connsiteY1" fmla="*/ 49770 h 50091"/>
                <a:gd name="connsiteX2" fmla="*/ 123412 w 128409"/>
                <a:gd name="connsiteY2" fmla="*/ 14338 h 50091"/>
                <a:gd name="connsiteX3" fmla="*/ 127984 w 128409"/>
                <a:gd name="connsiteY3" fmla="*/ 5136 h 50091"/>
                <a:gd name="connsiteX4" fmla="*/ 118497 w 128409"/>
                <a:gd name="connsiteY4" fmla="*/ 336 h 50091"/>
                <a:gd name="connsiteX5" fmla="*/ 4997 w 128409"/>
                <a:gd name="connsiteY5" fmla="*/ 35769 h 50091"/>
                <a:gd name="connsiteX6" fmla="*/ 425 w 128409"/>
                <a:gd name="connsiteY6" fmla="*/ 44970 h 50091"/>
                <a:gd name="connsiteX7" fmla="*/ 8941 w 128409"/>
                <a:gd name="connsiteY7" fmla="*/ 49999 h 5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409" h="50091">
                  <a:moveTo>
                    <a:pt x="8941" y="49999"/>
                  </a:moveTo>
                  <a:cubicBezTo>
                    <a:pt x="9284" y="49942"/>
                    <a:pt x="9626" y="49885"/>
                    <a:pt x="9912" y="49770"/>
                  </a:cubicBezTo>
                  <a:lnTo>
                    <a:pt x="123412" y="14338"/>
                  </a:lnTo>
                  <a:cubicBezTo>
                    <a:pt x="127298" y="13137"/>
                    <a:pt x="129356" y="9022"/>
                    <a:pt x="127984" y="5136"/>
                  </a:cubicBezTo>
                  <a:cubicBezTo>
                    <a:pt x="126612" y="1250"/>
                    <a:pt x="122383" y="-865"/>
                    <a:pt x="118497" y="336"/>
                  </a:cubicBezTo>
                  <a:lnTo>
                    <a:pt x="4997" y="35769"/>
                  </a:lnTo>
                  <a:cubicBezTo>
                    <a:pt x="1111" y="36969"/>
                    <a:pt x="-946" y="41084"/>
                    <a:pt x="425" y="44970"/>
                  </a:cubicBezTo>
                  <a:cubicBezTo>
                    <a:pt x="1683" y="48456"/>
                    <a:pt x="5340" y="50570"/>
                    <a:pt x="8941" y="49999"/>
                  </a:cubicBezTo>
                  <a:close/>
                </a:path>
              </a:pathLst>
            </a:custGeom>
            <a:solidFill>
              <a:srgbClr val="47557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73FD3685-4F82-2F72-198A-9B5739D699C2}"/>
                </a:ext>
              </a:extLst>
            </p:cNvPr>
            <p:cNvSpPr/>
            <p:nvPr/>
          </p:nvSpPr>
          <p:spPr>
            <a:xfrm>
              <a:off x="3958513" y="3813340"/>
              <a:ext cx="128409" cy="50093"/>
            </a:xfrm>
            <a:custGeom>
              <a:avLst/>
              <a:gdLst>
                <a:gd name="connsiteX0" fmla="*/ 8941 w 128409"/>
                <a:gd name="connsiteY0" fmla="*/ 49999 h 50093"/>
                <a:gd name="connsiteX1" fmla="*/ 9912 w 128409"/>
                <a:gd name="connsiteY1" fmla="*/ 49771 h 50093"/>
                <a:gd name="connsiteX2" fmla="*/ 123412 w 128409"/>
                <a:gd name="connsiteY2" fmla="*/ 14338 h 50093"/>
                <a:gd name="connsiteX3" fmla="*/ 127984 w 128409"/>
                <a:gd name="connsiteY3" fmla="*/ 5137 h 50093"/>
                <a:gd name="connsiteX4" fmla="*/ 118497 w 128409"/>
                <a:gd name="connsiteY4" fmla="*/ 336 h 50093"/>
                <a:gd name="connsiteX5" fmla="*/ 4997 w 128409"/>
                <a:gd name="connsiteY5" fmla="*/ 35769 h 50093"/>
                <a:gd name="connsiteX6" fmla="*/ 425 w 128409"/>
                <a:gd name="connsiteY6" fmla="*/ 44970 h 50093"/>
                <a:gd name="connsiteX7" fmla="*/ 8941 w 128409"/>
                <a:gd name="connsiteY7" fmla="*/ 49999 h 5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409" h="50093">
                  <a:moveTo>
                    <a:pt x="8941" y="49999"/>
                  </a:moveTo>
                  <a:cubicBezTo>
                    <a:pt x="9283" y="49942"/>
                    <a:pt x="9626" y="49885"/>
                    <a:pt x="9912" y="49771"/>
                  </a:cubicBezTo>
                  <a:lnTo>
                    <a:pt x="123412" y="14338"/>
                  </a:lnTo>
                  <a:cubicBezTo>
                    <a:pt x="127298" y="13137"/>
                    <a:pt x="129356" y="9023"/>
                    <a:pt x="127984" y="5137"/>
                  </a:cubicBezTo>
                  <a:cubicBezTo>
                    <a:pt x="126612" y="1250"/>
                    <a:pt x="122383" y="-865"/>
                    <a:pt x="118497" y="336"/>
                  </a:cubicBezTo>
                  <a:lnTo>
                    <a:pt x="4997" y="35769"/>
                  </a:lnTo>
                  <a:cubicBezTo>
                    <a:pt x="1111" y="36969"/>
                    <a:pt x="-946" y="41084"/>
                    <a:pt x="425" y="44970"/>
                  </a:cubicBezTo>
                  <a:cubicBezTo>
                    <a:pt x="1683" y="48513"/>
                    <a:pt x="5340" y="50570"/>
                    <a:pt x="8941" y="49999"/>
                  </a:cubicBezTo>
                  <a:close/>
                </a:path>
              </a:pathLst>
            </a:custGeom>
            <a:solidFill>
              <a:srgbClr val="47557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CBF1ABC-42CA-C05D-897B-5C3D9D1CFC4B}"/>
                </a:ext>
              </a:extLst>
            </p:cNvPr>
            <p:cNvSpPr/>
            <p:nvPr/>
          </p:nvSpPr>
          <p:spPr>
            <a:xfrm>
              <a:off x="3968165" y="3839287"/>
              <a:ext cx="122465" cy="48263"/>
            </a:xfrm>
            <a:custGeom>
              <a:avLst/>
              <a:gdLst>
                <a:gd name="connsiteX0" fmla="*/ 8941 w 122465"/>
                <a:gd name="connsiteY0" fmla="*/ 48170 h 48263"/>
                <a:gd name="connsiteX1" fmla="*/ 9912 w 122465"/>
                <a:gd name="connsiteY1" fmla="*/ 47942 h 48263"/>
                <a:gd name="connsiteX2" fmla="*/ 117469 w 122465"/>
                <a:gd name="connsiteY2" fmla="*/ 14337 h 48263"/>
                <a:gd name="connsiteX3" fmla="*/ 122040 w 122465"/>
                <a:gd name="connsiteY3" fmla="*/ 5136 h 48263"/>
                <a:gd name="connsiteX4" fmla="*/ 112554 w 122465"/>
                <a:gd name="connsiteY4" fmla="*/ 336 h 48263"/>
                <a:gd name="connsiteX5" fmla="*/ 4997 w 122465"/>
                <a:gd name="connsiteY5" fmla="*/ 33940 h 48263"/>
                <a:gd name="connsiteX6" fmla="*/ 425 w 122465"/>
                <a:gd name="connsiteY6" fmla="*/ 43141 h 48263"/>
                <a:gd name="connsiteX7" fmla="*/ 8941 w 122465"/>
                <a:gd name="connsiteY7" fmla="*/ 48170 h 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465" h="48263">
                  <a:moveTo>
                    <a:pt x="8941" y="48170"/>
                  </a:moveTo>
                  <a:cubicBezTo>
                    <a:pt x="9283" y="48113"/>
                    <a:pt x="9626" y="48056"/>
                    <a:pt x="9912" y="47942"/>
                  </a:cubicBezTo>
                  <a:lnTo>
                    <a:pt x="117469" y="14337"/>
                  </a:lnTo>
                  <a:cubicBezTo>
                    <a:pt x="121355" y="13137"/>
                    <a:pt x="123412" y="9023"/>
                    <a:pt x="122040" y="5136"/>
                  </a:cubicBezTo>
                  <a:cubicBezTo>
                    <a:pt x="120669" y="1250"/>
                    <a:pt x="116440" y="-864"/>
                    <a:pt x="112554" y="336"/>
                  </a:cubicBezTo>
                  <a:lnTo>
                    <a:pt x="4997" y="33940"/>
                  </a:lnTo>
                  <a:cubicBezTo>
                    <a:pt x="1111" y="35140"/>
                    <a:pt x="-946" y="39255"/>
                    <a:pt x="425" y="43141"/>
                  </a:cubicBezTo>
                  <a:cubicBezTo>
                    <a:pt x="1740" y="46627"/>
                    <a:pt x="5397" y="48742"/>
                    <a:pt x="8941" y="48170"/>
                  </a:cubicBezTo>
                  <a:close/>
                </a:path>
              </a:pathLst>
            </a:custGeom>
            <a:solidFill>
              <a:srgbClr val="475577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0F72DE8-E12B-10A4-6751-3E3374F1FC58}"/>
                </a:ext>
              </a:extLst>
            </p:cNvPr>
            <p:cNvSpPr/>
            <p:nvPr/>
          </p:nvSpPr>
          <p:spPr>
            <a:xfrm>
              <a:off x="3898370" y="3218761"/>
              <a:ext cx="36999" cy="102074"/>
            </a:xfrm>
            <a:custGeom>
              <a:avLst/>
              <a:gdLst>
                <a:gd name="connsiteX0" fmla="*/ 20271 w 36999"/>
                <a:gd name="connsiteY0" fmla="*/ 8213 h 102074"/>
                <a:gd name="connsiteX1" fmla="*/ 8213 w 36999"/>
                <a:gd name="connsiteY1" fmla="*/ 212 h 102074"/>
                <a:gd name="connsiteX2" fmla="*/ 212 w 36999"/>
                <a:gd name="connsiteY2" fmla="*/ 12270 h 102074"/>
                <a:gd name="connsiteX3" fmla="*/ 16671 w 36999"/>
                <a:gd name="connsiteY3" fmla="*/ 93823 h 102074"/>
                <a:gd name="connsiteX4" fmla="*/ 26101 w 36999"/>
                <a:gd name="connsiteY4" fmla="*/ 102053 h 102074"/>
                <a:gd name="connsiteX5" fmla="*/ 28787 w 36999"/>
                <a:gd name="connsiteY5" fmla="*/ 101881 h 102074"/>
                <a:gd name="connsiteX6" fmla="*/ 36788 w 36999"/>
                <a:gd name="connsiteY6" fmla="*/ 89823 h 102074"/>
                <a:gd name="connsiteX7" fmla="*/ 20271 w 36999"/>
                <a:gd name="connsiteY7" fmla="*/ 8213 h 10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99" h="102074">
                  <a:moveTo>
                    <a:pt x="20271" y="8213"/>
                  </a:moveTo>
                  <a:cubicBezTo>
                    <a:pt x="19128" y="2669"/>
                    <a:pt x="13756" y="-931"/>
                    <a:pt x="8213" y="212"/>
                  </a:cubicBezTo>
                  <a:cubicBezTo>
                    <a:pt x="2669" y="1355"/>
                    <a:pt x="-931" y="6727"/>
                    <a:pt x="212" y="12270"/>
                  </a:cubicBezTo>
                  <a:lnTo>
                    <a:pt x="16671" y="93823"/>
                  </a:lnTo>
                  <a:cubicBezTo>
                    <a:pt x="17585" y="98453"/>
                    <a:pt x="21586" y="101767"/>
                    <a:pt x="26101" y="102053"/>
                  </a:cubicBezTo>
                  <a:cubicBezTo>
                    <a:pt x="26958" y="102110"/>
                    <a:pt x="27872" y="102053"/>
                    <a:pt x="28787" y="101881"/>
                  </a:cubicBezTo>
                  <a:cubicBezTo>
                    <a:pt x="34330" y="100796"/>
                    <a:pt x="37931" y="95367"/>
                    <a:pt x="36788" y="89823"/>
                  </a:cubicBezTo>
                  <a:lnTo>
                    <a:pt x="20271" y="8213"/>
                  </a:lnTo>
                  <a:close/>
                </a:path>
              </a:pathLst>
            </a:custGeom>
            <a:solidFill>
              <a:srgbClr val="32353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4304D40-4E65-7AFF-ECD8-394343D4257F}"/>
                </a:ext>
              </a:extLst>
            </p:cNvPr>
            <p:cNvSpPr/>
            <p:nvPr/>
          </p:nvSpPr>
          <p:spPr>
            <a:xfrm>
              <a:off x="4034134" y="3221511"/>
              <a:ext cx="38364" cy="101840"/>
            </a:xfrm>
            <a:custGeom>
              <a:avLst/>
              <a:gdLst>
                <a:gd name="connsiteX0" fmla="*/ 30354 w 38364"/>
                <a:gd name="connsiteY0" fmla="*/ 263 h 101840"/>
                <a:gd name="connsiteX1" fmla="*/ 22639 w 38364"/>
                <a:gd name="connsiteY1" fmla="*/ 1635 h 101840"/>
                <a:gd name="connsiteX2" fmla="*/ 18124 w 38364"/>
                <a:gd name="connsiteY2" fmla="*/ 8093 h 101840"/>
                <a:gd name="connsiteX3" fmla="*/ 236 w 38364"/>
                <a:gd name="connsiteY3" fmla="*/ 89360 h 101840"/>
                <a:gd name="connsiteX4" fmla="*/ 8066 w 38364"/>
                <a:gd name="connsiteY4" fmla="*/ 101590 h 101840"/>
                <a:gd name="connsiteX5" fmla="*/ 9609 w 38364"/>
                <a:gd name="connsiteY5" fmla="*/ 101819 h 101840"/>
                <a:gd name="connsiteX6" fmla="*/ 12238 w 38364"/>
                <a:gd name="connsiteY6" fmla="*/ 101647 h 101840"/>
                <a:gd name="connsiteX7" fmla="*/ 20239 w 38364"/>
                <a:gd name="connsiteY7" fmla="*/ 93818 h 101840"/>
                <a:gd name="connsiteX8" fmla="*/ 38127 w 38364"/>
                <a:gd name="connsiteY8" fmla="*/ 12550 h 101840"/>
                <a:gd name="connsiteX9" fmla="*/ 36755 w 38364"/>
                <a:gd name="connsiteY9" fmla="*/ 4835 h 101840"/>
                <a:gd name="connsiteX10" fmla="*/ 30354 w 38364"/>
                <a:gd name="connsiteY10" fmla="*/ 263 h 10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364" h="101840">
                  <a:moveTo>
                    <a:pt x="30354" y="263"/>
                  </a:moveTo>
                  <a:cubicBezTo>
                    <a:pt x="27668" y="-366"/>
                    <a:pt x="24925" y="149"/>
                    <a:pt x="22639" y="1635"/>
                  </a:cubicBezTo>
                  <a:cubicBezTo>
                    <a:pt x="20296" y="3120"/>
                    <a:pt x="18753" y="5407"/>
                    <a:pt x="18124" y="8093"/>
                  </a:cubicBezTo>
                  <a:lnTo>
                    <a:pt x="236" y="89360"/>
                  </a:lnTo>
                  <a:cubicBezTo>
                    <a:pt x="-964" y="94903"/>
                    <a:pt x="2522" y="100333"/>
                    <a:pt x="8066" y="101590"/>
                  </a:cubicBezTo>
                  <a:cubicBezTo>
                    <a:pt x="8580" y="101704"/>
                    <a:pt x="9095" y="101761"/>
                    <a:pt x="9609" y="101819"/>
                  </a:cubicBezTo>
                  <a:cubicBezTo>
                    <a:pt x="10466" y="101876"/>
                    <a:pt x="11381" y="101819"/>
                    <a:pt x="12238" y="101647"/>
                  </a:cubicBezTo>
                  <a:cubicBezTo>
                    <a:pt x="16238" y="100847"/>
                    <a:pt x="19382" y="97761"/>
                    <a:pt x="20239" y="93818"/>
                  </a:cubicBezTo>
                  <a:lnTo>
                    <a:pt x="38127" y="12550"/>
                  </a:lnTo>
                  <a:cubicBezTo>
                    <a:pt x="38698" y="9864"/>
                    <a:pt x="38241" y="7121"/>
                    <a:pt x="36755" y="4835"/>
                  </a:cubicBezTo>
                  <a:cubicBezTo>
                    <a:pt x="35269" y="2435"/>
                    <a:pt x="32983" y="835"/>
                    <a:pt x="30354" y="263"/>
                  </a:cubicBezTo>
                  <a:close/>
                </a:path>
              </a:pathLst>
            </a:custGeom>
            <a:solidFill>
              <a:srgbClr val="32353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63B4007-1F3C-533B-DDB8-62C8258725F5}"/>
                </a:ext>
              </a:extLst>
            </p:cNvPr>
            <p:cNvSpPr/>
            <p:nvPr/>
          </p:nvSpPr>
          <p:spPr>
            <a:xfrm>
              <a:off x="4145055" y="3286732"/>
              <a:ext cx="69653" cy="87596"/>
            </a:xfrm>
            <a:custGeom>
              <a:avLst/>
              <a:gdLst>
                <a:gd name="connsiteX0" fmla="*/ 69515 w 69653"/>
                <a:gd name="connsiteY0" fmla="*/ 8651 h 87596"/>
                <a:gd name="connsiteX1" fmla="*/ 65458 w 69653"/>
                <a:gd name="connsiteY1" fmla="*/ 1964 h 87596"/>
                <a:gd name="connsiteX2" fmla="*/ 51113 w 69653"/>
                <a:gd name="connsiteY2" fmla="*/ 4193 h 87596"/>
                <a:gd name="connsiteX3" fmla="*/ 1964 w 69653"/>
                <a:gd name="connsiteY3" fmla="*/ 71344 h 87596"/>
                <a:gd name="connsiteX4" fmla="*/ 4193 w 69653"/>
                <a:gd name="connsiteY4" fmla="*/ 85632 h 87596"/>
                <a:gd name="connsiteX5" fmla="*/ 9622 w 69653"/>
                <a:gd name="connsiteY5" fmla="*/ 87575 h 87596"/>
                <a:gd name="connsiteX6" fmla="*/ 12251 w 69653"/>
                <a:gd name="connsiteY6" fmla="*/ 87404 h 87596"/>
                <a:gd name="connsiteX7" fmla="*/ 18480 w 69653"/>
                <a:gd name="connsiteY7" fmla="*/ 83403 h 87596"/>
                <a:gd name="connsiteX8" fmla="*/ 67629 w 69653"/>
                <a:gd name="connsiteY8" fmla="*/ 16309 h 87596"/>
                <a:gd name="connsiteX9" fmla="*/ 69515 w 69653"/>
                <a:gd name="connsiteY9" fmla="*/ 8651 h 87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53" h="87596">
                  <a:moveTo>
                    <a:pt x="69515" y="8651"/>
                  </a:moveTo>
                  <a:cubicBezTo>
                    <a:pt x="69115" y="5965"/>
                    <a:pt x="67629" y="3564"/>
                    <a:pt x="65458" y="1964"/>
                  </a:cubicBezTo>
                  <a:cubicBezTo>
                    <a:pt x="60886" y="-1351"/>
                    <a:pt x="54485" y="-379"/>
                    <a:pt x="51113" y="4193"/>
                  </a:cubicBezTo>
                  <a:lnTo>
                    <a:pt x="1964" y="71344"/>
                  </a:lnTo>
                  <a:cubicBezTo>
                    <a:pt x="-1351" y="75916"/>
                    <a:pt x="-379" y="82317"/>
                    <a:pt x="4193" y="85632"/>
                  </a:cubicBezTo>
                  <a:cubicBezTo>
                    <a:pt x="5793" y="86832"/>
                    <a:pt x="7679" y="87460"/>
                    <a:pt x="9622" y="87575"/>
                  </a:cubicBezTo>
                  <a:cubicBezTo>
                    <a:pt x="10479" y="87632"/>
                    <a:pt x="11394" y="87575"/>
                    <a:pt x="12251" y="87404"/>
                  </a:cubicBezTo>
                  <a:cubicBezTo>
                    <a:pt x="14766" y="86889"/>
                    <a:pt x="16995" y="85460"/>
                    <a:pt x="18480" y="83403"/>
                  </a:cubicBezTo>
                  <a:lnTo>
                    <a:pt x="67629" y="16309"/>
                  </a:lnTo>
                  <a:cubicBezTo>
                    <a:pt x="69287" y="14080"/>
                    <a:pt x="69973" y="11394"/>
                    <a:pt x="69515" y="8651"/>
                  </a:cubicBezTo>
                  <a:close/>
                </a:path>
              </a:pathLst>
            </a:custGeom>
            <a:solidFill>
              <a:srgbClr val="32353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EEB60F4-3156-DE38-75C6-A8DF132B2BDA}"/>
                </a:ext>
              </a:extLst>
            </p:cNvPr>
            <p:cNvSpPr/>
            <p:nvPr/>
          </p:nvSpPr>
          <p:spPr>
            <a:xfrm>
              <a:off x="3757853" y="3280949"/>
              <a:ext cx="68471" cy="88464"/>
            </a:xfrm>
            <a:custGeom>
              <a:avLst/>
              <a:gdLst>
                <a:gd name="connsiteX0" fmla="*/ 18606 w 68471"/>
                <a:gd name="connsiteY0" fmla="*/ 4318 h 88464"/>
                <a:gd name="connsiteX1" fmla="*/ 11976 w 68471"/>
                <a:gd name="connsiteY1" fmla="*/ 146 h 88464"/>
                <a:gd name="connsiteX2" fmla="*/ 4318 w 68471"/>
                <a:gd name="connsiteY2" fmla="*/ 1860 h 88464"/>
                <a:gd name="connsiteX3" fmla="*/ 146 w 68471"/>
                <a:gd name="connsiteY3" fmla="*/ 8490 h 88464"/>
                <a:gd name="connsiteX4" fmla="*/ 1860 w 68471"/>
                <a:gd name="connsiteY4" fmla="*/ 16148 h 88464"/>
                <a:gd name="connsiteX5" fmla="*/ 49867 w 68471"/>
                <a:gd name="connsiteY5" fmla="*/ 84099 h 88464"/>
                <a:gd name="connsiteX6" fmla="*/ 57582 w 68471"/>
                <a:gd name="connsiteY6" fmla="*/ 88443 h 88464"/>
                <a:gd name="connsiteX7" fmla="*/ 60268 w 68471"/>
                <a:gd name="connsiteY7" fmla="*/ 88271 h 88464"/>
                <a:gd name="connsiteX8" fmla="*/ 64154 w 68471"/>
                <a:gd name="connsiteY8" fmla="*/ 86614 h 88464"/>
                <a:gd name="connsiteX9" fmla="*/ 68326 w 68471"/>
                <a:gd name="connsiteY9" fmla="*/ 79985 h 88464"/>
                <a:gd name="connsiteX10" fmla="*/ 66611 w 68471"/>
                <a:gd name="connsiteY10" fmla="*/ 72327 h 88464"/>
                <a:gd name="connsiteX11" fmla="*/ 18606 w 68471"/>
                <a:gd name="connsiteY11" fmla="*/ 4318 h 88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471" h="88464">
                  <a:moveTo>
                    <a:pt x="18606" y="4318"/>
                  </a:moveTo>
                  <a:cubicBezTo>
                    <a:pt x="17005" y="2089"/>
                    <a:pt x="14662" y="603"/>
                    <a:pt x="11976" y="146"/>
                  </a:cubicBezTo>
                  <a:cubicBezTo>
                    <a:pt x="9290" y="-311"/>
                    <a:pt x="6547" y="318"/>
                    <a:pt x="4318" y="1860"/>
                  </a:cubicBezTo>
                  <a:cubicBezTo>
                    <a:pt x="2089" y="3461"/>
                    <a:pt x="603" y="5804"/>
                    <a:pt x="146" y="8490"/>
                  </a:cubicBezTo>
                  <a:cubicBezTo>
                    <a:pt x="-311" y="11176"/>
                    <a:pt x="317" y="13919"/>
                    <a:pt x="1860" y="16148"/>
                  </a:cubicBezTo>
                  <a:lnTo>
                    <a:pt x="49867" y="84099"/>
                  </a:lnTo>
                  <a:cubicBezTo>
                    <a:pt x="51695" y="86671"/>
                    <a:pt x="54553" y="88214"/>
                    <a:pt x="57582" y="88443"/>
                  </a:cubicBezTo>
                  <a:cubicBezTo>
                    <a:pt x="58439" y="88500"/>
                    <a:pt x="59353" y="88443"/>
                    <a:pt x="60268" y="88271"/>
                  </a:cubicBezTo>
                  <a:cubicBezTo>
                    <a:pt x="61696" y="87986"/>
                    <a:pt x="62954" y="87414"/>
                    <a:pt x="64154" y="86614"/>
                  </a:cubicBezTo>
                  <a:cubicBezTo>
                    <a:pt x="66383" y="85014"/>
                    <a:pt x="67869" y="82671"/>
                    <a:pt x="68326" y="79985"/>
                  </a:cubicBezTo>
                  <a:cubicBezTo>
                    <a:pt x="68783" y="77299"/>
                    <a:pt x="68154" y="74555"/>
                    <a:pt x="66611" y="72327"/>
                  </a:cubicBezTo>
                  <a:lnTo>
                    <a:pt x="18606" y="4318"/>
                  </a:lnTo>
                  <a:close/>
                </a:path>
              </a:pathLst>
            </a:custGeom>
            <a:solidFill>
              <a:srgbClr val="32353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839BBC7-6E2B-2865-96EF-31DB7859A687}"/>
                </a:ext>
              </a:extLst>
            </p:cNvPr>
            <p:cNvSpPr/>
            <p:nvPr/>
          </p:nvSpPr>
          <p:spPr>
            <a:xfrm>
              <a:off x="3652053" y="3396282"/>
              <a:ext cx="91892" cy="63257"/>
            </a:xfrm>
            <a:custGeom>
              <a:avLst/>
              <a:gdLst>
                <a:gd name="connsiteX0" fmla="*/ 86909 w 91892"/>
                <a:gd name="connsiteY0" fmla="*/ 44205 h 63257"/>
                <a:gd name="connsiteX1" fmla="*/ 15529 w 91892"/>
                <a:gd name="connsiteY1" fmla="*/ 1457 h 63257"/>
                <a:gd name="connsiteX2" fmla="*/ 1470 w 91892"/>
                <a:gd name="connsiteY2" fmla="*/ 5000 h 63257"/>
                <a:gd name="connsiteX3" fmla="*/ 327 w 91892"/>
                <a:gd name="connsiteY3" fmla="*/ 12772 h 63257"/>
                <a:gd name="connsiteX4" fmla="*/ 5013 w 91892"/>
                <a:gd name="connsiteY4" fmla="*/ 19059 h 63257"/>
                <a:gd name="connsiteX5" fmla="*/ 76393 w 91892"/>
                <a:gd name="connsiteY5" fmla="*/ 61807 h 63257"/>
                <a:gd name="connsiteX6" fmla="*/ 81023 w 91892"/>
                <a:gd name="connsiteY6" fmla="*/ 63236 h 63257"/>
                <a:gd name="connsiteX7" fmla="*/ 83651 w 91892"/>
                <a:gd name="connsiteY7" fmla="*/ 63064 h 63257"/>
                <a:gd name="connsiteX8" fmla="*/ 90395 w 91892"/>
                <a:gd name="connsiteY8" fmla="*/ 58321 h 63257"/>
                <a:gd name="connsiteX9" fmla="*/ 86909 w 91892"/>
                <a:gd name="connsiteY9" fmla="*/ 44205 h 6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892" h="63257">
                  <a:moveTo>
                    <a:pt x="86909" y="44205"/>
                  </a:moveTo>
                  <a:lnTo>
                    <a:pt x="15529" y="1457"/>
                  </a:lnTo>
                  <a:cubicBezTo>
                    <a:pt x="10671" y="-1458"/>
                    <a:pt x="4384" y="142"/>
                    <a:pt x="1470" y="5000"/>
                  </a:cubicBezTo>
                  <a:cubicBezTo>
                    <a:pt x="41" y="7343"/>
                    <a:pt x="-359" y="10086"/>
                    <a:pt x="327" y="12772"/>
                  </a:cubicBezTo>
                  <a:cubicBezTo>
                    <a:pt x="1013" y="15401"/>
                    <a:pt x="2670" y="17687"/>
                    <a:pt x="5013" y="19059"/>
                  </a:cubicBezTo>
                  <a:lnTo>
                    <a:pt x="76393" y="61807"/>
                  </a:lnTo>
                  <a:cubicBezTo>
                    <a:pt x="77822" y="62664"/>
                    <a:pt x="79422" y="63179"/>
                    <a:pt x="81023" y="63236"/>
                  </a:cubicBezTo>
                  <a:cubicBezTo>
                    <a:pt x="81880" y="63293"/>
                    <a:pt x="82794" y="63236"/>
                    <a:pt x="83651" y="63064"/>
                  </a:cubicBezTo>
                  <a:cubicBezTo>
                    <a:pt x="86452" y="62493"/>
                    <a:pt x="88909" y="60721"/>
                    <a:pt x="90395" y="58321"/>
                  </a:cubicBezTo>
                  <a:cubicBezTo>
                    <a:pt x="93367" y="53406"/>
                    <a:pt x="91767" y="47120"/>
                    <a:pt x="86909" y="44205"/>
                  </a:cubicBezTo>
                  <a:close/>
                </a:path>
              </a:pathLst>
            </a:custGeom>
            <a:solidFill>
              <a:srgbClr val="32353A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48ED0BC-9F2E-97C1-2E0A-94852DFBF258}"/>
                </a:ext>
              </a:extLst>
            </p:cNvPr>
            <p:cNvSpPr/>
            <p:nvPr/>
          </p:nvSpPr>
          <p:spPr>
            <a:xfrm>
              <a:off x="6760768" y="3289210"/>
              <a:ext cx="658768" cy="226257"/>
            </a:xfrm>
            <a:custGeom>
              <a:avLst/>
              <a:gdLst>
                <a:gd name="connsiteX0" fmla="*/ 643223 w 658768"/>
                <a:gd name="connsiteY0" fmla="*/ 226257 h 226257"/>
                <a:gd name="connsiteX1" fmla="*/ 15545 w 658768"/>
                <a:gd name="connsiteY1" fmla="*/ 226257 h 226257"/>
                <a:gd name="connsiteX2" fmla="*/ 0 w 658768"/>
                <a:gd name="connsiteY2" fmla="*/ 210712 h 226257"/>
                <a:gd name="connsiteX3" fmla="*/ 0 w 658768"/>
                <a:gd name="connsiteY3" fmla="*/ 15545 h 226257"/>
                <a:gd name="connsiteX4" fmla="*/ 15545 w 658768"/>
                <a:gd name="connsiteY4" fmla="*/ 0 h 226257"/>
                <a:gd name="connsiteX5" fmla="*/ 643223 w 658768"/>
                <a:gd name="connsiteY5" fmla="*/ 0 h 226257"/>
                <a:gd name="connsiteX6" fmla="*/ 658768 w 658768"/>
                <a:gd name="connsiteY6" fmla="*/ 15545 h 226257"/>
                <a:gd name="connsiteX7" fmla="*/ 658768 w 658768"/>
                <a:gd name="connsiteY7" fmla="*/ 210712 h 226257"/>
                <a:gd name="connsiteX8" fmla="*/ 643223 w 658768"/>
                <a:gd name="connsiteY8" fmla="*/ 226257 h 22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8768" h="226257">
                  <a:moveTo>
                    <a:pt x="643223" y="226257"/>
                  </a:moveTo>
                  <a:lnTo>
                    <a:pt x="15545" y="226257"/>
                  </a:lnTo>
                  <a:cubicBezTo>
                    <a:pt x="6972" y="226257"/>
                    <a:pt x="0" y="219285"/>
                    <a:pt x="0" y="210712"/>
                  </a:cubicBezTo>
                  <a:lnTo>
                    <a:pt x="0" y="15545"/>
                  </a:lnTo>
                  <a:cubicBezTo>
                    <a:pt x="0" y="6972"/>
                    <a:pt x="6972" y="0"/>
                    <a:pt x="15545" y="0"/>
                  </a:cubicBezTo>
                  <a:lnTo>
                    <a:pt x="643223" y="0"/>
                  </a:lnTo>
                  <a:cubicBezTo>
                    <a:pt x="651796" y="0"/>
                    <a:pt x="658768" y="6972"/>
                    <a:pt x="658768" y="15545"/>
                  </a:cubicBezTo>
                  <a:lnTo>
                    <a:pt x="658768" y="210712"/>
                  </a:lnTo>
                  <a:cubicBezTo>
                    <a:pt x="658825" y="219285"/>
                    <a:pt x="651853" y="226257"/>
                    <a:pt x="643223" y="22625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9EBD2D0B-B7A9-D714-2E8F-99CE73FD638E}"/>
                </a:ext>
              </a:extLst>
            </p:cNvPr>
            <p:cNvSpPr/>
            <p:nvPr/>
          </p:nvSpPr>
          <p:spPr>
            <a:xfrm>
              <a:off x="6760768" y="3289210"/>
              <a:ext cx="658768" cy="226257"/>
            </a:xfrm>
            <a:custGeom>
              <a:avLst/>
              <a:gdLst>
                <a:gd name="connsiteX0" fmla="*/ 643223 w 658768"/>
                <a:gd name="connsiteY0" fmla="*/ 226257 h 226257"/>
                <a:gd name="connsiteX1" fmla="*/ 15545 w 658768"/>
                <a:gd name="connsiteY1" fmla="*/ 226257 h 226257"/>
                <a:gd name="connsiteX2" fmla="*/ 0 w 658768"/>
                <a:gd name="connsiteY2" fmla="*/ 210712 h 226257"/>
                <a:gd name="connsiteX3" fmla="*/ 0 w 658768"/>
                <a:gd name="connsiteY3" fmla="*/ 15545 h 226257"/>
                <a:gd name="connsiteX4" fmla="*/ 15545 w 658768"/>
                <a:gd name="connsiteY4" fmla="*/ 0 h 226257"/>
                <a:gd name="connsiteX5" fmla="*/ 643223 w 658768"/>
                <a:gd name="connsiteY5" fmla="*/ 0 h 226257"/>
                <a:gd name="connsiteX6" fmla="*/ 658768 w 658768"/>
                <a:gd name="connsiteY6" fmla="*/ 15545 h 226257"/>
                <a:gd name="connsiteX7" fmla="*/ 658768 w 658768"/>
                <a:gd name="connsiteY7" fmla="*/ 210712 h 226257"/>
                <a:gd name="connsiteX8" fmla="*/ 643223 w 658768"/>
                <a:gd name="connsiteY8" fmla="*/ 226257 h 22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8768" h="226257">
                  <a:moveTo>
                    <a:pt x="643223" y="226257"/>
                  </a:moveTo>
                  <a:lnTo>
                    <a:pt x="15545" y="226257"/>
                  </a:lnTo>
                  <a:cubicBezTo>
                    <a:pt x="6972" y="226257"/>
                    <a:pt x="0" y="219285"/>
                    <a:pt x="0" y="210712"/>
                  </a:cubicBezTo>
                  <a:lnTo>
                    <a:pt x="0" y="15545"/>
                  </a:lnTo>
                  <a:cubicBezTo>
                    <a:pt x="0" y="6972"/>
                    <a:pt x="6972" y="0"/>
                    <a:pt x="15545" y="0"/>
                  </a:cubicBezTo>
                  <a:lnTo>
                    <a:pt x="643223" y="0"/>
                  </a:lnTo>
                  <a:cubicBezTo>
                    <a:pt x="651796" y="0"/>
                    <a:pt x="658768" y="6972"/>
                    <a:pt x="658768" y="15545"/>
                  </a:cubicBezTo>
                  <a:lnTo>
                    <a:pt x="658768" y="210712"/>
                  </a:lnTo>
                  <a:cubicBezTo>
                    <a:pt x="658825" y="219285"/>
                    <a:pt x="651853" y="226257"/>
                    <a:pt x="643223" y="226257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A534093-EB97-D7A4-D61C-0C7460CCD3A0}"/>
                </a:ext>
              </a:extLst>
            </p:cNvPr>
            <p:cNvSpPr/>
            <p:nvPr/>
          </p:nvSpPr>
          <p:spPr>
            <a:xfrm>
              <a:off x="6821347" y="3325729"/>
              <a:ext cx="486517" cy="27089"/>
            </a:xfrm>
            <a:custGeom>
              <a:avLst/>
              <a:gdLst>
                <a:gd name="connsiteX0" fmla="*/ 472973 w 486517"/>
                <a:gd name="connsiteY0" fmla="*/ 27089 h 27089"/>
                <a:gd name="connsiteX1" fmla="*/ 13545 w 486517"/>
                <a:gd name="connsiteY1" fmla="*/ 27089 h 27089"/>
                <a:gd name="connsiteX2" fmla="*/ 0 w 486517"/>
                <a:gd name="connsiteY2" fmla="*/ 13545 h 27089"/>
                <a:gd name="connsiteX3" fmla="*/ 13545 w 486517"/>
                <a:gd name="connsiteY3" fmla="*/ 0 h 27089"/>
                <a:gd name="connsiteX4" fmla="*/ 472973 w 486517"/>
                <a:gd name="connsiteY4" fmla="*/ 0 h 27089"/>
                <a:gd name="connsiteX5" fmla="*/ 486518 w 486517"/>
                <a:gd name="connsiteY5" fmla="*/ 13545 h 27089"/>
                <a:gd name="connsiteX6" fmla="*/ 472973 w 486517"/>
                <a:gd name="connsiteY6" fmla="*/ 27089 h 27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517" h="27089">
                  <a:moveTo>
                    <a:pt x="472973" y="27089"/>
                  </a:moveTo>
                  <a:lnTo>
                    <a:pt x="13545" y="27089"/>
                  </a:lnTo>
                  <a:cubicBezTo>
                    <a:pt x="6115" y="27089"/>
                    <a:pt x="0" y="21031"/>
                    <a:pt x="0" y="13545"/>
                  </a:cubicBezTo>
                  <a:cubicBezTo>
                    <a:pt x="0" y="6115"/>
                    <a:pt x="6058" y="0"/>
                    <a:pt x="13545" y="0"/>
                  </a:cubicBezTo>
                  <a:lnTo>
                    <a:pt x="472973" y="0"/>
                  </a:lnTo>
                  <a:cubicBezTo>
                    <a:pt x="480403" y="0"/>
                    <a:pt x="486518" y="6058"/>
                    <a:pt x="486518" y="13545"/>
                  </a:cubicBezTo>
                  <a:cubicBezTo>
                    <a:pt x="486461" y="20974"/>
                    <a:pt x="480460" y="27089"/>
                    <a:pt x="472973" y="2708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114E6C9-B7CB-CC2F-A5FE-DDE5407ADCB1}"/>
                </a:ext>
              </a:extLst>
            </p:cNvPr>
            <p:cNvSpPr/>
            <p:nvPr/>
          </p:nvSpPr>
          <p:spPr>
            <a:xfrm>
              <a:off x="6821404" y="3408997"/>
              <a:ext cx="208426" cy="69837"/>
            </a:xfrm>
            <a:custGeom>
              <a:avLst/>
              <a:gdLst>
                <a:gd name="connsiteX0" fmla="*/ 189281 w 208426"/>
                <a:gd name="connsiteY0" fmla="*/ 69837 h 69837"/>
                <a:gd name="connsiteX1" fmla="*/ 19145 w 208426"/>
                <a:gd name="connsiteY1" fmla="*/ 69837 h 69837"/>
                <a:gd name="connsiteX2" fmla="*/ 0 w 208426"/>
                <a:gd name="connsiteY2" fmla="*/ 50692 h 69837"/>
                <a:gd name="connsiteX3" fmla="*/ 0 w 208426"/>
                <a:gd name="connsiteY3" fmla="*/ 19145 h 69837"/>
                <a:gd name="connsiteX4" fmla="*/ 19145 w 208426"/>
                <a:gd name="connsiteY4" fmla="*/ 0 h 69837"/>
                <a:gd name="connsiteX5" fmla="*/ 189281 w 208426"/>
                <a:gd name="connsiteY5" fmla="*/ 0 h 69837"/>
                <a:gd name="connsiteX6" fmla="*/ 208426 w 208426"/>
                <a:gd name="connsiteY6" fmla="*/ 19145 h 69837"/>
                <a:gd name="connsiteX7" fmla="*/ 208426 w 208426"/>
                <a:gd name="connsiteY7" fmla="*/ 50692 h 69837"/>
                <a:gd name="connsiteX8" fmla="*/ 189281 w 208426"/>
                <a:gd name="connsiteY8" fmla="*/ 69837 h 6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26" h="69837">
                  <a:moveTo>
                    <a:pt x="189281" y="69837"/>
                  </a:moveTo>
                  <a:lnTo>
                    <a:pt x="19145" y="69837"/>
                  </a:lnTo>
                  <a:cubicBezTo>
                    <a:pt x="8573" y="69837"/>
                    <a:pt x="0" y="61265"/>
                    <a:pt x="0" y="50692"/>
                  </a:cubicBezTo>
                  <a:lnTo>
                    <a:pt x="0" y="19145"/>
                  </a:lnTo>
                  <a:cubicBezTo>
                    <a:pt x="0" y="8573"/>
                    <a:pt x="8573" y="0"/>
                    <a:pt x="19145" y="0"/>
                  </a:cubicBezTo>
                  <a:lnTo>
                    <a:pt x="189281" y="0"/>
                  </a:lnTo>
                  <a:cubicBezTo>
                    <a:pt x="199854" y="0"/>
                    <a:pt x="208426" y="8573"/>
                    <a:pt x="208426" y="19145"/>
                  </a:cubicBezTo>
                  <a:lnTo>
                    <a:pt x="208426" y="50692"/>
                  </a:lnTo>
                  <a:cubicBezTo>
                    <a:pt x="208426" y="61265"/>
                    <a:pt x="199854" y="69837"/>
                    <a:pt x="189281" y="6983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15CE3FA-63C7-800D-4096-612106CB0ECB}"/>
                </a:ext>
              </a:extLst>
            </p:cNvPr>
            <p:cNvSpPr/>
            <p:nvPr/>
          </p:nvSpPr>
          <p:spPr>
            <a:xfrm>
              <a:off x="6821347" y="3325729"/>
              <a:ext cx="486517" cy="27089"/>
            </a:xfrm>
            <a:custGeom>
              <a:avLst/>
              <a:gdLst>
                <a:gd name="connsiteX0" fmla="*/ 472973 w 486517"/>
                <a:gd name="connsiteY0" fmla="*/ 27089 h 27089"/>
                <a:gd name="connsiteX1" fmla="*/ 13545 w 486517"/>
                <a:gd name="connsiteY1" fmla="*/ 27089 h 27089"/>
                <a:gd name="connsiteX2" fmla="*/ 0 w 486517"/>
                <a:gd name="connsiteY2" fmla="*/ 13545 h 27089"/>
                <a:gd name="connsiteX3" fmla="*/ 13545 w 486517"/>
                <a:gd name="connsiteY3" fmla="*/ 0 h 27089"/>
                <a:gd name="connsiteX4" fmla="*/ 472973 w 486517"/>
                <a:gd name="connsiteY4" fmla="*/ 0 h 27089"/>
                <a:gd name="connsiteX5" fmla="*/ 486518 w 486517"/>
                <a:gd name="connsiteY5" fmla="*/ 13545 h 27089"/>
                <a:gd name="connsiteX6" fmla="*/ 472973 w 486517"/>
                <a:gd name="connsiteY6" fmla="*/ 27089 h 27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6517" h="27089">
                  <a:moveTo>
                    <a:pt x="472973" y="27089"/>
                  </a:moveTo>
                  <a:lnTo>
                    <a:pt x="13545" y="27089"/>
                  </a:lnTo>
                  <a:cubicBezTo>
                    <a:pt x="6115" y="27089"/>
                    <a:pt x="0" y="21031"/>
                    <a:pt x="0" y="13545"/>
                  </a:cubicBezTo>
                  <a:cubicBezTo>
                    <a:pt x="0" y="6115"/>
                    <a:pt x="6058" y="0"/>
                    <a:pt x="13545" y="0"/>
                  </a:cubicBezTo>
                  <a:lnTo>
                    <a:pt x="472973" y="0"/>
                  </a:lnTo>
                  <a:cubicBezTo>
                    <a:pt x="480403" y="0"/>
                    <a:pt x="486518" y="6058"/>
                    <a:pt x="486518" y="13545"/>
                  </a:cubicBezTo>
                  <a:cubicBezTo>
                    <a:pt x="486461" y="20974"/>
                    <a:pt x="480460" y="27089"/>
                    <a:pt x="472973" y="2708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973D4163-8976-B852-3BE2-806BBC70A74E}"/>
                </a:ext>
              </a:extLst>
            </p:cNvPr>
            <p:cNvSpPr/>
            <p:nvPr/>
          </p:nvSpPr>
          <p:spPr>
            <a:xfrm>
              <a:off x="6821410" y="3408997"/>
              <a:ext cx="208425" cy="69837"/>
            </a:xfrm>
            <a:custGeom>
              <a:avLst/>
              <a:gdLst>
                <a:gd name="connsiteX0" fmla="*/ 189281 w 208425"/>
                <a:gd name="connsiteY0" fmla="*/ 69837 h 69837"/>
                <a:gd name="connsiteX1" fmla="*/ 19145 w 208425"/>
                <a:gd name="connsiteY1" fmla="*/ 69837 h 69837"/>
                <a:gd name="connsiteX2" fmla="*/ 0 w 208425"/>
                <a:gd name="connsiteY2" fmla="*/ 50692 h 69837"/>
                <a:gd name="connsiteX3" fmla="*/ 0 w 208425"/>
                <a:gd name="connsiteY3" fmla="*/ 19145 h 69837"/>
                <a:gd name="connsiteX4" fmla="*/ 19145 w 208425"/>
                <a:gd name="connsiteY4" fmla="*/ 0 h 69837"/>
                <a:gd name="connsiteX5" fmla="*/ 189281 w 208425"/>
                <a:gd name="connsiteY5" fmla="*/ 0 h 69837"/>
                <a:gd name="connsiteX6" fmla="*/ 208426 w 208425"/>
                <a:gd name="connsiteY6" fmla="*/ 19145 h 69837"/>
                <a:gd name="connsiteX7" fmla="*/ 208426 w 208425"/>
                <a:gd name="connsiteY7" fmla="*/ 50692 h 69837"/>
                <a:gd name="connsiteX8" fmla="*/ 189281 w 208425"/>
                <a:gd name="connsiteY8" fmla="*/ 69837 h 6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25" h="69837">
                  <a:moveTo>
                    <a:pt x="189281" y="69837"/>
                  </a:moveTo>
                  <a:lnTo>
                    <a:pt x="19145" y="69837"/>
                  </a:lnTo>
                  <a:cubicBezTo>
                    <a:pt x="8573" y="69837"/>
                    <a:pt x="0" y="61265"/>
                    <a:pt x="0" y="50692"/>
                  </a:cubicBezTo>
                  <a:lnTo>
                    <a:pt x="0" y="19145"/>
                  </a:lnTo>
                  <a:cubicBezTo>
                    <a:pt x="0" y="8573"/>
                    <a:pt x="8573" y="0"/>
                    <a:pt x="19145" y="0"/>
                  </a:cubicBezTo>
                  <a:lnTo>
                    <a:pt x="189281" y="0"/>
                  </a:lnTo>
                  <a:cubicBezTo>
                    <a:pt x="199853" y="0"/>
                    <a:pt x="208426" y="8573"/>
                    <a:pt x="208426" y="19145"/>
                  </a:cubicBezTo>
                  <a:lnTo>
                    <a:pt x="208426" y="50692"/>
                  </a:lnTo>
                  <a:cubicBezTo>
                    <a:pt x="208426" y="61265"/>
                    <a:pt x="199853" y="69837"/>
                    <a:pt x="189281" y="6983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D710303-4B8D-9E2E-F5CF-654CB51C94C7}"/>
                </a:ext>
              </a:extLst>
            </p:cNvPr>
            <p:cNvSpPr/>
            <p:nvPr/>
          </p:nvSpPr>
          <p:spPr>
            <a:xfrm>
              <a:off x="6821410" y="3408997"/>
              <a:ext cx="208425" cy="69837"/>
            </a:xfrm>
            <a:custGeom>
              <a:avLst/>
              <a:gdLst>
                <a:gd name="connsiteX0" fmla="*/ 189281 w 208425"/>
                <a:gd name="connsiteY0" fmla="*/ 69837 h 69837"/>
                <a:gd name="connsiteX1" fmla="*/ 19145 w 208425"/>
                <a:gd name="connsiteY1" fmla="*/ 69837 h 69837"/>
                <a:gd name="connsiteX2" fmla="*/ 0 w 208425"/>
                <a:gd name="connsiteY2" fmla="*/ 50692 h 69837"/>
                <a:gd name="connsiteX3" fmla="*/ 0 w 208425"/>
                <a:gd name="connsiteY3" fmla="*/ 19145 h 69837"/>
                <a:gd name="connsiteX4" fmla="*/ 19145 w 208425"/>
                <a:gd name="connsiteY4" fmla="*/ 0 h 69837"/>
                <a:gd name="connsiteX5" fmla="*/ 189281 w 208425"/>
                <a:gd name="connsiteY5" fmla="*/ 0 h 69837"/>
                <a:gd name="connsiteX6" fmla="*/ 208426 w 208425"/>
                <a:gd name="connsiteY6" fmla="*/ 19145 h 69837"/>
                <a:gd name="connsiteX7" fmla="*/ 208426 w 208425"/>
                <a:gd name="connsiteY7" fmla="*/ 50692 h 69837"/>
                <a:gd name="connsiteX8" fmla="*/ 189281 w 208425"/>
                <a:gd name="connsiteY8" fmla="*/ 69837 h 6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25" h="69837">
                  <a:moveTo>
                    <a:pt x="189281" y="69837"/>
                  </a:moveTo>
                  <a:lnTo>
                    <a:pt x="19145" y="69837"/>
                  </a:lnTo>
                  <a:cubicBezTo>
                    <a:pt x="8573" y="69837"/>
                    <a:pt x="0" y="61265"/>
                    <a:pt x="0" y="50692"/>
                  </a:cubicBezTo>
                  <a:lnTo>
                    <a:pt x="0" y="19145"/>
                  </a:lnTo>
                  <a:cubicBezTo>
                    <a:pt x="0" y="8573"/>
                    <a:pt x="8573" y="0"/>
                    <a:pt x="19145" y="0"/>
                  </a:cubicBezTo>
                  <a:lnTo>
                    <a:pt x="189281" y="0"/>
                  </a:lnTo>
                  <a:cubicBezTo>
                    <a:pt x="199853" y="0"/>
                    <a:pt x="208426" y="8573"/>
                    <a:pt x="208426" y="19145"/>
                  </a:cubicBezTo>
                  <a:lnTo>
                    <a:pt x="208426" y="50692"/>
                  </a:lnTo>
                  <a:cubicBezTo>
                    <a:pt x="208426" y="61265"/>
                    <a:pt x="199853" y="69837"/>
                    <a:pt x="189281" y="6983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A8ADFFE-3646-D153-C489-1C12FC5B4FFA}"/>
                </a:ext>
              </a:extLst>
            </p:cNvPr>
            <p:cNvSpPr/>
            <p:nvPr/>
          </p:nvSpPr>
          <p:spPr>
            <a:xfrm>
              <a:off x="6821410" y="3408997"/>
              <a:ext cx="208425" cy="69837"/>
            </a:xfrm>
            <a:custGeom>
              <a:avLst/>
              <a:gdLst>
                <a:gd name="connsiteX0" fmla="*/ 189281 w 208425"/>
                <a:gd name="connsiteY0" fmla="*/ 69837 h 69837"/>
                <a:gd name="connsiteX1" fmla="*/ 19145 w 208425"/>
                <a:gd name="connsiteY1" fmla="*/ 69837 h 69837"/>
                <a:gd name="connsiteX2" fmla="*/ 0 w 208425"/>
                <a:gd name="connsiteY2" fmla="*/ 50692 h 69837"/>
                <a:gd name="connsiteX3" fmla="*/ 0 w 208425"/>
                <a:gd name="connsiteY3" fmla="*/ 19145 h 69837"/>
                <a:gd name="connsiteX4" fmla="*/ 19145 w 208425"/>
                <a:gd name="connsiteY4" fmla="*/ 0 h 69837"/>
                <a:gd name="connsiteX5" fmla="*/ 189281 w 208425"/>
                <a:gd name="connsiteY5" fmla="*/ 0 h 69837"/>
                <a:gd name="connsiteX6" fmla="*/ 208426 w 208425"/>
                <a:gd name="connsiteY6" fmla="*/ 19145 h 69837"/>
                <a:gd name="connsiteX7" fmla="*/ 208426 w 208425"/>
                <a:gd name="connsiteY7" fmla="*/ 50692 h 69837"/>
                <a:gd name="connsiteX8" fmla="*/ 189281 w 208425"/>
                <a:gd name="connsiteY8" fmla="*/ 69837 h 6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25" h="69837">
                  <a:moveTo>
                    <a:pt x="189281" y="69837"/>
                  </a:moveTo>
                  <a:lnTo>
                    <a:pt x="19145" y="69837"/>
                  </a:lnTo>
                  <a:cubicBezTo>
                    <a:pt x="8573" y="69837"/>
                    <a:pt x="0" y="61265"/>
                    <a:pt x="0" y="50692"/>
                  </a:cubicBezTo>
                  <a:lnTo>
                    <a:pt x="0" y="19145"/>
                  </a:lnTo>
                  <a:cubicBezTo>
                    <a:pt x="0" y="8573"/>
                    <a:pt x="8573" y="0"/>
                    <a:pt x="19145" y="0"/>
                  </a:cubicBezTo>
                  <a:lnTo>
                    <a:pt x="189281" y="0"/>
                  </a:lnTo>
                  <a:cubicBezTo>
                    <a:pt x="199853" y="0"/>
                    <a:pt x="208426" y="8573"/>
                    <a:pt x="208426" y="19145"/>
                  </a:cubicBezTo>
                  <a:lnTo>
                    <a:pt x="208426" y="50692"/>
                  </a:lnTo>
                  <a:cubicBezTo>
                    <a:pt x="208426" y="61265"/>
                    <a:pt x="199853" y="69837"/>
                    <a:pt x="189281" y="69837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03E2690-0FB0-AAEF-2620-73984E0305B1}"/>
                </a:ext>
              </a:extLst>
            </p:cNvPr>
            <p:cNvSpPr/>
            <p:nvPr/>
          </p:nvSpPr>
          <p:spPr>
            <a:xfrm>
              <a:off x="7083098" y="3380464"/>
              <a:ext cx="161712" cy="201449"/>
            </a:xfrm>
            <a:custGeom>
              <a:avLst/>
              <a:gdLst>
                <a:gd name="connsiteX0" fmla="*/ 153045 w 161712"/>
                <a:gd name="connsiteY0" fmla="*/ 1272 h 201449"/>
                <a:gd name="connsiteX1" fmla="*/ 113382 w 161712"/>
                <a:gd name="connsiteY1" fmla="*/ 43906 h 201449"/>
                <a:gd name="connsiteX2" fmla="*/ 99152 w 161712"/>
                <a:gd name="connsiteY2" fmla="*/ 66823 h 201449"/>
                <a:gd name="connsiteX3" fmla="*/ 86522 w 161712"/>
                <a:gd name="connsiteY3" fmla="*/ 73224 h 201449"/>
                <a:gd name="connsiteX4" fmla="*/ 74120 w 161712"/>
                <a:gd name="connsiteY4" fmla="*/ 75796 h 201449"/>
                <a:gd name="connsiteX5" fmla="*/ 2340 w 161712"/>
                <a:gd name="connsiteY5" fmla="*/ 146891 h 201449"/>
                <a:gd name="connsiteX6" fmla="*/ 2854 w 161712"/>
                <a:gd name="connsiteY6" fmla="*/ 197754 h 201449"/>
                <a:gd name="connsiteX7" fmla="*/ 13598 w 161712"/>
                <a:gd name="connsiteY7" fmla="*/ 193811 h 201449"/>
                <a:gd name="connsiteX8" fmla="*/ 13199 w 161712"/>
                <a:gd name="connsiteY8" fmla="*/ 151634 h 201449"/>
                <a:gd name="connsiteX9" fmla="*/ 87550 w 161712"/>
                <a:gd name="connsiteY9" fmla="*/ 84654 h 201449"/>
                <a:gd name="connsiteX10" fmla="*/ 107782 w 161712"/>
                <a:gd name="connsiteY10" fmla="*/ 74710 h 201449"/>
                <a:gd name="connsiteX11" fmla="*/ 122069 w 161712"/>
                <a:gd name="connsiteY11" fmla="*/ 51336 h 201449"/>
                <a:gd name="connsiteX12" fmla="*/ 159560 w 161712"/>
                <a:gd name="connsiteY12" fmla="*/ 10645 h 201449"/>
                <a:gd name="connsiteX13" fmla="*/ 153045 w 161712"/>
                <a:gd name="connsiteY13" fmla="*/ 1272 h 20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712" h="201449">
                  <a:moveTo>
                    <a:pt x="153045" y="1272"/>
                  </a:moveTo>
                  <a:cubicBezTo>
                    <a:pt x="138071" y="13788"/>
                    <a:pt x="124641" y="27961"/>
                    <a:pt x="113382" y="43906"/>
                  </a:cubicBezTo>
                  <a:cubicBezTo>
                    <a:pt x="108182" y="51278"/>
                    <a:pt x="103553" y="58994"/>
                    <a:pt x="99152" y="66823"/>
                  </a:cubicBezTo>
                  <a:cubicBezTo>
                    <a:pt x="96009" y="72424"/>
                    <a:pt x="92466" y="72310"/>
                    <a:pt x="86522" y="73224"/>
                  </a:cubicBezTo>
                  <a:cubicBezTo>
                    <a:pt x="82350" y="73910"/>
                    <a:pt x="78235" y="74767"/>
                    <a:pt x="74120" y="75796"/>
                  </a:cubicBezTo>
                  <a:cubicBezTo>
                    <a:pt x="39373" y="84540"/>
                    <a:pt x="8341" y="110486"/>
                    <a:pt x="2340" y="146891"/>
                  </a:cubicBezTo>
                  <a:cubicBezTo>
                    <a:pt x="397" y="147291"/>
                    <a:pt x="-2003" y="182666"/>
                    <a:pt x="2854" y="197754"/>
                  </a:cubicBezTo>
                  <a:cubicBezTo>
                    <a:pt x="5083" y="204784"/>
                    <a:pt x="15884" y="200840"/>
                    <a:pt x="13598" y="193811"/>
                  </a:cubicBezTo>
                  <a:cubicBezTo>
                    <a:pt x="9655" y="181524"/>
                    <a:pt x="12855" y="154148"/>
                    <a:pt x="13199" y="151634"/>
                  </a:cubicBezTo>
                  <a:cubicBezTo>
                    <a:pt x="18113" y="113972"/>
                    <a:pt x="52061" y="90255"/>
                    <a:pt x="87550" y="84654"/>
                  </a:cubicBezTo>
                  <a:cubicBezTo>
                    <a:pt x="95952" y="83340"/>
                    <a:pt x="102981" y="82540"/>
                    <a:pt x="107782" y="74710"/>
                  </a:cubicBezTo>
                  <a:cubicBezTo>
                    <a:pt x="112582" y="66881"/>
                    <a:pt x="116754" y="58822"/>
                    <a:pt x="122069" y="51336"/>
                  </a:cubicBezTo>
                  <a:cubicBezTo>
                    <a:pt x="132756" y="36191"/>
                    <a:pt x="145329" y="22532"/>
                    <a:pt x="159560" y="10645"/>
                  </a:cubicBezTo>
                  <a:cubicBezTo>
                    <a:pt x="165160" y="6016"/>
                    <a:pt x="158702" y="-3414"/>
                    <a:pt x="153045" y="127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ACB9F75-F125-CEE1-4021-A811BD625899}"/>
                </a:ext>
              </a:extLst>
            </p:cNvPr>
            <p:cNvSpPr/>
            <p:nvPr/>
          </p:nvSpPr>
          <p:spPr>
            <a:xfrm>
              <a:off x="5041296" y="5702941"/>
              <a:ext cx="35661" cy="29489"/>
            </a:xfrm>
            <a:custGeom>
              <a:avLst/>
              <a:gdLst>
                <a:gd name="connsiteX0" fmla="*/ 35662 w 35661"/>
                <a:gd name="connsiteY0" fmla="*/ 29489 h 29489"/>
                <a:gd name="connsiteX1" fmla="*/ 19717 w 35661"/>
                <a:gd name="connsiteY1" fmla="*/ 0 h 29489"/>
                <a:gd name="connsiteX2" fmla="*/ 0 w 35661"/>
                <a:gd name="connsiteY2" fmla="*/ 9887 h 29489"/>
                <a:gd name="connsiteX3" fmla="*/ 35662 w 35661"/>
                <a:gd name="connsiteY3" fmla="*/ 29489 h 2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61" h="29489">
                  <a:moveTo>
                    <a:pt x="35662" y="29489"/>
                  </a:moveTo>
                  <a:lnTo>
                    <a:pt x="19717" y="0"/>
                  </a:lnTo>
                  <a:lnTo>
                    <a:pt x="0" y="9887"/>
                  </a:lnTo>
                  <a:lnTo>
                    <a:pt x="35662" y="29489"/>
                  </a:lnTo>
                  <a:close/>
                </a:path>
              </a:pathLst>
            </a:custGeom>
            <a:solidFill>
              <a:srgbClr val="FA9B9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857CA78-C51B-6997-E4F5-80CD73114AF1}"/>
                </a:ext>
              </a:extLst>
            </p:cNvPr>
            <p:cNvSpPr/>
            <p:nvPr/>
          </p:nvSpPr>
          <p:spPr>
            <a:xfrm>
              <a:off x="5041296" y="5702941"/>
              <a:ext cx="35661" cy="29489"/>
            </a:xfrm>
            <a:custGeom>
              <a:avLst/>
              <a:gdLst>
                <a:gd name="connsiteX0" fmla="*/ 0 w 35661"/>
                <a:gd name="connsiteY0" fmla="*/ 9887 h 29489"/>
                <a:gd name="connsiteX1" fmla="*/ 35662 w 35661"/>
                <a:gd name="connsiteY1" fmla="*/ 29489 h 29489"/>
                <a:gd name="connsiteX2" fmla="*/ 19717 w 35661"/>
                <a:gd name="connsiteY2" fmla="*/ 0 h 2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661" h="29489">
                  <a:moveTo>
                    <a:pt x="0" y="9887"/>
                  </a:moveTo>
                  <a:lnTo>
                    <a:pt x="35662" y="29489"/>
                  </a:lnTo>
                  <a:lnTo>
                    <a:pt x="19717" y="0"/>
                  </a:lnTo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67D5D70-3357-47DE-D3A2-20EC6BC3EA12}"/>
                </a:ext>
              </a:extLst>
            </p:cNvPr>
            <p:cNvSpPr/>
            <p:nvPr/>
          </p:nvSpPr>
          <p:spPr>
            <a:xfrm>
              <a:off x="4150614" y="4652010"/>
              <a:ext cx="378675" cy="378675"/>
            </a:xfrm>
            <a:custGeom>
              <a:avLst/>
              <a:gdLst>
                <a:gd name="connsiteX0" fmla="*/ 189338 w 378675"/>
                <a:gd name="connsiteY0" fmla="*/ 378676 h 378675"/>
                <a:gd name="connsiteX1" fmla="*/ 378676 w 378675"/>
                <a:gd name="connsiteY1" fmla="*/ 189338 h 378675"/>
                <a:gd name="connsiteX2" fmla="*/ 189338 w 378675"/>
                <a:gd name="connsiteY2" fmla="*/ 0 h 378675"/>
                <a:gd name="connsiteX3" fmla="*/ 0 w 378675"/>
                <a:gd name="connsiteY3" fmla="*/ 189338 h 378675"/>
                <a:gd name="connsiteX4" fmla="*/ 189338 w 378675"/>
                <a:gd name="connsiteY4" fmla="*/ 378676 h 37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675" h="378675">
                  <a:moveTo>
                    <a:pt x="189338" y="378676"/>
                  </a:moveTo>
                  <a:cubicBezTo>
                    <a:pt x="293905" y="378676"/>
                    <a:pt x="378676" y="293905"/>
                    <a:pt x="378676" y="189338"/>
                  </a:cubicBezTo>
                  <a:cubicBezTo>
                    <a:pt x="378676" y="84771"/>
                    <a:pt x="293905" y="0"/>
                    <a:pt x="189338" y="0"/>
                  </a:cubicBezTo>
                  <a:cubicBezTo>
                    <a:pt x="84765" y="0"/>
                    <a:pt x="0" y="84771"/>
                    <a:pt x="0" y="189338"/>
                  </a:cubicBezTo>
                  <a:cubicBezTo>
                    <a:pt x="0" y="293905"/>
                    <a:pt x="84765" y="378676"/>
                    <a:pt x="189338" y="378676"/>
                  </a:cubicBez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378BD02-646C-11E1-22E1-AAB4653DDDA1}"/>
                </a:ext>
              </a:extLst>
            </p:cNvPr>
            <p:cNvSpPr/>
            <p:nvPr/>
          </p:nvSpPr>
          <p:spPr>
            <a:xfrm>
              <a:off x="4410703" y="4502905"/>
              <a:ext cx="125572" cy="424684"/>
            </a:xfrm>
            <a:custGeom>
              <a:avLst/>
              <a:gdLst>
                <a:gd name="connsiteX0" fmla="*/ 111728 w 125572"/>
                <a:gd name="connsiteY0" fmla="*/ 0 h 424684"/>
                <a:gd name="connsiteX1" fmla="*/ 95612 w 125572"/>
                <a:gd name="connsiteY1" fmla="*/ 404794 h 424684"/>
                <a:gd name="connsiteX2" fmla="*/ 0 w 125572"/>
                <a:gd name="connsiteY2" fmla="*/ 158877 h 424684"/>
                <a:gd name="connsiteX3" fmla="*/ 111728 w 125572"/>
                <a:gd name="connsiteY3" fmla="*/ 0 h 42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572" h="424684">
                  <a:moveTo>
                    <a:pt x="111728" y="0"/>
                  </a:moveTo>
                  <a:cubicBezTo>
                    <a:pt x="111728" y="0"/>
                    <a:pt x="151790" y="298838"/>
                    <a:pt x="95612" y="404794"/>
                  </a:cubicBezTo>
                  <a:cubicBezTo>
                    <a:pt x="39434" y="510750"/>
                    <a:pt x="0" y="158877"/>
                    <a:pt x="0" y="158877"/>
                  </a:cubicBezTo>
                  <a:lnTo>
                    <a:pt x="111728" y="0"/>
                  </a:lnTo>
                  <a:close/>
                </a:path>
              </a:pathLst>
            </a:custGeom>
            <a:solidFill>
              <a:srgbClr val="263238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2093843-9C20-48DC-256D-D17697D4E7C8}"/>
                </a:ext>
              </a:extLst>
            </p:cNvPr>
            <p:cNvSpPr/>
            <p:nvPr/>
          </p:nvSpPr>
          <p:spPr>
            <a:xfrm>
              <a:off x="5119565" y="4354858"/>
              <a:ext cx="45833" cy="40133"/>
            </a:xfrm>
            <a:custGeom>
              <a:avLst/>
              <a:gdLst>
                <a:gd name="connsiteX0" fmla="*/ 884 w 45833"/>
                <a:gd name="connsiteY0" fmla="*/ 86 h 40133"/>
                <a:gd name="connsiteX1" fmla="*/ 13629 w 45833"/>
                <a:gd name="connsiteY1" fmla="*/ 8144 h 40133"/>
                <a:gd name="connsiteX2" fmla="*/ 25973 w 45833"/>
                <a:gd name="connsiteY2" fmla="*/ 16659 h 40133"/>
                <a:gd name="connsiteX3" fmla="*/ 37974 w 45833"/>
                <a:gd name="connsiteY3" fmla="*/ 25574 h 40133"/>
                <a:gd name="connsiteX4" fmla="*/ 45804 w 45833"/>
                <a:gd name="connsiteY4" fmla="*/ 39233 h 40133"/>
                <a:gd name="connsiteX5" fmla="*/ 45347 w 45833"/>
                <a:gd name="connsiteY5" fmla="*/ 40091 h 40133"/>
                <a:gd name="connsiteX6" fmla="*/ 45061 w 45833"/>
                <a:gd name="connsiteY6" fmla="*/ 40091 h 40133"/>
                <a:gd name="connsiteX7" fmla="*/ 30430 w 45833"/>
                <a:gd name="connsiteY7" fmla="*/ 34147 h 40133"/>
                <a:gd name="connsiteX8" fmla="*/ 19972 w 45833"/>
                <a:gd name="connsiteY8" fmla="*/ 23517 h 40133"/>
                <a:gd name="connsiteX9" fmla="*/ 9857 w 45833"/>
                <a:gd name="connsiteY9" fmla="*/ 12430 h 40133"/>
                <a:gd name="connsiteX10" fmla="*/ 141 w 45833"/>
                <a:gd name="connsiteY10" fmla="*/ 886 h 40133"/>
                <a:gd name="connsiteX11" fmla="*/ 255 w 45833"/>
                <a:gd name="connsiteY11" fmla="*/ 86 h 40133"/>
                <a:gd name="connsiteX12" fmla="*/ 884 w 45833"/>
                <a:gd name="connsiteY12" fmla="*/ 86 h 40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833" h="40133">
                  <a:moveTo>
                    <a:pt x="884" y="86"/>
                  </a:moveTo>
                  <a:cubicBezTo>
                    <a:pt x="5227" y="2657"/>
                    <a:pt x="9342" y="5458"/>
                    <a:pt x="13629" y="8144"/>
                  </a:cubicBezTo>
                  <a:cubicBezTo>
                    <a:pt x="17800" y="10887"/>
                    <a:pt x="21915" y="13744"/>
                    <a:pt x="25973" y="16659"/>
                  </a:cubicBezTo>
                  <a:cubicBezTo>
                    <a:pt x="30031" y="19574"/>
                    <a:pt x="34774" y="21688"/>
                    <a:pt x="37974" y="25574"/>
                  </a:cubicBezTo>
                  <a:cubicBezTo>
                    <a:pt x="41232" y="29404"/>
                    <a:pt x="44147" y="33576"/>
                    <a:pt x="45804" y="39233"/>
                  </a:cubicBezTo>
                  <a:cubicBezTo>
                    <a:pt x="45918" y="39576"/>
                    <a:pt x="45690" y="39976"/>
                    <a:pt x="45347" y="40091"/>
                  </a:cubicBezTo>
                  <a:cubicBezTo>
                    <a:pt x="45232" y="40148"/>
                    <a:pt x="45118" y="40148"/>
                    <a:pt x="45061" y="40091"/>
                  </a:cubicBezTo>
                  <a:cubicBezTo>
                    <a:pt x="39232" y="39176"/>
                    <a:pt x="34717" y="36833"/>
                    <a:pt x="30430" y="34147"/>
                  </a:cubicBezTo>
                  <a:cubicBezTo>
                    <a:pt x="26144" y="31518"/>
                    <a:pt x="23401" y="27118"/>
                    <a:pt x="19972" y="23517"/>
                  </a:cubicBezTo>
                  <a:cubicBezTo>
                    <a:pt x="16543" y="19917"/>
                    <a:pt x="13171" y="16202"/>
                    <a:pt x="9857" y="12430"/>
                  </a:cubicBezTo>
                  <a:cubicBezTo>
                    <a:pt x="6599" y="8601"/>
                    <a:pt x="3284" y="4886"/>
                    <a:pt x="141" y="886"/>
                  </a:cubicBezTo>
                  <a:cubicBezTo>
                    <a:pt x="-88" y="657"/>
                    <a:pt x="-30" y="257"/>
                    <a:pt x="255" y="86"/>
                  </a:cubicBezTo>
                  <a:cubicBezTo>
                    <a:pt x="427" y="-29"/>
                    <a:pt x="655" y="-29"/>
                    <a:pt x="884" y="8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37634416-5C7B-B613-D985-514DEDEDE4B5}"/>
                </a:ext>
              </a:extLst>
            </p:cNvPr>
            <p:cNvSpPr/>
            <p:nvPr/>
          </p:nvSpPr>
          <p:spPr>
            <a:xfrm>
              <a:off x="5171966" y="4274091"/>
              <a:ext cx="11951" cy="96920"/>
            </a:xfrm>
            <a:custGeom>
              <a:avLst/>
              <a:gdLst>
                <a:gd name="connsiteX0" fmla="*/ 5405 w 11951"/>
                <a:gd name="connsiteY0" fmla="*/ 96398 h 96920"/>
                <a:gd name="connsiteX1" fmla="*/ 3118 w 11951"/>
                <a:gd name="connsiteY1" fmla="*/ 72395 h 96920"/>
                <a:gd name="connsiteX2" fmla="*/ 1404 w 11951"/>
                <a:gd name="connsiteY2" fmla="*/ 48392 h 96920"/>
                <a:gd name="connsiteX3" fmla="*/ 261 w 11951"/>
                <a:gd name="connsiteY3" fmla="*/ 24389 h 96920"/>
                <a:gd name="connsiteX4" fmla="*/ 5405 w 11951"/>
                <a:gd name="connsiteY4" fmla="*/ 386 h 96920"/>
                <a:gd name="connsiteX5" fmla="*/ 6205 w 11951"/>
                <a:gd name="connsiteY5" fmla="*/ 43 h 96920"/>
                <a:gd name="connsiteX6" fmla="*/ 6548 w 11951"/>
                <a:gd name="connsiteY6" fmla="*/ 386 h 96920"/>
                <a:gd name="connsiteX7" fmla="*/ 11691 w 11951"/>
                <a:gd name="connsiteY7" fmla="*/ 24389 h 96920"/>
                <a:gd name="connsiteX8" fmla="*/ 10548 w 11951"/>
                <a:gd name="connsiteY8" fmla="*/ 48392 h 96920"/>
                <a:gd name="connsiteX9" fmla="*/ 8833 w 11951"/>
                <a:gd name="connsiteY9" fmla="*/ 72395 h 96920"/>
                <a:gd name="connsiteX10" fmla="*/ 6548 w 11951"/>
                <a:gd name="connsiteY10" fmla="*/ 96398 h 96920"/>
                <a:gd name="connsiteX11" fmla="*/ 5919 w 11951"/>
                <a:gd name="connsiteY11" fmla="*/ 96912 h 96920"/>
                <a:gd name="connsiteX12" fmla="*/ 5405 w 11951"/>
                <a:gd name="connsiteY12" fmla="*/ 96398 h 9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951" h="96920">
                  <a:moveTo>
                    <a:pt x="5405" y="96398"/>
                  </a:moveTo>
                  <a:cubicBezTo>
                    <a:pt x="4490" y="88397"/>
                    <a:pt x="3861" y="80396"/>
                    <a:pt x="3118" y="72395"/>
                  </a:cubicBezTo>
                  <a:lnTo>
                    <a:pt x="1404" y="48392"/>
                  </a:lnTo>
                  <a:cubicBezTo>
                    <a:pt x="889" y="40391"/>
                    <a:pt x="-596" y="32390"/>
                    <a:pt x="261" y="24389"/>
                  </a:cubicBezTo>
                  <a:cubicBezTo>
                    <a:pt x="1004" y="16388"/>
                    <a:pt x="2261" y="8387"/>
                    <a:pt x="5405" y="386"/>
                  </a:cubicBezTo>
                  <a:cubicBezTo>
                    <a:pt x="5519" y="43"/>
                    <a:pt x="5862" y="-72"/>
                    <a:pt x="6205" y="43"/>
                  </a:cubicBezTo>
                  <a:cubicBezTo>
                    <a:pt x="6376" y="100"/>
                    <a:pt x="6490" y="214"/>
                    <a:pt x="6548" y="386"/>
                  </a:cubicBezTo>
                  <a:cubicBezTo>
                    <a:pt x="9691" y="8387"/>
                    <a:pt x="10948" y="16388"/>
                    <a:pt x="11691" y="24389"/>
                  </a:cubicBezTo>
                  <a:cubicBezTo>
                    <a:pt x="12548" y="32390"/>
                    <a:pt x="11062" y="40391"/>
                    <a:pt x="10548" y="48392"/>
                  </a:cubicBezTo>
                  <a:lnTo>
                    <a:pt x="8833" y="72395"/>
                  </a:lnTo>
                  <a:cubicBezTo>
                    <a:pt x="8090" y="80396"/>
                    <a:pt x="7462" y="88397"/>
                    <a:pt x="6548" y="96398"/>
                  </a:cubicBezTo>
                  <a:cubicBezTo>
                    <a:pt x="6490" y="96741"/>
                    <a:pt x="6205" y="96969"/>
                    <a:pt x="5919" y="96912"/>
                  </a:cubicBezTo>
                  <a:cubicBezTo>
                    <a:pt x="5690" y="96855"/>
                    <a:pt x="5462" y="96627"/>
                    <a:pt x="5405" y="9639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D4631F6-866C-9950-37AC-94ED94F1A16B}"/>
                </a:ext>
              </a:extLst>
            </p:cNvPr>
            <p:cNvSpPr/>
            <p:nvPr/>
          </p:nvSpPr>
          <p:spPr>
            <a:xfrm>
              <a:off x="3942588" y="5534348"/>
              <a:ext cx="93097" cy="64636"/>
            </a:xfrm>
            <a:custGeom>
              <a:avLst/>
              <a:gdLst>
                <a:gd name="connsiteX0" fmla="*/ 93097 w 93097"/>
                <a:gd name="connsiteY0" fmla="*/ 64637 h 64636"/>
                <a:gd name="connsiteX1" fmla="*/ 0 w 93097"/>
                <a:gd name="connsiteY1" fmla="*/ 5429 h 64636"/>
                <a:gd name="connsiteX2" fmla="*/ 69723 w 93097"/>
                <a:gd name="connsiteY2" fmla="*/ 0 h 64636"/>
                <a:gd name="connsiteX3" fmla="*/ 93097 w 93097"/>
                <a:gd name="connsiteY3" fmla="*/ 64637 h 64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97" h="64636">
                  <a:moveTo>
                    <a:pt x="93097" y="64637"/>
                  </a:moveTo>
                  <a:lnTo>
                    <a:pt x="0" y="5429"/>
                  </a:lnTo>
                  <a:cubicBezTo>
                    <a:pt x="0" y="5429"/>
                    <a:pt x="25889" y="26346"/>
                    <a:pt x="69723" y="0"/>
                  </a:cubicBezTo>
                  <a:lnTo>
                    <a:pt x="93097" y="64637"/>
                  </a:lnTo>
                  <a:close/>
                </a:path>
              </a:pathLst>
            </a:custGeom>
            <a:solidFill>
              <a:srgbClr val="83878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7957E2B7-A946-B7D5-3BC6-AEE525417158}"/>
                </a:ext>
              </a:extLst>
            </p:cNvPr>
            <p:cNvSpPr/>
            <p:nvPr/>
          </p:nvSpPr>
          <p:spPr>
            <a:xfrm>
              <a:off x="3796398" y="5008168"/>
              <a:ext cx="16802" cy="16802"/>
            </a:xfrm>
            <a:custGeom>
              <a:avLst/>
              <a:gdLst>
                <a:gd name="connsiteX0" fmla="*/ 8401 w 16802"/>
                <a:gd name="connsiteY0" fmla="*/ 16802 h 16802"/>
                <a:gd name="connsiteX1" fmla="*/ 16802 w 16802"/>
                <a:gd name="connsiteY1" fmla="*/ 8401 h 16802"/>
                <a:gd name="connsiteX2" fmla="*/ 8401 w 16802"/>
                <a:gd name="connsiteY2" fmla="*/ 0 h 16802"/>
                <a:gd name="connsiteX3" fmla="*/ 0 w 16802"/>
                <a:gd name="connsiteY3" fmla="*/ 8401 h 16802"/>
                <a:gd name="connsiteX4" fmla="*/ 8401 w 16802"/>
                <a:gd name="connsiteY4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02" h="16802">
                  <a:moveTo>
                    <a:pt x="8401" y="16802"/>
                  </a:moveTo>
                  <a:cubicBezTo>
                    <a:pt x="13042" y="16802"/>
                    <a:pt x="16802" y="13042"/>
                    <a:pt x="16802" y="8401"/>
                  </a:cubicBezTo>
                  <a:cubicBezTo>
                    <a:pt x="16802" y="3761"/>
                    <a:pt x="13042" y="0"/>
                    <a:pt x="8401" y="0"/>
                  </a:cubicBezTo>
                  <a:cubicBezTo>
                    <a:pt x="3761" y="0"/>
                    <a:pt x="0" y="3761"/>
                    <a:pt x="0" y="8401"/>
                  </a:cubicBezTo>
                  <a:cubicBezTo>
                    <a:pt x="0" y="13042"/>
                    <a:pt x="3761" y="16802"/>
                    <a:pt x="8401" y="1680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D30C063-46DB-3B78-AE40-C56F42B12B9B}"/>
                </a:ext>
              </a:extLst>
            </p:cNvPr>
            <p:cNvSpPr/>
            <p:nvPr/>
          </p:nvSpPr>
          <p:spPr>
            <a:xfrm>
              <a:off x="3828973" y="5008168"/>
              <a:ext cx="16802" cy="16802"/>
            </a:xfrm>
            <a:custGeom>
              <a:avLst/>
              <a:gdLst>
                <a:gd name="connsiteX0" fmla="*/ 8401 w 16802"/>
                <a:gd name="connsiteY0" fmla="*/ 16802 h 16802"/>
                <a:gd name="connsiteX1" fmla="*/ 16802 w 16802"/>
                <a:gd name="connsiteY1" fmla="*/ 8401 h 16802"/>
                <a:gd name="connsiteX2" fmla="*/ 8401 w 16802"/>
                <a:gd name="connsiteY2" fmla="*/ 0 h 16802"/>
                <a:gd name="connsiteX3" fmla="*/ 0 w 16802"/>
                <a:gd name="connsiteY3" fmla="*/ 8401 h 16802"/>
                <a:gd name="connsiteX4" fmla="*/ 8401 w 16802"/>
                <a:gd name="connsiteY4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02" h="16802">
                  <a:moveTo>
                    <a:pt x="8401" y="16802"/>
                  </a:moveTo>
                  <a:cubicBezTo>
                    <a:pt x="13042" y="16802"/>
                    <a:pt x="16802" y="13042"/>
                    <a:pt x="16802" y="8401"/>
                  </a:cubicBezTo>
                  <a:cubicBezTo>
                    <a:pt x="16802" y="3761"/>
                    <a:pt x="13042" y="0"/>
                    <a:pt x="8401" y="0"/>
                  </a:cubicBezTo>
                  <a:cubicBezTo>
                    <a:pt x="3760" y="0"/>
                    <a:pt x="0" y="3761"/>
                    <a:pt x="0" y="8401"/>
                  </a:cubicBezTo>
                  <a:cubicBezTo>
                    <a:pt x="0" y="13042"/>
                    <a:pt x="3760" y="16802"/>
                    <a:pt x="8401" y="16802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C36E0A1-58DB-1BCF-AF7C-BC5E04D76393}"/>
                </a:ext>
              </a:extLst>
            </p:cNvPr>
            <p:cNvSpPr/>
            <p:nvPr/>
          </p:nvSpPr>
          <p:spPr>
            <a:xfrm>
              <a:off x="3861492" y="5008168"/>
              <a:ext cx="16802" cy="16802"/>
            </a:xfrm>
            <a:custGeom>
              <a:avLst/>
              <a:gdLst>
                <a:gd name="connsiteX0" fmla="*/ 8401 w 16802"/>
                <a:gd name="connsiteY0" fmla="*/ 16802 h 16802"/>
                <a:gd name="connsiteX1" fmla="*/ 16802 w 16802"/>
                <a:gd name="connsiteY1" fmla="*/ 8401 h 16802"/>
                <a:gd name="connsiteX2" fmla="*/ 8401 w 16802"/>
                <a:gd name="connsiteY2" fmla="*/ 0 h 16802"/>
                <a:gd name="connsiteX3" fmla="*/ 0 w 16802"/>
                <a:gd name="connsiteY3" fmla="*/ 8401 h 16802"/>
                <a:gd name="connsiteX4" fmla="*/ 8401 w 16802"/>
                <a:gd name="connsiteY4" fmla="*/ 16802 h 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02" h="16802">
                  <a:moveTo>
                    <a:pt x="8401" y="16802"/>
                  </a:moveTo>
                  <a:cubicBezTo>
                    <a:pt x="13042" y="16802"/>
                    <a:pt x="16802" y="13042"/>
                    <a:pt x="16802" y="8401"/>
                  </a:cubicBezTo>
                  <a:cubicBezTo>
                    <a:pt x="16802" y="3761"/>
                    <a:pt x="13042" y="0"/>
                    <a:pt x="8401" y="0"/>
                  </a:cubicBezTo>
                  <a:cubicBezTo>
                    <a:pt x="3760" y="0"/>
                    <a:pt x="0" y="3761"/>
                    <a:pt x="0" y="8401"/>
                  </a:cubicBezTo>
                  <a:cubicBezTo>
                    <a:pt x="0" y="13042"/>
                    <a:pt x="3760" y="16802"/>
                    <a:pt x="8401" y="16802"/>
                  </a:cubicBez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46805A6-2B74-A3A3-BF69-A59E13ED9A9F}"/>
                </a:ext>
              </a:extLst>
            </p:cNvPr>
            <p:cNvSpPr/>
            <p:nvPr/>
          </p:nvSpPr>
          <p:spPr>
            <a:xfrm>
              <a:off x="4570895" y="2580722"/>
              <a:ext cx="204425" cy="1330623"/>
            </a:xfrm>
            <a:custGeom>
              <a:avLst/>
              <a:gdLst>
                <a:gd name="connsiteX0" fmla="*/ 204425 w 204425"/>
                <a:gd name="connsiteY0" fmla="*/ 0 h 1330623"/>
                <a:gd name="connsiteX1" fmla="*/ 0 w 204425"/>
                <a:gd name="connsiteY1" fmla="*/ 0 h 1330623"/>
                <a:gd name="connsiteX2" fmla="*/ 0 w 204425"/>
                <a:gd name="connsiteY2" fmla="*/ 1330624 h 1330623"/>
                <a:gd name="connsiteX3" fmla="*/ 204425 w 204425"/>
                <a:gd name="connsiteY3" fmla="*/ 1330624 h 1330623"/>
                <a:gd name="connsiteX4" fmla="*/ 204425 w 204425"/>
                <a:gd name="connsiteY4" fmla="*/ 0 h 133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5" h="1330623">
                  <a:moveTo>
                    <a:pt x="204425" y="0"/>
                  </a:moveTo>
                  <a:lnTo>
                    <a:pt x="0" y="0"/>
                  </a:lnTo>
                  <a:lnTo>
                    <a:pt x="0" y="1330624"/>
                  </a:lnTo>
                  <a:lnTo>
                    <a:pt x="204425" y="1330624"/>
                  </a:lnTo>
                  <a:lnTo>
                    <a:pt x="204425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D42AF8A-B5DA-BCC9-973D-5C85CF592F91}"/>
                </a:ext>
              </a:extLst>
            </p:cNvPr>
            <p:cNvSpPr/>
            <p:nvPr/>
          </p:nvSpPr>
          <p:spPr>
            <a:xfrm>
              <a:off x="4624387" y="2686221"/>
              <a:ext cx="97440" cy="97440"/>
            </a:xfrm>
            <a:custGeom>
              <a:avLst/>
              <a:gdLst>
                <a:gd name="connsiteX0" fmla="*/ 97441 w 97440"/>
                <a:gd name="connsiteY0" fmla="*/ 0 h 97440"/>
                <a:gd name="connsiteX1" fmla="*/ 0 w 97440"/>
                <a:gd name="connsiteY1" fmla="*/ 0 h 97440"/>
                <a:gd name="connsiteX2" fmla="*/ 0 w 97440"/>
                <a:gd name="connsiteY2" fmla="*/ 97441 h 97440"/>
                <a:gd name="connsiteX3" fmla="*/ 97441 w 97440"/>
                <a:gd name="connsiteY3" fmla="*/ 97441 h 97440"/>
                <a:gd name="connsiteX4" fmla="*/ 97441 w 97440"/>
                <a:gd name="connsiteY4" fmla="*/ 0 h 9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40" h="97440">
                  <a:moveTo>
                    <a:pt x="97441" y="0"/>
                  </a:moveTo>
                  <a:lnTo>
                    <a:pt x="0" y="0"/>
                  </a:lnTo>
                  <a:lnTo>
                    <a:pt x="0" y="97441"/>
                  </a:lnTo>
                  <a:lnTo>
                    <a:pt x="97441" y="97441"/>
                  </a:lnTo>
                  <a:lnTo>
                    <a:pt x="97441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A806BCC-AB84-6C33-60AB-ACE4C245F026}"/>
                </a:ext>
              </a:extLst>
            </p:cNvPr>
            <p:cNvSpPr/>
            <p:nvPr/>
          </p:nvSpPr>
          <p:spPr>
            <a:xfrm>
              <a:off x="4630268" y="2891909"/>
              <a:ext cx="38861" cy="48685"/>
            </a:xfrm>
            <a:custGeom>
              <a:avLst/>
              <a:gdLst>
                <a:gd name="connsiteX0" fmla="*/ 38862 w 38861"/>
                <a:gd name="connsiteY0" fmla="*/ 0 h 48685"/>
                <a:gd name="connsiteX1" fmla="*/ 0 w 38861"/>
                <a:gd name="connsiteY1" fmla="*/ 0 h 48685"/>
                <a:gd name="connsiteX2" fmla="*/ 0 w 38861"/>
                <a:gd name="connsiteY2" fmla="*/ 48686 h 48685"/>
                <a:gd name="connsiteX3" fmla="*/ 38862 w 38861"/>
                <a:gd name="connsiteY3" fmla="*/ 48686 h 48685"/>
                <a:gd name="connsiteX4" fmla="*/ 38862 w 38861"/>
                <a:gd name="connsiteY4" fmla="*/ 0 h 48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1" h="48685">
                  <a:moveTo>
                    <a:pt x="38862" y="0"/>
                  </a:moveTo>
                  <a:lnTo>
                    <a:pt x="0" y="0"/>
                  </a:lnTo>
                  <a:lnTo>
                    <a:pt x="0" y="48686"/>
                  </a:lnTo>
                  <a:lnTo>
                    <a:pt x="38862" y="48686"/>
                  </a:lnTo>
                  <a:lnTo>
                    <a:pt x="38862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CC4A7A8-65CA-D856-AFAC-4C7285224185}"/>
                </a:ext>
              </a:extLst>
            </p:cNvPr>
            <p:cNvSpPr/>
            <p:nvPr/>
          </p:nvSpPr>
          <p:spPr>
            <a:xfrm>
              <a:off x="4677074" y="2938258"/>
              <a:ext cx="38861" cy="48691"/>
            </a:xfrm>
            <a:custGeom>
              <a:avLst/>
              <a:gdLst>
                <a:gd name="connsiteX0" fmla="*/ 38862 w 38861"/>
                <a:gd name="connsiteY0" fmla="*/ 0 h 48691"/>
                <a:gd name="connsiteX1" fmla="*/ 0 w 38861"/>
                <a:gd name="connsiteY1" fmla="*/ 0 h 48691"/>
                <a:gd name="connsiteX2" fmla="*/ 0 w 38861"/>
                <a:gd name="connsiteY2" fmla="*/ 48692 h 48691"/>
                <a:gd name="connsiteX3" fmla="*/ 38862 w 38861"/>
                <a:gd name="connsiteY3" fmla="*/ 48692 h 48691"/>
                <a:gd name="connsiteX4" fmla="*/ 38862 w 38861"/>
                <a:gd name="connsiteY4" fmla="*/ 0 h 4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1" h="48691">
                  <a:moveTo>
                    <a:pt x="38862" y="0"/>
                  </a:moveTo>
                  <a:lnTo>
                    <a:pt x="0" y="0"/>
                  </a:lnTo>
                  <a:lnTo>
                    <a:pt x="0" y="48692"/>
                  </a:lnTo>
                  <a:lnTo>
                    <a:pt x="38862" y="48692"/>
                  </a:lnTo>
                  <a:lnTo>
                    <a:pt x="38862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1AB05E9-01E7-2EB5-9DAB-42D76929C7CA}"/>
                </a:ext>
              </a:extLst>
            </p:cNvPr>
            <p:cNvSpPr/>
            <p:nvPr/>
          </p:nvSpPr>
          <p:spPr>
            <a:xfrm>
              <a:off x="4630268" y="2948088"/>
              <a:ext cx="38861" cy="38861"/>
            </a:xfrm>
            <a:custGeom>
              <a:avLst/>
              <a:gdLst>
                <a:gd name="connsiteX0" fmla="*/ 38862 w 38861"/>
                <a:gd name="connsiteY0" fmla="*/ 0 h 38861"/>
                <a:gd name="connsiteX1" fmla="*/ 0 w 38861"/>
                <a:gd name="connsiteY1" fmla="*/ 0 h 38861"/>
                <a:gd name="connsiteX2" fmla="*/ 0 w 38861"/>
                <a:gd name="connsiteY2" fmla="*/ 38862 h 38861"/>
                <a:gd name="connsiteX3" fmla="*/ 38862 w 38861"/>
                <a:gd name="connsiteY3" fmla="*/ 38862 h 38861"/>
                <a:gd name="connsiteX4" fmla="*/ 38862 w 38861"/>
                <a:gd name="connsiteY4" fmla="*/ 0 h 3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1" h="38861">
                  <a:moveTo>
                    <a:pt x="38862" y="0"/>
                  </a:moveTo>
                  <a:lnTo>
                    <a:pt x="0" y="0"/>
                  </a:lnTo>
                  <a:lnTo>
                    <a:pt x="0" y="38862"/>
                  </a:lnTo>
                  <a:lnTo>
                    <a:pt x="38862" y="38862"/>
                  </a:lnTo>
                  <a:lnTo>
                    <a:pt x="38862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E1F8939F-7243-B886-D7B2-19B5C2EA99F1}"/>
                </a:ext>
              </a:extLst>
            </p:cNvPr>
            <p:cNvSpPr/>
            <p:nvPr/>
          </p:nvSpPr>
          <p:spPr>
            <a:xfrm>
              <a:off x="4677074" y="2891909"/>
              <a:ext cx="38861" cy="38861"/>
            </a:xfrm>
            <a:custGeom>
              <a:avLst/>
              <a:gdLst>
                <a:gd name="connsiteX0" fmla="*/ 38862 w 38861"/>
                <a:gd name="connsiteY0" fmla="*/ 0 h 38861"/>
                <a:gd name="connsiteX1" fmla="*/ 0 w 38861"/>
                <a:gd name="connsiteY1" fmla="*/ 0 h 38861"/>
                <a:gd name="connsiteX2" fmla="*/ 0 w 38861"/>
                <a:gd name="connsiteY2" fmla="*/ 38862 h 38861"/>
                <a:gd name="connsiteX3" fmla="*/ 38862 w 38861"/>
                <a:gd name="connsiteY3" fmla="*/ 38862 h 38861"/>
                <a:gd name="connsiteX4" fmla="*/ 38862 w 38861"/>
                <a:gd name="connsiteY4" fmla="*/ 0 h 3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1" h="38861">
                  <a:moveTo>
                    <a:pt x="38862" y="0"/>
                  </a:moveTo>
                  <a:lnTo>
                    <a:pt x="0" y="0"/>
                  </a:lnTo>
                  <a:lnTo>
                    <a:pt x="0" y="38862"/>
                  </a:lnTo>
                  <a:lnTo>
                    <a:pt x="38862" y="38862"/>
                  </a:lnTo>
                  <a:lnTo>
                    <a:pt x="38862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D8F741A-05C4-783B-FD39-28BC10EB597C}"/>
                </a:ext>
              </a:extLst>
            </p:cNvPr>
            <p:cNvSpPr/>
            <p:nvPr/>
          </p:nvSpPr>
          <p:spPr>
            <a:xfrm>
              <a:off x="4624387" y="3708412"/>
              <a:ext cx="97440" cy="97440"/>
            </a:xfrm>
            <a:custGeom>
              <a:avLst/>
              <a:gdLst>
                <a:gd name="connsiteX0" fmla="*/ 97441 w 97440"/>
                <a:gd name="connsiteY0" fmla="*/ 0 h 97440"/>
                <a:gd name="connsiteX1" fmla="*/ 0 w 97440"/>
                <a:gd name="connsiteY1" fmla="*/ 0 h 97440"/>
                <a:gd name="connsiteX2" fmla="*/ 0 w 97440"/>
                <a:gd name="connsiteY2" fmla="*/ 97441 h 97440"/>
                <a:gd name="connsiteX3" fmla="*/ 97441 w 97440"/>
                <a:gd name="connsiteY3" fmla="*/ 97441 h 97440"/>
                <a:gd name="connsiteX4" fmla="*/ 97441 w 97440"/>
                <a:gd name="connsiteY4" fmla="*/ 0 h 9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440" h="97440">
                  <a:moveTo>
                    <a:pt x="97441" y="0"/>
                  </a:moveTo>
                  <a:lnTo>
                    <a:pt x="0" y="0"/>
                  </a:lnTo>
                  <a:lnTo>
                    <a:pt x="0" y="97441"/>
                  </a:lnTo>
                  <a:lnTo>
                    <a:pt x="97441" y="97441"/>
                  </a:lnTo>
                  <a:lnTo>
                    <a:pt x="97441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4CF7A39-34C9-8635-EBBC-962647FBD483}"/>
                </a:ext>
              </a:extLst>
            </p:cNvPr>
            <p:cNvSpPr/>
            <p:nvPr/>
          </p:nvSpPr>
          <p:spPr>
            <a:xfrm>
              <a:off x="4668615" y="3724756"/>
              <a:ext cx="9029" cy="64808"/>
            </a:xfrm>
            <a:custGeom>
              <a:avLst/>
              <a:gdLst>
                <a:gd name="connsiteX0" fmla="*/ 6572 w 9029"/>
                <a:gd name="connsiteY0" fmla="*/ 64808 h 64808"/>
                <a:gd name="connsiteX1" fmla="*/ 2457 w 9029"/>
                <a:gd name="connsiteY1" fmla="*/ 64808 h 64808"/>
                <a:gd name="connsiteX2" fmla="*/ 0 w 9029"/>
                <a:gd name="connsiteY2" fmla="*/ 62351 h 64808"/>
                <a:gd name="connsiteX3" fmla="*/ 0 w 9029"/>
                <a:gd name="connsiteY3" fmla="*/ 2458 h 64808"/>
                <a:gd name="connsiteX4" fmla="*/ 2457 w 9029"/>
                <a:gd name="connsiteY4" fmla="*/ 0 h 64808"/>
                <a:gd name="connsiteX5" fmla="*/ 6572 w 9029"/>
                <a:gd name="connsiteY5" fmla="*/ 0 h 64808"/>
                <a:gd name="connsiteX6" fmla="*/ 9029 w 9029"/>
                <a:gd name="connsiteY6" fmla="*/ 2458 h 64808"/>
                <a:gd name="connsiteX7" fmla="*/ 9029 w 9029"/>
                <a:gd name="connsiteY7" fmla="*/ 62351 h 64808"/>
                <a:gd name="connsiteX8" fmla="*/ 6572 w 9029"/>
                <a:gd name="connsiteY8" fmla="*/ 64808 h 6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29" h="64808">
                  <a:moveTo>
                    <a:pt x="6572" y="64808"/>
                  </a:moveTo>
                  <a:lnTo>
                    <a:pt x="2457" y="64808"/>
                  </a:lnTo>
                  <a:cubicBezTo>
                    <a:pt x="1086" y="64808"/>
                    <a:pt x="0" y="63722"/>
                    <a:pt x="0" y="62351"/>
                  </a:cubicBezTo>
                  <a:lnTo>
                    <a:pt x="0" y="2458"/>
                  </a:lnTo>
                  <a:cubicBezTo>
                    <a:pt x="0" y="1086"/>
                    <a:pt x="1086" y="0"/>
                    <a:pt x="2457" y="0"/>
                  </a:cubicBezTo>
                  <a:lnTo>
                    <a:pt x="6572" y="0"/>
                  </a:lnTo>
                  <a:cubicBezTo>
                    <a:pt x="7944" y="0"/>
                    <a:pt x="9029" y="1086"/>
                    <a:pt x="9029" y="2458"/>
                  </a:cubicBezTo>
                  <a:lnTo>
                    <a:pt x="9029" y="62351"/>
                  </a:lnTo>
                  <a:cubicBezTo>
                    <a:pt x="9029" y="63665"/>
                    <a:pt x="7887" y="64808"/>
                    <a:pt x="6572" y="64808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17E77FAA-478E-4DAE-C728-F69B8604C02F}"/>
                </a:ext>
              </a:extLst>
            </p:cNvPr>
            <p:cNvSpPr/>
            <p:nvPr/>
          </p:nvSpPr>
          <p:spPr>
            <a:xfrm>
              <a:off x="4640675" y="3752646"/>
              <a:ext cx="64808" cy="9029"/>
            </a:xfrm>
            <a:custGeom>
              <a:avLst/>
              <a:gdLst>
                <a:gd name="connsiteX0" fmla="*/ 64808 w 64808"/>
                <a:gd name="connsiteY0" fmla="*/ 2457 h 9029"/>
                <a:gd name="connsiteX1" fmla="*/ 64808 w 64808"/>
                <a:gd name="connsiteY1" fmla="*/ 6572 h 9029"/>
                <a:gd name="connsiteX2" fmla="*/ 62351 w 64808"/>
                <a:gd name="connsiteY2" fmla="*/ 9030 h 9029"/>
                <a:gd name="connsiteX3" fmla="*/ 2458 w 64808"/>
                <a:gd name="connsiteY3" fmla="*/ 9030 h 9029"/>
                <a:gd name="connsiteX4" fmla="*/ 0 w 64808"/>
                <a:gd name="connsiteY4" fmla="*/ 6572 h 9029"/>
                <a:gd name="connsiteX5" fmla="*/ 0 w 64808"/>
                <a:gd name="connsiteY5" fmla="*/ 2457 h 9029"/>
                <a:gd name="connsiteX6" fmla="*/ 2458 w 64808"/>
                <a:gd name="connsiteY6" fmla="*/ 0 h 9029"/>
                <a:gd name="connsiteX7" fmla="*/ 62351 w 64808"/>
                <a:gd name="connsiteY7" fmla="*/ 0 h 9029"/>
                <a:gd name="connsiteX8" fmla="*/ 64808 w 64808"/>
                <a:gd name="connsiteY8" fmla="*/ 2457 h 9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08" h="9029">
                  <a:moveTo>
                    <a:pt x="64808" y="2457"/>
                  </a:moveTo>
                  <a:lnTo>
                    <a:pt x="64808" y="6572"/>
                  </a:lnTo>
                  <a:cubicBezTo>
                    <a:pt x="64808" y="7944"/>
                    <a:pt x="63722" y="9030"/>
                    <a:pt x="62351" y="9030"/>
                  </a:cubicBezTo>
                  <a:lnTo>
                    <a:pt x="2458" y="9030"/>
                  </a:lnTo>
                  <a:cubicBezTo>
                    <a:pt x="1086" y="9030"/>
                    <a:pt x="0" y="7944"/>
                    <a:pt x="0" y="6572"/>
                  </a:cubicBezTo>
                  <a:lnTo>
                    <a:pt x="0" y="2457"/>
                  </a:lnTo>
                  <a:cubicBezTo>
                    <a:pt x="0" y="1086"/>
                    <a:pt x="1086" y="0"/>
                    <a:pt x="2458" y="0"/>
                  </a:cubicBezTo>
                  <a:lnTo>
                    <a:pt x="62351" y="0"/>
                  </a:lnTo>
                  <a:cubicBezTo>
                    <a:pt x="63722" y="0"/>
                    <a:pt x="64808" y="1086"/>
                    <a:pt x="64808" y="2457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054BDCB-AA03-A2C6-E441-F774F2F119BA}"/>
                </a:ext>
              </a:extLst>
            </p:cNvPr>
            <p:cNvSpPr/>
            <p:nvPr/>
          </p:nvSpPr>
          <p:spPr>
            <a:xfrm>
              <a:off x="4640103" y="3116046"/>
              <a:ext cx="60807" cy="60807"/>
            </a:xfrm>
            <a:custGeom>
              <a:avLst/>
              <a:gdLst>
                <a:gd name="connsiteX0" fmla="*/ 4401 w 60807"/>
                <a:gd name="connsiteY0" fmla="*/ 59950 h 60807"/>
                <a:gd name="connsiteX1" fmla="*/ 857 w 60807"/>
                <a:gd name="connsiteY1" fmla="*/ 56407 h 60807"/>
                <a:gd name="connsiteX2" fmla="*/ 857 w 60807"/>
                <a:gd name="connsiteY2" fmla="*/ 52178 h 60807"/>
                <a:gd name="connsiteX3" fmla="*/ 52178 w 60807"/>
                <a:gd name="connsiteY3" fmla="*/ 857 h 60807"/>
                <a:gd name="connsiteX4" fmla="*/ 56407 w 60807"/>
                <a:gd name="connsiteY4" fmla="*/ 857 h 60807"/>
                <a:gd name="connsiteX5" fmla="*/ 59950 w 60807"/>
                <a:gd name="connsiteY5" fmla="*/ 4401 h 60807"/>
                <a:gd name="connsiteX6" fmla="*/ 59950 w 60807"/>
                <a:gd name="connsiteY6" fmla="*/ 8630 h 60807"/>
                <a:gd name="connsiteX7" fmla="*/ 8630 w 60807"/>
                <a:gd name="connsiteY7" fmla="*/ 59950 h 60807"/>
                <a:gd name="connsiteX8" fmla="*/ 4401 w 60807"/>
                <a:gd name="connsiteY8" fmla="*/ 59950 h 6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07" h="60807">
                  <a:moveTo>
                    <a:pt x="4401" y="59950"/>
                  </a:moveTo>
                  <a:lnTo>
                    <a:pt x="857" y="56407"/>
                  </a:lnTo>
                  <a:cubicBezTo>
                    <a:pt x="-286" y="55264"/>
                    <a:pt x="-286" y="53378"/>
                    <a:pt x="857" y="52178"/>
                  </a:cubicBezTo>
                  <a:lnTo>
                    <a:pt x="52178" y="857"/>
                  </a:lnTo>
                  <a:cubicBezTo>
                    <a:pt x="53321" y="-286"/>
                    <a:pt x="55207" y="-286"/>
                    <a:pt x="56407" y="857"/>
                  </a:cubicBezTo>
                  <a:lnTo>
                    <a:pt x="59950" y="4401"/>
                  </a:lnTo>
                  <a:cubicBezTo>
                    <a:pt x="61093" y="5544"/>
                    <a:pt x="61093" y="7429"/>
                    <a:pt x="59950" y="8630"/>
                  </a:cubicBezTo>
                  <a:lnTo>
                    <a:pt x="8630" y="59950"/>
                  </a:lnTo>
                  <a:cubicBezTo>
                    <a:pt x="7429" y="61093"/>
                    <a:pt x="5543" y="61093"/>
                    <a:pt x="4401" y="5995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07626AB-09F1-B4E7-7978-253111D40A75}"/>
                </a:ext>
              </a:extLst>
            </p:cNvPr>
            <p:cNvSpPr/>
            <p:nvPr/>
          </p:nvSpPr>
          <p:spPr>
            <a:xfrm>
              <a:off x="4676793" y="3110846"/>
              <a:ext cx="29317" cy="29317"/>
            </a:xfrm>
            <a:custGeom>
              <a:avLst/>
              <a:gdLst>
                <a:gd name="connsiteX0" fmla="*/ 29318 w 29317"/>
                <a:gd name="connsiteY0" fmla="*/ 29318 h 29317"/>
                <a:gd name="connsiteX1" fmla="*/ 0 w 29317"/>
                <a:gd name="connsiteY1" fmla="*/ 0 h 29317"/>
                <a:gd name="connsiteX2" fmla="*/ 29318 w 29317"/>
                <a:gd name="connsiteY2" fmla="*/ 0 h 29317"/>
                <a:gd name="connsiteX3" fmla="*/ 29318 w 29317"/>
                <a:gd name="connsiteY3" fmla="*/ 29318 h 2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317" h="29317">
                  <a:moveTo>
                    <a:pt x="29318" y="29318"/>
                  </a:moveTo>
                  <a:lnTo>
                    <a:pt x="0" y="0"/>
                  </a:lnTo>
                  <a:lnTo>
                    <a:pt x="29318" y="0"/>
                  </a:lnTo>
                  <a:lnTo>
                    <a:pt x="29318" y="29318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9693EC8-5C05-6160-76C7-15A75A8C5CBE}"/>
                </a:ext>
              </a:extLst>
            </p:cNvPr>
            <p:cNvSpPr/>
            <p:nvPr/>
          </p:nvSpPr>
          <p:spPr>
            <a:xfrm>
              <a:off x="4627016" y="3307213"/>
              <a:ext cx="92182" cy="64179"/>
            </a:xfrm>
            <a:custGeom>
              <a:avLst/>
              <a:gdLst>
                <a:gd name="connsiteX0" fmla="*/ 0 w 92182"/>
                <a:gd name="connsiteY0" fmla="*/ 33147 h 64179"/>
                <a:gd name="connsiteX1" fmla="*/ 46120 w 92182"/>
                <a:gd name="connsiteY1" fmla="*/ 0 h 64179"/>
                <a:gd name="connsiteX2" fmla="*/ 92183 w 92182"/>
                <a:gd name="connsiteY2" fmla="*/ 33147 h 64179"/>
                <a:gd name="connsiteX3" fmla="*/ 46120 w 92182"/>
                <a:gd name="connsiteY3" fmla="*/ 64179 h 64179"/>
                <a:gd name="connsiteX4" fmla="*/ 0 w 92182"/>
                <a:gd name="connsiteY4" fmla="*/ 33147 h 6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82" h="64179">
                  <a:moveTo>
                    <a:pt x="0" y="33147"/>
                  </a:moveTo>
                  <a:lnTo>
                    <a:pt x="46120" y="0"/>
                  </a:lnTo>
                  <a:lnTo>
                    <a:pt x="92183" y="33147"/>
                  </a:lnTo>
                  <a:lnTo>
                    <a:pt x="46120" y="64179"/>
                  </a:lnTo>
                  <a:lnTo>
                    <a:pt x="0" y="33147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B1EE425-D63D-57AA-3371-338E67264E08}"/>
                </a:ext>
              </a:extLst>
            </p:cNvPr>
            <p:cNvSpPr/>
            <p:nvPr/>
          </p:nvSpPr>
          <p:spPr>
            <a:xfrm>
              <a:off x="4627016" y="3348367"/>
              <a:ext cx="92182" cy="40976"/>
            </a:xfrm>
            <a:custGeom>
              <a:avLst/>
              <a:gdLst>
                <a:gd name="connsiteX0" fmla="*/ 92183 w 92182"/>
                <a:gd name="connsiteY0" fmla="*/ 0 h 40976"/>
                <a:gd name="connsiteX1" fmla="*/ 46120 w 92182"/>
                <a:gd name="connsiteY1" fmla="*/ 31090 h 40976"/>
                <a:gd name="connsiteX2" fmla="*/ 0 w 92182"/>
                <a:gd name="connsiteY2" fmla="*/ 0 h 40976"/>
                <a:gd name="connsiteX3" fmla="*/ 0 w 92182"/>
                <a:gd name="connsiteY3" fmla="*/ 8687 h 40976"/>
                <a:gd name="connsiteX4" fmla="*/ 46120 w 92182"/>
                <a:gd name="connsiteY4" fmla="*/ 40976 h 40976"/>
                <a:gd name="connsiteX5" fmla="*/ 92183 w 92182"/>
                <a:gd name="connsiteY5" fmla="*/ 8915 h 40976"/>
                <a:gd name="connsiteX6" fmla="*/ 92183 w 92182"/>
                <a:gd name="connsiteY6" fmla="*/ 0 h 40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182" h="40976">
                  <a:moveTo>
                    <a:pt x="92183" y="0"/>
                  </a:moveTo>
                  <a:lnTo>
                    <a:pt x="46120" y="31090"/>
                  </a:lnTo>
                  <a:lnTo>
                    <a:pt x="0" y="0"/>
                  </a:lnTo>
                  <a:lnTo>
                    <a:pt x="0" y="8687"/>
                  </a:lnTo>
                  <a:lnTo>
                    <a:pt x="46120" y="40976"/>
                  </a:lnTo>
                  <a:lnTo>
                    <a:pt x="92183" y="8915"/>
                  </a:lnTo>
                  <a:lnTo>
                    <a:pt x="92183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90683346-D21E-1A98-E2F6-4D687D25E924}"/>
                </a:ext>
              </a:extLst>
            </p:cNvPr>
            <p:cNvSpPr/>
            <p:nvPr/>
          </p:nvSpPr>
          <p:spPr>
            <a:xfrm>
              <a:off x="4630496" y="3517874"/>
              <a:ext cx="59264" cy="69665"/>
            </a:xfrm>
            <a:custGeom>
              <a:avLst/>
              <a:gdLst>
                <a:gd name="connsiteX0" fmla="*/ 58522 w 59264"/>
                <a:gd name="connsiteY0" fmla="*/ 15487 h 69665"/>
                <a:gd name="connsiteX1" fmla="*/ 59265 w 59264"/>
                <a:gd name="connsiteY1" fmla="*/ 13716 h 69665"/>
                <a:gd name="connsiteX2" fmla="*/ 59265 w 59264"/>
                <a:gd name="connsiteY2" fmla="*/ 2571 h 69665"/>
                <a:gd name="connsiteX3" fmla="*/ 58522 w 59264"/>
                <a:gd name="connsiteY3" fmla="*/ 743 h 69665"/>
                <a:gd name="connsiteX4" fmla="*/ 56693 w 59264"/>
                <a:gd name="connsiteY4" fmla="*/ 0 h 69665"/>
                <a:gd name="connsiteX5" fmla="*/ 2572 w 59264"/>
                <a:gd name="connsiteY5" fmla="*/ 0 h 69665"/>
                <a:gd name="connsiteX6" fmla="*/ 743 w 59264"/>
                <a:gd name="connsiteY6" fmla="*/ 743 h 69665"/>
                <a:gd name="connsiteX7" fmla="*/ 0 w 59264"/>
                <a:gd name="connsiteY7" fmla="*/ 2571 h 69665"/>
                <a:gd name="connsiteX8" fmla="*/ 0 w 59264"/>
                <a:gd name="connsiteY8" fmla="*/ 13716 h 69665"/>
                <a:gd name="connsiteX9" fmla="*/ 743 w 59264"/>
                <a:gd name="connsiteY9" fmla="*/ 15487 h 69665"/>
                <a:gd name="connsiteX10" fmla="*/ 2572 w 59264"/>
                <a:gd name="connsiteY10" fmla="*/ 16173 h 69665"/>
                <a:gd name="connsiteX11" fmla="*/ 20117 w 59264"/>
                <a:gd name="connsiteY11" fmla="*/ 16173 h 69665"/>
                <a:gd name="connsiteX12" fmla="*/ 20117 w 59264"/>
                <a:gd name="connsiteY12" fmla="*/ 67208 h 69665"/>
                <a:gd name="connsiteX13" fmla="*/ 20860 w 59264"/>
                <a:gd name="connsiteY13" fmla="*/ 68980 h 69665"/>
                <a:gd name="connsiteX14" fmla="*/ 22689 w 59264"/>
                <a:gd name="connsiteY14" fmla="*/ 69666 h 69665"/>
                <a:gd name="connsiteX15" fmla="*/ 36576 w 59264"/>
                <a:gd name="connsiteY15" fmla="*/ 69666 h 69665"/>
                <a:gd name="connsiteX16" fmla="*/ 38405 w 59264"/>
                <a:gd name="connsiteY16" fmla="*/ 68980 h 69665"/>
                <a:gd name="connsiteX17" fmla="*/ 39148 w 59264"/>
                <a:gd name="connsiteY17" fmla="*/ 67208 h 69665"/>
                <a:gd name="connsiteX18" fmla="*/ 39148 w 59264"/>
                <a:gd name="connsiteY18" fmla="*/ 16173 h 69665"/>
                <a:gd name="connsiteX19" fmla="*/ 56693 w 59264"/>
                <a:gd name="connsiteY19" fmla="*/ 16173 h 69665"/>
                <a:gd name="connsiteX20" fmla="*/ 58522 w 59264"/>
                <a:gd name="connsiteY20" fmla="*/ 15487 h 6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64" h="69665">
                  <a:moveTo>
                    <a:pt x="58522" y="15487"/>
                  </a:moveTo>
                  <a:cubicBezTo>
                    <a:pt x="59036" y="15030"/>
                    <a:pt x="59265" y="14402"/>
                    <a:pt x="59265" y="13716"/>
                  </a:cubicBezTo>
                  <a:lnTo>
                    <a:pt x="59265" y="2571"/>
                  </a:lnTo>
                  <a:cubicBezTo>
                    <a:pt x="59265" y="1828"/>
                    <a:pt x="59036" y="1200"/>
                    <a:pt x="58522" y="743"/>
                  </a:cubicBezTo>
                  <a:cubicBezTo>
                    <a:pt x="58007" y="228"/>
                    <a:pt x="57379" y="0"/>
                    <a:pt x="56693" y="0"/>
                  </a:cubicBezTo>
                  <a:lnTo>
                    <a:pt x="2572" y="0"/>
                  </a:lnTo>
                  <a:cubicBezTo>
                    <a:pt x="1829" y="0"/>
                    <a:pt x="1200" y="228"/>
                    <a:pt x="743" y="743"/>
                  </a:cubicBezTo>
                  <a:cubicBezTo>
                    <a:pt x="229" y="1257"/>
                    <a:pt x="0" y="1886"/>
                    <a:pt x="0" y="2571"/>
                  </a:cubicBezTo>
                  <a:lnTo>
                    <a:pt x="0" y="13716"/>
                  </a:lnTo>
                  <a:cubicBezTo>
                    <a:pt x="0" y="14459"/>
                    <a:pt x="229" y="15030"/>
                    <a:pt x="743" y="15487"/>
                  </a:cubicBezTo>
                  <a:cubicBezTo>
                    <a:pt x="1257" y="15945"/>
                    <a:pt x="1829" y="16173"/>
                    <a:pt x="2572" y="16173"/>
                  </a:cubicBezTo>
                  <a:lnTo>
                    <a:pt x="20117" y="16173"/>
                  </a:lnTo>
                  <a:lnTo>
                    <a:pt x="20117" y="67208"/>
                  </a:lnTo>
                  <a:cubicBezTo>
                    <a:pt x="20117" y="67951"/>
                    <a:pt x="20346" y="68523"/>
                    <a:pt x="20860" y="68980"/>
                  </a:cubicBezTo>
                  <a:cubicBezTo>
                    <a:pt x="21374" y="69437"/>
                    <a:pt x="21946" y="69666"/>
                    <a:pt x="22689" y="69666"/>
                  </a:cubicBezTo>
                  <a:lnTo>
                    <a:pt x="36576" y="69666"/>
                  </a:lnTo>
                  <a:cubicBezTo>
                    <a:pt x="37319" y="69666"/>
                    <a:pt x="37948" y="69437"/>
                    <a:pt x="38405" y="68980"/>
                  </a:cubicBezTo>
                  <a:cubicBezTo>
                    <a:pt x="38919" y="68523"/>
                    <a:pt x="39148" y="67894"/>
                    <a:pt x="39148" y="67208"/>
                  </a:cubicBezTo>
                  <a:lnTo>
                    <a:pt x="39148" y="16173"/>
                  </a:lnTo>
                  <a:lnTo>
                    <a:pt x="56693" y="16173"/>
                  </a:lnTo>
                  <a:cubicBezTo>
                    <a:pt x="57379" y="16173"/>
                    <a:pt x="58007" y="15945"/>
                    <a:pt x="58522" y="15487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20D4C75-E061-E989-553A-A27C555D4F66}"/>
                </a:ext>
              </a:extLst>
            </p:cNvPr>
            <p:cNvSpPr/>
            <p:nvPr/>
          </p:nvSpPr>
          <p:spPr>
            <a:xfrm>
              <a:off x="4677531" y="3542271"/>
              <a:ext cx="38233" cy="44291"/>
            </a:xfrm>
            <a:custGeom>
              <a:avLst/>
              <a:gdLst>
                <a:gd name="connsiteX0" fmla="*/ 37205 w 38233"/>
                <a:gd name="connsiteY0" fmla="*/ 1029 h 44291"/>
                <a:gd name="connsiteX1" fmla="*/ 34633 w 38233"/>
                <a:gd name="connsiteY1" fmla="*/ 0 h 44291"/>
                <a:gd name="connsiteX2" fmla="*/ 3658 w 38233"/>
                <a:gd name="connsiteY2" fmla="*/ 0 h 44291"/>
                <a:gd name="connsiteX3" fmla="*/ 1086 w 38233"/>
                <a:gd name="connsiteY3" fmla="*/ 1086 h 44291"/>
                <a:gd name="connsiteX4" fmla="*/ 0 w 38233"/>
                <a:gd name="connsiteY4" fmla="*/ 3658 h 44291"/>
                <a:gd name="connsiteX5" fmla="*/ 0 w 38233"/>
                <a:gd name="connsiteY5" fmla="*/ 10058 h 44291"/>
                <a:gd name="connsiteX6" fmla="*/ 1086 w 38233"/>
                <a:gd name="connsiteY6" fmla="*/ 12687 h 44291"/>
                <a:gd name="connsiteX7" fmla="*/ 3600 w 38233"/>
                <a:gd name="connsiteY7" fmla="*/ 13659 h 44291"/>
                <a:gd name="connsiteX8" fmla="*/ 11487 w 38233"/>
                <a:gd name="connsiteY8" fmla="*/ 13659 h 44291"/>
                <a:gd name="connsiteX9" fmla="*/ 11487 w 38233"/>
                <a:gd name="connsiteY9" fmla="*/ 40691 h 44291"/>
                <a:gd name="connsiteX10" fmla="*/ 12630 w 38233"/>
                <a:gd name="connsiteY10" fmla="*/ 43320 h 44291"/>
                <a:gd name="connsiteX11" fmla="*/ 15145 w 38233"/>
                <a:gd name="connsiteY11" fmla="*/ 44291 h 44291"/>
                <a:gd name="connsiteX12" fmla="*/ 23088 w 38233"/>
                <a:gd name="connsiteY12" fmla="*/ 44291 h 44291"/>
                <a:gd name="connsiteX13" fmla="*/ 25603 w 38233"/>
                <a:gd name="connsiteY13" fmla="*/ 43320 h 44291"/>
                <a:gd name="connsiteX14" fmla="*/ 26746 w 38233"/>
                <a:gd name="connsiteY14" fmla="*/ 40691 h 44291"/>
                <a:gd name="connsiteX15" fmla="*/ 26746 w 38233"/>
                <a:gd name="connsiteY15" fmla="*/ 13659 h 44291"/>
                <a:gd name="connsiteX16" fmla="*/ 34633 w 38233"/>
                <a:gd name="connsiteY16" fmla="*/ 13659 h 44291"/>
                <a:gd name="connsiteX17" fmla="*/ 37148 w 38233"/>
                <a:gd name="connsiteY17" fmla="*/ 12687 h 44291"/>
                <a:gd name="connsiteX18" fmla="*/ 38233 w 38233"/>
                <a:gd name="connsiteY18" fmla="*/ 10058 h 44291"/>
                <a:gd name="connsiteX19" fmla="*/ 38233 w 38233"/>
                <a:gd name="connsiteY19" fmla="*/ 3658 h 44291"/>
                <a:gd name="connsiteX20" fmla="*/ 37205 w 38233"/>
                <a:gd name="connsiteY20" fmla="*/ 1029 h 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233" h="44291">
                  <a:moveTo>
                    <a:pt x="37205" y="1029"/>
                  </a:moveTo>
                  <a:cubicBezTo>
                    <a:pt x="36519" y="343"/>
                    <a:pt x="35604" y="0"/>
                    <a:pt x="34633" y="0"/>
                  </a:cubicBezTo>
                  <a:lnTo>
                    <a:pt x="3658" y="0"/>
                  </a:lnTo>
                  <a:cubicBezTo>
                    <a:pt x="2686" y="0"/>
                    <a:pt x="1772" y="343"/>
                    <a:pt x="1086" y="1086"/>
                  </a:cubicBezTo>
                  <a:cubicBezTo>
                    <a:pt x="400" y="1772"/>
                    <a:pt x="0" y="2686"/>
                    <a:pt x="0" y="3658"/>
                  </a:cubicBezTo>
                  <a:lnTo>
                    <a:pt x="0" y="10058"/>
                  </a:lnTo>
                  <a:cubicBezTo>
                    <a:pt x="0" y="11087"/>
                    <a:pt x="400" y="12001"/>
                    <a:pt x="1086" y="12687"/>
                  </a:cubicBezTo>
                  <a:cubicBezTo>
                    <a:pt x="1772" y="13316"/>
                    <a:pt x="2629" y="13659"/>
                    <a:pt x="3600" y="13659"/>
                  </a:cubicBezTo>
                  <a:lnTo>
                    <a:pt x="11487" y="13659"/>
                  </a:lnTo>
                  <a:lnTo>
                    <a:pt x="11487" y="40691"/>
                  </a:lnTo>
                  <a:cubicBezTo>
                    <a:pt x="11487" y="41719"/>
                    <a:pt x="11887" y="42634"/>
                    <a:pt x="12630" y="43320"/>
                  </a:cubicBezTo>
                  <a:cubicBezTo>
                    <a:pt x="13316" y="43948"/>
                    <a:pt x="14173" y="44291"/>
                    <a:pt x="15145" y="44291"/>
                  </a:cubicBezTo>
                  <a:lnTo>
                    <a:pt x="23088" y="44291"/>
                  </a:lnTo>
                  <a:cubicBezTo>
                    <a:pt x="24060" y="44291"/>
                    <a:pt x="24917" y="43948"/>
                    <a:pt x="25603" y="43320"/>
                  </a:cubicBezTo>
                  <a:cubicBezTo>
                    <a:pt x="26346" y="42634"/>
                    <a:pt x="26746" y="41719"/>
                    <a:pt x="26746" y="40691"/>
                  </a:cubicBezTo>
                  <a:lnTo>
                    <a:pt x="26746" y="13659"/>
                  </a:lnTo>
                  <a:lnTo>
                    <a:pt x="34633" y="13659"/>
                  </a:lnTo>
                  <a:cubicBezTo>
                    <a:pt x="35604" y="13659"/>
                    <a:pt x="36462" y="13316"/>
                    <a:pt x="37148" y="12687"/>
                  </a:cubicBezTo>
                  <a:cubicBezTo>
                    <a:pt x="37890" y="12001"/>
                    <a:pt x="38233" y="11087"/>
                    <a:pt x="38233" y="10058"/>
                  </a:cubicBezTo>
                  <a:lnTo>
                    <a:pt x="38233" y="3658"/>
                  </a:lnTo>
                  <a:cubicBezTo>
                    <a:pt x="38233" y="2629"/>
                    <a:pt x="37890" y="1772"/>
                    <a:pt x="37205" y="1029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A2F3DAE-DB49-5094-98C2-19BE5C58373D}"/>
                </a:ext>
              </a:extLst>
            </p:cNvPr>
            <p:cNvSpPr/>
            <p:nvPr/>
          </p:nvSpPr>
          <p:spPr>
            <a:xfrm>
              <a:off x="5307444" y="2242623"/>
              <a:ext cx="1506645" cy="217227"/>
            </a:xfrm>
            <a:custGeom>
              <a:avLst/>
              <a:gdLst>
                <a:gd name="connsiteX0" fmla="*/ 1506646 w 1506645"/>
                <a:gd name="connsiteY0" fmla="*/ 0 h 217227"/>
                <a:gd name="connsiteX1" fmla="*/ 0 w 1506645"/>
                <a:gd name="connsiteY1" fmla="*/ 0 h 217227"/>
                <a:gd name="connsiteX2" fmla="*/ 0 w 1506645"/>
                <a:gd name="connsiteY2" fmla="*/ 217227 h 217227"/>
                <a:gd name="connsiteX3" fmla="*/ 1506646 w 1506645"/>
                <a:gd name="connsiteY3" fmla="*/ 217227 h 217227"/>
                <a:gd name="connsiteX4" fmla="*/ 1506646 w 1506645"/>
                <a:gd name="connsiteY4" fmla="*/ 0 h 21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645" h="217227">
                  <a:moveTo>
                    <a:pt x="1506646" y="0"/>
                  </a:moveTo>
                  <a:lnTo>
                    <a:pt x="0" y="0"/>
                  </a:lnTo>
                  <a:lnTo>
                    <a:pt x="0" y="217227"/>
                  </a:lnTo>
                  <a:lnTo>
                    <a:pt x="1506646" y="217227"/>
                  </a:lnTo>
                  <a:lnTo>
                    <a:pt x="1506646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81C94AD8-968B-4FB3-BCAC-E289D7FAD867}"/>
                </a:ext>
              </a:extLst>
            </p:cNvPr>
            <p:cNvSpPr/>
            <p:nvPr/>
          </p:nvSpPr>
          <p:spPr>
            <a:xfrm>
              <a:off x="5390997" y="2285714"/>
              <a:ext cx="703059" cy="130987"/>
            </a:xfrm>
            <a:custGeom>
              <a:avLst/>
              <a:gdLst>
                <a:gd name="connsiteX0" fmla="*/ 703059 w 703059"/>
                <a:gd name="connsiteY0" fmla="*/ 0 h 130987"/>
                <a:gd name="connsiteX1" fmla="*/ 0 w 703059"/>
                <a:gd name="connsiteY1" fmla="*/ 0 h 130987"/>
                <a:gd name="connsiteX2" fmla="*/ 0 w 703059"/>
                <a:gd name="connsiteY2" fmla="*/ 130988 h 130987"/>
                <a:gd name="connsiteX3" fmla="*/ 703059 w 703059"/>
                <a:gd name="connsiteY3" fmla="*/ 130988 h 130987"/>
                <a:gd name="connsiteX4" fmla="*/ 703059 w 703059"/>
                <a:gd name="connsiteY4" fmla="*/ 0 h 13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059" h="130987">
                  <a:moveTo>
                    <a:pt x="703059" y="0"/>
                  </a:moveTo>
                  <a:lnTo>
                    <a:pt x="0" y="0"/>
                  </a:lnTo>
                  <a:lnTo>
                    <a:pt x="0" y="130988"/>
                  </a:lnTo>
                  <a:lnTo>
                    <a:pt x="703059" y="130988"/>
                  </a:lnTo>
                  <a:lnTo>
                    <a:pt x="703059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AD6C64A-4386-32AD-856D-2CB4C4B43865}"/>
                </a:ext>
              </a:extLst>
            </p:cNvPr>
            <p:cNvSpPr/>
            <p:nvPr/>
          </p:nvSpPr>
          <p:spPr>
            <a:xfrm>
              <a:off x="5441746" y="2329685"/>
              <a:ext cx="27540" cy="36993"/>
            </a:xfrm>
            <a:custGeom>
              <a:avLst/>
              <a:gdLst>
                <a:gd name="connsiteX0" fmla="*/ 13876 w 27540"/>
                <a:gd name="connsiteY0" fmla="*/ 36993 h 36993"/>
                <a:gd name="connsiteX1" fmla="*/ 6475 w 27540"/>
                <a:gd name="connsiteY1" fmla="*/ 35656 h 36993"/>
                <a:gd name="connsiteX2" fmla="*/ 1749 w 27540"/>
                <a:gd name="connsiteY2" fmla="*/ 32164 h 36993"/>
                <a:gd name="connsiteX3" fmla="*/ 0 w 27540"/>
                <a:gd name="connsiteY3" fmla="*/ 27438 h 36993"/>
                <a:gd name="connsiteX4" fmla="*/ 308 w 27540"/>
                <a:gd name="connsiteY4" fmla="*/ 26718 h 36993"/>
                <a:gd name="connsiteX5" fmla="*/ 1132 w 27540"/>
                <a:gd name="connsiteY5" fmla="*/ 26358 h 36993"/>
                <a:gd name="connsiteX6" fmla="*/ 3749 w 27540"/>
                <a:gd name="connsiteY6" fmla="*/ 26358 h 36993"/>
                <a:gd name="connsiteX7" fmla="*/ 5086 w 27540"/>
                <a:gd name="connsiteY7" fmla="*/ 27386 h 36993"/>
                <a:gd name="connsiteX8" fmla="*/ 7710 w 27540"/>
                <a:gd name="connsiteY8" fmla="*/ 31084 h 36993"/>
                <a:gd name="connsiteX9" fmla="*/ 13876 w 27540"/>
                <a:gd name="connsiteY9" fmla="*/ 32627 h 36993"/>
                <a:gd name="connsiteX10" fmla="*/ 20294 w 27540"/>
                <a:gd name="connsiteY10" fmla="*/ 31135 h 36993"/>
                <a:gd name="connsiteX11" fmla="*/ 22454 w 27540"/>
                <a:gd name="connsiteY11" fmla="*/ 26872 h 36993"/>
                <a:gd name="connsiteX12" fmla="*/ 21374 w 27540"/>
                <a:gd name="connsiteY12" fmla="*/ 24049 h 36993"/>
                <a:gd name="connsiteX13" fmla="*/ 18294 w 27540"/>
                <a:gd name="connsiteY13" fmla="*/ 22146 h 36993"/>
                <a:gd name="connsiteX14" fmla="*/ 12127 w 27540"/>
                <a:gd name="connsiteY14" fmla="*/ 20088 h 36993"/>
                <a:gd name="connsiteX15" fmla="*/ 5755 w 27540"/>
                <a:gd name="connsiteY15" fmla="*/ 17676 h 36993"/>
                <a:gd name="connsiteX16" fmla="*/ 2211 w 27540"/>
                <a:gd name="connsiteY16" fmla="*/ 14487 h 36993"/>
                <a:gd name="connsiteX17" fmla="*/ 1029 w 27540"/>
                <a:gd name="connsiteY17" fmla="*/ 9710 h 36993"/>
                <a:gd name="connsiteX18" fmla="*/ 2520 w 27540"/>
                <a:gd name="connsiteY18" fmla="*/ 4726 h 36993"/>
                <a:gd name="connsiteX19" fmla="*/ 6886 w 27540"/>
                <a:gd name="connsiteY19" fmla="*/ 1286 h 36993"/>
                <a:gd name="connsiteX20" fmla="*/ 13619 w 27540"/>
                <a:gd name="connsiteY20" fmla="*/ 0 h 36993"/>
                <a:gd name="connsiteX21" fmla="*/ 20500 w 27540"/>
                <a:gd name="connsiteY21" fmla="*/ 1440 h 36993"/>
                <a:gd name="connsiteX22" fmla="*/ 24872 w 27540"/>
                <a:gd name="connsiteY22" fmla="*/ 4983 h 36993"/>
                <a:gd name="connsiteX23" fmla="*/ 26460 w 27540"/>
                <a:gd name="connsiteY23" fmla="*/ 9298 h 36993"/>
                <a:gd name="connsiteX24" fmla="*/ 26152 w 27540"/>
                <a:gd name="connsiteY24" fmla="*/ 10018 h 36993"/>
                <a:gd name="connsiteX25" fmla="*/ 25386 w 27540"/>
                <a:gd name="connsiteY25" fmla="*/ 10327 h 36993"/>
                <a:gd name="connsiteX26" fmla="*/ 22660 w 27540"/>
                <a:gd name="connsiteY26" fmla="*/ 10327 h 36993"/>
                <a:gd name="connsiteX27" fmla="*/ 21322 w 27540"/>
                <a:gd name="connsiteY27" fmla="*/ 9350 h 36993"/>
                <a:gd name="connsiteX28" fmla="*/ 18911 w 27540"/>
                <a:gd name="connsiteY28" fmla="*/ 5806 h 36993"/>
                <a:gd name="connsiteX29" fmla="*/ 13619 w 27540"/>
                <a:gd name="connsiteY29" fmla="*/ 4366 h 36993"/>
                <a:gd name="connsiteX30" fmla="*/ 8121 w 27540"/>
                <a:gd name="connsiteY30" fmla="*/ 5703 h 36993"/>
                <a:gd name="connsiteX31" fmla="*/ 6115 w 27540"/>
                <a:gd name="connsiteY31" fmla="*/ 9658 h 36993"/>
                <a:gd name="connsiteX32" fmla="*/ 7041 w 27540"/>
                <a:gd name="connsiteY32" fmla="*/ 12539 h 36993"/>
                <a:gd name="connsiteX33" fmla="*/ 9967 w 27540"/>
                <a:gd name="connsiteY33" fmla="*/ 14539 h 36993"/>
                <a:gd name="connsiteX34" fmla="*/ 15671 w 27540"/>
                <a:gd name="connsiteY34" fmla="*/ 16442 h 36993"/>
                <a:gd name="connsiteX35" fmla="*/ 22557 w 27540"/>
                <a:gd name="connsiteY35" fmla="*/ 18911 h 36993"/>
                <a:gd name="connsiteX36" fmla="*/ 26306 w 27540"/>
                <a:gd name="connsiteY36" fmla="*/ 22043 h 36993"/>
                <a:gd name="connsiteX37" fmla="*/ 27540 w 27540"/>
                <a:gd name="connsiteY37" fmla="*/ 26769 h 36993"/>
                <a:gd name="connsiteX38" fmla="*/ 23843 w 27540"/>
                <a:gd name="connsiteY38" fmla="*/ 34273 h 36993"/>
                <a:gd name="connsiteX39" fmla="*/ 13876 w 27540"/>
                <a:gd name="connsiteY39" fmla="*/ 36993 h 3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7540" h="36993">
                  <a:moveTo>
                    <a:pt x="13876" y="36993"/>
                  </a:moveTo>
                  <a:cubicBezTo>
                    <a:pt x="11030" y="36993"/>
                    <a:pt x="8567" y="36547"/>
                    <a:pt x="6475" y="35656"/>
                  </a:cubicBezTo>
                  <a:cubicBezTo>
                    <a:pt x="4418" y="34770"/>
                    <a:pt x="2846" y="33604"/>
                    <a:pt x="1749" y="32164"/>
                  </a:cubicBezTo>
                  <a:cubicBezTo>
                    <a:pt x="651" y="30690"/>
                    <a:pt x="68" y="29118"/>
                    <a:pt x="0" y="27438"/>
                  </a:cubicBezTo>
                  <a:cubicBezTo>
                    <a:pt x="0" y="27163"/>
                    <a:pt x="103" y="26923"/>
                    <a:pt x="308" y="26718"/>
                  </a:cubicBezTo>
                  <a:cubicBezTo>
                    <a:pt x="549" y="26478"/>
                    <a:pt x="823" y="26358"/>
                    <a:pt x="1132" y="26358"/>
                  </a:cubicBezTo>
                  <a:lnTo>
                    <a:pt x="3749" y="26358"/>
                  </a:lnTo>
                  <a:cubicBezTo>
                    <a:pt x="4400" y="26358"/>
                    <a:pt x="4846" y="26700"/>
                    <a:pt x="5086" y="27386"/>
                  </a:cubicBezTo>
                  <a:cubicBezTo>
                    <a:pt x="5395" y="28826"/>
                    <a:pt x="6269" y="30061"/>
                    <a:pt x="7710" y="31084"/>
                  </a:cubicBezTo>
                  <a:cubicBezTo>
                    <a:pt x="9184" y="32113"/>
                    <a:pt x="11236" y="32627"/>
                    <a:pt x="13876" y="32627"/>
                  </a:cubicBezTo>
                  <a:cubicBezTo>
                    <a:pt x="16716" y="32627"/>
                    <a:pt x="18859" y="32130"/>
                    <a:pt x="20294" y="31135"/>
                  </a:cubicBezTo>
                  <a:cubicBezTo>
                    <a:pt x="21734" y="30112"/>
                    <a:pt x="22454" y="28689"/>
                    <a:pt x="22454" y="26872"/>
                  </a:cubicBezTo>
                  <a:cubicBezTo>
                    <a:pt x="22454" y="25706"/>
                    <a:pt x="22094" y="24763"/>
                    <a:pt x="21374" y="24049"/>
                  </a:cubicBezTo>
                  <a:cubicBezTo>
                    <a:pt x="20688" y="23329"/>
                    <a:pt x="19665" y="22694"/>
                    <a:pt x="18294" y="22146"/>
                  </a:cubicBezTo>
                  <a:cubicBezTo>
                    <a:pt x="16922" y="21597"/>
                    <a:pt x="14864" y="20911"/>
                    <a:pt x="12127" y="20088"/>
                  </a:cubicBezTo>
                  <a:cubicBezTo>
                    <a:pt x="9453" y="19334"/>
                    <a:pt x="7332" y="18534"/>
                    <a:pt x="5755" y="17676"/>
                  </a:cubicBezTo>
                  <a:cubicBezTo>
                    <a:pt x="4177" y="16819"/>
                    <a:pt x="3000" y="15756"/>
                    <a:pt x="2211" y="14487"/>
                  </a:cubicBezTo>
                  <a:cubicBezTo>
                    <a:pt x="1423" y="13224"/>
                    <a:pt x="1029" y="11630"/>
                    <a:pt x="1029" y="9710"/>
                  </a:cubicBezTo>
                  <a:cubicBezTo>
                    <a:pt x="1029" y="7864"/>
                    <a:pt x="1526" y="6201"/>
                    <a:pt x="2520" y="4726"/>
                  </a:cubicBezTo>
                  <a:cubicBezTo>
                    <a:pt x="3549" y="3252"/>
                    <a:pt x="5001" y="2109"/>
                    <a:pt x="6886" y="1286"/>
                  </a:cubicBezTo>
                  <a:cubicBezTo>
                    <a:pt x="8772" y="429"/>
                    <a:pt x="11013" y="0"/>
                    <a:pt x="13619" y="0"/>
                  </a:cubicBezTo>
                  <a:cubicBezTo>
                    <a:pt x="16288" y="0"/>
                    <a:pt x="18585" y="480"/>
                    <a:pt x="20500" y="1440"/>
                  </a:cubicBezTo>
                  <a:cubicBezTo>
                    <a:pt x="22420" y="2366"/>
                    <a:pt x="23877" y="3543"/>
                    <a:pt x="24872" y="4983"/>
                  </a:cubicBezTo>
                  <a:cubicBezTo>
                    <a:pt x="25860" y="6424"/>
                    <a:pt x="26392" y="7864"/>
                    <a:pt x="26460" y="9298"/>
                  </a:cubicBezTo>
                  <a:cubicBezTo>
                    <a:pt x="26460" y="9573"/>
                    <a:pt x="26358" y="9813"/>
                    <a:pt x="26152" y="10018"/>
                  </a:cubicBezTo>
                  <a:cubicBezTo>
                    <a:pt x="25980" y="10224"/>
                    <a:pt x="25723" y="10327"/>
                    <a:pt x="25386" y="10327"/>
                  </a:cubicBezTo>
                  <a:lnTo>
                    <a:pt x="22660" y="10327"/>
                  </a:lnTo>
                  <a:cubicBezTo>
                    <a:pt x="21940" y="10327"/>
                    <a:pt x="21494" y="10001"/>
                    <a:pt x="21322" y="9350"/>
                  </a:cubicBezTo>
                  <a:cubicBezTo>
                    <a:pt x="21117" y="7915"/>
                    <a:pt x="20311" y="6732"/>
                    <a:pt x="18911" y="5806"/>
                  </a:cubicBezTo>
                  <a:cubicBezTo>
                    <a:pt x="17505" y="4846"/>
                    <a:pt x="15739" y="4366"/>
                    <a:pt x="13619" y="4366"/>
                  </a:cubicBezTo>
                  <a:cubicBezTo>
                    <a:pt x="11287" y="4366"/>
                    <a:pt x="9453" y="4812"/>
                    <a:pt x="8121" y="5703"/>
                  </a:cubicBezTo>
                  <a:cubicBezTo>
                    <a:pt x="6783" y="6595"/>
                    <a:pt x="6115" y="7915"/>
                    <a:pt x="6115" y="9658"/>
                  </a:cubicBezTo>
                  <a:cubicBezTo>
                    <a:pt x="6115" y="10824"/>
                    <a:pt x="6423" y="11784"/>
                    <a:pt x="7041" y="12539"/>
                  </a:cubicBezTo>
                  <a:cubicBezTo>
                    <a:pt x="7692" y="13293"/>
                    <a:pt x="8669" y="13956"/>
                    <a:pt x="9967" y="14539"/>
                  </a:cubicBezTo>
                  <a:cubicBezTo>
                    <a:pt x="11270" y="15088"/>
                    <a:pt x="13173" y="15722"/>
                    <a:pt x="15671" y="16442"/>
                  </a:cubicBezTo>
                  <a:cubicBezTo>
                    <a:pt x="18585" y="17231"/>
                    <a:pt x="20877" y="18054"/>
                    <a:pt x="22557" y="18911"/>
                  </a:cubicBezTo>
                  <a:cubicBezTo>
                    <a:pt x="24237" y="19728"/>
                    <a:pt x="25489" y="20774"/>
                    <a:pt x="26306" y="22043"/>
                  </a:cubicBezTo>
                  <a:cubicBezTo>
                    <a:pt x="27129" y="23277"/>
                    <a:pt x="27540" y="24849"/>
                    <a:pt x="27540" y="26769"/>
                  </a:cubicBezTo>
                  <a:cubicBezTo>
                    <a:pt x="27540" y="29958"/>
                    <a:pt x="26306" y="32455"/>
                    <a:pt x="23843" y="34273"/>
                  </a:cubicBezTo>
                  <a:cubicBezTo>
                    <a:pt x="21374" y="36084"/>
                    <a:pt x="18054" y="36993"/>
                    <a:pt x="13876" y="36993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3577408-5A57-396B-811A-ECB930721F33}"/>
                </a:ext>
              </a:extLst>
            </p:cNvPr>
            <p:cNvSpPr/>
            <p:nvPr/>
          </p:nvSpPr>
          <p:spPr>
            <a:xfrm>
              <a:off x="5522779" y="2285314"/>
              <a:ext cx="131787" cy="131787"/>
            </a:xfrm>
            <a:custGeom>
              <a:avLst/>
              <a:gdLst>
                <a:gd name="connsiteX0" fmla="*/ 131788 w 131787"/>
                <a:gd name="connsiteY0" fmla="*/ 0 h 131787"/>
                <a:gd name="connsiteX1" fmla="*/ 0 w 131787"/>
                <a:gd name="connsiteY1" fmla="*/ 0 h 131787"/>
                <a:gd name="connsiteX2" fmla="*/ 0 w 131787"/>
                <a:gd name="connsiteY2" fmla="*/ 131788 h 131787"/>
                <a:gd name="connsiteX3" fmla="*/ 131788 w 131787"/>
                <a:gd name="connsiteY3" fmla="*/ 131788 h 131787"/>
                <a:gd name="connsiteX4" fmla="*/ 131788 w 131787"/>
                <a:gd name="connsiteY4" fmla="*/ 0 h 1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787" h="131787">
                  <a:moveTo>
                    <a:pt x="131788" y="0"/>
                  </a:moveTo>
                  <a:lnTo>
                    <a:pt x="0" y="0"/>
                  </a:lnTo>
                  <a:lnTo>
                    <a:pt x="0" y="131788"/>
                  </a:lnTo>
                  <a:lnTo>
                    <a:pt x="131788" y="131788"/>
                  </a:lnTo>
                  <a:lnTo>
                    <a:pt x="13178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DBDEAC18-BE5B-5333-EA17-4A11DAFC0134}"/>
                </a:ext>
              </a:extLst>
            </p:cNvPr>
            <p:cNvSpPr/>
            <p:nvPr/>
          </p:nvSpPr>
          <p:spPr>
            <a:xfrm>
              <a:off x="5568619" y="2316986"/>
              <a:ext cx="40239" cy="45360"/>
            </a:xfrm>
            <a:custGeom>
              <a:avLst/>
              <a:gdLst>
                <a:gd name="connsiteX0" fmla="*/ 1492 w 40239"/>
                <a:gd name="connsiteY0" fmla="*/ 45360 h 45360"/>
                <a:gd name="connsiteX1" fmla="*/ 389 w 40239"/>
                <a:gd name="connsiteY1" fmla="*/ 44971 h 45360"/>
                <a:gd name="connsiteX2" fmla="*/ 0 w 40239"/>
                <a:gd name="connsiteY2" fmla="*/ 43874 h 45360"/>
                <a:gd name="connsiteX3" fmla="*/ 0 w 40239"/>
                <a:gd name="connsiteY3" fmla="*/ 1554 h 45360"/>
                <a:gd name="connsiteX4" fmla="*/ 389 w 40239"/>
                <a:gd name="connsiteY4" fmla="*/ 457 h 45360"/>
                <a:gd name="connsiteX5" fmla="*/ 1492 w 40239"/>
                <a:gd name="connsiteY5" fmla="*/ 0 h 45360"/>
                <a:gd name="connsiteX6" fmla="*/ 4732 w 40239"/>
                <a:gd name="connsiteY6" fmla="*/ 0 h 45360"/>
                <a:gd name="connsiteX7" fmla="*/ 6412 w 40239"/>
                <a:gd name="connsiteY7" fmla="*/ 1040 h 45360"/>
                <a:gd name="connsiteX8" fmla="*/ 20088 w 40239"/>
                <a:gd name="connsiteY8" fmla="*/ 27215 h 45360"/>
                <a:gd name="connsiteX9" fmla="*/ 33890 w 40239"/>
                <a:gd name="connsiteY9" fmla="*/ 1040 h 45360"/>
                <a:gd name="connsiteX10" fmla="*/ 34410 w 40239"/>
                <a:gd name="connsiteY10" fmla="*/ 326 h 45360"/>
                <a:gd name="connsiteX11" fmla="*/ 35513 w 40239"/>
                <a:gd name="connsiteY11" fmla="*/ 0 h 45360"/>
                <a:gd name="connsiteX12" fmla="*/ 38685 w 40239"/>
                <a:gd name="connsiteY12" fmla="*/ 0 h 45360"/>
                <a:gd name="connsiteX13" fmla="*/ 39788 w 40239"/>
                <a:gd name="connsiteY13" fmla="*/ 457 h 45360"/>
                <a:gd name="connsiteX14" fmla="*/ 40239 w 40239"/>
                <a:gd name="connsiteY14" fmla="*/ 1554 h 45360"/>
                <a:gd name="connsiteX15" fmla="*/ 40239 w 40239"/>
                <a:gd name="connsiteY15" fmla="*/ 43874 h 45360"/>
                <a:gd name="connsiteX16" fmla="*/ 39788 w 40239"/>
                <a:gd name="connsiteY16" fmla="*/ 44971 h 45360"/>
                <a:gd name="connsiteX17" fmla="*/ 38685 w 40239"/>
                <a:gd name="connsiteY17" fmla="*/ 45360 h 45360"/>
                <a:gd name="connsiteX18" fmla="*/ 35513 w 40239"/>
                <a:gd name="connsiteY18" fmla="*/ 45360 h 45360"/>
                <a:gd name="connsiteX19" fmla="*/ 34410 w 40239"/>
                <a:gd name="connsiteY19" fmla="*/ 44971 h 45360"/>
                <a:gd name="connsiteX20" fmla="*/ 34021 w 40239"/>
                <a:gd name="connsiteY20" fmla="*/ 43874 h 45360"/>
                <a:gd name="connsiteX21" fmla="*/ 34021 w 40239"/>
                <a:gd name="connsiteY21" fmla="*/ 11990 h 45360"/>
                <a:gd name="connsiteX22" fmla="*/ 23197 w 40239"/>
                <a:gd name="connsiteY22" fmla="*/ 33113 h 45360"/>
                <a:gd name="connsiteX23" fmla="*/ 21123 w 40239"/>
                <a:gd name="connsiteY23" fmla="*/ 34473 h 45360"/>
                <a:gd name="connsiteX24" fmla="*/ 19117 w 40239"/>
                <a:gd name="connsiteY24" fmla="*/ 34473 h 45360"/>
                <a:gd name="connsiteX25" fmla="*/ 17042 w 40239"/>
                <a:gd name="connsiteY25" fmla="*/ 33113 h 45360"/>
                <a:gd name="connsiteX26" fmla="*/ 6155 w 40239"/>
                <a:gd name="connsiteY26" fmla="*/ 11990 h 45360"/>
                <a:gd name="connsiteX27" fmla="*/ 6155 w 40239"/>
                <a:gd name="connsiteY27" fmla="*/ 43874 h 45360"/>
                <a:gd name="connsiteX28" fmla="*/ 5704 w 40239"/>
                <a:gd name="connsiteY28" fmla="*/ 44971 h 45360"/>
                <a:gd name="connsiteX29" fmla="*/ 4664 w 40239"/>
                <a:gd name="connsiteY29" fmla="*/ 45360 h 45360"/>
                <a:gd name="connsiteX30" fmla="*/ 1492 w 40239"/>
                <a:gd name="connsiteY30" fmla="*/ 45360 h 4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239" h="45360">
                  <a:moveTo>
                    <a:pt x="1492" y="45360"/>
                  </a:moveTo>
                  <a:cubicBezTo>
                    <a:pt x="1058" y="45360"/>
                    <a:pt x="692" y="45234"/>
                    <a:pt x="389" y="44971"/>
                  </a:cubicBezTo>
                  <a:cubicBezTo>
                    <a:pt x="132" y="44668"/>
                    <a:pt x="0" y="44303"/>
                    <a:pt x="0" y="43874"/>
                  </a:cubicBezTo>
                  <a:lnTo>
                    <a:pt x="0" y="1554"/>
                  </a:lnTo>
                  <a:cubicBezTo>
                    <a:pt x="0" y="1080"/>
                    <a:pt x="132" y="714"/>
                    <a:pt x="389" y="457"/>
                  </a:cubicBezTo>
                  <a:cubicBezTo>
                    <a:pt x="692" y="154"/>
                    <a:pt x="1058" y="0"/>
                    <a:pt x="1492" y="0"/>
                  </a:cubicBezTo>
                  <a:lnTo>
                    <a:pt x="4732" y="0"/>
                  </a:lnTo>
                  <a:cubicBezTo>
                    <a:pt x="5424" y="0"/>
                    <a:pt x="5984" y="349"/>
                    <a:pt x="6412" y="1040"/>
                  </a:cubicBezTo>
                  <a:lnTo>
                    <a:pt x="20088" y="27215"/>
                  </a:lnTo>
                  <a:lnTo>
                    <a:pt x="33890" y="1040"/>
                  </a:lnTo>
                  <a:cubicBezTo>
                    <a:pt x="33976" y="777"/>
                    <a:pt x="34147" y="543"/>
                    <a:pt x="34410" y="326"/>
                  </a:cubicBezTo>
                  <a:cubicBezTo>
                    <a:pt x="34713" y="109"/>
                    <a:pt x="35079" y="0"/>
                    <a:pt x="35513" y="0"/>
                  </a:cubicBezTo>
                  <a:lnTo>
                    <a:pt x="38685" y="0"/>
                  </a:lnTo>
                  <a:cubicBezTo>
                    <a:pt x="39159" y="0"/>
                    <a:pt x="39531" y="154"/>
                    <a:pt x="39788" y="457"/>
                  </a:cubicBezTo>
                  <a:cubicBezTo>
                    <a:pt x="40091" y="714"/>
                    <a:pt x="40239" y="1080"/>
                    <a:pt x="40239" y="1554"/>
                  </a:cubicBezTo>
                  <a:lnTo>
                    <a:pt x="40239" y="43874"/>
                  </a:lnTo>
                  <a:cubicBezTo>
                    <a:pt x="40239" y="44303"/>
                    <a:pt x="40091" y="44668"/>
                    <a:pt x="39788" y="44971"/>
                  </a:cubicBezTo>
                  <a:cubicBezTo>
                    <a:pt x="39485" y="45234"/>
                    <a:pt x="39119" y="45360"/>
                    <a:pt x="38685" y="45360"/>
                  </a:cubicBezTo>
                  <a:lnTo>
                    <a:pt x="35513" y="45360"/>
                  </a:lnTo>
                  <a:cubicBezTo>
                    <a:pt x="35079" y="45360"/>
                    <a:pt x="34713" y="45234"/>
                    <a:pt x="34410" y="44971"/>
                  </a:cubicBezTo>
                  <a:cubicBezTo>
                    <a:pt x="34147" y="44668"/>
                    <a:pt x="34021" y="44303"/>
                    <a:pt x="34021" y="43874"/>
                  </a:cubicBezTo>
                  <a:lnTo>
                    <a:pt x="34021" y="11990"/>
                  </a:lnTo>
                  <a:lnTo>
                    <a:pt x="23197" y="33113"/>
                  </a:lnTo>
                  <a:cubicBezTo>
                    <a:pt x="22769" y="34021"/>
                    <a:pt x="22077" y="34473"/>
                    <a:pt x="21123" y="34473"/>
                  </a:cubicBezTo>
                  <a:lnTo>
                    <a:pt x="19117" y="34473"/>
                  </a:lnTo>
                  <a:cubicBezTo>
                    <a:pt x="18168" y="34473"/>
                    <a:pt x="17477" y="34021"/>
                    <a:pt x="17042" y="33113"/>
                  </a:cubicBezTo>
                  <a:lnTo>
                    <a:pt x="6155" y="11990"/>
                  </a:lnTo>
                  <a:lnTo>
                    <a:pt x="6155" y="43874"/>
                  </a:lnTo>
                  <a:cubicBezTo>
                    <a:pt x="6155" y="44303"/>
                    <a:pt x="6007" y="44668"/>
                    <a:pt x="5704" y="44971"/>
                  </a:cubicBezTo>
                  <a:cubicBezTo>
                    <a:pt x="5441" y="45234"/>
                    <a:pt x="5098" y="45360"/>
                    <a:pt x="4664" y="45360"/>
                  </a:cubicBezTo>
                  <a:lnTo>
                    <a:pt x="1492" y="4536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89FD865-A54D-036A-4F3F-AB634B60C1E3}"/>
                </a:ext>
              </a:extLst>
            </p:cNvPr>
            <p:cNvSpPr/>
            <p:nvPr/>
          </p:nvSpPr>
          <p:spPr>
            <a:xfrm>
              <a:off x="5710871" y="2330199"/>
              <a:ext cx="23380" cy="35964"/>
            </a:xfrm>
            <a:custGeom>
              <a:avLst/>
              <a:gdLst>
                <a:gd name="connsiteX0" fmla="*/ 1183 w 23380"/>
                <a:gd name="connsiteY0" fmla="*/ 35964 h 35964"/>
                <a:gd name="connsiteX1" fmla="*/ 308 w 23380"/>
                <a:gd name="connsiteY1" fmla="*/ 35656 h 35964"/>
                <a:gd name="connsiteX2" fmla="*/ 0 w 23380"/>
                <a:gd name="connsiteY2" fmla="*/ 34787 h 35964"/>
                <a:gd name="connsiteX3" fmla="*/ 0 w 23380"/>
                <a:gd name="connsiteY3" fmla="*/ 1183 h 35964"/>
                <a:gd name="connsiteX4" fmla="*/ 308 w 23380"/>
                <a:gd name="connsiteY4" fmla="*/ 360 h 35964"/>
                <a:gd name="connsiteX5" fmla="*/ 1183 w 23380"/>
                <a:gd name="connsiteY5" fmla="*/ 0 h 35964"/>
                <a:gd name="connsiteX6" fmla="*/ 3909 w 23380"/>
                <a:gd name="connsiteY6" fmla="*/ 0 h 35964"/>
                <a:gd name="connsiteX7" fmla="*/ 4726 w 23380"/>
                <a:gd name="connsiteY7" fmla="*/ 360 h 35964"/>
                <a:gd name="connsiteX8" fmla="*/ 5086 w 23380"/>
                <a:gd name="connsiteY8" fmla="*/ 1183 h 35964"/>
                <a:gd name="connsiteX9" fmla="*/ 5086 w 23380"/>
                <a:gd name="connsiteY9" fmla="*/ 31495 h 35964"/>
                <a:gd name="connsiteX10" fmla="*/ 22146 w 23380"/>
                <a:gd name="connsiteY10" fmla="*/ 31495 h 35964"/>
                <a:gd name="connsiteX11" fmla="*/ 23020 w 23380"/>
                <a:gd name="connsiteY11" fmla="*/ 31855 h 35964"/>
                <a:gd name="connsiteX12" fmla="*/ 23380 w 23380"/>
                <a:gd name="connsiteY12" fmla="*/ 32730 h 35964"/>
                <a:gd name="connsiteX13" fmla="*/ 23380 w 23380"/>
                <a:gd name="connsiteY13" fmla="*/ 34787 h 35964"/>
                <a:gd name="connsiteX14" fmla="*/ 23020 w 23380"/>
                <a:gd name="connsiteY14" fmla="*/ 35656 h 35964"/>
                <a:gd name="connsiteX15" fmla="*/ 22146 w 23380"/>
                <a:gd name="connsiteY15" fmla="*/ 35964 h 35964"/>
                <a:gd name="connsiteX16" fmla="*/ 1183 w 23380"/>
                <a:gd name="connsiteY16" fmla="*/ 35964 h 3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380" h="35964">
                  <a:moveTo>
                    <a:pt x="1183" y="35964"/>
                  </a:moveTo>
                  <a:cubicBezTo>
                    <a:pt x="840" y="35964"/>
                    <a:pt x="548" y="35862"/>
                    <a:pt x="308" y="35656"/>
                  </a:cubicBezTo>
                  <a:cubicBezTo>
                    <a:pt x="103" y="35416"/>
                    <a:pt x="0" y="35124"/>
                    <a:pt x="0" y="34787"/>
                  </a:cubicBezTo>
                  <a:lnTo>
                    <a:pt x="0" y="1183"/>
                  </a:lnTo>
                  <a:cubicBezTo>
                    <a:pt x="0" y="840"/>
                    <a:pt x="103" y="566"/>
                    <a:pt x="308" y="360"/>
                  </a:cubicBezTo>
                  <a:cubicBezTo>
                    <a:pt x="548" y="120"/>
                    <a:pt x="840" y="0"/>
                    <a:pt x="1183" y="0"/>
                  </a:cubicBezTo>
                  <a:lnTo>
                    <a:pt x="3909" y="0"/>
                  </a:lnTo>
                  <a:cubicBezTo>
                    <a:pt x="4252" y="0"/>
                    <a:pt x="4520" y="120"/>
                    <a:pt x="4726" y="360"/>
                  </a:cubicBezTo>
                  <a:cubicBezTo>
                    <a:pt x="4966" y="566"/>
                    <a:pt x="5086" y="840"/>
                    <a:pt x="5086" y="1183"/>
                  </a:cubicBezTo>
                  <a:lnTo>
                    <a:pt x="5086" y="31495"/>
                  </a:lnTo>
                  <a:lnTo>
                    <a:pt x="22146" y="31495"/>
                  </a:lnTo>
                  <a:cubicBezTo>
                    <a:pt x="22523" y="31495"/>
                    <a:pt x="22814" y="31615"/>
                    <a:pt x="23020" y="31855"/>
                  </a:cubicBezTo>
                  <a:cubicBezTo>
                    <a:pt x="23260" y="32061"/>
                    <a:pt x="23380" y="32353"/>
                    <a:pt x="23380" y="32730"/>
                  </a:cubicBezTo>
                  <a:lnTo>
                    <a:pt x="23380" y="34787"/>
                  </a:lnTo>
                  <a:cubicBezTo>
                    <a:pt x="23380" y="35124"/>
                    <a:pt x="23260" y="35416"/>
                    <a:pt x="23020" y="35656"/>
                  </a:cubicBezTo>
                  <a:cubicBezTo>
                    <a:pt x="22780" y="35862"/>
                    <a:pt x="22489" y="35964"/>
                    <a:pt x="22146" y="35964"/>
                  </a:cubicBezTo>
                  <a:lnTo>
                    <a:pt x="1183" y="3596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53C315D-8B7B-5F9F-EA2A-963ADA7ABD16}"/>
                </a:ext>
              </a:extLst>
            </p:cNvPr>
            <p:cNvSpPr/>
            <p:nvPr/>
          </p:nvSpPr>
          <p:spPr>
            <a:xfrm>
              <a:off x="5821314" y="2330199"/>
              <a:ext cx="59133" cy="35964"/>
            </a:xfrm>
            <a:custGeom>
              <a:avLst/>
              <a:gdLst>
                <a:gd name="connsiteX0" fmla="*/ 1080 w 59133"/>
                <a:gd name="connsiteY0" fmla="*/ 35964 h 35964"/>
                <a:gd name="connsiteX1" fmla="*/ 309 w 59133"/>
                <a:gd name="connsiteY1" fmla="*/ 35656 h 35964"/>
                <a:gd name="connsiteX2" fmla="*/ 0 w 59133"/>
                <a:gd name="connsiteY2" fmla="*/ 34941 h 35964"/>
                <a:gd name="connsiteX3" fmla="*/ 206 w 59133"/>
                <a:gd name="connsiteY3" fmla="*/ 34273 h 35964"/>
                <a:gd name="connsiteX4" fmla="*/ 11973 w 59133"/>
                <a:gd name="connsiteY4" fmla="*/ 17676 h 35964"/>
                <a:gd name="connsiteX5" fmla="*/ 772 w 59133"/>
                <a:gd name="connsiteY5" fmla="*/ 1697 h 35964"/>
                <a:gd name="connsiteX6" fmla="*/ 617 w 59133"/>
                <a:gd name="connsiteY6" fmla="*/ 1029 h 35964"/>
                <a:gd name="connsiteX7" fmla="*/ 926 w 59133"/>
                <a:gd name="connsiteY7" fmla="*/ 309 h 35964"/>
                <a:gd name="connsiteX8" fmla="*/ 1646 w 59133"/>
                <a:gd name="connsiteY8" fmla="*/ 0 h 35964"/>
                <a:gd name="connsiteX9" fmla="*/ 4732 w 59133"/>
                <a:gd name="connsiteY9" fmla="*/ 0 h 35964"/>
                <a:gd name="connsiteX10" fmla="*/ 6115 w 59133"/>
                <a:gd name="connsiteY10" fmla="*/ 874 h 35964"/>
                <a:gd name="connsiteX11" fmla="*/ 15162 w 59133"/>
                <a:gd name="connsiteY11" fmla="*/ 13716 h 35964"/>
                <a:gd name="connsiteX12" fmla="*/ 24152 w 59133"/>
                <a:gd name="connsiteY12" fmla="*/ 874 h 35964"/>
                <a:gd name="connsiteX13" fmla="*/ 25489 w 59133"/>
                <a:gd name="connsiteY13" fmla="*/ 0 h 35964"/>
                <a:gd name="connsiteX14" fmla="*/ 28415 w 59133"/>
                <a:gd name="connsiteY14" fmla="*/ 0 h 35964"/>
                <a:gd name="connsiteX15" fmla="*/ 29135 w 59133"/>
                <a:gd name="connsiteY15" fmla="*/ 309 h 35964"/>
                <a:gd name="connsiteX16" fmla="*/ 29444 w 59133"/>
                <a:gd name="connsiteY16" fmla="*/ 1029 h 35964"/>
                <a:gd name="connsiteX17" fmla="*/ 29238 w 59133"/>
                <a:gd name="connsiteY17" fmla="*/ 1697 h 35964"/>
                <a:gd name="connsiteX18" fmla="*/ 18191 w 59133"/>
                <a:gd name="connsiteY18" fmla="*/ 17728 h 35964"/>
                <a:gd name="connsiteX19" fmla="*/ 29907 w 59133"/>
                <a:gd name="connsiteY19" fmla="*/ 34273 h 35964"/>
                <a:gd name="connsiteX20" fmla="*/ 30113 w 59133"/>
                <a:gd name="connsiteY20" fmla="*/ 34941 h 35964"/>
                <a:gd name="connsiteX21" fmla="*/ 29804 w 59133"/>
                <a:gd name="connsiteY21" fmla="*/ 35656 h 35964"/>
                <a:gd name="connsiteX22" fmla="*/ 29032 w 59133"/>
                <a:gd name="connsiteY22" fmla="*/ 35964 h 35964"/>
                <a:gd name="connsiteX23" fmla="*/ 25901 w 59133"/>
                <a:gd name="connsiteY23" fmla="*/ 35964 h 35964"/>
                <a:gd name="connsiteX24" fmla="*/ 24512 w 59133"/>
                <a:gd name="connsiteY24" fmla="*/ 35096 h 35964"/>
                <a:gd name="connsiteX25" fmla="*/ 14956 w 59133"/>
                <a:gd name="connsiteY25" fmla="*/ 21785 h 35964"/>
                <a:gd name="connsiteX26" fmla="*/ 5446 w 59133"/>
                <a:gd name="connsiteY26" fmla="*/ 35096 h 35964"/>
                <a:gd name="connsiteX27" fmla="*/ 4115 w 59133"/>
                <a:gd name="connsiteY27" fmla="*/ 35964 h 35964"/>
                <a:gd name="connsiteX28" fmla="*/ 1080 w 59133"/>
                <a:gd name="connsiteY28" fmla="*/ 35964 h 35964"/>
                <a:gd name="connsiteX29" fmla="*/ 36936 w 59133"/>
                <a:gd name="connsiteY29" fmla="*/ 35964 h 35964"/>
                <a:gd name="connsiteX30" fmla="*/ 36062 w 59133"/>
                <a:gd name="connsiteY30" fmla="*/ 35656 h 35964"/>
                <a:gd name="connsiteX31" fmla="*/ 35753 w 59133"/>
                <a:gd name="connsiteY31" fmla="*/ 34787 h 35964"/>
                <a:gd name="connsiteX32" fmla="*/ 35753 w 59133"/>
                <a:gd name="connsiteY32" fmla="*/ 1183 h 35964"/>
                <a:gd name="connsiteX33" fmla="*/ 36062 w 59133"/>
                <a:gd name="connsiteY33" fmla="*/ 360 h 35964"/>
                <a:gd name="connsiteX34" fmla="*/ 36936 w 59133"/>
                <a:gd name="connsiteY34" fmla="*/ 0 h 35964"/>
                <a:gd name="connsiteX35" fmla="*/ 39662 w 59133"/>
                <a:gd name="connsiteY35" fmla="*/ 0 h 35964"/>
                <a:gd name="connsiteX36" fmla="*/ 40479 w 59133"/>
                <a:gd name="connsiteY36" fmla="*/ 360 h 35964"/>
                <a:gd name="connsiteX37" fmla="*/ 40839 w 59133"/>
                <a:gd name="connsiteY37" fmla="*/ 1183 h 35964"/>
                <a:gd name="connsiteX38" fmla="*/ 40839 w 59133"/>
                <a:gd name="connsiteY38" fmla="*/ 31495 h 35964"/>
                <a:gd name="connsiteX39" fmla="*/ 57899 w 59133"/>
                <a:gd name="connsiteY39" fmla="*/ 31495 h 35964"/>
                <a:gd name="connsiteX40" fmla="*/ 58773 w 59133"/>
                <a:gd name="connsiteY40" fmla="*/ 31855 h 35964"/>
                <a:gd name="connsiteX41" fmla="*/ 59133 w 59133"/>
                <a:gd name="connsiteY41" fmla="*/ 32730 h 35964"/>
                <a:gd name="connsiteX42" fmla="*/ 59133 w 59133"/>
                <a:gd name="connsiteY42" fmla="*/ 34787 h 35964"/>
                <a:gd name="connsiteX43" fmla="*/ 58773 w 59133"/>
                <a:gd name="connsiteY43" fmla="*/ 35656 h 35964"/>
                <a:gd name="connsiteX44" fmla="*/ 57899 w 59133"/>
                <a:gd name="connsiteY44" fmla="*/ 35964 h 35964"/>
                <a:gd name="connsiteX45" fmla="*/ 36936 w 59133"/>
                <a:gd name="connsiteY45" fmla="*/ 35964 h 3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133" h="35964">
                  <a:moveTo>
                    <a:pt x="1080" y="35964"/>
                  </a:moveTo>
                  <a:cubicBezTo>
                    <a:pt x="806" y="35964"/>
                    <a:pt x="549" y="35862"/>
                    <a:pt x="309" y="35656"/>
                  </a:cubicBezTo>
                  <a:cubicBezTo>
                    <a:pt x="103" y="35450"/>
                    <a:pt x="0" y="35210"/>
                    <a:pt x="0" y="34941"/>
                  </a:cubicBezTo>
                  <a:cubicBezTo>
                    <a:pt x="0" y="34701"/>
                    <a:pt x="69" y="34479"/>
                    <a:pt x="206" y="34273"/>
                  </a:cubicBezTo>
                  <a:lnTo>
                    <a:pt x="11973" y="17676"/>
                  </a:lnTo>
                  <a:lnTo>
                    <a:pt x="772" y="1697"/>
                  </a:lnTo>
                  <a:cubicBezTo>
                    <a:pt x="669" y="1526"/>
                    <a:pt x="617" y="1303"/>
                    <a:pt x="617" y="1029"/>
                  </a:cubicBezTo>
                  <a:cubicBezTo>
                    <a:pt x="617" y="754"/>
                    <a:pt x="720" y="514"/>
                    <a:pt x="926" y="309"/>
                  </a:cubicBezTo>
                  <a:cubicBezTo>
                    <a:pt x="1132" y="103"/>
                    <a:pt x="1372" y="0"/>
                    <a:pt x="1646" y="0"/>
                  </a:cubicBezTo>
                  <a:lnTo>
                    <a:pt x="4732" y="0"/>
                  </a:lnTo>
                  <a:cubicBezTo>
                    <a:pt x="5247" y="0"/>
                    <a:pt x="5704" y="291"/>
                    <a:pt x="6115" y="874"/>
                  </a:cubicBezTo>
                  <a:lnTo>
                    <a:pt x="15162" y="13716"/>
                  </a:lnTo>
                  <a:lnTo>
                    <a:pt x="24152" y="874"/>
                  </a:lnTo>
                  <a:cubicBezTo>
                    <a:pt x="24495" y="291"/>
                    <a:pt x="24940" y="0"/>
                    <a:pt x="25489" y="0"/>
                  </a:cubicBezTo>
                  <a:lnTo>
                    <a:pt x="28415" y="0"/>
                  </a:lnTo>
                  <a:cubicBezTo>
                    <a:pt x="28689" y="0"/>
                    <a:pt x="28929" y="103"/>
                    <a:pt x="29135" y="309"/>
                  </a:cubicBezTo>
                  <a:cubicBezTo>
                    <a:pt x="29341" y="514"/>
                    <a:pt x="29444" y="754"/>
                    <a:pt x="29444" y="1029"/>
                  </a:cubicBezTo>
                  <a:cubicBezTo>
                    <a:pt x="29444" y="1337"/>
                    <a:pt x="29375" y="1560"/>
                    <a:pt x="29238" y="1697"/>
                  </a:cubicBezTo>
                  <a:lnTo>
                    <a:pt x="18191" y="17728"/>
                  </a:lnTo>
                  <a:lnTo>
                    <a:pt x="29907" y="34273"/>
                  </a:lnTo>
                  <a:cubicBezTo>
                    <a:pt x="30044" y="34479"/>
                    <a:pt x="30113" y="34701"/>
                    <a:pt x="30113" y="34941"/>
                  </a:cubicBezTo>
                  <a:cubicBezTo>
                    <a:pt x="30113" y="35210"/>
                    <a:pt x="30010" y="35450"/>
                    <a:pt x="29804" y="35656"/>
                  </a:cubicBezTo>
                  <a:cubicBezTo>
                    <a:pt x="29598" y="35862"/>
                    <a:pt x="29341" y="35964"/>
                    <a:pt x="29032" y="35964"/>
                  </a:cubicBezTo>
                  <a:lnTo>
                    <a:pt x="25901" y="35964"/>
                  </a:lnTo>
                  <a:cubicBezTo>
                    <a:pt x="25386" y="35964"/>
                    <a:pt x="24923" y="35673"/>
                    <a:pt x="24512" y="35096"/>
                  </a:cubicBezTo>
                  <a:lnTo>
                    <a:pt x="14956" y="21785"/>
                  </a:lnTo>
                  <a:lnTo>
                    <a:pt x="5446" y="35096"/>
                  </a:lnTo>
                  <a:cubicBezTo>
                    <a:pt x="5109" y="35673"/>
                    <a:pt x="4664" y="35964"/>
                    <a:pt x="4115" y="35964"/>
                  </a:cubicBezTo>
                  <a:lnTo>
                    <a:pt x="1080" y="35964"/>
                  </a:lnTo>
                  <a:close/>
                  <a:moveTo>
                    <a:pt x="36936" y="35964"/>
                  </a:moveTo>
                  <a:cubicBezTo>
                    <a:pt x="36593" y="35964"/>
                    <a:pt x="36302" y="35862"/>
                    <a:pt x="36062" y="35656"/>
                  </a:cubicBezTo>
                  <a:cubicBezTo>
                    <a:pt x="35856" y="35416"/>
                    <a:pt x="35753" y="35124"/>
                    <a:pt x="35753" y="34787"/>
                  </a:cubicBezTo>
                  <a:lnTo>
                    <a:pt x="35753" y="1183"/>
                  </a:lnTo>
                  <a:cubicBezTo>
                    <a:pt x="35753" y="840"/>
                    <a:pt x="35856" y="566"/>
                    <a:pt x="36062" y="360"/>
                  </a:cubicBezTo>
                  <a:cubicBezTo>
                    <a:pt x="36302" y="120"/>
                    <a:pt x="36593" y="0"/>
                    <a:pt x="36936" y="0"/>
                  </a:cubicBezTo>
                  <a:lnTo>
                    <a:pt x="39662" y="0"/>
                  </a:lnTo>
                  <a:cubicBezTo>
                    <a:pt x="39999" y="0"/>
                    <a:pt x="40274" y="120"/>
                    <a:pt x="40479" y="360"/>
                  </a:cubicBezTo>
                  <a:cubicBezTo>
                    <a:pt x="40719" y="566"/>
                    <a:pt x="40839" y="840"/>
                    <a:pt x="40839" y="1183"/>
                  </a:cubicBezTo>
                  <a:lnTo>
                    <a:pt x="40839" y="31495"/>
                  </a:lnTo>
                  <a:lnTo>
                    <a:pt x="57899" y="31495"/>
                  </a:lnTo>
                  <a:cubicBezTo>
                    <a:pt x="58276" y="31495"/>
                    <a:pt x="58568" y="31615"/>
                    <a:pt x="58773" y="31855"/>
                  </a:cubicBezTo>
                  <a:cubicBezTo>
                    <a:pt x="59013" y="32061"/>
                    <a:pt x="59133" y="32353"/>
                    <a:pt x="59133" y="32730"/>
                  </a:cubicBezTo>
                  <a:lnTo>
                    <a:pt x="59133" y="34787"/>
                  </a:lnTo>
                  <a:cubicBezTo>
                    <a:pt x="59133" y="35124"/>
                    <a:pt x="59013" y="35416"/>
                    <a:pt x="58773" y="35656"/>
                  </a:cubicBezTo>
                  <a:cubicBezTo>
                    <a:pt x="58533" y="35862"/>
                    <a:pt x="58242" y="35964"/>
                    <a:pt x="57899" y="35964"/>
                  </a:cubicBezTo>
                  <a:lnTo>
                    <a:pt x="36936" y="3596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930A55C-F489-3596-772A-AE1AE2177D12}"/>
                </a:ext>
              </a:extLst>
            </p:cNvPr>
            <p:cNvSpPr/>
            <p:nvPr/>
          </p:nvSpPr>
          <p:spPr>
            <a:xfrm>
              <a:off x="5960062" y="2330199"/>
              <a:ext cx="91645" cy="35964"/>
            </a:xfrm>
            <a:custGeom>
              <a:avLst/>
              <a:gdLst>
                <a:gd name="connsiteX0" fmla="*/ 1080 w 91645"/>
                <a:gd name="connsiteY0" fmla="*/ 35964 h 35964"/>
                <a:gd name="connsiteX1" fmla="*/ 309 w 91645"/>
                <a:gd name="connsiteY1" fmla="*/ 35656 h 35964"/>
                <a:gd name="connsiteX2" fmla="*/ 0 w 91645"/>
                <a:gd name="connsiteY2" fmla="*/ 34941 h 35964"/>
                <a:gd name="connsiteX3" fmla="*/ 206 w 91645"/>
                <a:gd name="connsiteY3" fmla="*/ 34273 h 35964"/>
                <a:gd name="connsiteX4" fmla="*/ 11973 w 91645"/>
                <a:gd name="connsiteY4" fmla="*/ 17676 h 35964"/>
                <a:gd name="connsiteX5" fmla="*/ 772 w 91645"/>
                <a:gd name="connsiteY5" fmla="*/ 1697 h 35964"/>
                <a:gd name="connsiteX6" fmla="*/ 617 w 91645"/>
                <a:gd name="connsiteY6" fmla="*/ 1029 h 35964"/>
                <a:gd name="connsiteX7" fmla="*/ 926 w 91645"/>
                <a:gd name="connsiteY7" fmla="*/ 309 h 35964"/>
                <a:gd name="connsiteX8" fmla="*/ 1646 w 91645"/>
                <a:gd name="connsiteY8" fmla="*/ 0 h 35964"/>
                <a:gd name="connsiteX9" fmla="*/ 4726 w 91645"/>
                <a:gd name="connsiteY9" fmla="*/ 0 h 35964"/>
                <a:gd name="connsiteX10" fmla="*/ 6115 w 91645"/>
                <a:gd name="connsiteY10" fmla="*/ 874 h 35964"/>
                <a:gd name="connsiteX11" fmla="*/ 15156 w 91645"/>
                <a:gd name="connsiteY11" fmla="*/ 13716 h 35964"/>
                <a:gd name="connsiteX12" fmla="*/ 24146 w 91645"/>
                <a:gd name="connsiteY12" fmla="*/ 874 h 35964"/>
                <a:gd name="connsiteX13" fmla="*/ 25483 w 91645"/>
                <a:gd name="connsiteY13" fmla="*/ 0 h 35964"/>
                <a:gd name="connsiteX14" fmla="*/ 28415 w 91645"/>
                <a:gd name="connsiteY14" fmla="*/ 0 h 35964"/>
                <a:gd name="connsiteX15" fmla="*/ 29129 w 91645"/>
                <a:gd name="connsiteY15" fmla="*/ 309 h 35964"/>
                <a:gd name="connsiteX16" fmla="*/ 29438 w 91645"/>
                <a:gd name="connsiteY16" fmla="*/ 1029 h 35964"/>
                <a:gd name="connsiteX17" fmla="*/ 29232 w 91645"/>
                <a:gd name="connsiteY17" fmla="*/ 1697 h 35964"/>
                <a:gd name="connsiteX18" fmla="*/ 18185 w 91645"/>
                <a:gd name="connsiteY18" fmla="*/ 17728 h 35964"/>
                <a:gd name="connsiteX19" fmla="*/ 29901 w 91645"/>
                <a:gd name="connsiteY19" fmla="*/ 34273 h 35964"/>
                <a:gd name="connsiteX20" fmla="*/ 30107 w 91645"/>
                <a:gd name="connsiteY20" fmla="*/ 34941 h 35964"/>
                <a:gd name="connsiteX21" fmla="*/ 29798 w 91645"/>
                <a:gd name="connsiteY21" fmla="*/ 35656 h 35964"/>
                <a:gd name="connsiteX22" fmla="*/ 29032 w 91645"/>
                <a:gd name="connsiteY22" fmla="*/ 35964 h 35964"/>
                <a:gd name="connsiteX23" fmla="*/ 25895 w 91645"/>
                <a:gd name="connsiteY23" fmla="*/ 35964 h 35964"/>
                <a:gd name="connsiteX24" fmla="*/ 24506 w 91645"/>
                <a:gd name="connsiteY24" fmla="*/ 35096 h 35964"/>
                <a:gd name="connsiteX25" fmla="*/ 14951 w 91645"/>
                <a:gd name="connsiteY25" fmla="*/ 21785 h 35964"/>
                <a:gd name="connsiteX26" fmla="*/ 5446 w 91645"/>
                <a:gd name="connsiteY26" fmla="*/ 35096 h 35964"/>
                <a:gd name="connsiteX27" fmla="*/ 4109 w 91645"/>
                <a:gd name="connsiteY27" fmla="*/ 35964 h 35964"/>
                <a:gd name="connsiteX28" fmla="*/ 1080 w 91645"/>
                <a:gd name="connsiteY28" fmla="*/ 35964 h 35964"/>
                <a:gd name="connsiteX29" fmla="*/ 33593 w 91645"/>
                <a:gd name="connsiteY29" fmla="*/ 35964 h 35964"/>
                <a:gd name="connsiteX30" fmla="*/ 32821 w 91645"/>
                <a:gd name="connsiteY30" fmla="*/ 35656 h 35964"/>
                <a:gd name="connsiteX31" fmla="*/ 32513 w 91645"/>
                <a:gd name="connsiteY31" fmla="*/ 34941 h 35964"/>
                <a:gd name="connsiteX32" fmla="*/ 32719 w 91645"/>
                <a:gd name="connsiteY32" fmla="*/ 34273 h 35964"/>
                <a:gd name="connsiteX33" fmla="*/ 44486 w 91645"/>
                <a:gd name="connsiteY33" fmla="*/ 17676 h 35964"/>
                <a:gd name="connsiteX34" fmla="*/ 33284 w 91645"/>
                <a:gd name="connsiteY34" fmla="*/ 1697 h 35964"/>
                <a:gd name="connsiteX35" fmla="*/ 33130 w 91645"/>
                <a:gd name="connsiteY35" fmla="*/ 1029 h 35964"/>
                <a:gd name="connsiteX36" fmla="*/ 33439 w 91645"/>
                <a:gd name="connsiteY36" fmla="*/ 309 h 35964"/>
                <a:gd name="connsiteX37" fmla="*/ 34158 w 91645"/>
                <a:gd name="connsiteY37" fmla="*/ 0 h 35964"/>
                <a:gd name="connsiteX38" fmla="*/ 37239 w 91645"/>
                <a:gd name="connsiteY38" fmla="*/ 0 h 35964"/>
                <a:gd name="connsiteX39" fmla="*/ 38628 w 91645"/>
                <a:gd name="connsiteY39" fmla="*/ 874 h 35964"/>
                <a:gd name="connsiteX40" fmla="*/ 47669 w 91645"/>
                <a:gd name="connsiteY40" fmla="*/ 13716 h 35964"/>
                <a:gd name="connsiteX41" fmla="*/ 56664 w 91645"/>
                <a:gd name="connsiteY41" fmla="*/ 874 h 35964"/>
                <a:gd name="connsiteX42" fmla="*/ 58001 w 91645"/>
                <a:gd name="connsiteY42" fmla="*/ 0 h 35964"/>
                <a:gd name="connsiteX43" fmla="*/ 60928 w 91645"/>
                <a:gd name="connsiteY43" fmla="*/ 0 h 35964"/>
                <a:gd name="connsiteX44" fmla="*/ 61648 w 91645"/>
                <a:gd name="connsiteY44" fmla="*/ 309 h 35964"/>
                <a:gd name="connsiteX45" fmla="*/ 61956 w 91645"/>
                <a:gd name="connsiteY45" fmla="*/ 1029 h 35964"/>
                <a:gd name="connsiteX46" fmla="*/ 61751 w 91645"/>
                <a:gd name="connsiteY46" fmla="*/ 1697 h 35964"/>
                <a:gd name="connsiteX47" fmla="*/ 50704 w 91645"/>
                <a:gd name="connsiteY47" fmla="*/ 17728 h 35964"/>
                <a:gd name="connsiteX48" fmla="*/ 62419 w 91645"/>
                <a:gd name="connsiteY48" fmla="*/ 34273 h 35964"/>
                <a:gd name="connsiteX49" fmla="*/ 62625 w 91645"/>
                <a:gd name="connsiteY49" fmla="*/ 34941 h 35964"/>
                <a:gd name="connsiteX50" fmla="*/ 62316 w 91645"/>
                <a:gd name="connsiteY50" fmla="*/ 35656 h 35964"/>
                <a:gd name="connsiteX51" fmla="*/ 61545 w 91645"/>
                <a:gd name="connsiteY51" fmla="*/ 35964 h 35964"/>
                <a:gd name="connsiteX52" fmla="*/ 58407 w 91645"/>
                <a:gd name="connsiteY52" fmla="*/ 35964 h 35964"/>
                <a:gd name="connsiteX53" fmla="*/ 57024 w 91645"/>
                <a:gd name="connsiteY53" fmla="*/ 35096 h 35964"/>
                <a:gd name="connsiteX54" fmla="*/ 47463 w 91645"/>
                <a:gd name="connsiteY54" fmla="*/ 21785 h 35964"/>
                <a:gd name="connsiteX55" fmla="*/ 37959 w 91645"/>
                <a:gd name="connsiteY55" fmla="*/ 35096 h 35964"/>
                <a:gd name="connsiteX56" fmla="*/ 36622 w 91645"/>
                <a:gd name="connsiteY56" fmla="*/ 35964 h 35964"/>
                <a:gd name="connsiteX57" fmla="*/ 33593 w 91645"/>
                <a:gd name="connsiteY57" fmla="*/ 35964 h 35964"/>
                <a:gd name="connsiteX58" fmla="*/ 69449 w 91645"/>
                <a:gd name="connsiteY58" fmla="*/ 35964 h 35964"/>
                <a:gd name="connsiteX59" fmla="*/ 68574 w 91645"/>
                <a:gd name="connsiteY59" fmla="*/ 35656 h 35964"/>
                <a:gd name="connsiteX60" fmla="*/ 68266 w 91645"/>
                <a:gd name="connsiteY60" fmla="*/ 34787 h 35964"/>
                <a:gd name="connsiteX61" fmla="*/ 68266 w 91645"/>
                <a:gd name="connsiteY61" fmla="*/ 1183 h 35964"/>
                <a:gd name="connsiteX62" fmla="*/ 68574 w 91645"/>
                <a:gd name="connsiteY62" fmla="*/ 360 h 35964"/>
                <a:gd name="connsiteX63" fmla="*/ 69449 w 91645"/>
                <a:gd name="connsiteY63" fmla="*/ 0 h 35964"/>
                <a:gd name="connsiteX64" fmla="*/ 72169 w 91645"/>
                <a:gd name="connsiteY64" fmla="*/ 0 h 35964"/>
                <a:gd name="connsiteX65" fmla="*/ 72992 w 91645"/>
                <a:gd name="connsiteY65" fmla="*/ 360 h 35964"/>
                <a:gd name="connsiteX66" fmla="*/ 73352 w 91645"/>
                <a:gd name="connsiteY66" fmla="*/ 1183 h 35964"/>
                <a:gd name="connsiteX67" fmla="*/ 73352 w 91645"/>
                <a:gd name="connsiteY67" fmla="*/ 31495 h 35964"/>
                <a:gd name="connsiteX68" fmla="*/ 90411 w 91645"/>
                <a:gd name="connsiteY68" fmla="*/ 31495 h 35964"/>
                <a:gd name="connsiteX69" fmla="*/ 91286 w 91645"/>
                <a:gd name="connsiteY69" fmla="*/ 31855 h 35964"/>
                <a:gd name="connsiteX70" fmla="*/ 91646 w 91645"/>
                <a:gd name="connsiteY70" fmla="*/ 32730 h 35964"/>
                <a:gd name="connsiteX71" fmla="*/ 91646 w 91645"/>
                <a:gd name="connsiteY71" fmla="*/ 34787 h 35964"/>
                <a:gd name="connsiteX72" fmla="*/ 91286 w 91645"/>
                <a:gd name="connsiteY72" fmla="*/ 35656 h 35964"/>
                <a:gd name="connsiteX73" fmla="*/ 90411 w 91645"/>
                <a:gd name="connsiteY73" fmla="*/ 35964 h 35964"/>
                <a:gd name="connsiteX74" fmla="*/ 69449 w 91645"/>
                <a:gd name="connsiteY74" fmla="*/ 35964 h 3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1645" h="35964">
                  <a:moveTo>
                    <a:pt x="1080" y="35964"/>
                  </a:moveTo>
                  <a:cubicBezTo>
                    <a:pt x="806" y="35964"/>
                    <a:pt x="549" y="35862"/>
                    <a:pt x="309" y="35656"/>
                  </a:cubicBezTo>
                  <a:cubicBezTo>
                    <a:pt x="103" y="35450"/>
                    <a:pt x="0" y="35210"/>
                    <a:pt x="0" y="34941"/>
                  </a:cubicBezTo>
                  <a:cubicBezTo>
                    <a:pt x="0" y="34701"/>
                    <a:pt x="69" y="34479"/>
                    <a:pt x="206" y="34273"/>
                  </a:cubicBezTo>
                  <a:lnTo>
                    <a:pt x="11973" y="17676"/>
                  </a:lnTo>
                  <a:lnTo>
                    <a:pt x="772" y="1697"/>
                  </a:lnTo>
                  <a:cubicBezTo>
                    <a:pt x="669" y="1526"/>
                    <a:pt x="617" y="1303"/>
                    <a:pt x="617" y="1029"/>
                  </a:cubicBezTo>
                  <a:cubicBezTo>
                    <a:pt x="617" y="754"/>
                    <a:pt x="720" y="514"/>
                    <a:pt x="926" y="309"/>
                  </a:cubicBezTo>
                  <a:cubicBezTo>
                    <a:pt x="1132" y="103"/>
                    <a:pt x="1372" y="0"/>
                    <a:pt x="1646" y="0"/>
                  </a:cubicBezTo>
                  <a:lnTo>
                    <a:pt x="4726" y="0"/>
                  </a:lnTo>
                  <a:cubicBezTo>
                    <a:pt x="5241" y="0"/>
                    <a:pt x="5703" y="291"/>
                    <a:pt x="6115" y="874"/>
                  </a:cubicBezTo>
                  <a:lnTo>
                    <a:pt x="15156" y="13716"/>
                  </a:lnTo>
                  <a:lnTo>
                    <a:pt x="24146" y="874"/>
                  </a:lnTo>
                  <a:cubicBezTo>
                    <a:pt x="24489" y="291"/>
                    <a:pt x="24935" y="0"/>
                    <a:pt x="25483" y="0"/>
                  </a:cubicBezTo>
                  <a:lnTo>
                    <a:pt x="28415" y="0"/>
                  </a:lnTo>
                  <a:cubicBezTo>
                    <a:pt x="28689" y="0"/>
                    <a:pt x="28929" y="103"/>
                    <a:pt x="29129" y="309"/>
                  </a:cubicBezTo>
                  <a:cubicBezTo>
                    <a:pt x="29335" y="514"/>
                    <a:pt x="29438" y="754"/>
                    <a:pt x="29438" y="1029"/>
                  </a:cubicBezTo>
                  <a:cubicBezTo>
                    <a:pt x="29438" y="1337"/>
                    <a:pt x="29370" y="1560"/>
                    <a:pt x="29232" y="1697"/>
                  </a:cubicBezTo>
                  <a:lnTo>
                    <a:pt x="18185" y="17728"/>
                  </a:lnTo>
                  <a:lnTo>
                    <a:pt x="29901" y="34273"/>
                  </a:lnTo>
                  <a:cubicBezTo>
                    <a:pt x="30038" y="34479"/>
                    <a:pt x="30107" y="34701"/>
                    <a:pt x="30107" y="34941"/>
                  </a:cubicBezTo>
                  <a:cubicBezTo>
                    <a:pt x="30107" y="35210"/>
                    <a:pt x="30004" y="35450"/>
                    <a:pt x="29798" y="35656"/>
                  </a:cubicBezTo>
                  <a:cubicBezTo>
                    <a:pt x="29592" y="35862"/>
                    <a:pt x="29335" y="35964"/>
                    <a:pt x="29032" y="35964"/>
                  </a:cubicBezTo>
                  <a:lnTo>
                    <a:pt x="25895" y="35964"/>
                  </a:lnTo>
                  <a:cubicBezTo>
                    <a:pt x="25381" y="35964"/>
                    <a:pt x="24917" y="35673"/>
                    <a:pt x="24506" y="35096"/>
                  </a:cubicBezTo>
                  <a:lnTo>
                    <a:pt x="14951" y="21785"/>
                  </a:lnTo>
                  <a:lnTo>
                    <a:pt x="5446" y="35096"/>
                  </a:lnTo>
                  <a:cubicBezTo>
                    <a:pt x="5104" y="35673"/>
                    <a:pt x="4658" y="35964"/>
                    <a:pt x="4109" y="35964"/>
                  </a:cubicBezTo>
                  <a:lnTo>
                    <a:pt x="1080" y="35964"/>
                  </a:lnTo>
                  <a:close/>
                  <a:moveTo>
                    <a:pt x="33593" y="35964"/>
                  </a:moveTo>
                  <a:cubicBezTo>
                    <a:pt x="33319" y="35964"/>
                    <a:pt x="33061" y="35862"/>
                    <a:pt x="32821" y="35656"/>
                  </a:cubicBezTo>
                  <a:cubicBezTo>
                    <a:pt x="32616" y="35450"/>
                    <a:pt x="32513" y="35210"/>
                    <a:pt x="32513" y="34941"/>
                  </a:cubicBezTo>
                  <a:cubicBezTo>
                    <a:pt x="32513" y="34701"/>
                    <a:pt x="32581" y="34479"/>
                    <a:pt x="32719" y="34273"/>
                  </a:cubicBezTo>
                  <a:lnTo>
                    <a:pt x="44486" y="17676"/>
                  </a:lnTo>
                  <a:lnTo>
                    <a:pt x="33284" y="1697"/>
                  </a:lnTo>
                  <a:cubicBezTo>
                    <a:pt x="33181" y="1526"/>
                    <a:pt x="33130" y="1303"/>
                    <a:pt x="33130" y="1029"/>
                  </a:cubicBezTo>
                  <a:cubicBezTo>
                    <a:pt x="33130" y="754"/>
                    <a:pt x="33233" y="514"/>
                    <a:pt x="33439" y="309"/>
                  </a:cubicBezTo>
                  <a:cubicBezTo>
                    <a:pt x="33644" y="103"/>
                    <a:pt x="33884" y="0"/>
                    <a:pt x="34158" y="0"/>
                  </a:cubicBezTo>
                  <a:lnTo>
                    <a:pt x="37239" y="0"/>
                  </a:lnTo>
                  <a:cubicBezTo>
                    <a:pt x="37753" y="0"/>
                    <a:pt x="38216" y="291"/>
                    <a:pt x="38628" y="874"/>
                  </a:cubicBezTo>
                  <a:lnTo>
                    <a:pt x="47669" y="13716"/>
                  </a:lnTo>
                  <a:lnTo>
                    <a:pt x="56664" y="874"/>
                  </a:lnTo>
                  <a:cubicBezTo>
                    <a:pt x="57007" y="291"/>
                    <a:pt x="57453" y="0"/>
                    <a:pt x="58001" y="0"/>
                  </a:cubicBezTo>
                  <a:lnTo>
                    <a:pt x="60928" y="0"/>
                  </a:lnTo>
                  <a:cubicBezTo>
                    <a:pt x="61202" y="0"/>
                    <a:pt x="61442" y="103"/>
                    <a:pt x="61648" y="309"/>
                  </a:cubicBezTo>
                  <a:cubicBezTo>
                    <a:pt x="61853" y="514"/>
                    <a:pt x="61956" y="754"/>
                    <a:pt x="61956" y="1029"/>
                  </a:cubicBezTo>
                  <a:cubicBezTo>
                    <a:pt x="61956" y="1337"/>
                    <a:pt x="61888" y="1560"/>
                    <a:pt x="61751" y="1697"/>
                  </a:cubicBezTo>
                  <a:lnTo>
                    <a:pt x="50704" y="17728"/>
                  </a:lnTo>
                  <a:lnTo>
                    <a:pt x="62419" y="34273"/>
                  </a:lnTo>
                  <a:cubicBezTo>
                    <a:pt x="62556" y="34479"/>
                    <a:pt x="62625" y="34701"/>
                    <a:pt x="62625" y="34941"/>
                  </a:cubicBezTo>
                  <a:cubicBezTo>
                    <a:pt x="62625" y="35210"/>
                    <a:pt x="62522" y="35450"/>
                    <a:pt x="62316" y="35656"/>
                  </a:cubicBezTo>
                  <a:cubicBezTo>
                    <a:pt x="62111" y="35862"/>
                    <a:pt x="61853" y="35964"/>
                    <a:pt x="61545" y="35964"/>
                  </a:cubicBezTo>
                  <a:lnTo>
                    <a:pt x="58407" y="35964"/>
                  </a:lnTo>
                  <a:cubicBezTo>
                    <a:pt x="57899" y="35964"/>
                    <a:pt x="57436" y="35673"/>
                    <a:pt x="57024" y="35096"/>
                  </a:cubicBezTo>
                  <a:lnTo>
                    <a:pt x="47463" y="21785"/>
                  </a:lnTo>
                  <a:lnTo>
                    <a:pt x="37959" y="35096"/>
                  </a:lnTo>
                  <a:cubicBezTo>
                    <a:pt x="37616" y="35673"/>
                    <a:pt x="37171" y="35964"/>
                    <a:pt x="36622" y="35964"/>
                  </a:cubicBezTo>
                  <a:lnTo>
                    <a:pt x="33593" y="35964"/>
                  </a:lnTo>
                  <a:close/>
                  <a:moveTo>
                    <a:pt x="69449" y="35964"/>
                  </a:moveTo>
                  <a:cubicBezTo>
                    <a:pt x="69106" y="35964"/>
                    <a:pt x="68814" y="35862"/>
                    <a:pt x="68574" y="35656"/>
                  </a:cubicBezTo>
                  <a:cubicBezTo>
                    <a:pt x="68369" y="35416"/>
                    <a:pt x="68266" y="35124"/>
                    <a:pt x="68266" y="34787"/>
                  </a:cubicBezTo>
                  <a:lnTo>
                    <a:pt x="68266" y="1183"/>
                  </a:lnTo>
                  <a:cubicBezTo>
                    <a:pt x="68266" y="840"/>
                    <a:pt x="68369" y="566"/>
                    <a:pt x="68574" y="360"/>
                  </a:cubicBezTo>
                  <a:cubicBezTo>
                    <a:pt x="68814" y="120"/>
                    <a:pt x="69106" y="0"/>
                    <a:pt x="69449" y="0"/>
                  </a:cubicBezTo>
                  <a:lnTo>
                    <a:pt x="72169" y="0"/>
                  </a:lnTo>
                  <a:cubicBezTo>
                    <a:pt x="72512" y="0"/>
                    <a:pt x="72786" y="120"/>
                    <a:pt x="72992" y="360"/>
                  </a:cubicBezTo>
                  <a:cubicBezTo>
                    <a:pt x="73232" y="566"/>
                    <a:pt x="73352" y="840"/>
                    <a:pt x="73352" y="1183"/>
                  </a:cubicBezTo>
                  <a:lnTo>
                    <a:pt x="73352" y="31495"/>
                  </a:lnTo>
                  <a:lnTo>
                    <a:pt x="90411" y="31495"/>
                  </a:lnTo>
                  <a:cubicBezTo>
                    <a:pt x="90788" y="31495"/>
                    <a:pt x="91080" y="31615"/>
                    <a:pt x="91286" y="31855"/>
                  </a:cubicBezTo>
                  <a:cubicBezTo>
                    <a:pt x="91526" y="32061"/>
                    <a:pt x="91646" y="32353"/>
                    <a:pt x="91646" y="32730"/>
                  </a:cubicBezTo>
                  <a:lnTo>
                    <a:pt x="91646" y="34787"/>
                  </a:lnTo>
                  <a:cubicBezTo>
                    <a:pt x="91646" y="35124"/>
                    <a:pt x="91526" y="35416"/>
                    <a:pt x="91286" y="35656"/>
                  </a:cubicBezTo>
                  <a:cubicBezTo>
                    <a:pt x="91046" y="35862"/>
                    <a:pt x="90754" y="35964"/>
                    <a:pt x="90411" y="35964"/>
                  </a:cubicBezTo>
                  <a:lnTo>
                    <a:pt x="69449" y="35964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5ADC4322-12A7-5365-5935-F8FA65758258}"/>
                </a:ext>
              </a:extLst>
            </p:cNvPr>
            <p:cNvSpPr/>
            <p:nvPr/>
          </p:nvSpPr>
          <p:spPr>
            <a:xfrm>
              <a:off x="5783497" y="2314917"/>
              <a:ext cx="5715" cy="72637"/>
            </a:xfrm>
            <a:custGeom>
              <a:avLst/>
              <a:gdLst>
                <a:gd name="connsiteX0" fmla="*/ 5715 w 5715"/>
                <a:gd name="connsiteY0" fmla="*/ 0 h 72637"/>
                <a:gd name="connsiteX1" fmla="*/ 0 w 5715"/>
                <a:gd name="connsiteY1" fmla="*/ 0 h 72637"/>
                <a:gd name="connsiteX2" fmla="*/ 0 w 5715"/>
                <a:gd name="connsiteY2" fmla="*/ 72638 h 72637"/>
                <a:gd name="connsiteX3" fmla="*/ 5715 w 5715"/>
                <a:gd name="connsiteY3" fmla="*/ 72638 h 72637"/>
                <a:gd name="connsiteX4" fmla="*/ 5715 w 5715"/>
                <a:gd name="connsiteY4" fmla="*/ 0 h 7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72637">
                  <a:moveTo>
                    <a:pt x="5715" y="0"/>
                  </a:moveTo>
                  <a:lnTo>
                    <a:pt x="0" y="0"/>
                  </a:lnTo>
                  <a:lnTo>
                    <a:pt x="0" y="72638"/>
                  </a:lnTo>
                  <a:lnTo>
                    <a:pt x="5715" y="7263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6710366-94E0-D2E0-58AE-E7A97D56A115}"/>
                </a:ext>
              </a:extLst>
            </p:cNvPr>
            <p:cNvSpPr/>
            <p:nvPr/>
          </p:nvSpPr>
          <p:spPr>
            <a:xfrm>
              <a:off x="5915291" y="2314917"/>
              <a:ext cx="5715" cy="72637"/>
            </a:xfrm>
            <a:custGeom>
              <a:avLst/>
              <a:gdLst>
                <a:gd name="connsiteX0" fmla="*/ 5715 w 5715"/>
                <a:gd name="connsiteY0" fmla="*/ 0 h 72637"/>
                <a:gd name="connsiteX1" fmla="*/ 0 w 5715"/>
                <a:gd name="connsiteY1" fmla="*/ 0 h 72637"/>
                <a:gd name="connsiteX2" fmla="*/ 0 w 5715"/>
                <a:gd name="connsiteY2" fmla="*/ 72638 h 72637"/>
                <a:gd name="connsiteX3" fmla="*/ 5715 w 5715"/>
                <a:gd name="connsiteY3" fmla="*/ 72638 h 72637"/>
                <a:gd name="connsiteX4" fmla="*/ 5715 w 5715"/>
                <a:gd name="connsiteY4" fmla="*/ 0 h 7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72637">
                  <a:moveTo>
                    <a:pt x="5715" y="0"/>
                  </a:moveTo>
                  <a:lnTo>
                    <a:pt x="0" y="0"/>
                  </a:lnTo>
                  <a:lnTo>
                    <a:pt x="0" y="72638"/>
                  </a:lnTo>
                  <a:lnTo>
                    <a:pt x="5715" y="72638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BE077B0-AB8E-F41C-51E0-F6D2869BDF88}"/>
                </a:ext>
              </a:extLst>
            </p:cNvPr>
            <p:cNvSpPr/>
            <p:nvPr/>
          </p:nvSpPr>
          <p:spPr>
            <a:xfrm>
              <a:off x="6172175" y="2318404"/>
              <a:ext cx="65608" cy="65608"/>
            </a:xfrm>
            <a:custGeom>
              <a:avLst/>
              <a:gdLst>
                <a:gd name="connsiteX0" fmla="*/ 32804 w 65608"/>
                <a:gd name="connsiteY0" fmla="*/ 65608 h 65608"/>
                <a:gd name="connsiteX1" fmla="*/ 65608 w 65608"/>
                <a:gd name="connsiteY1" fmla="*/ 32804 h 65608"/>
                <a:gd name="connsiteX2" fmla="*/ 32804 w 65608"/>
                <a:gd name="connsiteY2" fmla="*/ 0 h 65608"/>
                <a:gd name="connsiteX3" fmla="*/ 0 w 65608"/>
                <a:gd name="connsiteY3" fmla="*/ 32804 h 65608"/>
                <a:gd name="connsiteX4" fmla="*/ 32804 w 65608"/>
                <a:gd name="connsiteY4" fmla="*/ 65608 h 6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08" h="65608">
                  <a:moveTo>
                    <a:pt x="32804" y="65608"/>
                  </a:moveTo>
                  <a:cubicBezTo>
                    <a:pt x="50921" y="65608"/>
                    <a:pt x="65608" y="50920"/>
                    <a:pt x="65608" y="32804"/>
                  </a:cubicBezTo>
                  <a:cubicBezTo>
                    <a:pt x="65608" y="14687"/>
                    <a:pt x="50921" y="0"/>
                    <a:pt x="32804" y="0"/>
                  </a:cubicBezTo>
                  <a:cubicBezTo>
                    <a:pt x="14688" y="0"/>
                    <a:pt x="0" y="14687"/>
                    <a:pt x="0" y="32804"/>
                  </a:cubicBezTo>
                  <a:cubicBezTo>
                    <a:pt x="0" y="50920"/>
                    <a:pt x="14688" y="65608"/>
                    <a:pt x="32804" y="6560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FE7A2515-5959-D043-7EF5-D8A20271DBD0}"/>
                </a:ext>
              </a:extLst>
            </p:cNvPr>
            <p:cNvSpPr/>
            <p:nvPr/>
          </p:nvSpPr>
          <p:spPr>
            <a:xfrm>
              <a:off x="6172175" y="2318404"/>
              <a:ext cx="65608" cy="65608"/>
            </a:xfrm>
            <a:custGeom>
              <a:avLst/>
              <a:gdLst>
                <a:gd name="connsiteX0" fmla="*/ 32804 w 65608"/>
                <a:gd name="connsiteY0" fmla="*/ 65608 h 65608"/>
                <a:gd name="connsiteX1" fmla="*/ 65608 w 65608"/>
                <a:gd name="connsiteY1" fmla="*/ 32804 h 65608"/>
                <a:gd name="connsiteX2" fmla="*/ 32804 w 65608"/>
                <a:gd name="connsiteY2" fmla="*/ 0 h 65608"/>
                <a:gd name="connsiteX3" fmla="*/ 0 w 65608"/>
                <a:gd name="connsiteY3" fmla="*/ 32804 h 65608"/>
                <a:gd name="connsiteX4" fmla="*/ 32804 w 65608"/>
                <a:gd name="connsiteY4" fmla="*/ 65608 h 6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08" h="65608">
                  <a:moveTo>
                    <a:pt x="32804" y="65608"/>
                  </a:moveTo>
                  <a:cubicBezTo>
                    <a:pt x="50921" y="65608"/>
                    <a:pt x="65608" y="50920"/>
                    <a:pt x="65608" y="32804"/>
                  </a:cubicBezTo>
                  <a:cubicBezTo>
                    <a:pt x="65608" y="14687"/>
                    <a:pt x="50921" y="0"/>
                    <a:pt x="32804" y="0"/>
                  </a:cubicBezTo>
                  <a:cubicBezTo>
                    <a:pt x="14688" y="0"/>
                    <a:pt x="0" y="14687"/>
                    <a:pt x="0" y="32804"/>
                  </a:cubicBezTo>
                  <a:cubicBezTo>
                    <a:pt x="0" y="50920"/>
                    <a:pt x="14688" y="65608"/>
                    <a:pt x="32804" y="6560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E24B312-E76B-5FB3-C16F-37B37FCB31AE}"/>
                </a:ext>
              </a:extLst>
            </p:cNvPr>
            <p:cNvSpPr/>
            <p:nvPr/>
          </p:nvSpPr>
          <p:spPr>
            <a:xfrm>
              <a:off x="6319227" y="2293200"/>
              <a:ext cx="5715" cy="116071"/>
            </a:xfrm>
            <a:custGeom>
              <a:avLst/>
              <a:gdLst>
                <a:gd name="connsiteX0" fmla="*/ 5715 w 5715"/>
                <a:gd name="connsiteY0" fmla="*/ 0 h 116071"/>
                <a:gd name="connsiteX1" fmla="*/ 0 w 5715"/>
                <a:gd name="connsiteY1" fmla="*/ 0 h 116071"/>
                <a:gd name="connsiteX2" fmla="*/ 0 w 5715"/>
                <a:gd name="connsiteY2" fmla="*/ 116072 h 116071"/>
                <a:gd name="connsiteX3" fmla="*/ 5715 w 5715"/>
                <a:gd name="connsiteY3" fmla="*/ 116072 h 116071"/>
                <a:gd name="connsiteX4" fmla="*/ 5715 w 5715"/>
                <a:gd name="connsiteY4" fmla="*/ 0 h 11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116071">
                  <a:moveTo>
                    <a:pt x="5715" y="0"/>
                  </a:moveTo>
                  <a:lnTo>
                    <a:pt x="0" y="0"/>
                  </a:lnTo>
                  <a:lnTo>
                    <a:pt x="0" y="116072"/>
                  </a:lnTo>
                  <a:lnTo>
                    <a:pt x="5715" y="116072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B2B6B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A8598A4-4097-68B4-FDAD-B762861461FD}"/>
                </a:ext>
              </a:extLst>
            </p:cNvPr>
            <p:cNvSpPr/>
            <p:nvPr/>
          </p:nvSpPr>
          <p:spPr>
            <a:xfrm>
              <a:off x="6258357" y="2343378"/>
              <a:ext cx="31375" cy="15716"/>
            </a:xfrm>
            <a:custGeom>
              <a:avLst/>
              <a:gdLst>
                <a:gd name="connsiteX0" fmla="*/ 31375 w 31375"/>
                <a:gd name="connsiteY0" fmla="*/ 0 h 15716"/>
                <a:gd name="connsiteX1" fmla="*/ 15716 w 31375"/>
                <a:gd name="connsiteY1" fmla="*/ 15716 h 15716"/>
                <a:gd name="connsiteX2" fmla="*/ 0 w 31375"/>
                <a:gd name="connsiteY2" fmla="*/ 0 h 15716"/>
                <a:gd name="connsiteX3" fmla="*/ 31375 w 31375"/>
                <a:gd name="connsiteY3" fmla="*/ 0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5" h="15716">
                  <a:moveTo>
                    <a:pt x="31375" y="0"/>
                  </a:moveTo>
                  <a:lnTo>
                    <a:pt x="15716" y="15716"/>
                  </a:lnTo>
                  <a:lnTo>
                    <a:pt x="0" y="0"/>
                  </a:lnTo>
                  <a:lnTo>
                    <a:pt x="31375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DA700C2-9963-0E7A-7D2D-DD9AB6844CCA}"/>
                </a:ext>
              </a:extLst>
            </p:cNvPr>
            <p:cNvSpPr/>
            <p:nvPr/>
          </p:nvSpPr>
          <p:spPr>
            <a:xfrm>
              <a:off x="6396203" y="2319604"/>
              <a:ext cx="42291" cy="64407"/>
            </a:xfrm>
            <a:custGeom>
              <a:avLst/>
              <a:gdLst>
                <a:gd name="connsiteX0" fmla="*/ 0 w 42291"/>
                <a:gd name="connsiteY0" fmla="*/ 61893 h 64407"/>
                <a:gd name="connsiteX1" fmla="*/ 5086 w 42291"/>
                <a:gd name="connsiteY1" fmla="*/ 60236 h 64407"/>
                <a:gd name="connsiteX2" fmla="*/ 7830 w 42291"/>
                <a:gd name="connsiteY2" fmla="*/ 55035 h 64407"/>
                <a:gd name="connsiteX3" fmla="*/ 19660 w 42291"/>
                <a:gd name="connsiteY3" fmla="*/ 11887 h 64407"/>
                <a:gd name="connsiteX4" fmla="*/ 20460 w 42291"/>
                <a:gd name="connsiteY4" fmla="*/ 8801 h 64407"/>
                <a:gd name="connsiteX5" fmla="*/ 20688 w 42291"/>
                <a:gd name="connsiteY5" fmla="*/ 6629 h 64407"/>
                <a:gd name="connsiteX6" fmla="*/ 19317 w 42291"/>
                <a:gd name="connsiteY6" fmla="*/ 3543 h 64407"/>
                <a:gd name="connsiteX7" fmla="*/ 13659 w 42291"/>
                <a:gd name="connsiteY7" fmla="*/ 2515 h 64407"/>
                <a:gd name="connsiteX8" fmla="*/ 13659 w 42291"/>
                <a:gd name="connsiteY8" fmla="*/ 0 h 64407"/>
                <a:gd name="connsiteX9" fmla="*/ 42291 w 42291"/>
                <a:gd name="connsiteY9" fmla="*/ 0 h 64407"/>
                <a:gd name="connsiteX10" fmla="*/ 42291 w 42291"/>
                <a:gd name="connsiteY10" fmla="*/ 2515 h 64407"/>
                <a:gd name="connsiteX11" fmla="*/ 37205 w 42291"/>
                <a:gd name="connsiteY11" fmla="*/ 4229 h 64407"/>
                <a:gd name="connsiteX12" fmla="*/ 34576 w 42291"/>
                <a:gd name="connsiteY12" fmla="*/ 9430 h 64407"/>
                <a:gd name="connsiteX13" fmla="*/ 22689 w 42291"/>
                <a:gd name="connsiteY13" fmla="*/ 52578 h 64407"/>
                <a:gd name="connsiteX14" fmla="*/ 21946 w 42291"/>
                <a:gd name="connsiteY14" fmla="*/ 55893 h 64407"/>
                <a:gd name="connsiteX15" fmla="*/ 21774 w 42291"/>
                <a:gd name="connsiteY15" fmla="*/ 56864 h 64407"/>
                <a:gd name="connsiteX16" fmla="*/ 21717 w 42291"/>
                <a:gd name="connsiteY16" fmla="*/ 57779 h 64407"/>
                <a:gd name="connsiteX17" fmla="*/ 23032 w 42291"/>
                <a:gd name="connsiteY17" fmla="*/ 60865 h 64407"/>
                <a:gd name="connsiteX18" fmla="*/ 28689 w 42291"/>
                <a:gd name="connsiteY18" fmla="*/ 61893 h 64407"/>
                <a:gd name="connsiteX19" fmla="*/ 28689 w 42291"/>
                <a:gd name="connsiteY19" fmla="*/ 64408 h 64407"/>
                <a:gd name="connsiteX20" fmla="*/ 57 w 42291"/>
                <a:gd name="connsiteY20" fmla="*/ 64408 h 64407"/>
                <a:gd name="connsiteX21" fmla="*/ 57 w 42291"/>
                <a:gd name="connsiteY21" fmla="*/ 61893 h 64407"/>
                <a:gd name="connsiteX22" fmla="*/ 0 w 42291"/>
                <a:gd name="connsiteY22" fmla="*/ 61893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291" h="64407">
                  <a:moveTo>
                    <a:pt x="0" y="61893"/>
                  </a:moveTo>
                  <a:cubicBezTo>
                    <a:pt x="2286" y="61608"/>
                    <a:pt x="4001" y="61036"/>
                    <a:pt x="5086" y="60236"/>
                  </a:cubicBezTo>
                  <a:cubicBezTo>
                    <a:pt x="6172" y="59379"/>
                    <a:pt x="7087" y="57664"/>
                    <a:pt x="7830" y="55035"/>
                  </a:cubicBezTo>
                  <a:lnTo>
                    <a:pt x="19660" y="11887"/>
                  </a:lnTo>
                  <a:cubicBezTo>
                    <a:pt x="20003" y="10687"/>
                    <a:pt x="20288" y="9658"/>
                    <a:pt x="20460" y="8801"/>
                  </a:cubicBezTo>
                  <a:cubicBezTo>
                    <a:pt x="20631" y="7944"/>
                    <a:pt x="20688" y="7258"/>
                    <a:pt x="20688" y="6629"/>
                  </a:cubicBezTo>
                  <a:cubicBezTo>
                    <a:pt x="20688" y="4972"/>
                    <a:pt x="20231" y="4000"/>
                    <a:pt x="19317" y="3543"/>
                  </a:cubicBezTo>
                  <a:cubicBezTo>
                    <a:pt x="18402" y="3086"/>
                    <a:pt x="16516" y="2800"/>
                    <a:pt x="13659" y="2515"/>
                  </a:cubicBezTo>
                  <a:lnTo>
                    <a:pt x="13659" y="0"/>
                  </a:lnTo>
                  <a:lnTo>
                    <a:pt x="42291" y="0"/>
                  </a:lnTo>
                  <a:lnTo>
                    <a:pt x="42291" y="2515"/>
                  </a:lnTo>
                  <a:cubicBezTo>
                    <a:pt x="39948" y="2800"/>
                    <a:pt x="38233" y="3372"/>
                    <a:pt x="37205" y="4229"/>
                  </a:cubicBezTo>
                  <a:cubicBezTo>
                    <a:pt x="36176" y="5029"/>
                    <a:pt x="35261" y="6801"/>
                    <a:pt x="34576" y="9430"/>
                  </a:cubicBezTo>
                  <a:lnTo>
                    <a:pt x="22689" y="52578"/>
                  </a:lnTo>
                  <a:lnTo>
                    <a:pt x="21946" y="55893"/>
                  </a:lnTo>
                  <a:cubicBezTo>
                    <a:pt x="21889" y="56178"/>
                    <a:pt x="21831" y="56521"/>
                    <a:pt x="21774" y="56864"/>
                  </a:cubicBezTo>
                  <a:cubicBezTo>
                    <a:pt x="21717" y="57207"/>
                    <a:pt x="21717" y="57493"/>
                    <a:pt x="21717" y="57779"/>
                  </a:cubicBezTo>
                  <a:cubicBezTo>
                    <a:pt x="21717" y="59379"/>
                    <a:pt x="22174" y="60408"/>
                    <a:pt x="23032" y="60865"/>
                  </a:cubicBezTo>
                  <a:cubicBezTo>
                    <a:pt x="23889" y="61322"/>
                    <a:pt x="25775" y="61665"/>
                    <a:pt x="28689" y="61893"/>
                  </a:cubicBezTo>
                  <a:lnTo>
                    <a:pt x="28689" y="64408"/>
                  </a:lnTo>
                  <a:lnTo>
                    <a:pt x="57" y="64408"/>
                  </a:lnTo>
                  <a:lnTo>
                    <a:pt x="57" y="61893"/>
                  </a:lnTo>
                  <a:lnTo>
                    <a:pt x="0" y="61893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52C498F-BC65-973D-9F1A-C218B2862475}"/>
                </a:ext>
              </a:extLst>
            </p:cNvPr>
            <p:cNvSpPr/>
            <p:nvPr/>
          </p:nvSpPr>
          <p:spPr>
            <a:xfrm>
              <a:off x="6508451" y="2324519"/>
              <a:ext cx="61721" cy="5715"/>
            </a:xfrm>
            <a:custGeom>
              <a:avLst/>
              <a:gdLst>
                <a:gd name="connsiteX0" fmla="*/ 0 w 61721"/>
                <a:gd name="connsiteY0" fmla="*/ 0 h 5715"/>
                <a:gd name="connsiteX1" fmla="*/ 61722 w 61721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721" h="5715">
                  <a:moveTo>
                    <a:pt x="0" y="0"/>
                  </a:moveTo>
                  <a:lnTo>
                    <a:pt x="61722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2254DAF-5845-3D50-1DF3-2824228314F0}"/>
                </a:ext>
              </a:extLst>
            </p:cNvPr>
            <p:cNvSpPr/>
            <p:nvPr/>
          </p:nvSpPr>
          <p:spPr>
            <a:xfrm>
              <a:off x="6508451" y="2382183"/>
              <a:ext cx="61721" cy="5715"/>
            </a:xfrm>
            <a:custGeom>
              <a:avLst/>
              <a:gdLst>
                <a:gd name="connsiteX0" fmla="*/ 0 w 61721"/>
                <a:gd name="connsiteY0" fmla="*/ 0 h 5715"/>
                <a:gd name="connsiteX1" fmla="*/ 61722 w 61721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721" h="5715">
                  <a:moveTo>
                    <a:pt x="0" y="0"/>
                  </a:moveTo>
                  <a:lnTo>
                    <a:pt x="61722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EA71A8B-6295-DD62-44DD-7DBA820DC835}"/>
                </a:ext>
              </a:extLst>
            </p:cNvPr>
            <p:cNvSpPr/>
            <p:nvPr/>
          </p:nvSpPr>
          <p:spPr>
            <a:xfrm>
              <a:off x="6508451" y="2353322"/>
              <a:ext cx="61721" cy="5715"/>
            </a:xfrm>
            <a:custGeom>
              <a:avLst/>
              <a:gdLst>
                <a:gd name="connsiteX0" fmla="*/ 0 w 61721"/>
                <a:gd name="connsiteY0" fmla="*/ 0 h 5715"/>
                <a:gd name="connsiteX1" fmla="*/ 61722 w 61721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721" h="5715">
                  <a:moveTo>
                    <a:pt x="0" y="0"/>
                  </a:moveTo>
                  <a:lnTo>
                    <a:pt x="61722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303425B-2B10-9137-6818-575AB31240D1}"/>
                </a:ext>
              </a:extLst>
            </p:cNvPr>
            <p:cNvSpPr/>
            <p:nvPr/>
          </p:nvSpPr>
          <p:spPr>
            <a:xfrm>
              <a:off x="6520167" y="2367787"/>
              <a:ext cx="38290" cy="5715"/>
            </a:xfrm>
            <a:custGeom>
              <a:avLst/>
              <a:gdLst>
                <a:gd name="connsiteX0" fmla="*/ 0 w 38290"/>
                <a:gd name="connsiteY0" fmla="*/ 0 h 5715"/>
                <a:gd name="connsiteX1" fmla="*/ 38291 w 3829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90" h="5715">
                  <a:moveTo>
                    <a:pt x="0" y="0"/>
                  </a:moveTo>
                  <a:lnTo>
                    <a:pt x="38291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85AD538-6E27-3320-13A2-30266396CFB7}"/>
                </a:ext>
              </a:extLst>
            </p:cNvPr>
            <p:cNvSpPr/>
            <p:nvPr/>
          </p:nvSpPr>
          <p:spPr>
            <a:xfrm>
              <a:off x="6518967" y="2337835"/>
              <a:ext cx="40747" cy="5715"/>
            </a:xfrm>
            <a:custGeom>
              <a:avLst/>
              <a:gdLst>
                <a:gd name="connsiteX0" fmla="*/ 0 w 40747"/>
                <a:gd name="connsiteY0" fmla="*/ 0 h 5715"/>
                <a:gd name="connsiteX1" fmla="*/ 40748 w 40747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747" h="5715">
                  <a:moveTo>
                    <a:pt x="0" y="0"/>
                  </a:moveTo>
                  <a:lnTo>
                    <a:pt x="40748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22032B4-B407-2B72-FD09-FC2E49B3855A}"/>
                </a:ext>
              </a:extLst>
            </p:cNvPr>
            <p:cNvSpPr/>
            <p:nvPr/>
          </p:nvSpPr>
          <p:spPr>
            <a:xfrm>
              <a:off x="6637553" y="2333377"/>
              <a:ext cx="41548" cy="39890"/>
            </a:xfrm>
            <a:custGeom>
              <a:avLst/>
              <a:gdLst>
                <a:gd name="connsiteX0" fmla="*/ 41548 w 41548"/>
                <a:gd name="connsiteY0" fmla="*/ 39891 h 39890"/>
                <a:gd name="connsiteX1" fmla="*/ 19945 w 41548"/>
                <a:gd name="connsiteY1" fmla="*/ 39891 h 39890"/>
                <a:gd name="connsiteX2" fmla="*/ 0 w 41548"/>
                <a:gd name="connsiteY2" fmla="*/ 19945 h 39890"/>
                <a:gd name="connsiteX3" fmla="*/ 19945 w 41548"/>
                <a:gd name="connsiteY3" fmla="*/ 0 h 39890"/>
                <a:gd name="connsiteX4" fmla="*/ 41548 w 41548"/>
                <a:gd name="connsiteY4" fmla="*/ 0 h 3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48" h="39890">
                  <a:moveTo>
                    <a:pt x="41548" y="39891"/>
                  </a:moveTo>
                  <a:lnTo>
                    <a:pt x="19945" y="39891"/>
                  </a:lnTo>
                  <a:cubicBezTo>
                    <a:pt x="8915" y="39891"/>
                    <a:pt x="0" y="30975"/>
                    <a:pt x="0" y="19945"/>
                  </a:cubicBezTo>
                  <a:cubicBezTo>
                    <a:pt x="0" y="8915"/>
                    <a:pt x="8915" y="0"/>
                    <a:pt x="19945" y="0"/>
                  </a:cubicBezTo>
                  <a:lnTo>
                    <a:pt x="41548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C68CCE24-3ECB-19BE-15E9-0D67D83D4DE5}"/>
                </a:ext>
              </a:extLst>
            </p:cNvPr>
            <p:cNvSpPr/>
            <p:nvPr/>
          </p:nvSpPr>
          <p:spPr>
            <a:xfrm>
              <a:off x="6687896" y="2333377"/>
              <a:ext cx="41548" cy="39890"/>
            </a:xfrm>
            <a:custGeom>
              <a:avLst/>
              <a:gdLst>
                <a:gd name="connsiteX0" fmla="*/ 0 w 41548"/>
                <a:gd name="connsiteY0" fmla="*/ 39891 h 39890"/>
                <a:gd name="connsiteX1" fmla="*/ 21603 w 41548"/>
                <a:gd name="connsiteY1" fmla="*/ 39891 h 39890"/>
                <a:gd name="connsiteX2" fmla="*/ 41548 w 41548"/>
                <a:gd name="connsiteY2" fmla="*/ 19945 h 39890"/>
                <a:gd name="connsiteX3" fmla="*/ 21603 w 41548"/>
                <a:gd name="connsiteY3" fmla="*/ 0 h 39890"/>
                <a:gd name="connsiteX4" fmla="*/ 0 w 41548"/>
                <a:gd name="connsiteY4" fmla="*/ 0 h 3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48" h="39890">
                  <a:moveTo>
                    <a:pt x="0" y="39891"/>
                  </a:moveTo>
                  <a:lnTo>
                    <a:pt x="21603" y="39891"/>
                  </a:lnTo>
                  <a:cubicBezTo>
                    <a:pt x="32633" y="39891"/>
                    <a:pt x="41548" y="30975"/>
                    <a:pt x="41548" y="19945"/>
                  </a:cubicBezTo>
                  <a:cubicBezTo>
                    <a:pt x="41548" y="8915"/>
                    <a:pt x="32633" y="0"/>
                    <a:pt x="21603" y="0"/>
                  </a:cubicBezTo>
                  <a:lnTo>
                    <a:pt x="0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CEF40F3-5309-4CA5-918F-5603BC02FEC8}"/>
                </a:ext>
              </a:extLst>
            </p:cNvPr>
            <p:cNvSpPr/>
            <p:nvPr/>
          </p:nvSpPr>
          <p:spPr>
            <a:xfrm>
              <a:off x="6664985" y="2353322"/>
              <a:ext cx="37033" cy="5715"/>
            </a:xfrm>
            <a:custGeom>
              <a:avLst/>
              <a:gdLst>
                <a:gd name="connsiteX0" fmla="*/ 0 w 37033"/>
                <a:gd name="connsiteY0" fmla="*/ 0 h 5715"/>
                <a:gd name="connsiteX1" fmla="*/ 37033 w 37033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033" h="5715">
                  <a:moveTo>
                    <a:pt x="0" y="0"/>
                  </a:moveTo>
                  <a:lnTo>
                    <a:pt x="37033" y="0"/>
                  </a:lnTo>
                </a:path>
              </a:pathLst>
            </a:custGeom>
            <a:noFill/>
            <a:ln w="8573" cap="flat">
              <a:solidFill>
                <a:srgbClr val="6165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E3E69CFE-28F1-1113-5253-ABEC096EC351}"/>
                </a:ext>
              </a:extLst>
            </p:cNvPr>
            <p:cNvSpPr/>
            <p:nvPr/>
          </p:nvSpPr>
          <p:spPr>
            <a:xfrm>
              <a:off x="7349799" y="2010751"/>
              <a:ext cx="89864" cy="90025"/>
            </a:xfrm>
            <a:custGeom>
              <a:avLst/>
              <a:gdLst>
                <a:gd name="connsiteX0" fmla="*/ 89625 w 89864"/>
                <a:gd name="connsiteY0" fmla="*/ 40019 h 90025"/>
                <a:gd name="connsiteX1" fmla="*/ 86711 w 89864"/>
                <a:gd name="connsiteY1" fmla="*/ 37790 h 90025"/>
                <a:gd name="connsiteX2" fmla="*/ 76596 w 89864"/>
                <a:gd name="connsiteY2" fmla="*/ 28132 h 90025"/>
                <a:gd name="connsiteX3" fmla="*/ 79910 w 89864"/>
                <a:gd name="connsiteY3" fmla="*/ 20531 h 90025"/>
                <a:gd name="connsiteX4" fmla="*/ 80196 w 89864"/>
                <a:gd name="connsiteY4" fmla="*/ 17102 h 90025"/>
                <a:gd name="connsiteX5" fmla="*/ 73052 w 89864"/>
                <a:gd name="connsiteY5" fmla="*/ 9901 h 90025"/>
                <a:gd name="connsiteX6" fmla="*/ 69623 w 89864"/>
                <a:gd name="connsiteY6" fmla="*/ 10187 h 90025"/>
                <a:gd name="connsiteX7" fmla="*/ 58422 w 89864"/>
                <a:gd name="connsiteY7" fmla="*/ 12702 h 90025"/>
                <a:gd name="connsiteX8" fmla="*/ 52364 w 89864"/>
                <a:gd name="connsiteY8" fmla="*/ 2929 h 90025"/>
                <a:gd name="connsiteX9" fmla="*/ 50135 w 89864"/>
                <a:gd name="connsiteY9" fmla="*/ 300 h 90025"/>
                <a:gd name="connsiteX10" fmla="*/ 40019 w 89864"/>
                <a:gd name="connsiteY10" fmla="*/ 300 h 90025"/>
                <a:gd name="connsiteX11" fmla="*/ 37790 w 89864"/>
                <a:gd name="connsiteY11" fmla="*/ 2872 h 90025"/>
                <a:gd name="connsiteX12" fmla="*/ 31619 w 89864"/>
                <a:gd name="connsiteY12" fmla="*/ 12473 h 90025"/>
                <a:gd name="connsiteX13" fmla="*/ 20474 w 89864"/>
                <a:gd name="connsiteY13" fmla="*/ 9958 h 90025"/>
                <a:gd name="connsiteX14" fmla="*/ 17102 w 89864"/>
                <a:gd name="connsiteY14" fmla="*/ 9673 h 90025"/>
                <a:gd name="connsiteX15" fmla="*/ 9844 w 89864"/>
                <a:gd name="connsiteY15" fmla="*/ 16874 h 90025"/>
                <a:gd name="connsiteX16" fmla="*/ 10130 w 89864"/>
                <a:gd name="connsiteY16" fmla="*/ 20303 h 90025"/>
                <a:gd name="connsiteX17" fmla="*/ 12644 w 89864"/>
                <a:gd name="connsiteY17" fmla="*/ 31561 h 90025"/>
                <a:gd name="connsiteX18" fmla="*/ 2872 w 89864"/>
                <a:gd name="connsiteY18" fmla="*/ 37619 h 90025"/>
                <a:gd name="connsiteX19" fmla="*/ 300 w 89864"/>
                <a:gd name="connsiteY19" fmla="*/ 39848 h 90025"/>
                <a:gd name="connsiteX20" fmla="*/ 300 w 89864"/>
                <a:gd name="connsiteY20" fmla="*/ 50078 h 90025"/>
                <a:gd name="connsiteX21" fmla="*/ 3215 w 89864"/>
                <a:gd name="connsiteY21" fmla="*/ 52306 h 90025"/>
                <a:gd name="connsiteX22" fmla="*/ 12473 w 89864"/>
                <a:gd name="connsiteY22" fmla="*/ 58479 h 90025"/>
                <a:gd name="connsiteX23" fmla="*/ 9958 w 89864"/>
                <a:gd name="connsiteY23" fmla="*/ 69566 h 90025"/>
                <a:gd name="connsiteX24" fmla="*/ 9673 w 89864"/>
                <a:gd name="connsiteY24" fmla="*/ 72938 h 90025"/>
                <a:gd name="connsiteX25" fmla="*/ 16759 w 89864"/>
                <a:gd name="connsiteY25" fmla="*/ 80138 h 90025"/>
                <a:gd name="connsiteX26" fmla="*/ 20188 w 89864"/>
                <a:gd name="connsiteY26" fmla="*/ 79853 h 90025"/>
                <a:gd name="connsiteX27" fmla="*/ 31390 w 89864"/>
                <a:gd name="connsiteY27" fmla="*/ 77338 h 90025"/>
                <a:gd name="connsiteX28" fmla="*/ 37447 w 89864"/>
                <a:gd name="connsiteY28" fmla="*/ 87111 h 90025"/>
                <a:gd name="connsiteX29" fmla="*/ 39676 w 89864"/>
                <a:gd name="connsiteY29" fmla="*/ 89740 h 90025"/>
                <a:gd name="connsiteX30" fmla="*/ 44877 w 89864"/>
                <a:gd name="connsiteY30" fmla="*/ 90025 h 90025"/>
                <a:gd name="connsiteX31" fmla="*/ 49792 w 89864"/>
                <a:gd name="connsiteY31" fmla="*/ 89740 h 90025"/>
                <a:gd name="connsiteX32" fmla="*/ 52021 w 89864"/>
                <a:gd name="connsiteY32" fmla="*/ 87168 h 90025"/>
                <a:gd name="connsiteX33" fmla="*/ 58136 w 89864"/>
                <a:gd name="connsiteY33" fmla="*/ 77567 h 90025"/>
                <a:gd name="connsiteX34" fmla="*/ 69223 w 89864"/>
                <a:gd name="connsiteY34" fmla="*/ 80138 h 90025"/>
                <a:gd name="connsiteX35" fmla="*/ 72595 w 89864"/>
                <a:gd name="connsiteY35" fmla="*/ 80424 h 90025"/>
                <a:gd name="connsiteX36" fmla="*/ 79853 w 89864"/>
                <a:gd name="connsiteY36" fmla="*/ 73223 h 90025"/>
                <a:gd name="connsiteX37" fmla="*/ 79567 w 89864"/>
                <a:gd name="connsiteY37" fmla="*/ 69794 h 90025"/>
                <a:gd name="connsiteX38" fmla="*/ 78710 w 89864"/>
                <a:gd name="connsiteY38" fmla="*/ 55850 h 90025"/>
                <a:gd name="connsiteX39" fmla="*/ 86254 w 89864"/>
                <a:gd name="connsiteY39" fmla="*/ 52478 h 90025"/>
                <a:gd name="connsiteX40" fmla="*/ 86825 w 89864"/>
                <a:gd name="connsiteY40" fmla="*/ 52478 h 90025"/>
                <a:gd name="connsiteX41" fmla="*/ 89454 w 89864"/>
                <a:gd name="connsiteY41" fmla="*/ 50249 h 90025"/>
                <a:gd name="connsiteX42" fmla="*/ 89625 w 89864"/>
                <a:gd name="connsiteY42" fmla="*/ 40019 h 90025"/>
                <a:gd name="connsiteX43" fmla="*/ 45049 w 89864"/>
                <a:gd name="connsiteY43" fmla="*/ 60079 h 90025"/>
                <a:gd name="connsiteX44" fmla="*/ 30075 w 89864"/>
                <a:gd name="connsiteY44" fmla="*/ 45106 h 90025"/>
                <a:gd name="connsiteX45" fmla="*/ 45049 w 89864"/>
                <a:gd name="connsiteY45" fmla="*/ 30132 h 90025"/>
                <a:gd name="connsiteX46" fmla="*/ 60022 w 89864"/>
                <a:gd name="connsiteY46" fmla="*/ 45106 h 90025"/>
                <a:gd name="connsiteX47" fmla="*/ 45049 w 89864"/>
                <a:gd name="connsiteY47" fmla="*/ 60079 h 9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9864" h="90025">
                  <a:moveTo>
                    <a:pt x="89625" y="40019"/>
                  </a:moveTo>
                  <a:cubicBezTo>
                    <a:pt x="89454" y="38762"/>
                    <a:pt x="88026" y="37790"/>
                    <a:pt x="86711" y="37790"/>
                  </a:cubicBezTo>
                  <a:cubicBezTo>
                    <a:pt x="81282" y="37905"/>
                    <a:pt x="76710" y="33561"/>
                    <a:pt x="76596" y="28132"/>
                  </a:cubicBezTo>
                  <a:cubicBezTo>
                    <a:pt x="76538" y="25217"/>
                    <a:pt x="77738" y="22474"/>
                    <a:pt x="79910" y="20531"/>
                  </a:cubicBezTo>
                  <a:cubicBezTo>
                    <a:pt x="80882" y="19674"/>
                    <a:pt x="80996" y="18131"/>
                    <a:pt x="80196" y="17102"/>
                  </a:cubicBezTo>
                  <a:cubicBezTo>
                    <a:pt x="78081" y="14473"/>
                    <a:pt x="75681" y="12016"/>
                    <a:pt x="73052" y="9901"/>
                  </a:cubicBezTo>
                  <a:cubicBezTo>
                    <a:pt x="72023" y="9101"/>
                    <a:pt x="70537" y="9215"/>
                    <a:pt x="69623" y="10187"/>
                  </a:cubicBezTo>
                  <a:cubicBezTo>
                    <a:pt x="66765" y="13216"/>
                    <a:pt x="62308" y="14187"/>
                    <a:pt x="58422" y="12702"/>
                  </a:cubicBezTo>
                  <a:cubicBezTo>
                    <a:pt x="54536" y="11044"/>
                    <a:pt x="52135" y="7158"/>
                    <a:pt x="52364" y="2929"/>
                  </a:cubicBezTo>
                  <a:cubicBezTo>
                    <a:pt x="52421" y="1614"/>
                    <a:pt x="51449" y="472"/>
                    <a:pt x="50135" y="300"/>
                  </a:cubicBezTo>
                  <a:cubicBezTo>
                    <a:pt x="46763" y="-100"/>
                    <a:pt x="43391" y="-100"/>
                    <a:pt x="40019" y="300"/>
                  </a:cubicBezTo>
                  <a:cubicBezTo>
                    <a:pt x="38705" y="472"/>
                    <a:pt x="37733" y="1557"/>
                    <a:pt x="37790" y="2872"/>
                  </a:cubicBezTo>
                  <a:cubicBezTo>
                    <a:pt x="37962" y="7044"/>
                    <a:pt x="35504" y="10873"/>
                    <a:pt x="31619" y="12473"/>
                  </a:cubicBezTo>
                  <a:cubicBezTo>
                    <a:pt x="27732" y="13902"/>
                    <a:pt x="23389" y="12930"/>
                    <a:pt x="20474" y="9958"/>
                  </a:cubicBezTo>
                  <a:cubicBezTo>
                    <a:pt x="19617" y="8987"/>
                    <a:pt x="18131" y="8873"/>
                    <a:pt x="17102" y="9673"/>
                  </a:cubicBezTo>
                  <a:cubicBezTo>
                    <a:pt x="14416" y="11787"/>
                    <a:pt x="11959" y="14187"/>
                    <a:pt x="9844" y="16874"/>
                  </a:cubicBezTo>
                  <a:cubicBezTo>
                    <a:pt x="9044" y="17902"/>
                    <a:pt x="9158" y="19388"/>
                    <a:pt x="10130" y="20303"/>
                  </a:cubicBezTo>
                  <a:cubicBezTo>
                    <a:pt x="13273" y="23103"/>
                    <a:pt x="14302" y="27618"/>
                    <a:pt x="12644" y="31561"/>
                  </a:cubicBezTo>
                  <a:cubicBezTo>
                    <a:pt x="10873" y="35333"/>
                    <a:pt x="7044" y="37733"/>
                    <a:pt x="2872" y="37619"/>
                  </a:cubicBezTo>
                  <a:cubicBezTo>
                    <a:pt x="1557" y="37562"/>
                    <a:pt x="414" y="38533"/>
                    <a:pt x="300" y="39848"/>
                  </a:cubicBezTo>
                  <a:cubicBezTo>
                    <a:pt x="-100" y="43220"/>
                    <a:pt x="-100" y="46649"/>
                    <a:pt x="300" y="50078"/>
                  </a:cubicBezTo>
                  <a:cubicBezTo>
                    <a:pt x="414" y="51392"/>
                    <a:pt x="1957" y="52306"/>
                    <a:pt x="3215" y="52306"/>
                  </a:cubicBezTo>
                  <a:cubicBezTo>
                    <a:pt x="7272" y="52249"/>
                    <a:pt x="10930" y="54707"/>
                    <a:pt x="12473" y="58479"/>
                  </a:cubicBezTo>
                  <a:cubicBezTo>
                    <a:pt x="14016" y="62365"/>
                    <a:pt x="13044" y="66765"/>
                    <a:pt x="9958" y="69566"/>
                  </a:cubicBezTo>
                  <a:cubicBezTo>
                    <a:pt x="8987" y="70423"/>
                    <a:pt x="8873" y="71909"/>
                    <a:pt x="9673" y="72938"/>
                  </a:cubicBezTo>
                  <a:cubicBezTo>
                    <a:pt x="11787" y="75624"/>
                    <a:pt x="14130" y="78024"/>
                    <a:pt x="16759" y="80138"/>
                  </a:cubicBezTo>
                  <a:cubicBezTo>
                    <a:pt x="17788" y="80996"/>
                    <a:pt x="19274" y="80881"/>
                    <a:pt x="20188" y="79853"/>
                  </a:cubicBezTo>
                  <a:cubicBezTo>
                    <a:pt x="23046" y="76824"/>
                    <a:pt x="27503" y="75795"/>
                    <a:pt x="31390" y="77338"/>
                  </a:cubicBezTo>
                  <a:cubicBezTo>
                    <a:pt x="35276" y="78996"/>
                    <a:pt x="37676" y="82882"/>
                    <a:pt x="37447" y="87111"/>
                  </a:cubicBezTo>
                  <a:cubicBezTo>
                    <a:pt x="37391" y="88425"/>
                    <a:pt x="38362" y="89568"/>
                    <a:pt x="39676" y="89740"/>
                  </a:cubicBezTo>
                  <a:cubicBezTo>
                    <a:pt x="41391" y="89911"/>
                    <a:pt x="43106" y="90025"/>
                    <a:pt x="44877" y="90025"/>
                  </a:cubicBezTo>
                  <a:cubicBezTo>
                    <a:pt x="46535" y="90025"/>
                    <a:pt x="48191" y="89911"/>
                    <a:pt x="49792" y="89740"/>
                  </a:cubicBezTo>
                  <a:cubicBezTo>
                    <a:pt x="51106" y="89568"/>
                    <a:pt x="52078" y="88482"/>
                    <a:pt x="52021" y="87168"/>
                  </a:cubicBezTo>
                  <a:cubicBezTo>
                    <a:pt x="51849" y="82996"/>
                    <a:pt x="54307" y="79167"/>
                    <a:pt x="58136" y="77567"/>
                  </a:cubicBezTo>
                  <a:cubicBezTo>
                    <a:pt x="62022" y="76138"/>
                    <a:pt x="66365" y="77110"/>
                    <a:pt x="69223" y="80138"/>
                  </a:cubicBezTo>
                  <a:cubicBezTo>
                    <a:pt x="70080" y="81110"/>
                    <a:pt x="71566" y="81224"/>
                    <a:pt x="72595" y="80424"/>
                  </a:cubicBezTo>
                  <a:cubicBezTo>
                    <a:pt x="75281" y="78310"/>
                    <a:pt x="77738" y="75909"/>
                    <a:pt x="79853" y="73223"/>
                  </a:cubicBezTo>
                  <a:cubicBezTo>
                    <a:pt x="80710" y="72195"/>
                    <a:pt x="80596" y="70709"/>
                    <a:pt x="79567" y="69794"/>
                  </a:cubicBezTo>
                  <a:cubicBezTo>
                    <a:pt x="75452" y="66194"/>
                    <a:pt x="75052" y="59965"/>
                    <a:pt x="78710" y="55850"/>
                  </a:cubicBezTo>
                  <a:cubicBezTo>
                    <a:pt x="80596" y="53678"/>
                    <a:pt x="83396" y="52478"/>
                    <a:pt x="86254" y="52478"/>
                  </a:cubicBezTo>
                  <a:lnTo>
                    <a:pt x="86825" y="52478"/>
                  </a:lnTo>
                  <a:cubicBezTo>
                    <a:pt x="88140" y="52535"/>
                    <a:pt x="89283" y="51563"/>
                    <a:pt x="89454" y="50249"/>
                  </a:cubicBezTo>
                  <a:cubicBezTo>
                    <a:pt x="89968" y="46820"/>
                    <a:pt x="89968" y="43391"/>
                    <a:pt x="89625" y="40019"/>
                  </a:cubicBezTo>
                  <a:close/>
                  <a:moveTo>
                    <a:pt x="45049" y="60079"/>
                  </a:moveTo>
                  <a:cubicBezTo>
                    <a:pt x="36761" y="60079"/>
                    <a:pt x="30075" y="53392"/>
                    <a:pt x="30075" y="45106"/>
                  </a:cubicBezTo>
                  <a:cubicBezTo>
                    <a:pt x="30075" y="36819"/>
                    <a:pt x="36761" y="30132"/>
                    <a:pt x="45049" y="30132"/>
                  </a:cubicBezTo>
                  <a:cubicBezTo>
                    <a:pt x="53335" y="30132"/>
                    <a:pt x="60022" y="36819"/>
                    <a:pt x="60022" y="45106"/>
                  </a:cubicBezTo>
                  <a:cubicBezTo>
                    <a:pt x="60022" y="53335"/>
                    <a:pt x="53335" y="60079"/>
                    <a:pt x="45049" y="6007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752AE47-D4CC-F17E-6611-48026E1A2E0E}"/>
                </a:ext>
              </a:extLst>
            </p:cNvPr>
            <p:cNvSpPr/>
            <p:nvPr/>
          </p:nvSpPr>
          <p:spPr>
            <a:xfrm>
              <a:off x="7505604" y="2075745"/>
              <a:ext cx="14173" cy="14173"/>
            </a:xfrm>
            <a:custGeom>
              <a:avLst/>
              <a:gdLst>
                <a:gd name="connsiteX0" fmla="*/ 7087 w 14173"/>
                <a:gd name="connsiteY0" fmla="*/ 14173 h 14173"/>
                <a:gd name="connsiteX1" fmla="*/ 14173 w 14173"/>
                <a:gd name="connsiteY1" fmla="*/ 7087 h 14173"/>
                <a:gd name="connsiteX2" fmla="*/ 7087 w 14173"/>
                <a:gd name="connsiteY2" fmla="*/ 0 h 14173"/>
                <a:gd name="connsiteX3" fmla="*/ 0 w 14173"/>
                <a:gd name="connsiteY3" fmla="*/ 7087 h 14173"/>
                <a:gd name="connsiteX4" fmla="*/ 7087 w 14173"/>
                <a:gd name="connsiteY4" fmla="*/ 14173 h 1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" h="14173">
                  <a:moveTo>
                    <a:pt x="7087" y="14173"/>
                  </a:moveTo>
                  <a:cubicBezTo>
                    <a:pt x="11030" y="14173"/>
                    <a:pt x="14173" y="11001"/>
                    <a:pt x="14173" y="7087"/>
                  </a:cubicBezTo>
                  <a:cubicBezTo>
                    <a:pt x="14173" y="3172"/>
                    <a:pt x="11030" y="0"/>
                    <a:pt x="7087" y="0"/>
                  </a:cubicBezTo>
                  <a:cubicBezTo>
                    <a:pt x="3200" y="0"/>
                    <a:pt x="0" y="3172"/>
                    <a:pt x="0" y="7087"/>
                  </a:cubicBezTo>
                  <a:cubicBezTo>
                    <a:pt x="0" y="11001"/>
                    <a:pt x="3200" y="14173"/>
                    <a:pt x="7087" y="1417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98E08BEF-9515-09EF-3071-FAF3A869D100}"/>
                </a:ext>
              </a:extLst>
            </p:cNvPr>
            <p:cNvSpPr/>
            <p:nvPr/>
          </p:nvSpPr>
          <p:spPr>
            <a:xfrm>
              <a:off x="7505604" y="2048764"/>
              <a:ext cx="14173" cy="14173"/>
            </a:xfrm>
            <a:custGeom>
              <a:avLst/>
              <a:gdLst>
                <a:gd name="connsiteX0" fmla="*/ 7087 w 14173"/>
                <a:gd name="connsiteY0" fmla="*/ 14173 h 14173"/>
                <a:gd name="connsiteX1" fmla="*/ 14173 w 14173"/>
                <a:gd name="connsiteY1" fmla="*/ 7087 h 14173"/>
                <a:gd name="connsiteX2" fmla="*/ 7087 w 14173"/>
                <a:gd name="connsiteY2" fmla="*/ 0 h 14173"/>
                <a:gd name="connsiteX3" fmla="*/ 0 w 14173"/>
                <a:gd name="connsiteY3" fmla="*/ 7087 h 14173"/>
                <a:gd name="connsiteX4" fmla="*/ 7087 w 14173"/>
                <a:gd name="connsiteY4" fmla="*/ 14173 h 1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" h="14173">
                  <a:moveTo>
                    <a:pt x="7087" y="14173"/>
                  </a:moveTo>
                  <a:cubicBezTo>
                    <a:pt x="11030" y="14173"/>
                    <a:pt x="14173" y="11001"/>
                    <a:pt x="14173" y="7087"/>
                  </a:cubicBezTo>
                  <a:cubicBezTo>
                    <a:pt x="14173" y="3172"/>
                    <a:pt x="11030" y="0"/>
                    <a:pt x="7087" y="0"/>
                  </a:cubicBezTo>
                  <a:cubicBezTo>
                    <a:pt x="3200" y="0"/>
                    <a:pt x="0" y="3172"/>
                    <a:pt x="0" y="7087"/>
                  </a:cubicBezTo>
                  <a:cubicBezTo>
                    <a:pt x="0" y="11001"/>
                    <a:pt x="3200" y="14173"/>
                    <a:pt x="7087" y="1417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AFDCB366-E542-860C-09DB-996614DB0EE2}"/>
                </a:ext>
              </a:extLst>
            </p:cNvPr>
            <p:cNvSpPr/>
            <p:nvPr/>
          </p:nvSpPr>
          <p:spPr>
            <a:xfrm>
              <a:off x="7505604" y="2021795"/>
              <a:ext cx="14173" cy="14173"/>
            </a:xfrm>
            <a:custGeom>
              <a:avLst/>
              <a:gdLst>
                <a:gd name="connsiteX0" fmla="*/ 7087 w 14173"/>
                <a:gd name="connsiteY0" fmla="*/ 14173 h 14173"/>
                <a:gd name="connsiteX1" fmla="*/ 14173 w 14173"/>
                <a:gd name="connsiteY1" fmla="*/ 7087 h 14173"/>
                <a:gd name="connsiteX2" fmla="*/ 7087 w 14173"/>
                <a:gd name="connsiteY2" fmla="*/ 0 h 14173"/>
                <a:gd name="connsiteX3" fmla="*/ 0 w 14173"/>
                <a:gd name="connsiteY3" fmla="*/ 7087 h 14173"/>
                <a:gd name="connsiteX4" fmla="*/ 7087 w 14173"/>
                <a:gd name="connsiteY4" fmla="*/ 14173 h 1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73" h="14173">
                  <a:moveTo>
                    <a:pt x="7087" y="14173"/>
                  </a:moveTo>
                  <a:cubicBezTo>
                    <a:pt x="11030" y="14173"/>
                    <a:pt x="14173" y="10996"/>
                    <a:pt x="14173" y="7087"/>
                  </a:cubicBezTo>
                  <a:cubicBezTo>
                    <a:pt x="14173" y="3172"/>
                    <a:pt x="11030" y="0"/>
                    <a:pt x="7087" y="0"/>
                  </a:cubicBezTo>
                  <a:cubicBezTo>
                    <a:pt x="3200" y="0"/>
                    <a:pt x="0" y="3172"/>
                    <a:pt x="0" y="7087"/>
                  </a:cubicBezTo>
                  <a:cubicBezTo>
                    <a:pt x="0" y="10996"/>
                    <a:pt x="3200" y="14173"/>
                    <a:pt x="7087" y="14173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F9E9087-78F0-FB32-0177-04FDAEE8EB45}"/>
                </a:ext>
              </a:extLst>
            </p:cNvPr>
            <p:cNvSpPr/>
            <p:nvPr/>
          </p:nvSpPr>
          <p:spPr>
            <a:xfrm>
              <a:off x="5578506" y="2963747"/>
              <a:ext cx="647966" cy="222542"/>
            </a:xfrm>
            <a:custGeom>
              <a:avLst/>
              <a:gdLst>
                <a:gd name="connsiteX0" fmla="*/ 632651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1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1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1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1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1" y="22254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84855695-87E3-75E0-B850-0FA823C64252}"/>
                </a:ext>
              </a:extLst>
            </p:cNvPr>
            <p:cNvSpPr/>
            <p:nvPr/>
          </p:nvSpPr>
          <p:spPr>
            <a:xfrm>
              <a:off x="5578506" y="2963747"/>
              <a:ext cx="647966" cy="222542"/>
            </a:xfrm>
            <a:custGeom>
              <a:avLst/>
              <a:gdLst>
                <a:gd name="connsiteX0" fmla="*/ 632651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1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1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1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1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1" y="2225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F7BA090-C73A-B410-C98C-35406FE8888D}"/>
                </a:ext>
              </a:extLst>
            </p:cNvPr>
            <p:cNvSpPr/>
            <p:nvPr/>
          </p:nvSpPr>
          <p:spPr>
            <a:xfrm>
              <a:off x="5638114" y="2999694"/>
              <a:ext cx="478516" cy="26632"/>
            </a:xfrm>
            <a:custGeom>
              <a:avLst/>
              <a:gdLst>
                <a:gd name="connsiteX0" fmla="*/ 465201 w 478516"/>
                <a:gd name="connsiteY0" fmla="*/ 26632 h 26632"/>
                <a:gd name="connsiteX1" fmla="*/ 13316 w 478516"/>
                <a:gd name="connsiteY1" fmla="*/ 26632 h 26632"/>
                <a:gd name="connsiteX2" fmla="*/ 0 w 478516"/>
                <a:gd name="connsiteY2" fmla="*/ 13316 h 26632"/>
                <a:gd name="connsiteX3" fmla="*/ 13316 w 478516"/>
                <a:gd name="connsiteY3" fmla="*/ 0 h 26632"/>
                <a:gd name="connsiteX4" fmla="*/ 465201 w 478516"/>
                <a:gd name="connsiteY4" fmla="*/ 0 h 26632"/>
                <a:gd name="connsiteX5" fmla="*/ 478517 w 478516"/>
                <a:gd name="connsiteY5" fmla="*/ 13316 h 26632"/>
                <a:gd name="connsiteX6" fmla="*/ 465201 w 478516"/>
                <a:gd name="connsiteY6" fmla="*/ 26632 h 2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516" h="26632">
                  <a:moveTo>
                    <a:pt x="465201" y="26632"/>
                  </a:moveTo>
                  <a:lnTo>
                    <a:pt x="13316" y="26632"/>
                  </a:lnTo>
                  <a:cubicBezTo>
                    <a:pt x="6001" y="26632"/>
                    <a:pt x="0" y="20688"/>
                    <a:pt x="0" y="13316"/>
                  </a:cubicBezTo>
                  <a:cubicBezTo>
                    <a:pt x="0" y="6001"/>
                    <a:pt x="5943" y="0"/>
                    <a:pt x="13316" y="0"/>
                  </a:cubicBezTo>
                  <a:lnTo>
                    <a:pt x="465201" y="0"/>
                  </a:lnTo>
                  <a:cubicBezTo>
                    <a:pt x="472516" y="0"/>
                    <a:pt x="478517" y="5944"/>
                    <a:pt x="478517" y="13316"/>
                  </a:cubicBezTo>
                  <a:cubicBezTo>
                    <a:pt x="478403" y="20688"/>
                    <a:pt x="472516" y="26632"/>
                    <a:pt x="465201" y="2663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EB89439D-0122-58FB-7BB8-7821657E606E}"/>
                </a:ext>
              </a:extLst>
            </p:cNvPr>
            <p:cNvSpPr/>
            <p:nvPr/>
          </p:nvSpPr>
          <p:spPr>
            <a:xfrm>
              <a:off x="5638171" y="3081648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2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2 h 68637"/>
                <a:gd name="connsiteX4" fmla="*/ 18802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2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2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2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2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D9E3DF16-0CB5-1554-14EB-27E324CBE9FD}"/>
                </a:ext>
              </a:extLst>
            </p:cNvPr>
            <p:cNvSpPr/>
            <p:nvPr/>
          </p:nvSpPr>
          <p:spPr>
            <a:xfrm>
              <a:off x="5638114" y="2999694"/>
              <a:ext cx="478516" cy="26632"/>
            </a:xfrm>
            <a:custGeom>
              <a:avLst/>
              <a:gdLst>
                <a:gd name="connsiteX0" fmla="*/ 465201 w 478516"/>
                <a:gd name="connsiteY0" fmla="*/ 26632 h 26632"/>
                <a:gd name="connsiteX1" fmla="*/ 13316 w 478516"/>
                <a:gd name="connsiteY1" fmla="*/ 26632 h 26632"/>
                <a:gd name="connsiteX2" fmla="*/ 0 w 478516"/>
                <a:gd name="connsiteY2" fmla="*/ 13316 h 26632"/>
                <a:gd name="connsiteX3" fmla="*/ 13316 w 478516"/>
                <a:gd name="connsiteY3" fmla="*/ 0 h 26632"/>
                <a:gd name="connsiteX4" fmla="*/ 465201 w 478516"/>
                <a:gd name="connsiteY4" fmla="*/ 0 h 26632"/>
                <a:gd name="connsiteX5" fmla="*/ 478517 w 478516"/>
                <a:gd name="connsiteY5" fmla="*/ 13316 h 26632"/>
                <a:gd name="connsiteX6" fmla="*/ 465201 w 478516"/>
                <a:gd name="connsiteY6" fmla="*/ 26632 h 2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516" h="26632">
                  <a:moveTo>
                    <a:pt x="465201" y="26632"/>
                  </a:moveTo>
                  <a:lnTo>
                    <a:pt x="13316" y="26632"/>
                  </a:lnTo>
                  <a:cubicBezTo>
                    <a:pt x="6001" y="26632"/>
                    <a:pt x="0" y="20688"/>
                    <a:pt x="0" y="13316"/>
                  </a:cubicBezTo>
                  <a:cubicBezTo>
                    <a:pt x="0" y="6001"/>
                    <a:pt x="5943" y="0"/>
                    <a:pt x="13316" y="0"/>
                  </a:cubicBezTo>
                  <a:lnTo>
                    <a:pt x="465201" y="0"/>
                  </a:lnTo>
                  <a:cubicBezTo>
                    <a:pt x="472516" y="0"/>
                    <a:pt x="478517" y="5944"/>
                    <a:pt x="478517" y="13316"/>
                  </a:cubicBezTo>
                  <a:cubicBezTo>
                    <a:pt x="478403" y="20688"/>
                    <a:pt x="472516" y="26632"/>
                    <a:pt x="465201" y="2663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0260616C-11A0-8C4D-F735-CB7AF72E8240}"/>
                </a:ext>
              </a:extLst>
            </p:cNvPr>
            <p:cNvSpPr/>
            <p:nvPr/>
          </p:nvSpPr>
          <p:spPr>
            <a:xfrm>
              <a:off x="5638177" y="3081648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3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2 h 68637"/>
                <a:gd name="connsiteX4" fmla="*/ 18803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2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2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78076FD-5D3D-E08D-DF3F-B577AC54773D}"/>
                </a:ext>
              </a:extLst>
            </p:cNvPr>
            <p:cNvSpPr/>
            <p:nvPr/>
          </p:nvSpPr>
          <p:spPr>
            <a:xfrm>
              <a:off x="5638177" y="3081648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3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2 h 68637"/>
                <a:gd name="connsiteX4" fmla="*/ 18803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2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2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8B28F197-C0B2-FD2E-8BCA-DBCB765673FA}"/>
                </a:ext>
              </a:extLst>
            </p:cNvPr>
            <p:cNvSpPr/>
            <p:nvPr/>
          </p:nvSpPr>
          <p:spPr>
            <a:xfrm>
              <a:off x="5638177" y="3081648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3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2 h 68637"/>
                <a:gd name="connsiteX4" fmla="*/ 18803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2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2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A7C03A5-4508-2239-FC5D-D5D3B174B7B5}"/>
                </a:ext>
              </a:extLst>
            </p:cNvPr>
            <p:cNvSpPr/>
            <p:nvPr/>
          </p:nvSpPr>
          <p:spPr>
            <a:xfrm>
              <a:off x="5068157" y="2659532"/>
              <a:ext cx="647966" cy="222542"/>
            </a:xfrm>
            <a:custGeom>
              <a:avLst/>
              <a:gdLst>
                <a:gd name="connsiteX0" fmla="*/ 632650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0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0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0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0" y="22254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14D1422-45D5-754E-B6BA-D63EB7EAD9F2}"/>
                </a:ext>
              </a:extLst>
            </p:cNvPr>
            <p:cNvSpPr/>
            <p:nvPr/>
          </p:nvSpPr>
          <p:spPr>
            <a:xfrm>
              <a:off x="5068157" y="2659532"/>
              <a:ext cx="647966" cy="222542"/>
            </a:xfrm>
            <a:custGeom>
              <a:avLst/>
              <a:gdLst>
                <a:gd name="connsiteX0" fmla="*/ 632650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0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0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0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0" y="22254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16CDA35-5597-966F-9EB2-C1EF1A1BDDD4}"/>
                </a:ext>
              </a:extLst>
            </p:cNvPr>
            <p:cNvSpPr/>
            <p:nvPr/>
          </p:nvSpPr>
          <p:spPr>
            <a:xfrm>
              <a:off x="5068157" y="3571994"/>
              <a:ext cx="647966" cy="222593"/>
            </a:xfrm>
            <a:custGeom>
              <a:avLst/>
              <a:gdLst>
                <a:gd name="connsiteX0" fmla="*/ 632650 w 647966"/>
                <a:gd name="connsiteY0" fmla="*/ 222593 h 222593"/>
                <a:gd name="connsiteX1" fmla="*/ 15316 w 647966"/>
                <a:gd name="connsiteY1" fmla="*/ 222593 h 222593"/>
                <a:gd name="connsiteX2" fmla="*/ 0 w 647966"/>
                <a:gd name="connsiteY2" fmla="*/ 207277 h 222593"/>
                <a:gd name="connsiteX3" fmla="*/ 0 w 647966"/>
                <a:gd name="connsiteY3" fmla="*/ 15316 h 222593"/>
                <a:gd name="connsiteX4" fmla="*/ 15316 w 647966"/>
                <a:gd name="connsiteY4" fmla="*/ 0 h 222593"/>
                <a:gd name="connsiteX5" fmla="*/ 632650 w 647966"/>
                <a:gd name="connsiteY5" fmla="*/ 0 h 222593"/>
                <a:gd name="connsiteX6" fmla="*/ 647967 w 647966"/>
                <a:gd name="connsiteY6" fmla="*/ 15316 h 222593"/>
                <a:gd name="connsiteX7" fmla="*/ 647967 w 647966"/>
                <a:gd name="connsiteY7" fmla="*/ 207226 h 222593"/>
                <a:gd name="connsiteX8" fmla="*/ 632650 w 647966"/>
                <a:gd name="connsiteY8" fmla="*/ 222593 h 22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93">
                  <a:moveTo>
                    <a:pt x="632650" y="222593"/>
                  </a:moveTo>
                  <a:lnTo>
                    <a:pt x="15316" y="222593"/>
                  </a:lnTo>
                  <a:cubicBezTo>
                    <a:pt x="6858" y="222593"/>
                    <a:pt x="0" y="215736"/>
                    <a:pt x="0" y="207277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741"/>
                    <a:pt x="641109" y="222593"/>
                    <a:pt x="632650" y="222593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D333CD37-378B-89C3-F968-187B91579B3A}"/>
                </a:ext>
              </a:extLst>
            </p:cNvPr>
            <p:cNvSpPr/>
            <p:nvPr/>
          </p:nvSpPr>
          <p:spPr>
            <a:xfrm>
              <a:off x="5068157" y="3571994"/>
              <a:ext cx="647966" cy="222593"/>
            </a:xfrm>
            <a:custGeom>
              <a:avLst/>
              <a:gdLst>
                <a:gd name="connsiteX0" fmla="*/ 632650 w 647966"/>
                <a:gd name="connsiteY0" fmla="*/ 222593 h 222593"/>
                <a:gd name="connsiteX1" fmla="*/ 15316 w 647966"/>
                <a:gd name="connsiteY1" fmla="*/ 222593 h 222593"/>
                <a:gd name="connsiteX2" fmla="*/ 0 w 647966"/>
                <a:gd name="connsiteY2" fmla="*/ 207277 h 222593"/>
                <a:gd name="connsiteX3" fmla="*/ 0 w 647966"/>
                <a:gd name="connsiteY3" fmla="*/ 15316 h 222593"/>
                <a:gd name="connsiteX4" fmla="*/ 15316 w 647966"/>
                <a:gd name="connsiteY4" fmla="*/ 0 h 222593"/>
                <a:gd name="connsiteX5" fmla="*/ 632650 w 647966"/>
                <a:gd name="connsiteY5" fmla="*/ 0 h 222593"/>
                <a:gd name="connsiteX6" fmla="*/ 647967 w 647966"/>
                <a:gd name="connsiteY6" fmla="*/ 15316 h 222593"/>
                <a:gd name="connsiteX7" fmla="*/ 647967 w 647966"/>
                <a:gd name="connsiteY7" fmla="*/ 207226 h 222593"/>
                <a:gd name="connsiteX8" fmla="*/ 632650 w 647966"/>
                <a:gd name="connsiteY8" fmla="*/ 222593 h 22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93">
                  <a:moveTo>
                    <a:pt x="632650" y="222593"/>
                  </a:moveTo>
                  <a:lnTo>
                    <a:pt x="15316" y="222593"/>
                  </a:lnTo>
                  <a:cubicBezTo>
                    <a:pt x="6858" y="222593"/>
                    <a:pt x="0" y="215736"/>
                    <a:pt x="0" y="207277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741"/>
                    <a:pt x="641109" y="222593"/>
                    <a:pt x="632650" y="222593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5E442406-38EF-FED1-88A2-80F31044EECD}"/>
                </a:ext>
              </a:extLst>
            </p:cNvPr>
            <p:cNvSpPr/>
            <p:nvPr/>
          </p:nvSpPr>
          <p:spPr>
            <a:xfrm>
              <a:off x="5127707" y="3607993"/>
              <a:ext cx="478516" cy="26631"/>
            </a:xfrm>
            <a:custGeom>
              <a:avLst/>
              <a:gdLst>
                <a:gd name="connsiteX0" fmla="*/ 465201 w 478516"/>
                <a:gd name="connsiteY0" fmla="*/ 26632 h 26631"/>
                <a:gd name="connsiteX1" fmla="*/ 13316 w 478516"/>
                <a:gd name="connsiteY1" fmla="*/ 26632 h 26631"/>
                <a:gd name="connsiteX2" fmla="*/ 0 w 478516"/>
                <a:gd name="connsiteY2" fmla="*/ 13316 h 26631"/>
                <a:gd name="connsiteX3" fmla="*/ 13316 w 478516"/>
                <a:gd name="connsiteY3" fmla="*/ 0 h 26631"/>
                <a:gd name="connsiteX4" fmla="*/ 465201 w 478516"/>
                <a:gd name="connsiteY4" fmla="*/ 0 h 26631"/>
                <a:gd name="connsiteX5" fmla="*/ 478517 w 478516"/>
                <a:gd name="connsiteY5" fmla="*/ 13316 h 26631"/>
                <a:gd name="connsiteX6" fmla="*/ 465201 w 478516"/>
                <a:gd name="connsiteY6" fmla="*/ 26632 h 2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516" h="26631">
                  <a:moveTo>
                    <a:pt x="465201" y="26632"/>
                  </a:moveTo>
                  <a:lnTo>
                    <a:pt x="13316" y="26632"/>
                  </a:lnTo>
                  <a:cubicBezTo>
                    <a:pt x="6001" y="26632"/>
                    <a:pt x="0" y="20688"/>
                    <a:pt x="0" y="13316"/>
                  </a:cubicBezTo>
                  <a:cubicBezTo>
                    <a:pt x="0" y="6001"/>
                    <a:pt x="5943" y="0"/>
                    <a:pt x="13316" y="0"/>
                  </a:cubicBezTo>
                  <a:lnTo>
                    <a:pt x="465201" y="0"/>
                  </a:lnTo>
                  <a:cubicBezTo>
                    <a:pt x="472516" y="0"/>
                    <a:pt x="478517" y="5943"/>
                    <a:pt x="478517" y="13316"/>
                  </a:cubicBezTo>
                  <a:cubicBezTo>
                    <a:pt x="478460" y="20631"/>
                    <a:pt x="472573" y="26632"/>
                    <a:pt x="465201" y="2663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3AC5703-97F6-3102-9650-AF487B952DE6}"/>
                </a:ext>
              </a:extLst>
            </p:cNvPr>
            <p:cNvSpPr/>
            <p:nvPr/>
          </p:nvSpPr>
          <p:spPr>
            <a:xfrm>
              <a:off x="5068157" y="3269665"/>
              <a:ext cx="647966" cy="222542"/>
            </a:xfrm>
            <a:custGeom>
              <a:avLst/>
              <a:gdLst>
                <a:gd name="connsiteX0" fmla="*/ 632650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0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0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0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0" y="222542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F0B44E67-3C56-63E3-589F-D584A94DA2C8}"/>
                </a:ext>
              </a:extLst>
            </p:cNvPr>
            <p:cNvSpPr/>
            <p:nvPr/>
          </p:nvSpPr>
          <p:spPr>
            <a:xfrm>
              <a:off x="5068157" y="3269665"/>
              <a:ext cx="647966" cy="222542"/>
            </a:xfrm>
            <a:custGeom>
              <a:avLst/>
              <a:gdLst>
                <a:gd name="connsiteX0" fmla="*/ 632650 w 647966"/>
                <a:gd name="connsiteY0" fmla="*/ 222542 h 222542"/>
                <a:gd name="connsiteX1" fmla="*/ 15316 w 647966"/>
                <a:gd name="connsiteY1" fmla="*/ 222542 h 222542"/>
                <a:gd name="connsiteX2" fmla="*/ 0 w 647966"/>
                <a:gd name="connsiteY2" fmla="*/ 207226 h 222542"/>
                <a:gd name="connsiteX3" fmla="*/ 0 w 647966"/>
                <a:gd name="connsiteY3" fmla="*/ 15316 h 222542"/>
                <a:gd name="connsiteX4" fmla="*/ 15316 w 647966"/>
                <a:gd name="connsiteY4" fmla="*/ 0 h 222542"/>
                <a:gd name="connsiteX5" fmla="*/ 632650 w 647966"/>
                <a:gd name="connsiteY5" fmla="*/ 0 h 222542"/>
                <a:gd name="connsiteX6" fmla="*/ 647967 w 647966"/>
                <a:gd name="connsiteY6" fmla="*/ 15316 h 222542"/>
                <a:gd name="connsiteX7" fmla="*/ 647967 w 647966"/>
                <a:gd name="connsiteY7" fmla="*/ 207226 h 222542"/>
                <a:gd name="connsiteX8" fmla="*/ 632650 w 647966"/>
                <a:gd name="connsiteY8" fmla="*/ 222542 h 222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7966" h="222542">
                  <a:moveTo>
                    <a:pt x="632650" y="222542"/>
                  </a:moveTo>
                  <a:lnTo>
                    <a:pt x="15316" y="222542"/>
                  </a:lnTo>
                  <a:cubicBezTo>
                    <a:pt x="6858" y="222542"/>
                    <a:pt x="0" y="215684"/>
                    <a:pt x="0" y="207226"/>
                  </a:cubicBezTo>
                  <a:lnTo>
                    <a:pt x="0" y="15316"/>
                  </a:lnTo>
                  <a:cubicBezTo>
                    <a:pt x="0" y="6858"/>
                    <a:pt x="6858" y="0"/>
                    <a:pt x="15316" y="0"/>
                  </a:cubicBezTo>
                  <a:lnTo>
                    <a:pt x="632650" y="0"/>
                  </a:lnTo>
                  <a:cubicBezTo>
                    <a:pt x="641109" y="0"/>
                    <a:pt x="647967" y="6858"/>
                    <a:pt x="647967" y="15316"/>
                  </a:cubicBezTo>
                  <a:lnTo>
                    <a:pt x="647967" y="207226"/>
                  </a:lnTo>
                  <a:cubicBezTo>
                    <a:pt x="647967" y="215684"/>
                    <a:pt x="641109" y="222542"/>
                    <a:pt x="632650" y="22254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40686EB9-A46E-ED0C-1ED8-C453887FDB09}"/>
                </a:ext>
              </a:extLst>
            </p:cNvPr>
            <p:cNvSpPr/>
            <p:nvPr/>
          </p:nvSpPr>
          <p:spPr>
            <a:xfrm>
              <a:off x="5111819" y="3320186"/>
              <a:ext cx="42519" cy="42519"/>
            </a:xfrm>
            <a:custGeom>
              <a:avLst/>
              <a:gdLst>
                <a:gd name="connsiteX0" fmla="*/ 32233 w 42519"/>
                <a:gd name="connsiteY0" fmla="*/ 42520 h 42519"/>
                <a:gd name="connsiteX1" fmla="*/ 10287 w 42519"/>
                <a:gd name="connsiteY1" fmla="*/ 42520 h 42519"/>
                <a:gd name="connsiteX2" fmla="*/ 0 w 42519"/>
                <a:gd name="connsiteY2" fmla="*/ 32232 h 42519"/>
                <a:gd name="connsiteX3" fmla="*/ 0 w 42519"/>
                <a:gd name="connsiteY3" fmla="*/ 10287 h 42519"/>
                <a:gd name="connsiteX4" fmla="*/ 10287 w 42519"/>
                <a:gd name="connsiteY4" fmla="*/ 0 h 42519"/>
                <a:gd name="connsiteX5" fmla="*/ 32233 w 42519"/>
                <a:gd name="connsiteY5" fmla="*/ 0 h 42519"/>
                <a:gd name="connsiteX6" fmla="*/ 42520 w 42519"/>
                <a:gd name="connsiteY6" fmla="*/ 10287 h 42519"/>
                <a:gd name="connsiteX7" fmla="*/ 42520 w 42519"/>
                <a:gd name="connsiteY7" fmla="*/ 32232 h 42519"/>
                <a:gd name="connsiteX8" fmla="*/ 32233 w 42519"/>
                <a:gd name="connsiteY8" fmla="*/ 42520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19" h="42519">
                  <a:moveTo>
                    <a:pt x="32233" y="42520"/>
                  </a:moveTo>
                  <a:lnTo>
                    <a:pt x="10287" y="42520"/>
                  </a:lnTo>
                  <a:cubicBezTo>
                    <a:pt x="4629" y="42520"/>
                    <a:pt x="0" y="37947"/>
                    <a:pt x="0" y="32232"/>
                  </a:cubicBezTo>
                  <a:lnTo>
                    <a:pt x="0" y="10287"/>
                  </a:lnTo>
                  <a:cubicBezTo>
                    <a:pt x="0" y="4629"/>
                    <a:pt x="4572" y="0"/>
                    <a:pt x="10287" y="0"/>
                  </a:cubicBezTo>
                  <a:lnTo>
                    <a:pt x="32233" y="0"/>
                  </a:lnTo>
                  <a:cubicBezTo>
                    <a:pt x="37890" y="0"/>
                    <a:pt x="42520" y="4572"/>
                    <a:pt x="42520" y="10287"/>
                  </a:cubicBezTo>
                  <a:lnTo>
                    <a:pt x="42520" y="32232"/>
                  </a:lnTo>
                  <a:cubicBezTo>
                    <a:pt x="42520" y="37890"/>
                    <a:pt x="37890" y="42520"/>
                    <a:pt x="32233" y="42520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1B0E9678-1640-34B6-C97E-4F58CE4202E5}"/>
                </a:ext>
              </a:extLst>
            </p:cNvPr>
            <p:cNvSpPr/>
            <p:nvPr/>
          </p:nvSpPr>
          <p:spPr>
            <a:xfrm>
              <a:off x="5111819" y="3320186"/>
              <a:ext cx="42519" cy="42519"/>
            </a:xfrm>
            <a:custGeom>
              <a:avLst/>
              <a:gdLst>
                <a:gd name="connsiteX0" fmla="*/ 32233 w 42519"/>
                <a:gd name="connsiteY0" fmla="*/ 42520 h 42519"/>
                <a:gd name="connsiteX1" fmla="*/ 10287 w 42519"/>
                <a:gd name="connsiteY1" fmla="*/ 42520 h 42519"/>
                <a:gd name="connsiteX2" fmla="*/ 0 w 42519"/>
                <a:gd name="connsiteY2" fmla="*/ 32232 h 42519"/>
                <a:gd name="connsiteX3" fmla="*/ 0 w 42519"/>
                <a:gd name="connsiteY3" fmla="*/ 10287 h 42519"/>
                <a:gd name="connsiteX4" fmla="*/ 10287 w 42519"/>
                <a:gd name="connsiteY4" fmla="*/ 0 h 42519"/>
                <a:gd name="connsiteX5" fmla="*/ 32233 w 42519"/>
                <a:gd name="connsiteY5" fmla="*/ 0 h 42519"/>
                <a:gd name="connsiteX6" fmla="*/ 42520 w 42519"/>
                <a:gd name="connsiteY6" fmla="*/ 10287 h 42519"/>
                <a:gd name="connsiteX7" fmla="*/ 42520 w 42519"/>
                <a:gd name="connsiteY7" fmla="*/ 32232 h 42519"/>
                <a:gd name="connsiteX8" fmla="*/ 32233 w 42519"/>
                <a:gd name="connsiteY8" fmla="*/ 42520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19" h="42519">
                  <a:moveTo>
                    <a:pt x="32233" y="42520"/>
                  </a:moveTo>
                  <a:lnTo>
                    <a:pt x="10287" y="42520"/>
                  </a:lnTo>
                  <a:cubicBezTo>
                    <a:pt x="4629" y="42520"/>
                    <a:pt x="0" y="37947"/>
                    <a:pt x="0" y="32232"/>
                  </a:cubicBezTo>
                  <a:lnTo>
                    <a:pt x="0" y="10287"/>
                  </a:lnTo>
                  <a:cubicBezTo>
                    <a:pt x="0" y="4629"/>
                    <a:pt x="4572" y="0"/>
                    <a:pt x="10287" y="0"/>
                  </a:cubicBezTo>
                  <a:lnTo>
                    <a:pt x="32233" y="0"/>
                  </a:lnTo>
                  <a:cubicBezTo>
                    <a:pt x="37890" y="0"/>
                    <a:pt x="42520" y="4572"/>
                    <a:pt x="42520" y="10287"/>
                  </a:cubicBezTo>
                  <a:lnTo>
                    <a:pt x="42520" y="32232"/>
                  </a:lnTo>
                  <a:cubicBezTo>
                    <a:pt x="42520" y="37890"/>
                    <a:pt x="37890" y="42520"/>
                    <a:pt x="32233" y="42520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C6C52F1-564C-92D3-1B0B-9F6819F96B54}"/>
                </a:ext>
              </a:extLst>
            </p:cNvPr>
            <p:cNvSpPr/>
            <p:nvPr/>
          </p:nvSpPr>
          <p:spPr>
            <a:xfrm>
              <a:off x="5111819" y="3399167"/>
              <a:ext cx="42519" cy="42519"/>
            </a:xfrm>
            <a:custGeom>
              <a:avLst/>
              <a:gdLst>
                <a:gd name="connsiteX0" fmla="*/ 32233 w 42519"/>
                <a:gd name="connsiteY0" fmla="*/ 42519 h 42519"/>
                <a:gd name="connsiteX1" fmla="*/ 10287 w 42519"/>
                <a:gd name="connsiteY1" fmla="*/ 42519 h 42519"/>
                <a:gd name="connsiteX2" fmla="*/ 0 w 42519"/>
                <a:gd name="connsiteY2" fmla="*/ 32232 h 42519"/>
                <a:gd name="connsiteX3" fmla="*/ 0 w 42519"/>
                <a:gd name="connsiteY3" fmla="*/ 10287 h 42519"/>
                <a:gd name="connsiteX4" fmla="*/ 10287 w 42519"/>
                <a:gd name="connsiteY4" fmla="*/ 0 h 42519"/>
                <a:gd name="connsiteX5" fmla="*/ 32233 w 42519"/>
                <a:gd name="connsiteY5" fmla="*/ 0 h 42519"/>
                <a:gd name="connsiteX6" fmla="*/ 42520 w 42519"/>
                <a:gd name="connsiteY6" fmla="*/ 10287 h 42519"/>
                <a:gd name="connsiteX7" fmla="*/ 42520 w 42519"/>
                <a:gd name="connsiteY7" fmla="*/ 32232 h 42519"/>
                <a:gd name="connsiteX8" fmla="*/ 32233 w 42519"/>
                <a:gd name="connsiteY8" fmla="*/ 42519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19" h="42519">
                  <a:moveTo>
                    <a:pt x="32233" y="42519"/>
                  </a:moveTo>
                  <a:lnTo>
                    <a:pt x="10287" y="42519"/>
                  </a:lnTo>
                  <a:cubicBezTo>
                    <a:pt x="4629" y="42519"/>
                    <a:pt x="0" y="37947"/>
                    <a:pt x="0" y="32232"/>
                  </a:cubicBezTo>
                  <a:lnTo>
                    <a:pt x="0" y="10287"/>
                  </a:lnTo>
                  <a:cubicBezTo>
                    <a:pt x="0" y="4629"/>
                    <a:pt x="4572" y="0"/>
                    <a:pt x="10287" y="0"/>
                  </a:cubicBezTo>
                  <a:lnTo>
                    <a:pt x="32233" y="0"/>
                  </a:lnTo>
                  <a:cubicBezTo>
                    <a:pt x="37890" y="0"/>
                    <a:pt x="42520" y="4572"/>
                    <a:pt x="42520" y="10287"/>
                  </a:cubicBezTo>
                  <a:lnTo>
                    <a:pt x="42520" y="32232"/>
                  </a:lnTo>
                  <a:cubicBezTo>
                    <a:pt x="42520" y="37947"/>
                    <a:pt x="37890" y="42519"/>
                    <a:pt x="32233" y="42519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728B487-5C80-76C6-BC4A-64D2C80D392C}"/>
                </a:ext>
              </a:extLst>
            </p:cNvPr>
            <p:cNvSpPr/>
            <p:nvPr/>
          </p:nvSpPr>
          <p:spPr>
            <a:xfrm>
              <a:off x="5184629" y="3331044"/>
              <a:ext cx="316096" cy="20688"/>
            </a:xfrm>
            <a:custGeom>
              <a:avLst/>
              <a:gdLst>
                <a:gd name="connsiteX0" fmla="*/ 305753 w 316096"/>
                <a:gd name="connsiteY0" fmla="*/ 20688 h 20688"/>
                <a:gd name="connsiteX1" fmla="*/ 10344 w 316096"/>
                <a:gd name="connsiteY1" fmla="*/ 20688 h 20688"/>
                <a:gd name="connsiteX2" fmla="*/ 0 w 316096"/>
                <a:gd name="connsiteY2" fmla="*/ 10344 h 20688"/>
                <a:gd name="connsiteX3" fmla="*/ 10344 w 316096"/>
                <a:gd name="connsiteY3" fmla="*/ 0 h 20688"/>
                <a:gd name="connsiteX4" fmla="*/ 305753 w 316096"/>
                <a:gd name="connsiteY4" fmla="*/ 0 h 20688"/>
                <a:gd name="connsiteX5" fmla="*/ 316097 w 316096"/>
                <a:gd name="connsiteY5" fmla="*/ 10344 h 20688"/>
                <a:gd name="connsiteX6" fmla="*/ 305753 w 316096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096" h="20688">
                  <a:moveTo>
                    <a:pt x="305753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305753" y="0"/>
                  </a:lnTo>
                  <a:cubicBezTo>
                    <a:pt x="311468" y="0"/>
                    <a:pt x="316097" y="4629"/>
                    <a:pt x="316097" y="10344"/>
                  </a:cubicBezTo>
                  <a:cubicBezTo>
                    <a:pt x="316097" y="16059"/>
                    <a:pt x="311468" y="20688"/>
                    <a:pt x="305753" y="2068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830E2BB-6FF6-AF2B-03F7-2825C5AB8F2F}"/>
                </a:ext>
              </a:extLst>
            </p:cNvPr>
            <p:cNvSpPr/>
            <p:nvPr/>
          </p:nvSpPr>
          <p:spPr>
            <a:xfrm>
              <a:off x="5184629" y="3410083"/>
              <a:ext cx="316096" cy="20688"/>
            </a:xfrm>
            <a:custGeom>
              <a:avLst/>
              <a:gdLst>
                <a:gd name="connsiteX0" fmla="*/ 305753 w 316096"/>
                <a:gd name="connsiteY0" fmla="*/ 20688 h 20688"/>
                <a:gd name="connsiteX1" fmla="*/ 10344 w 316096"/>
                <a:gd name="connsiteY1" fmla="*/ 20688 h 20688"/>
                <a:gd name="connsiteX2" fmla="*/ 0 w 316096"/>
                <a:gd name="connsiteY2" fmla="*/ 10344 h 20688"/>
                <a:gd name="connsiteX3" fmla="*/ 10344 w 316096"/>
                <a:gd name="connsiteY3" fmla="*/ 0 h 20688"/>
                <a:gd name="connsiteX4" fmla="*/ 305753 w 316096"/>
                <a:gd name="connsiteY4" fmla="*/ 0 h 20688"/>
                <a:gd name="connsiteX5" fmla="*/ 316097 w 316096"/>
                <a:gd name="connsiteY5" fmla="*/ 10344 h 20688"/>
                <a:gd name="connsiteX6" fmla="*/ 305753 w 316096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096" h="20688">
                  <a:moveTo>
                    <a:pt x="305753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305753" y="0"/>
                  </a:lnTo>
                  <a:cubicBezTo>
                    <a:pt x="311468" y="0"/>
                    <a:pt x="316097" y="4629"/>
                    <a:pt x="316097" y="10344"/>
                  </a:cubicBezTo>
                  <a:cubicBezTo>
                    <a:pt x="316097" y="16059"/>
                    <a:pt x="311468" y="20688"/>
                    <a:pt x="305753" y="2068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A685C30-A22D-3383-EF2E-ABABE0D18DC4}"/>
                </a:ext>
              </a:extLst>
            </p:cNvPr>
            <p:cNvSpPr/>
            <p:nvPr/>
          </p:nvSpPr>
          <p:spPr>
            <a:xfrm>
              <a:off x="5184629" y="3331044"/>
              <a:ext cx="316096" cy="20688"/>
            </a:xfrm>
            <a:custGeom>
              <a:avLst/>
              <a:gdLst>
                <a:gd name="connsiteX0" fmla="*/ 305753 w 316096"/>
                <a:gd name="connsiteY0" fmla="*/ 20688 h 20688"/>
                <a:gd name="connsiteX1" fmla="*/ 10344 w 316096"/>
                <a:gd name="connsiteY1" fmla="*/ 20688 h 20688"/>
                <a:gd name="connsiteX2" fmla="*/ 0 w 316096"/>
                <a:gd name="connsiteY2" fmla="*/ 10344 h 20688"/>
                <a:gd name="connsiteX3" fmla="*/ 10344 w 316096"/>
                <a:gd name="connsiteY3" fmla="*/ 0 h 20688"/>
                <a:gd name="connsiteX4" fmla="*/ 305753 w 316096"/>
                <a:gd name="connsiteY4" fmla="*/ 0 h 20688"/>
                <a:gd name="connsiteX5" fmla="*/ 316097 w 316096"/>
                <a:gd name="connsiteY5" fmla="*/ 10344 h 20688"/>
                <a:gd name="connsiteX6" fmla="*/ 305753 w 316096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096" h="20688">
                  <a:moveTo>
                    <a:pt x="305753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305753" y="0"/>
                  </a:lnTo>
                  <a:cubicBezTo>
                    <a:pt x="311468" y="0"/>
                    <a:pt x="316097" y="4629"/>
                    <a:pt x="316097" y="10344"/>
                  </a:cubicBezTo>
                  <a:cubicBezTo>
                    <a:pt x="316097" y="16059"/>
                    <a:pt x="311468" y="20688"/>
                    <a:pt x="305753" y="2068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F634DE2A-B726-B575-E690-D555D635D85A}"/>
                </a:ext>
              </a:extLst>
            </p:cNvPr>
            <p:cNvSpPr/>
            <p:nvPr/>
          </p:nvSpPr>
          <p:spPr>
            <a:xfrm>
              <a:off x="5184629" y="3410083"/>
              <a:ext cx="316096" cy="20688"/>
            </a:xfrm>
            <a:custGeom>
              <a:avLst/>
              <a:gdLst>
                <a:gd name="connsiteX0" fmla="*/ 305753 w 316096"/>
                <a:gd name="connsiteY0" fmla="*/ 20688 h 20688"/>
                <a:gd name="connsiteX1" fmla="*/ 10344 w 316096"/>
                <a:gd name="connsiteY1" fmla="*/ 20688 h 20688"/>
                <a:gd name="connsiteX2" fmla="*/ 0 w 316096"/>
                <a:gd name="connsiteY2" fmla="*/ 10344 h 20688"/>
                <a:gd name="connsiteX3" fmla="*/ 10344 w 316096"/>
                <a:gd name="connsiteY3" fmla="*/ 0 h 20688"/>
                <a:gd name="connsiteX4" fmla="*/ 305753 w 316096"/>
                <a:gd name="connsiteY4" fmla="*/ 0 h 20688"/>
                <a:gd name="connsiteX5" fmla="*/ 316097 w 316096"/>
                <a:gd name="connsiteY5" fmla="*/ 10344 h 20688"/>
                <a:gd name="connsiteX6" fmla="*/ 305753 w 316096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6096" h="20688">
                  <a:moveTo>
                    <a:pt x="305753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305753" y="0"/>
                  </a:lnTo>
                  <a:cubicBezTo>
                    <a:pt x="311468" y="0"/>
                    <a:pt x="316097" y="4629"/>
                    <a:pt x="316097" y="10344"/>
                  </a:cubicBezTo>
                  <a:cubicBezTo>
                    <a:pt x="316097" y="16059"/>
                    <a:pt x="311468" y="20688"/>
                    <a:pt x="305753" y="2068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46B055D-8BCF-9FE7-4E2A-60167BE0E131}"/>
                </a:ext>
              </a:extLst>
            </p:cNvPr>
            <p:cNvSpPr/>
            <p:nvPr/>
          </p:nvSpPr>
          <p:spPr>
            <a:xfrm>
              <a:off x="5570505" y="3331044"/>
              <a:ext cx="102012" cy="20688"/>
            </a:xfrm>
            <a:custGeom>
              <a:avLst/>
              <a:gdLst>
                <a:gd name="connsiteX0" fmla="*/ 91669 w 102012"/>
                <a:gd name="connsiteY0" fmla="*/ 20688 h 20688"/>
                <a:gd name="connsiteX1" fmla="*/ 10344 w 102012"/>
                <a:gd name="connsiteY1" fmla="*/ 20688 h 20688"/>
                <a:gd name="connsiteX2" fmla="*/ 0 w 102012"/>
                <a:gd name="connsiteY2" fmla="*/ 10344 h 20688"/>
                <a:gd name="connsiteX3" fmla="*/ 10344 w 102012"/>
                <a:gd name="connsiteY3" fmla="*/ 0 h 20688"/>
                <a:gd name="connsiteX4" fmla="*/ 91669 w 102012"/>
                <a:gd name="connsiteY4" fmla="*/ 0 h 20688"/>
                <a:gd name="connsiteX5" fmla="*/ 102013 w 102012"/>
                <a:gd name="connsiteY5" fmla="*/ 10344 h 20688"/>
                <a:gd name="connsiteX6" fmla="*/ 91669 w 102012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2" h="20688">
                  <a:moveTo>
                    <a:pt x="91669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91669" y="0"/>
                  </a:lnTo>
                  <a:cubicBezTo>
                    <a:pt x="97384" y="0"/>
                    <a:pt x="102013" y="4629"/>
                    <a:pt x="102013" y="10344"/>
                  </a:cubicBezTo>
                  <a:cubicBezTo>
                    <a:pt x="102013" y="16059"/>
                    <a:pt x="97384" y="20688"/>
                    <a:pt x="91669" y="2068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351FD47-FC06-CD0C-2962-812B9CA999BF}"/>
                </a:ext>
              </a:extLst>
            </p:cNvPr>
            <p:cNvSpPr/>
            <p:nvPr/>
          </p:nvSpPr>
          <p:spPr>
            <a:xfrm>
              <a:off x="5570505" y="3410083"/>
              <a:ext cx="102012" cy="20688"/>
            </a:xfrm>
            <a:custGeom>
              <a:avLst/>
              <a:gdLst>
                <a:gd name="connsiteX0" fmla="*/ 91669 w 102012"/>
                <a:gd name="connsiteY0" fmla="*/ 20688 h 20688"/>
                <a:gd name="connsiteX1" fmla="*/ 10344 w 102012"/>
                <a:gd name="connsiteY1" fmla="*/ 20688 h 20688"/>
                <a:gd name="connsiteX2" fmla="*/ 0 w 102012"/>
                <a:gd name="connsiteY2" fmla="*/ 10344 h 20688"/>
                <a:gd name="connsiteX3" fmla="*/ 10344 w 102012"/>
                <a:gd name="connsiteY3" fmla="*/ 0 h 20688"/>
                <a:gd name="connsiteX4" fmla="*/ 91669 w 102012"/>
                <a:gd name="connsiteY4" fmla="*/ 0 h 20688"/>
                <a:gd name="connsiteX5" fmla="*/ 102013 w 102012"/>
                <a:gd name="connsiteY5" fmla="*/ 10344 h 20688"/>
                <a:gd name="connsiteX6" fmla="*/ 91669 w 102012"/>
                <a:gd name="connsiteY6" fmla="*/ 20688 h 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012" h="20688">
                  <a:moveTo>
                    <a:pt x="91669" y="20688"/>
                  </a:moveTo>
                  <a:lnTo>
                    <a:pt x="10344" y="20688"/>
                  </a:lnTo>
                  <a:cubicBezTo>
                    <a:pt x="4629" y="20688"/>
                    <a:pt x="0" y="16059"/>
                    <a:pt x="0" y="10344"/>
                  </a:cubicBezTo>
                  <a:cubicBezTo>
                    <a:pt x="0" y="4629"/>
                    <a:pt x="4629" y="0"/>
                    <a:pt x="10344" y="0"/>
                  </a:cubicBezTo>
                  <a:lnTo>
                    <a:pt x="91669" y="0"/>
                  </a:lnTo>
                  <a:cubicBezTo>
                    <a:pt x="97384" y="0"/>
                    <a:pt x="102013" y="4629"/>
                    <a:pt x="102013" y="10344"/>
                  </a:cubicBezTo>
                  <a:cubicBezTo>
                    <a:pt x="102013" y="16059"/>
                    <a:pt x="97384" y="20688"/>
                    <a:pt x="91669" y="2068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E94D582-68CF-1EC8-ED44-14F86C20E907}"/>
                </a:ext>
              </a:extLst>
            </p:cNvPr>
            <p:cNvSpPr/>
            <p:nvPr/>
          </p:nvSpPr>
          <p:spPr>
            <a:xfrm>
              <a:off x="5127764" y="3673316"/>
              <a:ext cx="85267" cy="85267"/>
            </a:xfrm>
            <a:custGeom>
              <a:avLst/>
              <a:gdLst>
                <a:gd name="connsiteX0" fmla="*/ 42634 w 85267"/>
                <a:gd name="connsiteY0" fmla="*/ 85268 h 85267"/>
                <a:gd name="connsiteX1" fmla="*/ 0 w 85267"/>
                <a:gd name="connsiteY1" fmla="*/ 42634 h 85267"/>
                <a:gd name="connsiteX2" fmla="*/ 42634 w 85267"/>
                <a:gd name="connsiteY2" fmla="*/ 0 h 85267"/>
                <a:gd name="connsiteX3" fmla="*/ 85268 w 85267"/>
                <a:gd name="connsiteY3" fmla="*/ 42634 h 85267"/>
                <a:gd name="connsiteX4" fmla="*/ 42634 w 85267"/>
                <a:gd name="connsiteY4" fmla="*/ 85268 h 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67" h="85267">
                  <a:moveTo>
                    <a:pt x="42634" y="85268"/>
                  </a:moveTo>
                  <a:cubicBezTo>
                    <a:pt x="19088" y="85268"/>
                    <a:pt x="0" y="66180"/>
                    <a:pt x="0" y="42634"/>
                  </a:cubicBezTo>
                  <a:cubicBezTo>
                    <a:pt x="0" y="19088"/>
                    <a:pt x="19088" y="0"/>
                    <a:pt x="42634" y="0"/>
                  </a:cubicBezTo>
                  <a:cubicBezTo>
                    <a:pt x="66179" y="0"/>
                    <a:pt x="85268" y="19088"/>
                    <a:pt x="85268" y="42634"/>
                  </a:cubicBezTo>
                  <a:cubicBezTo>
                    <a:pt x="85268" y="66180"/>
                    <a:pt x="66179" y="85268"/>
                    <a:pt x="42634" y="8526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1A1A741-27F9-7ABD-7C0E-130E88FFFE68}"/>
                </a:ext>
              </a:extLst>
            </p:cNvPr>
            <p:cNvSpPr/>
            <p:nvPr/>
          </p:nvSpPr>
          <p:spPr>
            <a:xfrm>
              <a:off x="5121021" y="2716225"/>
              <a:ext cx="109156" cy="109156"/>
            </a:xfrm>
            <a:custGeom>
              <a:avLst/>
              <a:gdLst>
                <a:gd name="connsiteX0" fmla="*/ 54578 w 109156"/>
                <a:gd name="connsiteY0" fmla="*/ 109157 h 109156"/>
                <a:gd name="connsiteX1" fmla="*/ 0 w 109156"/>
                <a:gd name="connsiteY1" fmla="*/ 54578 h 109156"/>
                <a:gd name="connsiteX2" fmla="*/ 54578 w 109156"/>
                <a:gd name="connsiteY2" fmla="*/ 0 h 109156"/>
                <a:gd name="connsiteX3" fmla="*/ 109156 w 109156"/>
                <a:gd name="connsiteY3" fmla="*/ 54578 h 109156"/>
                <a:gd name="connsiteX4" fmla="*/ 54578 w 109156"/>
                <a:gd name="connsiteY4" fmla="*/ 109157 h 10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156" h="109156">
                  <a:moveTo>
                    <a:pt x="54578" y="109157"/>
                  </a:moveTo>
                  <a:cubicBezTo>
                    <a:pt x="24460" y="109157"/>
                    <a:pt x="0" y="84696"/>
                    <a:pt x="0" y="54578"/>
                  </a:cubicBezTo>
                  <a:cubicBezTo>
                    <a:pt x="0" y="24460"/>
                    <a:pt x="24460" y="0"/>
                    <a:pt x="54578" y="0"/>
                  </a:cubicBezTo>
                  <a:cubicBezTo>
                    <a:pt x="84696" y="0"/>
                    <a:pt x="109156" y="24460"/>
                    <a:pt x="109156" y="54578"/>
                  </a:cubicBezTo>
                  <a:cubicBezTo>
                    <a:pt x="109156" y="84753"/>
                    <a:pt x="84753" y="109157"/>
                    <a:pt x="54578" y="10915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117B9EA-D65F-2A4D-43D7-51903B5DC34B}"/>
                </a:ext>
              </a:extLst>
            </p:cNvPr>
            <p:cNvSpPr/>
            <p:nvPr/>
          </p:nvSpPr>
          <p:spPr>
            <a:xfrm>
              <a:off x="5492552" y="3679945"/>
              <a:ext cx="175164" cy="68637"/>
            </a:xfrm>
            <a:custGeom>
              <a:avLst/>
              <a:gdLst>
                <a:gd name="connsiteX0" fmla="*/ 156305 w 175164"/>
                <a:gd name="connsiteY0" fmla="*/ 68637 h 68637"/>
                <a:gd name="connsiteX1" fmla="*/ 18803 w 175164"/>
                <a:gd name="connsiteY1" fmla="*/ 68637 h 68637"/>
                <a:gd name="connsiteX2" fmla="*/ 0 w 175164"/>
                <a:gd name="connsiteY2" fmla="*/ 49835 h 68637"/>
                <a:gd name="connsiteX3" fmla="*/ 0 w 175164"/>
                <a:gd name="connsiteY3" fmla="*/ 18803 h 68637"/>
                <a:gd name="connsiteX4" fmla="*/ 18803 w 175164"/>
                <a:gd name="connsiteY4" fmla="*/ 0 h 68637"/>
                <a:gd name="connsiteX5" fmla="*/ 156363 w 175164"/>
                <a:gd name="connsiteY5" fmla="*/ 0 h 68637"/>
                <a:gd name="connsiteX6" fmla="*/ 175165 w 175164"/>
                <a:gd name="connsiteY6" fmla="*/ 18803 h 68637"/>
                <a:gd name="connsiteX7" fmla="*/ 175165 w 175164"/>
                <a:gd name="connsiteY7" fmla="*/ 49835 h 68637"/>
                <a:gd name="connsiteX8" fmla="*/ 156305 w 175164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164" h="68637">
                  <a:moveTo>
                    <a:pt x="156305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3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56363" y="0"/>
                  </a:lnTo>
                  <a:cubicBezTo>
                    <a:pt x="166764" y="0"/>
                    <a:pt x="175165" y="8401"/>
                    <a:pt x="175165" y="18803"/>
                  </a:cubicBezTo>
                  <a:lnTo>
                    <a:pt x="175165" y="49835"/>
                  </a:lnTo>
                  <a:cubicBezTo>
                    <a:pt x="175165" y="60236"/>
                    <a:pt x="166707" y="68637"/>
                    <a:pt x="156305" y="6863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618EFC12-3B72-60B9-4DEA-CEA1A2E0FD42}"/>
                </a:ext>
              </a:extLst>
            </p:cNvPr>
            <p:cNvSpPr/>
            <p:nvPr/>
          </p:nvSpPr>
          <p:spPr>
            <a:xfrm>
              <a:off x="5492552" y="3679945"/>
              <a:ext cx="175164" cy="68637"/>
            </a:xfrm>
            <a:custGeom>
              <a:avLst/>
              <a:gdLst>
                <a:gd name="connsiteX0" fmla="*/ 156305 w 175164"/>
                <a:gd name="connsiteY0" fmla="*/ 68637 h 68637"/>
                <a:gd name="connsiteX1" fmla="*/ 18803 w 175164"/>
                <a:gd name="connsiteY1" fmla="*/ 68637 h 68637"/>
                <a:gd name="connsiteX2" fmla="*/ 0 w 175164"/>
                <a:gd name="connsiteY2" fmla="*/ 49835 h 68637"/>
                <a:gd name="connsiteX3" fmla="*/ 0 w 175164"/>
                <a:gd name="connsiteY3" fmla="*/ 18803 h 68637"/>
                <a:gd name="connsiteX4" fmla="*/ 18803 w 175164"/>
                <a:gd name="connsiteY4" fmla="*/ 0 h 68637"/>
                <a:gd name="connsiteX5" fmla="*/ 156363 w 175164"/>
                <a:gd name="connsiteY5" fmla="*/ 0 h 68637"/>
                <a:gd name="connsiteX6" fmla="*/ 175165 w 175164"/>
                <a:gd name="connsiteY6" fmla="*/ 18803 h 68637"/>
                <a:gd name="connsiteX7" fmla="*/ 175165 w 175164"/>
                <a:gd name="connsiteY7" fmla="*/ 49835 h 68637"/>
                <a:gd name="connsiteX8" fmla="*/ 156305 w 175164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164" h="68637">
                  <a:moveTo>
                    <a:pt x="156305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3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56363" y="0"/>
                  </a:lnTo>
                  <a:cubicBezTo>
                    <a:pt x="166764" y="0"/>
                    <a:pt x="175165" y="8401"/>
                    <a:pt x="175165" y="18803"/>
                  </a:cubicBezTo>
                  <a:lnTo>
                    <a:pt x="175165" y="49835"/>
                  </a:lnTo>
                  <a:cubicBezTo>
                    <a:pt x="175165" y="60236"/>
                    <a:pt x="166707" y="68637"/>
                    <a:pt x="156305" y="6863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CAF7E552-564C-0959-D7DE-1CF6C3D63865}"/>
                </a:ext>
              </a:extLst>
            </p:cNvPr>
            <p:cNvSpPr/>
            <p:nvPr/>
          </p:nvSpPr>
          <p:spPr>
            <a:xfrm>
              <a:off x="5255094" y="3679945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3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3 h 68637"/>
                <a:gd name="connsiteX4" fmla="*/ 18803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3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3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3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FFFC008-059A-62E4-57A3-3AEF27102805}"/>
                </a:ext>
              </a:extLst>
            </p:cNvPr>
            <p:cNvSpPr/>
            <p:nvPr/>
          </p:nvSpPr>
          <p:spPr>
            <a:xfrm>
              <a:off x="5255094" y="3679945"/>
              <a:ext cx="204939" cy="68637"/>
            </a:xfrm>
            <a:custGeom>
              <a:avLst/>
              <a:gdLst>
                <a:gd name="connsiteX0" fmla="*/ 186138 w 204939"/>
                <a:gd name="connsiteY0" fmla="*/ 68637 h 68637"/>
                <a:gd name="connsiteX1" fmla="*/ 18803 w 204939"/>
                <a:gd name="connsiteY1" fmla="*/ 68637 h 68637"/>
                <a:gd name="connsiteX2" fmla="*/ 0 w 204939"/>
                <a:gd name="connsiteY2" fmla="*/ 49835 h 68637"/>
                <a:gd name="connsiteX3" fmla="*/ 0 w 204939"/>
                <a:gd name="connsiteY3" fmla="*/ 18803 h 68637"/>
                <a:gd name="connsiteX4" fmla="*/ 18803 w 204939"/>
                <a:gd name="connsiteY4" fmla="*/ 0 h 68637"/>
                <a:gd name="connsiteX5" fmla="*/ 186138 w 204939"/>
                <a:gd name="connsiteY5" fmla="*/ 0 h 68637"/>
                <a:gd name="connsiteX6" fmla="*/ 204940 w 204939"/>
                <a:gd name="connsiteY6" fmla="*/ 18803 h 68637"/>
                <a:gd name="connsiteX7" fmla="*/ 204940 w 204939"/>
                <a:gd name="connsiteY7" fmla="*/ 49835 h 68637"/>
                <a:gd name="connsiteX8" fmla="*/ 186138 w 204939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39" h="68637">
                  <a:moveTo>
                    <a:pt x="186138" y="68637"/>
                  </a:moveTo>
                  <a:lnTo>
                    <a:pt x="18803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3"/>
                  </a:lnTo>
                  <a:cubicBezTo>
                    <a:pt x="0" y="8401"/>
                    <a:pt x="8401" y="0"/>
                    <a:pt x="18803" y="0"/>
                  </a:cubicBezTo>
                  <a:lnTo>
                    <a:pt x="186138" y="0"/>
                  </a:lnTo>
                  <a:cubicBezTo>
                    <a:pt x="196539" y="0"/>
                    <a:pt x="204940" y="8401"/>
                    <a:pt x="204940" y="18803"/>
                  </a:cubicBezTo>
                  <a:lnTo>
                    <a:pt x="204940" y="49835"/>
                  </a:lnTo>
                  <a:cubicBezTo>
                    <a:pt x="204940" y="60236"/>
                    <a:pt x="196539" y="68637"/>
                    <a:pt x="186138" y="6863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908BC2D6-7615-0CF4-9DCD-97E4680B73A8}"/>
                </a:ext>
              </a:extLst>
            </p:cNvPr>
            <p:cNvSpPr/>
            <p:nvPr/>
          </p:nvSpPr>
          <p:spPr>
            <a:xfrm>
              <a:off x="5295734" y="2736513"/>
              <a:ext cx="358787" cy="68637"/>
            </a:xfrm>
            <a:custGeom>
              <a:avLst/>
              <a:gdLst>
                <a:gd name="connsiteX0" fmla="*/ 339985 w 358787"/>
                <a:gd name="connsiteY0" fmla="*/ 68637 h 68637"/>
                <a:gd name="connsiteX1" fmla="*/ 18802 w 358787"/>
                <a:gd name="connsiteY1" fmla="*/ 68637 h 68637"/>
                <a:gd name="connsiteX2" fmla="*/ 0 w 358787"/>
                <a:gd name="connsiteY2" fmla="*/ 49835 h 68637"/>
                <a:gd name="connsiteX3" fmla="*/ 0 w 358787"/>
                <a:gd name="connsiteY3" fmla="*/ 18802 h 68637"/>
                <a:gd name="connsiteX4" fmla="*/ 18802 w 358787"/>
                <a:gd name="connsiteY4" fmla="*/ 0 h 68637"/>
                <a:gd name="connsiteX5" fmla="*/ 339985 w 358787"/>
                <a:gd name="connsiteY5" fmla="*/ 0 h 68637"/>
                <a:gd name="connsiteX6" fmla="*/ 358788 w 358787"/>
                <a:gd name="connsiteY6" fmla="*/ 18802 h 68637"/>
                <a:gd name="connsiteX7" fmla="*/ 358788 w 358787"/>
                <a:gd name="connsiteY7" fmla="*/ 49835 h 68637"/>
                <a:gd name="connsiteX8" fmla="*/ 339985 w 358787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787" h="68637">
                  <a:moveTo>
                    <a:pt x="339985" y="68637"/>
                  </a:moveTo>
                  <a:lnTo>
                    <a:pt x="18802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2" y="0"/>
                  </a:cubicBezTo>
                  <a:lnTo>
                    <a:pt x="339985" y="0"/>
                  </a:lnTo>
                  <a:cubicBezTo>
                    <a:pt x="350387" y="0"/>
                    <a:pt x="358788" y="8401"/>
                    <a:pt x="358788" y="18802"/>
                  </a:cubicBezTo>
                  <a:lnTo>
                    <a:pt x="358788" y="49835"/>
                  </a:lnTo>
                  <a:cubicBezTo>
                    <a:pt x="358845" y="60236"/>
                    <a:pt x="350387" y="68637"/>
                    <a:pt x="339985" y="68637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8CAADDF-1257-2C99-BF9E-A6C4AD5C4BF2}"/>
                </a:ext>
              </a:extLst>
            </p:cNvPr>
            <p:cNvSpPr/>
            <p:nvPr/>
          </p:nvSpPr>
          <p:spPr>
            <a:xfrm>
              <a:off x="5295734" y="2736513"/>
              <a:ext cx="358787" cy="68637"/>
            </a:xfrm>
            <a:custGeom>
              <a:avLst/>
              <a:gdLst>
                <a:gd name="connsiteX0" fmla="*/ 339985 w 358787"/>
                <a:gd name="connsiteY0" fmla="*/ 68637 h 68637"/>
                <a:gd name="connsiteX1" fmla="*/ 18802 w 358787"/>
                <a:gd name="connsiteY1" fmla="*/ 68637 h 68637"/>
                <a:gd name="connsiteX2" fmla="*/ 0 w 358787"/>
                <a:gd name="connsiteY2" fmla="*/ 49835 h 68637"/>
                <a:gd name="connsiteX3" fmla="*/ 0 w 358787"/>
                <a:gd name="connsiteY3" fmla="*/ 18802 h 68637"/>
                <a:gd name="connsiteX4" fmla="*/ 18802 w 358787"/>
                <a:gd name="connsiteY4" fmla="*/ 0 h 68637"/>
                <a:gd name="connsiteX5" fmla="*/ 339985 w 358787"/>
                <a:gd name="connsiteY5" fmla="*/ 0 h 68637"/>
                <a:gd name="connsiteX6" fmla="*/ 358788 w 358787"/>
                <a:gd name="connsiteY6" fmla="*/ 18802 h 68637"/>
                <a:gd name="connsiteX7" fmla="*/ 358788 w 358787"/>
                <a:gd name="connsiteY7" fmla="*/ 49835 h 68637"/>
                <a:gd name="connsiteX8" fmla="*/ 339985 w 358787"/>
                <a:gd name="connsiteY8" fmla="*/ 68637 h 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787" h="68637">
                  <a:moveTo>
                    <a:pt x="339985" y="68637"/>
                  </a:moveTo>
                  <a:lnTo>
                    <a:pt x="18802" y="68637"/>
                  </a:lnTo>
                  <a:cubicBezTo>
                    <a:pt x="8401" y="68637"/>
                    <a:pt x="0" y="60236"/>
                    <a:pt x="0" y="49835"/>
                  </a:cubicBezTo>
                  <a:lnTo>
                    <a:pt x="0" y="18802"/>
                  </a:lnTo>
                  <a:cubicBezTo>
                    <a:pt x="0" y="8401"/>
                    <a:pt x="8401" y="0"/>
                    <a:pt x="18802" y="0"/>
                  </a:cubicBezTo>
                  <a:lnTo>
                    <a:pt x="339985" y="0"/>
                  </a:lnTo>
                  <a:cubicBezTo>
                    <a:pt x="350387" y="0"/>
                    <a:pt x="358788" y="8401"/>
                    <a:pt x="358788" y="18802"/>
                  </a:cubicBezTo>
                  <a:lnTo>
                    <a:pt x="358788" y="49835"/>
                  </a:lnTo>
                  <a:cubicBezTo>
                    <a:pt x="358845" y="60236"/>
                    <a:pt x="350387" y="68637"/>
                    <a:pt x="339985" y="6863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4918D73-8D6A-42A5-006E-17D814372ADC}"/>
                </a:ext>
              </a:extLst>
            </p:cNvPr>
            <p:cNvSpPr/>
            <p:nvPr/>
          </p:nvSpPr>
          <p:spPr>
            <a:xfrm>
              <a:off x="5899975" y="3197428"/>
              <a:ext cx="714946" cy="115620"/>
            </a:xfrm>
            <a:custGeom>
              <a:avLst/>
              <a:gdLst>
                <a:gd name="connsiteX0" fmla="*/ 712089 w 714946"/>
                <a:gd name="connsiteY0" fmla="*/ 115620 h 115620"/>
                <a:gd name="connsiteX1" fmla="*/ 2858 w 714946"/>
                <a:gd name="connsiteY1" fmla="*/ 115620 h 115620"/>
                <a:gd name="connsiteX2" fmla="*/ 0 w 714946"/>
                <a:gd name="connsiteY2" fmla="*/ 112763 h 115620"/>
                <a:gd name="connsiteX3" fmla="*/ 0 w 714946"/>
                <a:gd name="connsiteY3" fmla="*/ 2858 h 115620"/>
                <a:gd name="connsiteX4" fmla="*/ 2858 w 714946"/>
                <a:gd name="connsiteY4" fmla="*/ 0 h 115620"/>
                <a:gd name="connsiteX5" fmla="*/ 5715 w 714946"/>
                <a:gd name="connsiteY5" fmla="*/ 2858 h 115620"/>
                <a:gd name="connsiteX6" fmla="*/ 5715 w 714946"/>
                <a:gd name="connsiteY6" fmla="*/ 109905 h 115620"/>
                <a:gd name="connsiteX7" fmla="*/ 712089 w 714946"/>
                <a:gd name="connsiteY7" fmla="*/ 109905 h 115620"/>
                <a:gd name="connsiteX8" fmla="*/ 714946 w 714946"/>
                <a:gd name="connsiteY8" fmla="*/ 112763 h 115620"/>
                <a:gd name="connsiteX9" fmla="*/ 712089 w 714946"/>
                <a:gd name="connsiteY9" fmla="*/ 115620 h 11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4946" h="115620">
                  <a:moveTo>
                    <a:pt x="712089" y="115620"/>
                  </a:moveTo>
                  <a:lnTo>
                    <a:pt x="2858" y="115620"/>
                  </a:lnTo>
                  <a:cubicBezTo>
                    <a:pt x="1257" y="115620"/>
                    <a:pt x="0" y="114363"/>
                    <a:pt x="0" y="112763"/>
                  </a:cubicBezTo>
                  <a:lnTo>
                    <a:pt x="0" y="2858"/>
                  </a:lnTo>
                  <a:cubicBezTo>
                    <a:pt x="0" y="1257"/>
                    <a:pt x="1257" y="0"/>
                    <a:pt x="2858" y="0"/>
                  </a:cubicBezTo>
                  <a:cubicBezTo>
                    <a:pt x="4458" y="0"/>
                    <a:pt x="5715" y="1257"/>
                    <a:pt x="5715" y="2858"/>
                  </a:cubicBezTo>
                  <a:lnTo>
                    <a:pt x="5715" y="109905"/>
                  </a:lnTo>
                  <a:lnTo>
                    <a:pt x="712089" y="109905"/>
                  </a:lnTo>
                  <a:cubicBezTo>
                    <a:pt x="713689" y="109905"/>
                    <a:pt x="714946" y="111163"/>
                    <a:pt x="714946" y="112763"/>
                  </a:cubicBezTo>
                  <a:cubicBezTo>
                    <a:pt x="714946" y="114363"/>
                    <a:pt x="713689" y="115620"/>
                    <a:pt x="712089" y="115620"/>
                  </a:cubicBez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1B8DE0DD-A1A8-42D9-2CA2-1E1A87F9CF75}"/>
                </a:ext>
              </a:extLst>
            </p:cNvPr>
            <p:cNvSpPr/>
            <p:nvPr/>
          </p:nvSpPr>
          <p:spPr>
            <a:xfrm>
              <a:off x="6147783" y="3071584"/>
              <a:ext cx="157391" cy="157390"/>
            </a:xfrm>
            <a:custGeom>
              <a:avLst/>
              <a:gdLst>
                <a:gd name="connsiteX0" fmla="*/ 78696 w 157391"/>
                <a:gd name="connsiteY0" fmla="*/ 157391 h 157390"/>
                <a:gd name="connsiteX1" fmla="*/ 157391 w 157391"/>
                <a:gd name="connsiteY1" fmla="*/ 78695 h 157390"/>
                <a:gd name="connsiteX2" fmla="*/ 78696 w 157391"/>
                <a:gd name="connsiteY2" fmla="*/ 0 h 157390"/>
                <a:gd name="connsiteX3" fmla="*/ 0 w 157391"/>
                <a:gd name="connsiteY3" fmla="*/ 78695 h 157390"/>
                <a:gd name="connsiteX4" fmla="*/ 78696 w 157391"/>
                <a:gd name="connsiteY4" fmla="*/ 157391 h 15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91" h="157390">
                  <a:moveTo>
                    <a:pt x="78696" y="157391"/>
                  </a:moveTo>
                  <a:cubicBezTo>
                    <a:pt x="122158" y="157391"/>
                    <a:pt x="157391" y="122158"/>
                    <a:pt x="157391" y="78695"/>
                  </a:cubicBezTo>
                  <a:cubicBezTo>
                    <a:pt x="157391" y="35233"/>
                    <a:pt x="122158" y="0"/>
                    <a:pt x="78696" y="0"/>
                  </a:cubicBezTo>
                  <a:cubicBezTo>
                    <a:pt x="35233" y="0"/>
                    <a:pt x="0" y="35233"/>
                    <a:pt x="0" y="78695"/>
                  </a:cubicBezTo>
                  <a:cubicBezTo>
                    <a:pt x="0" y="122158"/>
                    <a:pt x="35233" y="157391"/>
                    <a:pt x="78696" y="157391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755C8DA-BC5D-C605-1CF3-CCF0C1B538EC}"/>
                </a:ext>
              </a:extLst>
            </p:cNvPr>
            <p:cNvSpPr/>
            <p:nvPr/>
          </p:nvSpPr>
          <p:spPr>
            <a:xfrm>
              <a:off x="6190525" y="3121881"/>
              <a:ext cx="71780" cy="62750"/>
            </a:xfrm>
            <a:custGeom>
              <a:avLst/>
              <a:gdLst>
                <a:gd name="connsiteX0" fmla="*/ 71780 w 71780"/>
                <a:gd name="connsiteY0" fmla="*/ 20174 h 62750"/>
                <a:gd name="connsiteX1" fmla="*/ 37033 w 71780"/>
                <a:gd name="connsiteY1" fmla="*/ 62408 h 62750"/>
                <a:gd name="connsiteX2" fmla="*/ 35890 w 71780"/>
                <a:gd name="connsiteY2" fmla="*/ 62751 h 62750"/>
                <a:gd name="connsiteX3" fmla="*/ 34747 w 71780"/>
                <a:gd name="connsiteY3" fmla="*/ 62408 h 62750"/>
                <a:gd name="connsiteX4" fmla="*/ 0 w 71780"/>
                <a:gd name="connsiteY4" fmla="*/ 20174 h 62750"/>
                <a:gd name="connsiteX5" fmla="*/ 20174 w 71780"/>
                <a:gd name="connsiteY5" fmla="*/ 0 h 62750"/>
                <a:gd name="connsiteX6" fmla="*/ 35833 w 71780"/>
                <a:gd name="connsiteY6" fmla="*/ 7487 h 62750"/>
                <a:gd name="connsiteX7" fmla="*/ 51492 w 71780"/>
                <a:gd name="connsiteY7" fmla="*/ 0 h 62750"/>
                <a:gd name="connsiteX8" fmla="*/ 71780 w 71780"/>
                <a:gd name="connsiteY8" fmla="*/ 20174 h 6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780" h="62750">
                  <a:moveTo>
                    <a:pt x="71780" y="20174"/>
                  </a:moveTo>
                  <a:cubicBezTo>
                    <a:pt x="71780" y="41377"/>
                    <a:pt x="38519" y="61608"/>
                    <a:pt x="37033" y="62408"/>
                  </a:cubicBezTo>
                  <a:cubicBezTo>
                    <a:pt x="36691" y="62637"/>
                    <a:pt x="36233" y="62751"/>
                    <a:pt x="35890" y="62751"/>
                  </a:cubicBezTo>
                  <a:cubicBezTo>
                    <a:pt x="35547" y="62751"/>
                    <a:pt x="35090" y="62637"/>
                    <a:pt x="34747" y="62408"/>
                  </a:cubicBezTo>
                  <a:cubicBezTo>
                    <a:pt x="33319" y="61608"/>
                    <a:pt x="0" y="41320"/>
                    <a:pt x="0" y="20174"/>
                  </a:cubicBezTo>
                  <a:cubicBezTo>
                    <a:pt x="0" y="9087"/>
                    <a:pt x="9087" y="0"/>
                    <a:pt x="20174" y="0"/>
                  </a:cubicBezTo>
                  <a:cubicBezTo>
                    <a:pt x="26346" y="0"/>
                    <a:pt x="32061" y="2800"/>
                    <a:pt x="35833" y="7487"/>
                  </a:cubicBezTo>
                  <a:cubicBezTo>
                    <a:pt x="39662" y="2800"/>
                    <a:pt x="45377" y="0"/>
                    <a:pt x="51492" y="0"/>
                  </a:cubicBezTo>
                  <a:cubicBezTo>
                    <a:pt x="62694" y="0"/>
                    <a:pt x="71780" y="9087"/>
                    <a:pt x="71780" y="2017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255CA844-AC0F-4080-E5BA-EBFB058C7B7F}"/>
                </a:ext>
              </a:extLst>
            </p:cNvPr>
            <p:cNvSpPr/>
            <p:nvPr/>
          </p:nvSpPr>
          <p:spPr>
            <a:xfrm>
              <a:off x="6603040" y="3276415"/>
              <a:ext cx="33775" cy="67550"/>
            </a:xfrm>
            <a:custGeom>
              <a:avLst/>
              <a:gdLst>
                <a:gd name="connsiteX0" fmla="*/ 0 w 33775"/>
                <a:gd name="connsiteY0" fmla="*/ 67551 h 67550"/>
                <a:gd name="connsiteX1" fmla="*/ 33775 w 33775"/>
                <a:gd name="connsiteY1" fmla="*/ 33775 h 67550"/>
                <a:gd name="connsiteX2" fmla="*/ 0 w 33775"/>
                <a:gd name="connsiteY2" fmla="*/ 0 h 67550"/>
                <a:gd name="connsiteX3" fmla="*/ 0 w 33775"/>
                <a:gd name="connsiteY3" fmla="*/ 67551 h 6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75" h="67550">
                  <a:moveTo>
                    <a:pt x="0" y="67551"/>
                  </a:moveTo>
                  <a:lnTo>
                    <a:pt x="33775" y="33775"/>
                  </a:lnTo>
                  <a:lnTo>
                    <a:pt x="0" y="0"/>
                  </a:lnTo>
                  <a:lnTo>
                    <a:pt x="0" y="67551"/>
                  </a:lnTo>
                  <a:close/>
                </a:path>
              </a:pathLst>
            </a:custGeom>
            <a:solidFill>
              <a:srgbClr val="61656D"/>
            </a:solidFill>
            <a:ln w="5715" cap="rnd">
              <a:solidFill>
                <a:srgbClr val="61656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1EBB4AE4-C296-4F5E-07A1-285F9A3401C9}"/>
                </a:ext>
              </a:extLst>
            </p:cNvPr>
            <p:cNvSpPr/>
            <p:nvPr/>
          </p:nvSpPr>
          <p:spPr>
            <a:xfrm>
              <a:off x="4557236" y="2073630"/>
              <a:ext cx="154419" cy="154419"/>
            </a:xfrm>
            <a:custGeom>
              <a:avLst/>
              <a:gdLst>
                <a:gd name="connsiteX0" fmla="*/ 77210 w 154419"/>
                <a:gd name="connsiteY0" fmla="*/ 154419 h 154419"/>
                <a:gd name="connsiteX1" fmla="*/ 0 w 154419"/>
                <a:gd name="connsiteY1" fmla="*/ 77210 h 154419"/>
                <a:gd name="connsiteX2" fmla="*/ 77210 w 154419"/>
                <a:gd name="connsiteY2" fmla="*/ 0 h 154419"/>
                <a:gd name="connsiteX3" fmla="*/ 154419 w 154419"/>
                <a:gd name="connsiteY3" fmla="*/ 77210 h 154419"/>
                <a:gd name="connsiteX4" fmla="*/ 77210 w 154419"/>
                <a:gd name="connsiteY4" fmla="*/ 154419 h 15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19" h="154419">
                  <a:moveTo>
                    <a:pt x="77210" y="154419"/>
                  </a:moveTo>
                  <a:cubicBezTo>
                    <a:pt x="34576" y="154419"/>
                    <a:pt x="0" y="119844"/>
                    <a:pt x="0" y="77210"/>
                  </a:cubicBezTo>
                  <a:cubicBezTo>
                    <a:pt x="0" y="34576"/>
                    <a:pt x="34576" y="0"/>
                    <a:pt x="77210" y="0"/>
                  </a:cubicBezTo>
                  <a:cubicBezTo>
                    <a:pt x="119843" y="0"/>
                    <a:pt x="154419" y="34576"/>
                    <a:pt x="154419" y="77210"/>
                  </a:cubicBezTo>
                  <a:cubicBezTo>
                    <a:pt x="154362" y="119844"/>
                    <a:pt x="119843" y="154419"/>
                    <a:pt x="77210" y="15441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C2A73FD-3E8A-646F-3C25-1B5DF7B25461}"/>
                </a:ext>
              </a:extLst>
            </p:cNvPr>
            <p:cNvSpPr/>
            <p:nvPr/>
          </p:nvSpPr>
          <p:spPr>
            <a:xfrm>
              <a:off x="4610690" y="2092432"/>
              <a:ext cx="47511" cy="60636"/>
            </a:xfrm>
            <a:custGeom>
              <a:avLst/>
              <a:gdLst>
                <a:gd name="connsiteX0" fmla="*/ 23756 w 47511"/>
                <a:gd name="connsiteY0" fmla="*/ 60636 h 60636"/>
                <a:gd name="connsiteX1" fmla="*/ 1581 w 47511"/>
                <a:gd name="connsiteY1" fmla="*/ 40405 h 60636"/>
                <a:gd name="connsiteX2" fmla="*/ 95 w 47511"/>
                <a:gd name="connsiteY2" fmla="*/ 24346 h 60636"/>
                <a:gd name="connsiteX3" fmla="*/ 22270 w 47511"/>
                <a:gd name="connsiteY3" fmla="*/ 0 h 60636"/>
                <a:gd name="connsiteX4" fmla="*/ 25241 w 47511"/>
                <a:gd name="connsiteY4" fmla="*/ 0 h 60636"/>
                <a:gd name="connsiteX5" fmla="*/ 47416 w 47511"/>
                <a:gd name="connsiteY5" fmla="*/ 24346 h 60636"/>
                <a:gd name="connsiteX6" fmla="*/ 45930 w 47511"/>
                <a:gd name="connsiteY6" fmla="*/ 40405 h 60636"/>
                <a:gd name="connsiteX7" fmla="*/ 23756 w 47511"/>
                <a:gd name="connsiteY7" fmla="*/ 60636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11" h="60636">
                  <a:moveTo>
                    <a:pt x="23756" y="60636"/>
                  </a:moveTo>
                  <a:cubicBezTo>
                    <a:pt x="12211" y="60636"/>
                    <a:pt x="2610" y="51835"/>
                    <a:pt x="1581" y="40405"/>
                  </a:cubicBezTo>
                  <a:lnTo>
                    <a:pt x="95" y="24346"/>
                  </a:lnTo>
                  <a:cubicBezTo>
                    <a:pt x="-1105" y="11316"/>
                    <a:pt x="9182" y="0"/>
                    <a:pt x="22270" y="0"/>
                  </a:cubicBezTo>
                  <a:lnTo>
                    <a:pt x="25241" y="0"/>
                  </a:lnTo>
                  <a:cubicBezTo>
                    <a:pt x="38386" y="0"/>
                    <a:pt x="48616" y="11259"/>
                    <a:pt x="47416" y="24346"/>
                  </a:cubicBezTo>
                  <a:lnTo>
                    <a:pt x="45930" y="40405"/>
                  </a:lnTo>
                  <a:cubicBezTo>
                    <a:pt x="44844" y="51892"/>
                    <a:pt x="35243" y="60636"/>
                    <a:pt x="23756" y="60636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02D4139E-9056-4748-E42A-3FD753ADC56B}"/>
                </a:ext>
              </a:extLst>
            </p:cNvPr>
            <p:cNvSpPr/>
            <p:nvPr/>
          </p:nvSpPr>
          <p:spPr>
            <a:xfrm>
              <a:off x="4569066" y="2161870"/>
              <a:ext cx="130759" cy="66179"/>
            </a:xfrm>
            <a:custGeom>
              <a:avLst/>
              <a:gdLst>
                <a:gd name="connsiteX0" fmla="*/ 130759 w 130759"/>
                <a:gd name="connsiteY0" fmla="*/ 30004 h 66179"/>
                <a:gd name="connsiteX1" fmla="*/ 119958 w 130759"/>
                <a:gd name="connsiteY1" fmla="*/ 43548 h 66179"/>
                <a:gd name="connsiteX2" fmla="*/ 65380 w 130759"/>
                <a:gd name="connsiteY2" fmla="*/ 66180 h 66179"/>
                <a:gd name="connsiteX3" fmla="*/ 0 w 130759"/>
                <a:gd name="connsiteY3" fmla="*/ 30004 h 66179"/>
                <a:gd name="connsiteX4" fmla="*/ 37433 w 130759"/>
                <a:gd name="connsiteY4" fmla="*/ 0 h 66179"/>
                <a:gd name="connsiteX5" fmla="*/ 93326 w 130759"/>
                <a:gd name="connsiteY5" fmla="*/ 0 h 66179"/>
                <a:gd name="connsiteX6" fmla="*/ 130759 w 130759"/>
                <a:gd name="connsiteY6" fmla="*/ 30004 h 6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59" h="66179">
                  <a:moveTo>
                    <a:pt x="130759" y="30004"/>
                  </a:moveTo>
                  <a:cubicBezTo>
                    <a:pt x="127673" y="34919"/>
                    <a:pt x="124016" y="39491"/>
                    <a:pt x="119958" y="43548"/>
                  </a:cubicBezTo>
                  <a:cubicBezTo>
                    <a:pt x="105956" y="57493"/>
                    <a:pt x="86696" y="66180"/>
                    <a:pt x="65380" y="66180"/>
                  </a:cubicBezTo>
                  <a:cubicBezTo>
                    <a:pt x="37833" y="66180"/>
                    <a:pt x="13659" y="51778"/>
                    <a:pt x="0" y="30004"/>
                  </a:cubicBezTo>
                  <a:cubicBezTo>
                    <a:pt x="3772" y="12859"/>
                    <a:pt x="19145" y="0"/>
                    <a:pt x="37433" y="0"/>
                  </a:cubicBezTo>
                  <a:lnTo>
                    <a:pt x="93326" y="0"/>
                  </a:lnTo>
                  <a:cubicBezTo>
                    <a:pt x="111671" y="0"/>
                    <a:pt x="126930" y="12859"/>
                    <a:pt x="130759" y="3000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1717E6EA-D4FC-0746-3C23-16BB54A65181}"/>
                </a:ext>
              </a:extLst>
            </p:cNvPr>
            <p:cNvSpPr/>
            <p:nvPr/>
          </p:nvSpPr>
          <p:spPr>
            <a:xfrm>
              <a:off x="4750803" y="2073630"/>
              <a:ext cx="154419" cy="154419"/>
            </a:xfrm>
            <a:custGeom>
              <a:avLst/>
              <a:gdLst>
                <a:gd name="connsiteX0" fmla="*/ 77210 w 154419"/>
                <a:gd name="connsiteY0" fmla="*/ 154419 h 154419"/>
                <a:gd name="connsiteX1" fmla="*/ 0 w 154419"/>
                <a:gd name="connsiteY1" fmla="*/ 77210 h 154419"/>
                <a:gd name="connsiteX2" fmla="*/ 77210 w 154419"/>
                <a:gd name="connsiteY2" fmla="*/ 0 h 154419"/>
                <a:gd name="connsiteX3" fmla="*/ 154419 w 154419"/>
                <a:gd name="connsiteY3" fmla="*/ 77210 h 154419"/>
                <a:gd name="connsiteX4" fmla="*/ 77210 w 154419"/>
                <a:gd name="connsiteY4" fmla="*/ 154419 h 15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19" h="154419">
                  <a:moveTo>
                    <a:pt x="77210" y="154419"/>
                  </a:moveTo>
                  <a:cubicBezTo>
                    <a:pt x="34576" y="154419"/>
                    <a:pt x="0" y="119844"/>
                    <a:pt x="0" y="77210"/>
                  </a:cubicBezTo>
                  <a:cubicBezTo>
                    <a:pt x="0" y="34576"/>
                    <a:pt x="34576" y="0"/>
                    <a:pt x="77210" y="0"/>
                  </a:cubicBezTo>
                  <a:cubicBezTo>
                    <a:pt x="119844" y="0"/>
                    <a:pt x="154419" y="34576"/>
                    <a:pt x="154419" y="77210"/>
                  </a:cubicBezTo>
                  <a:cubicBezTo>
                    <a:pt x="154362" y="119844"/>
                    <a:pt x="119787" y="154419"/>
                    <a:pt x="77210" y="154419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98C5D91-D461-1B6E-3FB1-B3B1839E13B0}"/>
                </a:ext>
              </a:extLst>
            </p:cNvPr>
            <p:cNvSpPr/>
            <p:nvPr/>
          </p:nvSpPr>
          <p:spPr>
            <a:xfrm>
              <a:off x="4804251" y="2092432"/>
              <a:ext cx="47511" cy="60636"/>
            </a:xfrm>
            <a:custGeom>
              <a:avLst/>
              <a:gdLst>
                <a:gd name="connsiteX0" fmla="*/ 23756 w 47511"/>
                <a:gd name="connsiteY0" fmla="*/ 60636 h 60636"/>
                <a:gd name="connsiteX1" fmla="*/ 1581 w 47511"/>
                <a:gd name="connsiteY1" fmla="*/ 40405 h 60636"/>
                <a:gd name="connsiteX2" fmla="*/ 95 w 47511"/>
                <a:gd name="connsiteY2" fmla="*/ 24346 h 60636"/>
                <a:gd name="connsiteX3" fmla="*/ 22270 w 47511"/>
                <a:gd name="connsiteY3" fmla="*/ 0 h 60636"/>
                <a:gd name="connsiteX4" fmla="*/ 25241 w 47511"/>
                <a:gd name="connsiteY4" fmla="*/ 0 h 60636"/>
                <a:gd name="connsiteX5" fmla="*/ 47415 w 47511"/>
                <a:gd name="connsiteY5" fmla="*/ 24346 h 60636"/>
                <a:gd name="connsiteX6" fmla="*/ 45929 w 47511"/>
                <a:gd name="connsiteY6" fmla="*/ 40405 h 60636"/>
                <a:gd name="connsiteX7" fmla="*/ 23756 w 47511"/>
                <a:gd name="connsiteY7" fmla="*/ 60636 h 6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11" h="60636">
                  <a:moveTo>
                    <a:pt x="23756" y="60636"/>
                  </a:moveTo>
                  <a:cubicBezTo>
                    <a:pt x="12211" y="60636"/>
                    <a:pt x="2610" y="51835"/>
                    <a:pt x="1581" y="40405"/>
                  </a:cubicBezTo>
                  <a:lnTo>
                    <a:pt x="95" y="24346"/>
                  </a:lnTo>
                  <a:cubicBezTo>
                    <a:pt x="-1105" y="11316"/>
                    <a:pt x="9182" y="0"/>
                    <a:pt x="22270" y="0"/>
                  </a:cubicBezTo>
                  <a:lnTo>
                    <a:pt x="25241" y="0"/>
                  </a:lnTo>
                  <a:cubicBezTo>
                    <a:pt x="38386" y="0"/>
                    <a:pt x="48616" y="11259"/>
                    <a:pt x="47415" y="24346"/>
                  </a:cubicBezTo>
                  <a:lnTo>
                    <a:pt x="45929" y="40405"/>
                  </a:lnTo>
                  <a:cubicBezTo>
                    <a:pt x="44844" y="51892"/>
                    <a:pt x="35186" y="60636"/>
                    <a:pt x="23756" y="60636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8D4A411-949A-01A7-2657-84BC0192424F}"/>
                </a:ext>
              </a:extLst>
            </p:cNvPr>
            <p:cNvSpPr/>
            <p:nvPr/>
          </p:nvSpPr>
          <p:spPr>
            <a:xfrm>
              <a:off x="4762576" y="2161870"/>
              <a:ext cx="130759" cy="66179"/>
            </a:xfrm>
            <a:custGeom>
              <a:avLst/>
              <a:gdLst>
                <a:gd name="connsiteX0" fmla="*/ 130759 w 130759"/>
                <a:gd name="connsiteY0" fmla="*/ 30004 h 66179"/>
                <a:gd name="connsiteX1" fmla="*/ 119958 w 130759"/>
                <a:gd name="connsiteY1" fmla="*/ 43548 h 66179"/>
                <a:gd name="connsiteX2" fmla="*/ 65380 w 130759"/>
                <a:gd name="connsiteY2" fmla="*/ 66180 h 66179"/>
                <a:gd name="connsiteX3" fmla="*/ 0 w 130759"/>
                <a:gd name="connsiteY3" fmla="*/ 30004 h 66179"/>
                <a:gd name="connsiteX4" fmla="*/ 37433 w 130759"/>
                <a:gd name="connsiteY4" fmla="*/ 0 h 66179"/>
                <a:gd name="connsiteX5" fmla="*/ 93326 w 130759"/>
                <a:gd name="connsiteY5" fmla="*/ 0 h 66179"/>
                <a:gd name="connsiteX6" fmla="*/ 130759 w 130759"/>
                <a:gd name="connsiteY6" fmla="*/ 30004 h 66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759" h="66179">
                  <a:moveTo>
                    <a:pt x="130759" y="30004"/>
                  </a:moveTo>
                  <a:cubicBezTo>
                    <a:pt x="127673" y="34919"/>
                    <a:pt x="124016" y="39491"/>
                    <a:pt x="119958" y="43548"/>
                  </a:cubicBezTo>
                  <a:cubicBezTo>
                    <a:pt x="105956" y="57493"/>
                    <a:pt x="86696" y="66180"/>
                    <a:pt x="65380" y="66180"/>
                  </a:cubicBezTo>
                  <a:cubicBezTo>
                    <a:pt x="37833" y="66180"/>
                    <a:pt x="13659" y="51778"/>
                    <a:pt x="0" y="30004"/>
                  </a:cubicBezTo>
                  <a:cubicBezTo>
                    <a:pt x="3772" y="12859"/>
                    <a:pt x="19145" y="0"/>
                    <a:pt x="37433" y="0"/>
                  </a:cubicBezTo>
                  <a:lnTo>
                    <a:pt x="93326" y="0"/>
                  </a:lnTo>
                  <a:cubicBezTo>
                    <a:pt x="111671" y="0"/>
                    <a:pt x="126987" y="12859"/>
                    <a:pt x="130759" y="30004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72FF9B8-4AF0-3F93-1FE1-04E984A09095}"/>
              </a:ext>
            </a:extLst>
          </p:cNvPr>
          <p:cNvGrpSpPr/>
          <p:nvPr/>
        </p:nvGrpSpPr>
        <p:grpSpPr>
          <a:xfrm>
            <a:off x="6668097" y="1554514"/>
            <a:ext cx="3739862" cy="864579"/>
            <a:chOff x="432712" y="1856096"/>
            <a:chExt cx="3739862" cy="864579"/>
          </a:xfrm>
        </p:grpSpPr>
        <p:sp>
          <p:nvSpPr>
            <p:cNvPr id="303" name="文本框 302">
              <a:extLst>
                <a:ext uri="{FF2B5EF4-FFF2-40B4-BE49-F238E27FC236}">
                  <a16:creationId xmlns:a16="http://schemas.microsoft.com/office/drawing/2014/main" id="{85C33FC2-D387-2BB5-AFF0-F41550254A79}"/>
                </a:ext>
              </a:extLst>
            </p:cNvPr>
            <p:cNvSpPr txBox="1"/>
            <p:nvPr/>
          </p:nvSpPr>
          <p:spPr>
            <a:xfrm>
              <a:off x="444499" y="2188222"/>
              <a:ext cx="37280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4" name="文本框 303">
              <a:extLst>
                <a:ext uri="{FF2B5EF4-FFF2-40B4-BE49-F238E27FC236}">
                  <a16:creationId xmlns:a16="http://schemas.microsoft.com/office/drawing/2014/main" id="{D3409C39-3847-99DB-544C-B9B96B4FE79E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7825B100-D7CE-B9EB-0EB7-71FB9AC8E392}"/>
              </a:ext>
            </a:extLst>
          </p:cNvPr>
          <p:cNvGrpSpPr/>
          <p:nvPr/>
        </p:nvGrpSpPr>
        <p:grpSpPr>
          <a:xfrm>
            <a:off x="6085676" y="1554514"/>
            <a:ext cx="537567" cy="511366"/>
            <a:chOff x="6085676" y="1554514"/>
            <a:chExt cx="537567" cy="511366"/>
          </a:xfrm>
        </p:grpSpPr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F4B262C1-2469-A378-BAC9-CFFD65F073D5}"/>
                </a:ext>
              </a:extLst>
            </p:cNvPr>
            <p:cNvSpPr/>
            <p:nvPr/>
          </p:nvSpPr>
          <p:spPr>
            <a:xfrm>
              <a:off x="6085676" y="1554514"/>
              <a:ext cx="487689" cy="487689"/>
            </a:xfrm>
            <a:custGeom>
              <a:avLst/>
              <a:gdLst>
                <a:gd name="connsiteX0" fmla="*/ 1193067 w 2386134"/>
                <a:gd name="connsiteY0" fmla="*/ 0 h 2386134"/>
                <a:gd name="connsiteX1" fmla="*/ 2386134 w 2386134"/>
                <a:gd name="connsiteY1" fmla="*/ 1193067 h 2386134"/>
                <a:gd name="connsiteX2" fmla="*/ 1193067 w 2386134"/>
                <a:gd name="connsiteY2" fmla="*/ 2386134 h 2386134"/>
                <a:gd name="connsiteX3" fmla="*/ 0 w 2386134"/>
                <a:gd name="connsiteY3" fmla="*/ 1193067 h 2386134"/>
                <a:gd name="connsiteX4" fmla="*/ 1193067 w 2386134"/>
                <a:gd name="connsiteY4" fmla="*/ 0 h 2386134"/>
                <a:gd name="connsiteX5" fmla="*/ 1193067 w 2386134"/>
                <a:gd name="connsiteY5" fmla="*/ 520978 h 2386134"/>
                <a:gd name="connsiteX6" fmla="*/ 520978 w 2386134"/>
                <a:gd name="connsiteY6" fmla="*/ 1193067 h 2386134"/>
                <a:gd name="connsiteX7" fmla="*/ 1193067 w 2386134"/>
                <a:gd name="connsiteY7" fmla="*/ 1865156 h 2386134"/>
                <a:gd name="connsiteX8" fmla="*/ 1865156 w 2386134"/>
                <a:gd name="connsiteY8" fmla="*/ 1193067 h 2386134"/>
                <a:gd name="connsiteX9" fmla="*/ 1193067 w 2386134"/>
                <a:gd name="connsiteY9" fmla="*/ 520978 h 23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6134" h="2386134">
                  <a:moveTo>
                    <a:pt x="1193067" y="0"/>
                  </a:moveTo>
                  <a:cubicBezTo>
                    <a:pt x="1851980" y="0"/>
                    <a:pt x="2386134" y="534154"/>
                    <a:pt x="2386134" y="1193067"/>
                  </a:cubicBezTo>
                  <a:cubicBezTo>
                    <a:pt x="2386134" y="1851980"/>
                    <a:pt x="1851980" y="2386134"/>
                    <a:pt x="1193067" y="2386134"/>
                  </a:cubicBezTo>
                  <a:cubicBezTo>
                    <a:pt x="534154" y="2386134"/>
                    <a:pt x="0" y="1851980"/>
                    <a:pt x="0" y="1193067"/>
                  </a:cubicBezTo>
                  <a:cubicBezTo>
                    <a:pt x="0" y="534154"/>
                    <a:pt x="534154" y="0"/>
                    <a:pt x="1193067" y="0"/>
                  </a:cubicBezTo>
                  <a:close/>
                  <a:moveTo>
                    <a:pt x="1193067" y="520978"/>
                  </a:moveTo>
                  <a:cubicBezTo>
                    <a:pt x="821882" y="520978"/>
                    <a:pt x="520978" y="821882"/>
                    <a:pt x="520978" y="1193067"/>
                  </a:cubicBezTo>
                  <a:cubicBezTo>
                    <a:pt x="520978" y="1564252"/>
                    <a:pt x="821882" y="1865156"/>
                    <a:pt x="1193067" y="1865156"/>
                  </a:cubicBezTo>
                  <a:cubicBezTo>
                    <a:pt x="1564252" y="1865156"/>
                    <a:pt x="1865156" y="1564252"/>
                    <a:pt x="1865156" y="1193067"/>
                  </a:cubicBezTo>
                  <a:cubicBezTo>
                    <a:pt x="1865156" y="821882"/>
                    <a:pt x="1564252" y="520978"/>
                    <a:pt x="1193067" y="520978"/>
                  </a:cubicBez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24722595-8126-AE0E-1F40-B4309C21E544}"/>
                </a:ext>
              </a:extLst>
            </p:cNvPr>
            <p:cNvSpPr/>
            <p:nvPr/>
          </p:nvSpPr>
          <p:spPr>
            <a:xfrm>
              <a:off x="6135554" y="1575882"/>
              <a:ext cx="487689" cy="489998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7B8A8B3F-2393-BC46-C4E2-52E0BDA72DAB}"/>
              </a:ext>
            </a:extLst>
          </p:cNvPr>
          <p:cNvGrpSpPr/>
          <p:nvPr/>
        </p:nvGrpSpPr>
        <p:grpSpPr>
          <a:xfrm>
            <a:off x="6668097" y="2647808"/>
            <a:ext cx="3739862" cy="864579"/>
            <a:chOff x="432712" y="1856096"/>
            <a:chExt cx="3739862" cy="864579"/>
          </a:xfrm>
        </p:grpSpPr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id="{D83CC9AD-F7E2-BF54-24F5-613DBDA77B4E}"/>
                </a:ext>
              </a:extLst>
            </p:cNvPr>
            <p:cNvSpPr txBox="1"/>
            <p:nvPr/>
          </p:nvSpPr>
          <p:spPr>
            <a:xfrm>
              <a:off x="444499" y="2188222"/>
              <a:ext cx="37280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 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309" name="文本框 308">
              <a:extLst>
                <a:ext uri="{FF2B5EF4-FFF2-40B4-BE49-F238E27FC236}">
                  <a16:creationId xmlns:a16="http://schemas.microsoft.com/office/drawing/2014/main" id="{2EB8739E-1F83-AD48-FEF4-B86EB5FD30A5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BB47566F-6892-88B1-DCF1-BCC922D90DD1}"/>
              </a:ext>
            </a:extLst>
          </p:cNvPr>
          <p:cNvGrpSpPr/>
          <p:nvPr/>
        </p:nvGrpSpPr>
        <p:grpSpPr>
          <a:xfrm>
            <a:off x="6085676" y="2647808"/>
            <a:ext cx="537567" cy="511366"/>
            <a:chOff x="6085676" y="1554514"/>
            <a:chExt cx="537567" cy="511366"/>
          </a:xfrm>
        </p:grpSpPr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066B636-FB6A-EABB-D210-771D1879080D}"/>
                </a:ext>
              </a:extLst>
            </p:cNvPr>
            <p:cNvSpPr/>
            <p:nvPr/>
          </p:nvSpPr>
          <p:spPr>
            <a:xfrm>
              <a:off x="6085676" y="1554514"/>
              <a:ext cx="487689" cy="487689"/>
            </a:xfrm>
            <a:custGeom>
              <a:avLst/>
              <a:gdLst>
                <a:gd name="connsiteX0" fmla="*/ 1193067 w 2386134"/>
                <a:gd name="connsiteY0" fmla="*/ 0 h 2386134"/>
                <a:gd name="connsiteX1" fmla="*/ 2386134 w 2386134"/>
                <a:gd name="connsiteY1" fmla="*/ 1193067 h 2386134"/>
                <a:gd name="connsiteX2" fmla="*/ 1193067 w 2386134"/>
                <a:gd name="connsiteY2" fmla="*/ 2386134 h 2386134"/>
                <a:gd name="connsiteX3" fmla="*/ 0 w 2386134"/>
                <a:gd name="connsiteY3" fmla="*/ 1193067 h 2386134"/>
                <a:gd name="connsiteX4" fmla="*/ 1193067 w 2386134"/>
                <a:gd name="connsiteY4" fmla="*/ 0 h 2386134"/>
                <a:gd name="connsiteX5" fmla="*/ 1193067 w 2386134"/>
                <a:gd name="connsiteY5" fmla="*/ 520978 h 2386134"/>
                <a:gd name="connsiteX6" fmla="*/ 520978 w 2386134"/>
                <a:gd name="connsiteY6" fmla="*/ 1193067 h 2386134"/>
                <a:gd name="connsiteX7" fmla="*/ 1193067 w 2386134"/>
                <a:gd name="connsiteY7" fmla="*/ 1865156 h 2386134"/>
                <a:gd name="connsiteX8" fmla="*/ 1865156 w 2386134"/>
                <a:gd name="connsiteY8" fmla="*/ 1193067 h 2386134"/>
                <a:gd name="connsiteX9" fmla="*/ 1193067 w 2386134"/>
                <a:gd name="connsiteY9" fmla="*/ 520978 h 23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6134" h="2386134">
                  <a:moveTo>
                    <a:pt x="1193067" y="0"/>
                  </a:moveTo>
                  <a:cubicBezTo>
                    <a:pt x="1851980" y="0"/>
                    <a:pt x="2386134" y="534154"/>
                    <a:pt x="2386134" y="1193067"/>
                  </a:cubicBezTo>
                  <a:cubicBezTo>
                    <a:pt x="2386134" y="1851980"/>
                    <a:pt x="1851980" y="2386134"/>
                    <a:pt x="1193067" y="2386134"/>
                  </a:cubicBezTo>
                  <a:cubicBezTo>
                    <a:pt x="534154" y="2386134"/>
                    <a:pt x="0" y="1851980"/>
                    <a:pt x="0" y="1193067"/>
                  </a:cubicBezTo>
                  <a:cubicBezTo>
                    <a:pt x="0" y="534154"/>
                    <a:pt x="534154" y="0"/>
                    <a:pt x="1193067" y="0"/>
                  </a:cubicBezTo>
                  <a:close/>
                  <a:moveTo>
                    <a:pt x="1193067" y="520978"/>
                  </a:moveTo>
                  <a:cubicBezTo>
                    <a:pt x="821882" y="520978"/>
                    <a:pt x="520978" y="821882"/>
                    <a:pt x="520978" y="1193067"/>
                  </a:cubicBezTo>
                  <a:cubicBezTo>
                    <a:pt x="520978" y="1564252"/>
                    <a:pt x="821882" y="1865156"/>
                    <a:pt x="1193067" y="1865156"/>
                  </a:cubicBezTo>
                  <a:cubicBezTo>
                    <a:pt x="1564252" y="1865156"/>
                    <a:pt x="1865156" y="1564252"/>
                    <a:pt x="1865156" y="1193067"/>
                  </a:cubicBezTo>
                  <a:cubicBezTo>
                    <a:pt x="1865156" y="821882"/>
                    <a:pt x="1564252" y="520978"/>
                    <a:pt x="1193067" y="520978"/>
                  </a:cubicBez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A26BB8B3-EB0C-5BE5-47C7-E2E7937011E7}"/>
                </a:ext>
              </a:extLst>
            </p:cNvPr>
            <p:cNvSpPr/>
            <p:nvPr/>
          </p:nvSpPr>
          <p:spPr>
            <a:xfrm>
              <a:off x="6135554" y="1575882"/>
              <a:ext cx="487689" cy="489998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2680E698-5F9B-F9B4-B07D-C1C1AD762E6F}"/>
              </a:ext>
            </a:extLst>
          </p:cNvPr>
          <p:cNvGrpSpPr/>
          <p:nvPr/>
        </p:nvGrpSpPr>
        <p:grpSpPr>
          <a:xfrm>
            <a:off x="6668097" y="3741102"/>
            <a:ext cx="3739862" cy="864579"/>
            <a:chOff x="432712" y="1856096"/>
            <a:chExt cx="3739862" cy="864579"/>
          </a:xfrm>
        </p:grpSpPr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719EDF42-C68B-066F-7865-A5853BF2DBFE}"/>
                </a:ext>
              </a:extLst>
            </p:cNvPr>
            <p:cNvSpPr txBox="1"/>
            <p:nvPr/>
          </p:nvSpPr>
          <p:spPr>
            <a:xfrm>
              <a:off x="444499" y="2188222"/>
              <a:ext cx="37280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4FFB451B-4621-1863-09F3-6B2FBC48F6A1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FC3A36A7-49C1-E0DC-746B-A9D0F1FDD608}"/>
              </a:ext>
            </a:extLst>
          </p:cNvPr>
          <p:cNvGrpSpPr/>
          <p:nvPr/>
        </p:nvGrpSpPr>
        <p:grpSpPr>
          <a:xfrm>
            <a:off x="6085676" y="3741102"/>
            <a:ext cx="537567" cy="511366"/>
            <a:chOff x="6085676" y="1554514"/>
            <a:chExt cx="537567" cy="511366"/>
          </a:xfrm>
        </p:grpSpPr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C0375F3-DF1E-42FD-3146-7CFF885E41BA}"/>
                </a:ext>
              </a:extLst>
            </p:cNvPr>
            <p:cNvSpPr/>
            <p:nvPr/>
          </p:nvSpPr>
          <p:spPr>
            <a:xfrm>
              <a:off x="6085676" y="1554514"/>
              <a:ext cx="487689" cy="487689"/>
            </a:xfrm>
            <a:custGeom>
              <a:avLst/>
              <a:gdLst>
                <a:gd name="connsiteX0" fmla="*/ 1193067 w 2386134"/>
                <a:gd name="connsiteY0" fmla="*/ 0 h 2386134"/>
                <a:gd name="connsiteX1" fmla="*/ 2386134 w 2386134"/>
                <a:gd name="connsiteY1" fmla="*/ 1193067 h 2386134"/>
                <a:gd name="connsiteX2" fmla="*/ 1193067 w 2386134"/>
                <a:gd name="connsiteY2" fmla="*/ 2386134 h 2386134"/>
                <a:gd name="connsiteX3" fmla="*/ 0 w 2386134"/>
                <a:gd name="connsiteY3" fmla="*/ 1193067 h 2386134"/>
                <a:gd name="connsiteX4" fmla="*/ 1193067 w 2386134"/>
                <a:gd name="connsiteY4" fmla="*/ 0 h 2386134"/>
                <a:gd name="connsiteX5" fmla="*/ 1193067 w 2386134"/>
                <a:gd name="connsiteY5" fmla="*/ 520978 h 2386134"/>
                <a:gd name="connsiteX6" fmla="*/ 520978 w 2386134"/>
                <a:gd name="connsiteY6" fmla="*/ 1193067 h 2386134"/>
                <a:gd name="connsiteX7" fmla="*/ 1193067 w 2386134"/>
                <a:gd name="connsiteY7" fmla="*/ 1865156 h 2386134"/>
                <a:gd name="connsiteX8" fmla="*/ 1865156 w 2386134"/>
                <a:gd name="connsiteY8" fmla="*/ 1193067 h 2386134"/>
                <a:gd name="connsiteX9" fmla="*/ 1193067 w 2386134"/>
                <a:gd name="connsiteY9" fmla="*/ 520978 h 23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6134" h="2386134">
                  <a:moveTo>
                    <a:pt x="1193067" y="0"/>
                  </a:moveTo>
                  <a:cubicBezTo>
                    <a:pt x="1851980" y="0"/>
                    <a:pt x="2386134" y="534154"/>
                    <a:pt x="2386134" y="1193067"/>
                  </a:cubicBezTo>
                  <a:cubicBezTo>
                    <a:pt x="2386134" y="1851980"/>
                    <a:pt x="1851980" y="2386134"/>
                    <a:pt x="1193067" y="2386134"/>
                  </a:cubicBezTo>
                  <a:cubicBezTo>
                    <a:pt x="534154" y="2386134"/>
                    <a:pt x="0" y="1851980"/>
                    <a:pt x="0" y="1193067"/>
                  </a:cubicBezTo>
                  <a:cubicBezTo>
                    <a:pt x="0" y="534154"/>
                    <a:pt x="534154" y="0"/>
                    <a:pt x="1193067" y="0"/>
                  </a:cubicBezTo>
                  <a:close/>
                  <a:moveTo>
                    <a:pt x="1193067" y="520978"/>
                  </a:moveTo>
                  <a:cubicBezTo>
                    <a:pt x="821882" y="520978"/>
                    <a:pt x="520978" y="821882"/>
                    <a:pt x="520978" y="1193067"/>
                  </a:cubicBezTo>
                  <a:cubicBezTo>
                    <a:pt x="520978" y="1564252"/>
                    <a:pt x="821882" y="1865156"/>
                    <a:pt x="1193067" y="1865156"/>
                  </a:cubicBezTo>
                  <a:cubicBezTo>
                    <a:pt x="1564252" y="1865156"/>
                    <a:pt x="1865156" y="1564252"/>
                    <a:pt x="1865156" y="1193067"/>
                  </a:cubicBezTo>
                  <a:cubicBezTo>
                    <a:pt x="1865156" y="821882"/>
                    <a:pt x="1564252" y="520978"/>
                    <a:pt x="1193067" y="520978"/>
                  </a:cubicBez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522BEE03-DAC1-BD9A-5CDD-26285A28CD08}"/>
                </a:ext>
              </a:extLst>
            </p:cNvPr>
            <p:cNvSpPr/>
            <p:nvPr/>
          </p:nvSpPr>
          <p:spPr>
            <a:xfrm>
              <a:off x="6135554" y="1575882"/>
              <a:ext cx="487689" cy="489998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863EA4A9-B8A0-3A1D-E3BB-2AFFFF0C132C}"/>
              </a:ext>
            </a:extLst>
          </p:cNvPr>
          <p:cNvGrpSpPr/>
          <p:nvPr/>
        </p:nvGrpSpPr>
        <p:grpSpPr>
          <a:xfrm>
            <a:off x="6668097" y="4834396"/>
            <a:ext cx="3739862" cy="864579"/>
            <a:chOff x="432712" y="1856096"/>
            <a:chExt cx="3739862" cy="864579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5B3EBD38-C862-F60C-15A0-493347E98313}"/>
                </a:ext>
              </a:extLst>
            </p:cNvPr>
            <p:cNvSpPr txBox="1"/>
            <p:nvPr/>
          </p:nvSpPr>
          <p:spPr>
            <a:xfrm>
              <a:off x="444499" y="2188222"/>
              <a:ext cx="372807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97DE4F76-CF1E-8AB2-C19F-E389ED24A917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04658972-1E91-81BC-827E-C6987BFA24A7}"/>
              </a:ext>
            </a:extLst>
          </p:cNvPr>
          <p:cNvGrpSpPr/>
          <p:nvPr/>
        </p:nvGrpSpPr>
        <p:grpSpPr>
          <a:xfrm>
            <a:off x="6085676" y="4834396"/>
            <a:ext cx="537567" cy="511366"/>
            <a:chOff x="6085676" y="1554514"/>
            <a:chExt cx="537567" cy="511366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5192AD4D-FEB6-3D5F-30D1-75E38B78054B}"/>
                </a:ext>
              </a:extLst>
            </p:cNvPr>
            <p:cNvSpPr/>
            <p:nvPr/>
          </p:nvSpPr>
          <p:spPr>
            <a:xfrm>
              <a:off x="6085676" y="1554514"/>
              <a:ext cx="487689" cy="487689"/>
            </a:xfrm>
            <a:custGeom>
              <a:avLst/>
              <a:gdLst>
                <a:gd name="connsiteX0" fmla="*/ 1193067 w 2386134"/>
                <a:gd name="connsiteY0" fmla="*/ 0 h 2386134"/>
                <a:gd name="connsiteX1" fmla="*/ 2386134 w 2386134"/>
                <a:gd name="connsiteY1" fmla="*/ 1193067 h 2386134"/>
                <a:gd name="connsiteX2" fmla="*/ 1193067 w 2386134"/>
                <a:gd name="connsiteY2" fmla="*/ 2386134 h 2386134"/>
                <a:gd name="connsiteX3" fmla="*/ 0 w 2386134"/>
                <a:gd name="connsiteY3" fmla="*/ 1193067 h 2386134"/>
                <a:gd name="connsiteX4" fmla="*/ 1193067 w 2386134"/>
                <a:gd name="connsiteY4" fmla="*/ 0 h 2386134"/>
                <a:gd name="connsiteX5" fmla="*/ 1193067 w 2386134"/>
                <a:gd name="connsiteY5" fmla="*/ 520978 h 2386134"/>
                <a:gd name="connsiteX6" fmla="*/ 520978 w 2386134"/>
                <a:gd name="connsiteY6" fmla="*/ 1193067 h 2386134"/>
                <a:gd name="connsiteX7" fmla="*/ 1193067 w 2386134"/>
                <a:gd name="connsiteY7" fmla="*/ 1865156 h 2386134"/>
                <a:gd name="connsiteX8" fmla="*/ 1865156 w 2386134"/>
                <a:gd name="connsiteY8" fmla="*/ 1193067 h 2386134"/>
                <a:gd name="connsiteX9" fmla="*/ 1193067 w 2386134"/>
                <a:gd name="connsiteY9" fmla="*/ 520978 h 238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6134" h="2386134">
                  <a:moveTo>
                    <a:pt x="1193067" y="0"/>
                  </a:moveTo>
                  <a:cubicBezTo>
                    <a:pt x="1851980" y="0"/>
                    <a:pt x="2386134" y="534154"/>
                    <a:pt x="2386134" y="1193067"/>
                  </a:cubicBezTo>
                  <a:cubicBezTo>
                    <a:pt x="2386134" y="1851980"/>
                    <a:pt x="1851980" y="2386134"/>
                    <a:pt x="1193067" y="2386134"/>
                  </a:cubicBezTo>
                  <a:cubicBezTo>
                    <a:pt x="534154" y="2386134"/>
                    <a:pt x="0" y="1851980"/>
                    <a:pt x="0" y="1193067"/>
                  </a:cubicBezTo>
                  <a:cubicBezTo>
                    <a:pt x="0" y="534154"/>
                    <a:pt x="534154" y="0"/>
                    <a:pt x="1193067" y="0"/>
                  </a:cubicBezTo>
                  <a:close/>
                  <a:moveTo>
                    <a:pt x="1193067" y="520978"/>
                  </a:moveTo>
                  <a:cubicBezTo>
                    <a:pt x="821882" y="520978"/>
                    <a:pt x="520978" y="821882"/>
                    <a:pt x="520978" y="1193067"/>
                  </a:cubicBezTo>
                  <a:cubicBezTo>
                    <a:pt x="520978" y="1564252"/>
                    <a:pt x="821882" y="1865156"/>
                    <a:pt x="1193067" y="1865156"/>
                  </a:cubicBezTo>
                  <a:cubicBezTo>
                    <a:pt x="1564252" y="1865156"/>
                    <a:pt x="1865156" y="1564252"/>
                    <a:pt x="1865156" y="1193067"/>
                  </a:cubicBezTo>
                  <a:cubicBezTo>
                    <a:pt x="1865156" y="821882"/>
                    <a:pt x="1564252" y="520978"/>
                    <a:pt x="1193067" y="520978"/>
                  </a:cubicBez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6DAD91A2-92B8-B602-D913-ED339CE86492}"/>
                </a:ext>
              </a:extLst>
            </p:cNvPr>
            <p:cNvSpPr/>
            <p:nvPr/>
          </p:nvSpPr>
          <p:spPr>
            <a:xfrm>
              <a:off x="6135554" y="1575882"/>
              <a:ext cx="487689" cy="489998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5877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26C25F0-5B6F-7A01-F089-E7CDB254F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295775" y="0"/>
            <a:ext cx="7896224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049623" y="698961"/>
            <a:ext cx="1309783" cy="1309783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381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381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CBE09-F240-B4E2-FC31-C8948404D930}"/>
              </a:ext>
            </a:extLst>
          </p:cNvPr>
          <p:cNvGrpSpPr/>
          <p:nvPr/>
        </p:nvGrpSpPr>
        <p:grpSpPr>
          <a:xfrm>
            <a:off x="4695851" y="5108515"/>
            <a:ext cx="348943" cy="1325651"/>
            <a:chOff x="4521543" y="4829460"/>
            <a:chExt cx="348943" cy="1325651"/>
          </a:xfrm>
        </p:grpSpPr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60EB07B5-83E1-4FF1-E72C-D0FE33B2248A}"/>
                </a:ext>
              </a:extLst>
            </p:cNvPr>
            <p:cNvGrpSpPr/>
            <p:nvPr/>
          </p:nvGrpSpPr>
          <p:grpSpPr>
            <a:xfrm>
              <a:off x="4521543" y="4829460"/>
              <a:ext cx="120522" cy="895194"/>
              <a:chOff x="4604972" y="4983486"/>
              <a:chExt cx="120522" cy="895194"/>
            </a:xfrm>
          </p:grpSpPr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95BB00EB-E1F6-EAE0-CD2F-3544D706FD4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BBF00D8B-5150-B278-8861-9B5ABF25FFC4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8A9E8D9D-EB76-D25D-62EB-514377A93313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3505B16A-477F-AF9B-7F79-B8392365E614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1CAA958A-677A-90A7-38CB-D69B318A3786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2C0A64EC-2071-83A7-DB84-27304BFFF878}"/>
                </a:ext>
              </a:extLst>
            </p:cNvPr>
            <p:cNvGrpSpPr/>
            <p:nvPr/>
          </p:nvGrpSpPr>
          <p:grpSpPr>
            <a:xfrm>
              <a:off x="4749964" y="5259917"/>
              <a:ext cx="120522" cy="895194"/>
              <a:chOff x="4604972" y="4983486"/>
              <a:chExt cx="120522" cy="895194"/>
            </a:xfrm>
            <a:solidFill>
              <a:schemeClr val="bg1">
                <a:alpha val="19000"/>
              </a:schemeClr>
            </a:solidFill>
          </p:grpSpPr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980D3844-9BEF-0828-494F-D8205557B26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id="{6C6CEE9E-AEFC-7AC4-B23A-22931BECCA51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id="{97CFD96C-A02A-B28D-A03D-BA7AC922E17F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id="{6BC3F5C8-C489-D3AD-9C2C-96AD86DB1860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id="{E1DCD0D5-9C97-3F8C-A79D-EBCDC7961DC7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777BE4-AD9A-52A7-37F8-AFFE05096D4F}"/>
              </a:ext>
            </a:extLst>
          </p:cNvPr>
          <p:cNvGrpSpPr/>
          <p:nvPr/>
        </p:nvGrpSpPr>
        <p:grpSpPr>
          <a:xfrm>
            <a:off x="7726211" y="5328690"/>
            <a:ext cx="3633195" cy="3633195"/>
            <a:chOff x="4279401" y="1612402"/>
            <a:chExt cx="3633195" cy="3633195"/>
          </a:xfrm>
        </p:grpSpPr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8363406-E9DF-61E6-E952-3CE58932BDF0}"/>
                </a:ext>
              </a:extLst>
            </p:cNvPr>
            <p:cNvSpPr/>
            <p:nvPr/>
          </p:nvSpPr>
          <p:spPr>
            <a:xfrm>
              <a:off x="4852062" y="2179174"/>
              <a:ext cx="2487874" cy="2499652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A6F4827-BBE3-1816-72B9-37B92A6384A7}"/>
                </a:ext>
              </a:extLst>
            </p:cNvPr>
            <p:cNvSpPr/>
            <p:nvPr/>
          </p:nvSpPr>
          <p:spPr>
            <a:xfrm>
              <a:off x="4279401" y="1612402"/>
              <a:ext cx="3633195" cy="363319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47E2B0-76E5-1E27-6FFB-729C12D7FF02}"/>
              </a:ext>
            </a:extLst>
          </p:cNvPr>
          <p:cNvGrpSpPr/>
          <p:nvPr/>
        </p:nvGrpSpPr>
        <p:grpSpPr>
          <a:xfrm>
            <a:off x="5111537" y="3149367"/>
            <a:ext cx="1396537" cy="526867"/>
            <a:chOff x="5562587" y="2902133"/>
            <a:chExt cx="1396537" cy="52686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80D2E8-710D-BA07-0865-449F8526D4F4}"/>
                </a:ext>
              </a:extLst>
            </p:cNvPr>
            <p:cNvSpPr txBox="1"/>
            <p:nvPr/>
          </p:nvSpPr>
          <p:spPr>
            <a:xfrm>
              <a:off x="5562587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4357BC-913A-D19E-BA40-B20F15C80265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A03DC-0F80-0FE9-E2A9-7B2578B474B8}"/>
              </a:ext>
            </a:extLst>
          </p:cNvPr>
          <p:cNvSpPr txBox="1"/>
          <p:nvPr/>
        </p:nvSpPr>
        <p:spPr>
          <a:xfrm>
            <a:off x="4848703" y="573711"/>
            <a:ext cx="28552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16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F5CD0E-C8D6-830E-7CF3-D4AF7BCFEA1E}"/>
              </a:ext>
            </a:extLst>
          </p:cNvPr>
          <p:cNvSpPr txBox="1"/>
          <p:nvPr/>
        </p:nvSpPr>
        <p:spPr>
          <a:xfrm>
            <a:off x="5044794" y="3828308"/>
            <a:ext cx="500482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b="1" dirty="0">
                <a:solidFill>
                  <a:schemeClr val="bg1">
                    <a:alpha val="50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bg1">
                    <a:alpha val="50000"/>
                  </a:schemeClr>
                </a:solidFill>
              </a:rPr>
              <a:t>模板网，幻灯片演示模 板及素材免费下载！</a:t>
            </a:r>
            <a:r>
              <a:rPr lang="en-US" altLang="zh-CN" sz="1200" b="1" dirty="0">
                <a:solidFill>
                  <a:schemeClr val="bg1">
                    <a:alpha val="50000"/>
                  </a:schemeClr>
                </a:solidFill>
              </a:rPr>
              <a:t>51PPT</a:t>
            </a:r>
            <a:r>
              <a:rPr lang="zh-CN" altLang="en-US" sz="1200" b="1" dirty="0">
                <a:solidFill>
                  <a:schemeClr val="bg1">
                    <a:alpha val="50000"/>
                  </a:schemeClr>
                </a:solidFill>
              </a:rPr>
              <a:t>模板网 唯一访问网址：</a:t>
            </a:r>
            <a:r>
              <a:rPr lang="en-US" altLang="zh-CN" sz="1200" b="1" dirty="0">
                <a:solidFill>
                  <a:schemeClr val="bg1">
                    <a:alpha val="50000"/>
                  </a:schemeClr>
                </a:solidFill>
              </a:rPr>
              <a:t>www.51pptm oban.com</a:t>
            </a:r>
            <a:endParaRPr lang="zh-CN" altLang="en-US" sz="1200" b="1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4BDA86F-BDCB-5279-B295-D7636D76BD54}"/>
              </a:ext>
            </a:extLst>
          </p:cNvPr>
          <p:cNvSpPr/>
          <p:nvPr/>
        </p:nvSpPr>
        <p:spPr>
          <a:xfrm>
            <a:off x="6374158" y="1962091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7" name="任意多边形: 形状 506">
            <a:extLst>
              <a:ext uri="{FF2B5EF4-FFF2-40B4-BE49-F238E27FC236}">
                <a16:creationId xmlns:a16="http://schemas.microsoft.com/office/drawing/2014/main" id="{B966F36D-8413-6C22-C18E-7E945821E765}"/>
              </a:ext>
            </a:extLst>
          </p:cNvPr>
          <p:cNvSpPr/>
          <p:nvPr/>
        </p:nvSpPr>
        <p:spPr>
          <a:xfrm>
            <a:off x="2635094" y="5362444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CDFCB717-E9AD-49E7-7405-F6B0888BC094}"/>
              </a:ext>
            </a:extLst>
          </p:cNvPr>
          <p:cNvGrpSpPr/>
          <p:nvPr/>
        </p:nvGrpSpPr>
        <p:grpSpPr>
          <a:xfrm>
            <a:off x="7522" y="1101757"/>
            <a:ext cx="4905856" cy="5766977"/>
            <a:chOff x="7522" y="1101757"/>
            <a:chExt cx="4905856" cy="5766977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8488ABE-BB23-9EE0-78D3-6AE3DD2CCA61}"/>
                </a:ext>
              </a:extLst>
            </p:cNvPr>
            <p:cNvSpPr/>
            <p:nvPr/>
          </p:nvSpPr>
          <p:spPr>
            <a:xfrm flipH="1">
              <a:off x="1216380" y="5917403"/>
              <a:ext cx="628973" cy="940456"/>
            </a:xfrm>
            <a:custGeom>
              <a:avLst/>
              <a:gdLst>
                <a:gd name="connsiteX0" fmla="*/ 547635 w 571524"/>
                <a:gd name="connsiteY0" fmla="*/ 0 h 940456"/>
                <a:gd name="connsiteX1" fmla="*/ 0 w 571524"/>
                <a:gd name="connsiteY1" fmla="*/ 0 h 940456"/>
                <a:gd name="connsiteX2" fmla="*/ 50511 w 571524"/>
                <a:gd name="connsiteY2" fmla="*/ 940456 h 940456"/>
                <a:gd name="connsiteX3" fmla="*/ 571524 w 571524"/>
                <a:gd name="connsiteY3" fmla="*/ 940456 h 9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24" h="940456">
                  <a:moveTo>
                    <a:pt x="547635" y="0"/>
                  </a:moveTo>
                  <a:lnTo>
                    <a:pt x="0" y="0"/>
                  </a:lnTo>
                  <a:lnTo>
                    <a:pt x="50511" y="940456"/>
                  </a:lnTo>
                  <a:lnTo>
                    <a:pt x="571524" y="94045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DBDF42-EDD2-B405-972F-0AAF4249C33D}"/>
                </a:ext>
              </a:extLst>
            </p:cNvPr>
            <p:cNvSpPr/>
            <p:nvPr/>
          </p:nvSpPr>
          <p:spPr>
            <a:xfrm flipH="1">
              <a:off x="4542669" y="3063531"/>
              <a:ext cx="43995" cy="8593"/>
            </a:xfrm>
            <a:custGeom>
              <a:avLst/>
              <a:gdLst>
                <a:gd name="connsiteX0" fmla="*/ 2743 w 21031"/>
                <a:gd name="connsiteY0" fmla="*/ 4088 h 4087"/>
                <a:gd name="connsiteX1" fmla="*/ 8859 w 21031"/>
                <a:gd name="connsiteY1" fmla="*/ 2202 h 4087"/>
                <a:gd name="connsiteX2" fmla="*/ 21032 w 21031"/>
                <a:gd name="connsiteY2" fmla="*/ 2202 h 4087"/>
                <a:gd name="connsiteX3" fmla="*/ 4686 w 21031"/>
                <a:gd name="connsiteY3" fmla="*/ 1116 h 4087"/>
                <a:gd name="connsiteX4" fmla="*/ 0 w 21031"/>
                <a:gd name="connsiteY4" fmla="*/ 2716 h 4087"/>
                <a:gd name="connsiteX5" fmla="*/ 1372 w 21031"/>
                <a:gd name="connsiteY5" fmla="*/ 3345 h 4087"/>
                <a:gd name="connsiteX6" fmla="*/ 2743 w 21031"/>
                <a:gd name="connsiteY6" fmla="*/ 4088 h 4087"/>
                <a:gd name="connsiteX7" fmla="*/ 2743 w 21031"/>
                <a:gd name="connsiteY7" fmla="*/ 4088 h 4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1" h="4087">
                  <a:moveTo>
                    <a:pt x="2743" y="4088"/>
                  </a:moveTo>
                  <a:lnTo>
                    <a:pt x="8859" y="2202"/>
                  </a:lnTo>
                  <a:cubicBezTo>
                    <a:pt x="12830" y="1002"/>
                    <a:pt x="17065" y="1002"/>
                    <a:pt x="21032" y="2202"/>
                  </a:cubicBezTo>
                  <a:cubicBezTo>
                    <a:pt x="15939" y="-296"/>
                    <a:pt x="10064" y="-684"/>
                    <a:pt x="4686" y="1116"/>
                  </a:cubicBezTo>
                  <a:lnTo>
                    <a:pt x="0" y="2716"/>
                  </a:lnTo>
                  <a:lnTo>
                    <a:pt x="1372" y="3345"/>
                  </a:lnTo>
                  <a:cubicBezTo>
                    <a:pt x="1846" y="3562"/>
                    <a:pt x="2303" y="3808"/>
                    <a:pt x="2743" y="4088"/>
                  </a:cubicBezTo>
                  <a:lnTo>
                    <a:pt x="2743" y="408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E5EDDA-4F86-2106-4374-775646AE6852}"/>
                </a:ext>
              </a:extLst>
            </p:cNvPr>
            <p:cNvSpPr/>
            <p:nvPr/>
          </p:nvSpPr>
          <p:spPr>
            <a:xfrm flipH="1">
              <a:off x="4712437" y="3112535"/>
              <a:ext cx="3824" cy="1440"/>
            </a:xfrm>
            <a:custGeom>
              <a:avLst/>
              <a:gdLst>
                <a:gd name="connsiteX0" fmla="*/ 1543 w 1828"/>
                <a:gd name="connsiteY0" fmla="*/ 0 h 685"/>
                <a:gd name="connsiteX1" fmla="*/ 0 w 1828"/>
                <a:gd name="connsiteY1" fmla="*/ 686 h 685"/>
                <a:gd name="connsiteX2" fmla="*/ 1829 w 1828"/>
                <a:gd name="connsiteY2" fmla="*/ 114 h 685"/>
                <a:gd name="connsiteX3" fmla="*/ 1543 w 1828"/>
                <a:gd name="connsiteY3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" h="685">
                  <a:moveTo>
                    <a:pt x="1543" y="0"/>
                  </a:moveTo>
                  <a:lnTo>
                    <a:pt x="0" y="686"/>
                  </a:lnTo>
                  <a:lnTo>
                    <a:pt x="1829" y="114"/>
                  </a:lnTo>
                  <a:lnTo>
                    <a:pt x="154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1AD1475-CB69-BFE0-8D28-FCEDF62AF59A}"/>
                </a:ext>
              </a:extLst>
            </p:cNvPr>
            <p:cNvSpPr/>
            <p:nvPr/>
          </p:nvSpPr>
          <p:spPr>
            <a:xfrm flipH="1">
              <a:off x="4762611" y="3322050"/>
              <a:ext cx="4782" cy="3484"/>
            </a:xfrm>
            <a:custGeom>
              <a:avLst/>
              <a:gdLst>
                <a:gd name="connsiteX0" fmla="*/ 0 w 2286"/>
                <a:gd name="connsiteY0" fmla="*/ 57 h 1657"/>
                <a:gd name="connsiteX1" fmla="*/ 0 w 2286"/>
                <a:gd name="connsiteY1" fmla="*/ 1658 h 1657"/>
                <a:gd name="connsiteX2" fmla="*/ 2286 w 2286"/>
                <a:gd name="connsiteY2" fmla="*/ 0 h 1657"/>
                <a:gd name="connsiteX3" fmla="*/ 0 w 2286"/>
                <a:gd name="connsiteY3" fmla="*/ 57 h 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" h="1657">
                  <a:moveTo>
                    <a:pt x="0" y="57"/>
                  </a:moveTo>
                  <a:lnTo>
                    <a:pt x="0" y="1658"/>
                  </a:lnTo>
                  <a:cubicBezTo>
                    <a:pt x="726" y="1057"/>
                    <a:pt x="1486" y="503"/>
                    <a:pt x="2286" y="0"/>
                  </a:cubicBezTo>
                  <a:cubicBezTo>
                    <a:pt x="1315" y="57"/>
                    <a:pt x="629" y="57"/>
                    <a:pt x="0" y="57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20AE320-7660-0975-156C-3CE6C31863A2}"/>
                </a:ext>
              </a:extLst>
            </p:cNvPr>
            <p:cNvSpPr/>
            <p:nvPr/>
          </p:nvSpPr>
          <p:spPr>
            <a:xfrm flipH="1">
              <a:off x="4331181" y="3093657"/>
              <a:ext cx="439715" cy="380773"/>
            </a:xfrm>
            <a:custGeom>
              <a:avLst/>
              <a:gdLst>
                <a:gd name="connsiteX0" fmla="*/ 204940 w 210197"/>
                <a:gd name="connsiteY0" fmla="*/ 65614 h 181108"/>
                <a:gd name="connsiteX1" fmla="*/ 124930 w 210197"/>
                <a:gd name="connsiteY1" fmla="*/ 0 h 181108"/>
                <a:gd name="connsiteX2" fmla="*/ 156248 w 210197"/>
                <a:gd name="connsiteY2" fmla="*/ 32461 h 181108"/>
                <a:gd name="connsiteX3" fmla="*/ 162009 w 210197"/>
                <a:gd name="connsiteY3" fmla="*/ 44034 h 181108"/>
                <a:gd name="connsiteX4" fmla="*/ 160020 w 210197"/>
                <a:gd name="connsiteY4" fmla="*/ 56807 h 181108"/>
                <a:gd name="connsiteX5" fmla="*/ 155734 w 210197"/>
                <a:gd name="connsiteY5" fmla="*/ 62522 h 181108"/>
                <a:gd name="connsiteX6" fmla="*/ 148722 w 210197"/>
                <a:gd name="connsiteY6" fmla="*/ 67043 h 181108"/>
                <a:gd name="connsiteX7" fmla="*/ 140509 w 210197"/>
                <a:gd name="connsiteY7" fmla="*/ 68534 h 181108"/>
                <a:gd name="connsiteX8" fmla="*/ 132359 w 210197"/>
                <a:gd name="connsiteY8" fmla="*/ 66763 h 181108"/>
                <a:gd name="connsiteX9" fmla="*/ 125502 w 210197"/>
                <a:gd name="connsiteY9" fmla="*/ 62014 h 181108"/>
                <a:gd name="connsiteX10" fmla="*/ 117329 w 210197"/>
                <a:gd name="connsiteY10" fmla="*/ 53550 h 181108"/>
                <a:gd name="connsiteX11" fmla="*/ 115329 w 210197"/>
                <a:gd name="connsiteY11" fmla="*/ 56464 h 181108"/>
                <a:gd name="connsiteX12" fmla="*/ 123975 w 210197"/>
                <a:gd name="connsiteY12" fmla="*/ 66157 h 181108"/>
                <a:gd name="connsiteX13" fmla="*/ 125393 w 210197"/>
                <a:gd name="connsiteY13" fmla="*/ 79062 h 181108"/>
                <a:gd name="connsiteX14" fmla="*/ 119061 w 210197"/>
                <a:gd name="connsiteY14" fmla="*/ 90400 h 181108"/>
                <a:gd name="connsiteX15" fmla="*/ 107328 w 210197"/>
                <a:gd name="connsiteY15" fmla="*/ 95961 h 181108"/>
                <a:gd name="connsiteX16" fmla="*/ 101613 w 210197"/>
                <a:gd name="connsiteY16" fmla="*/ 96755 h 181108"/>
                <a:gd name="connsiteX17" fmla="*/ 112774 w 210197"/>
                <a:gd name="connsiteY17" fmla="*/ 105333 h 181108"/>
                <a:gd name="connsiteX18" fmla="*/ 116157 w 210197"/>
                <a:gd name="connsiteY18" fmla="*/ 118992 h 181108"/>
                <a:gd name="connsiteX19" fmla="*/ 110288 w 210197"/>
                <a:gd name="connsiteY19" fmla="*/ 131788 h 181108"/>
                <a:gd name="connsiteX20" fmla="*/ 97726 w 210197"/>
                <a:gd name="connsiteY20" fmla="*/ 138137 h 181108"/>
                <a:gd name="connsiteX21" fmla="*/ 28689 w 210197"/>
                <a:gd name="connsiteY21" fmla="*/ 147619 h 181108"/>
                <a:gd name="connsiteX22" fmla="*/ 21146 w 210197"/>
                <a:gd name="connsiteY22" fmla="*/ 147276 h 181108"/>
                <a:gd name="connsiteX23" fmla="*/ 18402 w 210197"/>
                <a:gd name="connsiteY23" fmla="*/ 147619 h 181108"/>
                <a:gd name="connsiteX24" fmla="*/ 8407 w 210197"/>
                <a:gd name="connsiteY24" fmla="*/ 146601 h 181108"/>
                <a:gd name="connsiteX25" fmla="*/ 0 w 210197"/>
                <a:gd name="connsiteY25" fmla="*/ 141103 h 181108"/>
                <a:gd name="connsiteX26" fmla="*/ 6326 w 210197"/>
                <a:gd name="connsiteY26" fmla="*/ 149579 h 181108"/>
                <a:gd name="connsiteX27" fmla="*/ 15945 w 210197"/>
                <a:gd name="connsiteY27" fmla="*/ 153962 h 181108"/>
                <a:gd name="connsiteX28" fmla="*/ 144990 w 210197"/>
                <a:gd name="connsiteY28" fmla="*/ 176822 h 181108"/>
                <a:gd name="connsiteX29" fmla="*/ 153562 w 210197"/>
                <a:gd name="connsiteY29" fmla="*/ 181108 h 181108"/>
                <a:gd name="connsiteX30" fmla="*/ 210198 w 210197"/>
                <a:gd name="connsiteY30" fmla="*/ 67894 h 181108"/>
                <a:gd name="connsiteX31" fmla="*/ 204940 w 210197"/>
                <a:gd name="connsiteY31" fmla="*/ 65614 h 18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0197" h="181108">
                  <a:moveTo>
                    <a:pt x="204940" y="65614"/>
                  </a:moveTo>
                  <a:lnTo>
                    <a:pt x="124930" y="0"/>
                  </a:lnTo>
                  <a:lnTo>
                    <a:pt x="156248" y="32461"/>
                  </a:lnTo>
                  <a:cubicBezTo>
                    <a:pt x="159317" y="35633"/>
                    <a:pt x="161334" y="39674"/>
                    <a:pt x="162009" y="44034"/>
                  </a:cubicBezTo>
                  <a:cubicBezTo>
                    <a:pt x="162683" y="48400"/>
                    <a:pt x="161992" y="52858"/>
                    <a:pt x="160020" y="56807"/>
                  </a:cubicBezTo>
                  <a:cubicBezTo>
                    <a:pt x="158946" y="58956"/>
                    <a:pt x="157494" y="60888"/>
                    <a:pt x="155734" y="62522"/>
                  </a:cubicBezTo>
                  <a:cubicBezTo>
                    <a:pt x="153716" y="64477"/>
                    <a:pt x="151333" y="66014"/>
                    <a:pt x="148722" y="67043"/>
                  </a:cubicBezTo>
                  <a:cubicBezTo>
                    <a:pt x="146110" y="68071"/>
                    <a:pt x="143321" y="68580"/>
                    <a:pt x="140509" y="68534"/>
                  </a:cubicBezTo>
                  <a:cubicBezTo>
                    <a:pt x="137703" y="68483"/>
                    <a:pt x="134931" y="67883"/>
                    <a:pt x="132359" y="66763"/>
                  </a:cubicBezTo>
                  <a:cubicBezTo>
                    <a:pt x="129782" y="65648"/>
                    <a:pt x="127450" y="64031"/>
                    <a:pt x="125502" y="62014"/>
                  </a:cubicBezTo>
                  <a:lnTo>
                    <a:pt x="117329" y="53550"/>
                  </a:lnTo>
                  <a:cubicBezTo>
                    <a:pt x="116843" y="54635"/>
                    <a:pt x="116163" y="55624"/>
                    <a:pt x="115329" y="56464"/>
                  </a:cubicBezTo>
                  <a:cubicBezTo>
                    <a:pt x="119146" y="58722"/>
                    <a:pt x="122170" y="62105"/>
                    <a:pt x="123975" y="66157"/>
                  </a:cubicBezTo>
                  <a:cubicBezTo>
                    <a:pt x="125776" y="70203"/>
                    <a:pt x="126273" y="74718"/>
                    <a:pt x="125393" y="79062"/>
                  </a:cubicBezTo>
                  <a:cubicBezTo>
                    <a:pt x="124513" y="83405"/>
                    <a:pt x="122301" y="87371"/>
                    <a:pt x="119061" y="90400"/>
                  </a:cubicBezTo>
                  <a:cubicBezTo>
                    <a:pt x="115826" y="93429"/>
                    <a:pt x="111723" y="95372"/>
                    <a:pt x="107328" y="95961"/>
                  </a:cubicBezTo>
                  <a:lnTo>
                    <a:pt x="101613" y="96755"/>
                  </a:lnTo>
                  <a:cubicBezTo>
                    <a:pt x="106196" y="98269"/>
                    <a:pt x="110134" y="101293"/>
                    <a:pt x="112774" y="105333"/>
                  </a:cubicBezTo>
                  <a:cubicBezTo>
                    <a:pt x="115414" y="109374"/>
                    <a:pt x="116609" y="114192"/>
                    <a:pt x="116157" y="118992"/>
                  </a:cubicBezTo>
                  <a:cubicBezTo>
                    <a:pt x="115706" y="123799"/>
                    <a:pt x="113637" y="128313"/>
                    <a:pt x="110288" y="131788"/>
                  </a:cubicBezTo>
                  <a:cubicBezTo>
                    <a:pt x="106939" y="135263"/>
                    <a:pt x="102510" y="137503"/>
                    <a:pt x="97726" y="138137"/>
                  </a:cubicBezTo>
                  <a:lnTo>
                    <a:pt x="28689" y="147619"/>
                  </a:lnTo>
                  <a:cubicBezTo>
                    <a:pt x="26175" y="147967"/>
                    <a:pt x="23620" y="147853"/>
                    <a:pt x="21146" y="147276"/>
                  </a:cubicBezTo>
                  <a:lnTo>
                    <a:pt x="18402" y="147619"/>
                  </a:lnTo>
                  <a:cubicBezTo>
                    <a:pt x="15036" y="148081"/>
                    <a:pt x="11613" y="147733"/>
                    <a:pt x="8407" y="146601"/>
                  </a:cubicBezTo>
                  <a:cubicBezTo>
                    <a:pt x="5206" y="145470"/>
                    <a:pt x="2326" y="143584"/>
                    <a:pt x="0" y="141103"/>
                  </a:cubicBezTo>
                  <a:cubicBezTo>
                    <a:pt x="1366" y="144418"/>
                    <a:pt x="3543" y="147327"/>
                    <a:pt x="6326" y="149579"/>
                  </a:cubicBezTo>
                  <a:cubicBezTo>
                    <a:pt x="9115" y="151825"/>
                    <a:pt x="12424" y="153334"/>
                    <a:pt x="15945" y="153962"/>
                  </a:cubicBezTo>
                  <a:lnTo>
                    <a:pt x="144990" y="176822"/>
                  </a:lnTo>
                  <a:lnTo>
                    <a:pt x="153562" y="181108"/>
                  </a:lnTo>
                  <a:lnTo>
                    <a:pt x="210198" y="67894"/>
                  </a:lnTo>
                  <a:lnTo>
                    <a:pt x="204940" y="6561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3A9D0A-5113-58E2-6BCA-AD08D2FABC45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BAF2D72-F6A5-0A50-C547-C325C91AF4A3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796CEEC-785F-978C-4FE9-2A0F6292BDDA}"/>
                </a:ext>
              </a:extLst>
            </p:cNvPr>
            <p:cNvSpPr/>
            <p:nvPr/>
          </p:nvSpPr>
          <p:spPr>
            <a:xfrm flipH="1">
              <a:off x="4750083" y="3232691"/>
              <a:ext cx="59758" cy="89395"/>
            </a:xfrm>
            <a:custGeom>
              <a:avLst/>
              <a:gdLst>
                <a:gd name="connsiteX0" fmla="*/ 28566 w 28566"/>
                <a:gd name="connsiteY0" fmla="*/ 39891 h 42519"/>
                <a:gd name="connsiteX1" fmla="*/ 27481 w 28566"/>
                <a:gd name="connsiteY1" fmla="*/ 36118 h 42519"/>
                <a:gd name="connsiteX2" fmla="*/ 27938 w 28566"/>
                <a:gd name="connsiteY2" fmla="*/ 1143 h 42519"/>
                <a:gd name="connsiteX3" fmla="*/ 19708 w 28566"/>
                <a:gd name="connsiteY3" fmla="*/ 0 h 42519"/>
                <a:gd name="connsiteX4" fmla="*/ 18451 w 28566"/>
                <a:gd name="connsiteY4" fmla="*/ 0 h 42519"/>
                <a:gd name="connsiteX5" fmla="*/ 4964 w 28566"/>
                <a:gd name="connsiteY5" fmla="*/ 7481 h 42519"/>
                <a:gd name="connsiteX6" fmla="*/ 20 w 28566"/>
                <a:gd name="connsiteY6" fmla="*/ 22088 h 42519"/>
                <a:gd name="connsiteX7" fmla="*/ 6198 w 28566"/>
                <a:gd name="connsiteY7" fmla="*/ 36221 h 42519"/>
                <a:gd name="connsiteX8" fmla="*/ 20280 w 28566"/>
                <a:gd name="connsiteY8" fmla="*/ 42520 h 42519"/>
                <a:gd name="connsiteX9" fmla="*/ 22280 w 28566"/>
                <a:gd name="connsiteY9" fmla="*/ 42520 h 42519"/>
                <a:gd name="connsiteX10" fmla="*/ 28566 w 28566"/>
                <a:gd name="connsiteY10" fmla="*/ 39891 h 42519"/>
                <a:gd name="connsiteX11" fmla="*/ 28566 w 28566"/>
                <a:gd name="connsiteY11" fmla="*/ 39891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66" h="42519">
                  <a:moveTo>
                    <a:pt x="28566" y="39891"/>
                  </a:moveTo>
                  <a:cubicBezTo>
                    <a:pt x="27709" y="39205"/>
                    <a:pt x="27481" y="38119"/>
                    <a:pt x="27481" y="36118"/>
                  </a:cubicBezTo>
                  <a:lnTo>
                    <a:pt x="27938" y="1143"/>
                  </a:lnTo>
                  <a:lnTo>
                    <a:pt x="19708" y="0"/>
                  </a:lnTo>
                  <a:lnTo>
                    <a:pt x="18451" y="0"/>
                  </a:lnTo>
                  <a:cubicBezTo>
                    <a:pt x="13182" y="726"/>
                    <a:pt x="8369" y="3395"/>
                    <a:pt x="4964" y="7481"/>
                  </a:cubicBezTo>
                  <a:cubicBezTo>
                    <a:pt x="1551" y="11567"/>
                    <a:pt x="-209" y="16774"/>
                    <a:pt x="20" y="22088"/>
                  </a:cubicBezTo>
                  <a:cubicBezTo>
                    <a:pt x="249" y="27409"/>
                    <a:pt x="2449" y="32444"/>
                    <a:pt x="6198" y="36221"/>
                  </a:cubicBezTo>
                  <a:cubicBezTo>
                    <a:pt x="9947" y="39999"/>
                    <a:pt x="14965" y="42245"/>
                    <a:pt x="20280" y="42520"/>
                  </a:cubicBezTo>
                  <a:cubicBezTo>
                    <a:pt x="20908" y="42520"/>
                    <a:pt x="21594" y="42520"/>
                    <a:pt x="22280" y="42520"/>
                  </a:cubicBezTo>
                  <a:cubicBezTo>
                    <a:pt x="24212" y="41291"/>
                    <a:pt x="26338" y="40399"/>
                    <a:pt x="28566" y="39891"/>
                  </a:cubicBezTo>
                  <a:lnTo>
                    <a:pt x="28566" y="3989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9488724-3AAA-CDCB-625E-4117B022AF46}"/>
                </a:ext>
              </a:extLst>
            </p:cNvPr>
            <p:cNvSpPr/>
            <p:nvPr/>
          </p:nvSpPr>
          <p:spPr>
            <a:xfrm flipH="1">
              <a:off x="4529549" y="3220999"/>
              <a:ext cx="147104" cy="84828"/>
            </a:xfrm>
            <a:custGeom>
              <a:avLst/>
              <a:gdLst>
                <a:gd name="connsiteX0" fmla="*/ 68066 w 70320"/>
                <a:gd name="connsiteY0" fmla="*/ 23889 h 40347"/>
                <a:gd name="connsiteX1" fmla="*/ 70123 w 70320"/>
                <a:gd name="connsiteY1" fmla="*/ 11430 h 40347"/>
                <a:gd name="connsiteX2" fmla="*/ 64408 w 70320"/>
                <a:gd name="connsiteY2" fmla="*/ 0 h 40347"/>
                <a:gd name="connsiteX3" fmla="*/ 62465 w 70320"/>
                <a:gd name="connsiteY3" fmla="*/ 6172 h 40347"/>
                <a:gd name="connsiteX4" fmla="*/ 53207 w 70320"/>
                <a:gd name="connsiteY4" fmla="*/ 15436 h 40347"/>
                <a:gd name="connsiteX5" fmla="*/ 40291 w 70320"/>
                <a:gd name="connsiteY5" fmla="*/ 17602 h 40347"/>
                <a:gd name="connsiteX6" fmla="*/ 7258 w 70320"/>
                <a:gd name="connsiteY6" fmla="*/ 12859 h 40347"/>
                <a:gd name="connsiteX7" fmla="*/ 4972 w 70320"/>
                <a:gd name="connsiteY7" fmla="*/ 26232 h 40347"/>
                <a:gd name="connsiteX8" fmla="*/ 0 w 70320"/>
                <a:gd name="connsiteY8" fmla="*/ 40348 h 40347"/>
                <a:gd name="connsiteX9" fmla="*/ 36347 w 70320"/>
                <a:gd name="connsiteY9" fmla="*/ 35319 h 40347"/>
                <a:gd name="connsiteX10" fmla="*/ 46063 w 70320"/>
                <a:gd name="connsiteY10" fmla="*/ 36347 h 40347"/>
                <a:gd name="connsiteX11" fmla="*/ 51778 w 70320"/>
                <a:gd name="connsiteY11" fmla="*/ 35547 h 40347"/>
                <a:gd name="connsiteX12" fmla="*/ 61379 w 70320"/>
                <a:gd name="connsiteY12" fmla="*/ 31758 h 40347"/>
                <a:gd name="connsiteX13" fmla="*/ 68066 w 70320"/>
                <a:gd name="connsiteY13" fmla="*/ 23889 h 40347"/>
                <a:gd name="connsiteX14" fmla="*/ 68066 w 70320"/>
                <a:gd name="connsiteY14" fmla="*/ 23889 h 4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320" h="40347">
                  <a:moveTo>
                    <a:pt x="68066" y="23889"/>
                  </a:moveTo>
                  <a:cubicBezTo>
                    <a:pt x="69992" y="20037"/>
                    <a:pt x="70706" y="15693"/>
                    <a:pt x="70123" y="11430"/>
                  </a:cubicBezTo>
                  <a:cubicBezTo>
                    <a:pt x="69466" y="7115"/>
                    <a:pt x="67466" y="3115"/>
                    <a:pt x="64408" y="0"/>
                  </a:cubicBezTo>
                  <a:cubicBezTo>
                    <a:pt x="64082" y="2149"/>
                    <a:pt x="63425" y="4229"/>
                    <a:pt x="62465" y="6172"/>
                  </a:cubicBezTo>
                  <a:cubicBezTo>
                    <a:pt x="60419" y="10150"/>
                    <a:pt x="57179" y="13384"/>
                    <a:pt x="53207" y="15436"/>
                  </a:cubicBezTo>
                  <a:cubicBezTo>
                    <a:pt x="49229" y="17482"/>
                    <a:pt x="44714" y="18242"/>
                    <a:pt x="40291" y="17602"/>
                  </a:cubicBezTo>
                  <a:lnTo>
                    <a:pt x="7258" y="12859"/>
                  </a:lnTo>
                  <a:lnTo>
                    <a:pt x="4972" y="26232"/>
                  </a:lnTo>
                  <a:cubicBezTo>
                    <a:pt x="4326" y="31233"/>
                    <a:pt x="2635" y="36045"/>
                    <a:pt x="0" y="40348"/>
                  </a:cubicBezTo>
                  <a:lnTo>
                    <a:pt x="36347" y="35319"/>
                  </a:lnTo>
                  <a:cubicBezTo>
                    <a:pt x="39622" y="34907"/>
                    <a:pt x="42948" y="35256"/>
                    <a:pt x="46063" y="36347"/>
                  </a:cubicBezTo>
                  <a:lnTo>
                    <a:pt x="51778" y="35547"/>
                  </a:lnTo>
                  <a:cubicBezTo>
                    <a:pt x="55241" y="35090"/>
                    <a:pt x="58539" y="33793"/>
                    <a:pt x="61379" y="31758"/>
                  </a:cubicBezTo>
                  <a:cubicBezTo>
                    <a:pt x="64219" y="29724"/>
                    <a:pt x="66517" y="27021"/>
                    <a:pt x="68066" y="23889"/>
                  </a:cubicBezTo>
                  <a:lnTo>
                    <a:pt x="68066" y="2388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C50D9A-A018-0CF4-B1E9-F1C50095FA63}"/>
                </a:ext>
              </a:extLst>
            </p:cNvPr>
            <p:cNvSpPr/>
            <p:nvPr/>
          </p:nvSpPr>
          <p:spPr>
            <a:xfrm flipH="1">
              <a:off x="4541377" y="3175376"/>
              <a:ext cx="120009" cy="83131"/>
            </a:xfrm>
            <a:custGeom>
              <a:avLst/>
              <a:gdLst>
                <a:gd name="connsiteX0" fmla="*/ 3715 w 57368"/>
                <a:gd name="connsiteY0" fmla="*/ 13087 h 39540"/>
                <a:gd name="connsiteX1" fmla="*/ 0 w 57368"/>
                <a:gd name="connsiteY1" fmla="*/ 34576 h 39540"/>
                <a:gd name="connsiteX2" fmla="*/ 33033 w 57368"/>
                <a:gd name="connsiteY2" fmla="*/ 39319 h 39540"/>
                <a:gd name="connsiteX3" fmla="*/ 45949 w 57368"/>
                <a:gd name="connsiteY3" fmla="*/ 37153 h 39540"/>
                <a:gd name="connsiteX4" fmla="*/ 55207 w 57368"/>
                <a:gd name="connsiteY4" fmla="*/ 27889 h 39540"/>
                <a:gd name="connsiteX5" fmla="*/ 57150 w 57368"/>
                <a:gd name="connsiteY5" fmla="*/ 21717 h 39540"/>
                <a:gd name="connsiteX6" fmla="*/ 57150 w 57368"/>
                <a:gd name="connsiteY6" fmla="*/ 21374 h 39540"/>
                <a:gd name="connsiteX7" fmla="*/ 55293 w 57368"/>
                <a:gd name="connsiteY7" fmla="*/ 9150 h 39540"/>
                <a:gd name="connsiteX8" fmla="*/ 46977 w 57368"/>
                <a:gd name="connsiteY8" fmla="*/ 0 h 39540"/>
                <a:gd name="connsiteX9" fmla="*/ 3715 w 57368"/>
                <a:gd name="connsiteY9" fmla="*/ 13087 h 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68" h="39540">
                  <a:moveTo>
                    <a:pt x="3715" y="13087"/>
                  </a:moveTo>
                  <a:lnTo>
                    <a:pt x="0" y="34576"/>
                  </a:lnTo>
                  <a:lnTo>
                    <a:pt x="33033" y="39319"/>
                  </a:lnTo>
                  <a:cubicBezTo>
                    <a:pt x="37462" y="39959"/>
                    <a:pt x="41977" y="39199"/>
                    <a:pt x="45949" y="37153"/>
                  </a:cubicBezTo>
                  <a:cubicBezTo>
                    <a:pt x="49926" y="35101"/>
                    <a:pt x="53161" y="31867"/>
                    <a:pt x="55207" y="27889"/>
                  </a:cubicBezTo>
                  <a:cubicBezTo>
                    <a:pt x="56173" y="25946"/>
                    <a:pt x="56825" y="23866"/>
                    <a:pt x="57150" y="21717"/>
                  </a:cubicBezTo>
                  <a:cubicBezTo>
                    <a:pt x="57150" y="21717"/>
                    <a:pt x="57150" y="21717"/>
                    <a:pt x="57150" y="21374"/>
                  </a:cubicBezTo>
                  <a:cubicBezTo>
                    <a:pt x="57750" y="17208"/>
                    <a:pt x="57104" y="12956"/>
                    <a:pt x="55293" y="9150"/>
                  </a:cubicBezTo>
                  <a:cubicBezTo>
                    <a:pt x="53487" y="5349"/>
                    <a:pt x="50589" y="2166"/>
                    <a:pt x="46977" y="0"/>
                  </a:cubicBezTo>
                  <a:lnTo>
                    <a:pt x="3715" y="130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AEC50-8D96-A755-EFB2-18449FAF8A0C}"/>
                </a:ext>
              </a:extLst>
            </p:cNvPr>
            <p:cNvSpPr/>
            <p:nvPr/>
          </p:nvSpPr>
          <p:spPr>
            <a:xfrm flipH="1">
              <a:off x="4748625" y="3141211"/>
              <a:ext cx="71447" cy="93894"/>
            </a:xfrm>
            <a:custGeom>
              <a:avLst/>
              <a:gdLst>
                <a:gd name="connsiteX0" fmla="*/ 32840 w 34154"/>
                <a:gd name="connsiteY0" fmla="*/ 44659 h 44659"/>
                <a:gd name="connsiteX1" fmla="*/ 33298 w 34154"/>
                <a:gd name="connsiteY1" fmla="*/ 5797 h 44659"/>
                <a:gd name="connsiteX2" fmla="*/ 34155 w 34154"/>
                <a:gd name="connsiteY2" fmla="*/ 1625 h 44659"/>
                <a:gd name="connsiteX3" fmla="*/ 23868 w 34154"/>
                <a:gd name="connsiteY3" fmla="*/ 139 h 44659"/>
                <a:gd name="connsiteX4" fmla="*/ 8346 w 34154"/>
                <a:gd name="connsiteY4" fmla="*/ 4460 h 44659"/>
                <a:gd name="connsiteX5" fmla="*/ 219 w 34154"/>
                <a:gd name="connsiteY5" fmla="*/ 18370 h 44659"/>
                <a:gd name="connsiteX6" fmla="*/ 4083 w 34154"/>
                <a:gd name="connsiteY6" fmla="*/ 34012 h 44659"/>
                <a:gd name="connsiteX7" fmla="*/ 17753 w 34154"/>
                <a:gd name="connsiteY7" fmla="*/ 42545 h 44659"/>
                <a:gd name="connsiteX8" fmla="*/ 24611 w 34154"/>
                <a:gd name="connsiteY8" fmla="*/ 43516 h 44659"/>
                <a:gd name="connsiteX9" fmla="*/ 32840 w 34154"/>
                <a:gd name="connsiteY9" fmla="*/ 44659 h 4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4" h="44659">
                  <a:moveTo>
                    <a:pt x="32840" y="44659"/>
                  </a:moveTo>
                  <a:lnTo>
                    <a:pt x="33298" y="5797"/>
                  </a:lnTo>
                  <a:cubicBezTo>
                    <a:pt x="33435" y="4380"/>
                    <a:pt x="33726" y="2980"/>
                    <a:pt x="34155" y="1625"/>
                  </a:cubicBezTo>
                  <a:lnTo>
                    <a:pt x="23868" y="139"/>
                  </a:lnTo>
                  <a:cubicBezTo>
                    <a:pt x="18324" y="-495"/>
                    <a:pt x="12758" y="1054"/>
                    <a:pt x="8346" y="4460"/>
                  </a:cubicBezTo>
                  <a:cubicBezTo>
                    <a:pt x="3928" y="7866"/>
                    <a:pt x="1014" y="12855"/>
                    <a:pt x="219" y="18370"/>
                  </a:cubicBezTo>
                  <a:cubicBezTo>
                    <a:pt x="-575" y="23891"/>
                    <a:pt x="808" y="29497"/>
                    <a:pt x="4083" y="34012"/>
                  </a:cubicBezTo>
                  <a:cubicBezTo>
                    <a:pt x="7357" y="38527"/>
                    <a:pt x="12261" y="41584"/>
                    <a:pt x="17753" y="42545"/>
                  </a:cubicBezTo>
                  <a:lnTo>
                    <a:pt x="24611" y="43516"/>
                  </a:lnTo>
                  <a:lnTo>
                    <a:pt x="32840" y="4465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88837B5-709F-9CF1-E21A-762B435B4817}"/>
                </a:ext>
              </a:extLst>
            </p:cNvPr>
            <p:cNvSpPr/>
            <p:nvPr/>
          </p:nvSpPr>
          <p:spPr>
            <a:xfrm flipH="1">
              <a:off x="4549903" y="3295441"/>
              <a:ext cx="233924" cy="109463"/>
            </a:xfrm>
            <a:custGeom>
              <a:avLst/>
              <a:gdLst>
                <a:gd name="connsiteX0" fmla="*/ 24315 w 111823"/>
                <a:gd name="connsiteY0" fmla="*/ 51826 h 52064"/>
                <a:gd name="connsiteX1" fmla="*/ 27059 w 111823"/>
                <a:gd name="connsiteY1" fmla="*/ 51484 h 52064"/>
                <a:gd name="connsiteX2" fmla="*/ 93353 w 111823"/>
                <a:gd name="connsiteY2" fmla="*/ 42340 h 52064"/>
                <a:gd name="connsiteX3" fmla="*/ 102879 w 111823"/>
                <a:gd name="connsiteY3" fmla="*/ 38636 h 52064"/>
                <a:gd name="connsiteX4" fmla="*/ 109583 w 111823"/>
                <a:gd name="connsiteY4" fmla="*/ 30910 h 52064"/>
                <a:gd name="connsiteX5" fmla="*/ 111641 w 111823"/>
                <a:gd name="connsiteY5" fmla="*/ 18451 h 52064"/>
                <a:gd name="connsiteX6" fmla="*/ 103291 w 111823"/>
                <a:gd name="connsiteY6" fmla="*/ 4415 h 52064"/>
                <a:gd name="connsiteX7" fmla="*/ 87523 w 111823"/>
                <a:gd name="connsiteY7" fmla="*/ 163 h 52064"/>
                <a:gd name="connsiteX8" fmla="*/ 51176 w 111823"/>
                <a:gd name="connsiteY8" fmla="*/ 5192 h 52064"/>
                <a:gd name="connsiteX9" fmla="*/ 32945 w 111823"/>
                <a:gd name="connsiteY9" fmla="*/ 17194 h 52064"/>
                <a:gd name="connsiteX10" fmla="*/ 20143 w 111823"/>
                <a:gd name="connsiteY10" fmla="*/ 11479 h 52064"/>
                <a:gd name="connsiteX11" fmla="*/ 20143 w 111823"/>
                <a:gd name="connsiteY11" fmla="*/ 11136 h 52064"/>
                <a:gd name="connsiteX12" fmla="*/ 16029 w 111823"/>
                <a:gd name="connsiteY12" fmla="*/ 10107 h 52064"/>
                <a:gd name="connsiteX13" fmla="*/ 9742 w 111823"/>
                <a:gd name="connsiteY13" fmla="*/ 12850 h 52064"/>
                <a:gd name="connsiteX14" fmla="*/ 7456 w 111823"/>
                <a:gd name="connsiteY14" fmla="*/ 14508 h 52064"/>
                <a:gd name="connsiteX15" fmla="*/ 1392 w 111823"/>
                <a:gd name="connsiteY15" fmla="*/ 23126 h 52064"/>
                <a:gd name="connsiteX16" fmla="*/ 198 w 111823"/>
                <a:gd name="connsiteY16" fmla="*/ 33596 h 52064"/>
                <a:gd name="connsiteX17" fmla="*/ 8502 w 111823"/>
                <a:gd name="connsiteY17" fmla="*/ 47689 h 52064"/>
                <a:gd name="connsiteX18" fmla="*/ 24315 w 111823"/>
                <a:gd name="connsiteY18" fmla="*/ 51884 h 52064"/>
                <a:gd name="connsiteX19" fmla="*/ 24315 w 111823"/>
                <a:gd name="connsiteY19" fmla="*/ 51826 h 5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823" h="52064">
                  <a:moveTo>
                    <a:pt x="24315" y="51826"/>
                  </a:moveTo>
                  <a:lnTo>
                    <a:pt x="27059" y="51484"/>
                  </a:lnTo>
                  <a:lnTo>
                    <a:pt x="93353" y="42340"/>
                  </a:lnTo>
                  <a:cubicBezTo>
                    <a:pt x="96782" y="41899"/>
                    <a:pt x="100051" y="40625"/>
                    <a:pt x="102879" y="38636"/>
                  </a:cubicBezTo>
                  <a:cubicBezTo>
                    <a:pt x="105708" y="36642"/>
                    <a:pt x="108012" y="33990"/>
                    <a:pt x="109583" y="30910"/>
                  </a:cubicBezTo>
                  <a:cubicBezTo>
                    <a:pt x="111481" y="27046"/>
                    <a:pt x="112195" y="22714"/>
                    <a:pt x="111641" y="18451"/>
                  </a:cubicBezTo>
                  <a:cubicBezTo>
                    <a:pt x="110789" y="12862"/>
                    <a:pt x="107794" y="7827"/>
                    <a:pt x="103291" y="4415"/>
                  </a:cubicBezTo>
                  <a:cubicBezTo>
                    <a:pt x="98787" y="997"/>
                    <a:pt x="93130" y="-528"/>
                    <a:pt x="87523" y="163"/>
                  </a:cubicBezTo>
                  <a:lnTo>
                    <a:pt x="51176" y="5192"/>
                  </a:lnTo>
                  <a:cubicBezTo>
                    <a:pt x="46832" y="12336"/>
                    <a:pt x="40203" y="17937"/>
                    <a:pt x="32945" y="17194"/>
                  </a:cubicBezTo>
                  <a:cubicBezTo>
                    <a:pt x="21515" y="15994"/>
                    <a:pt x="20143" y="16793"/>
                    <a:pt x="20143" y="11479"/>
                  </a:cubicBezTo>
                  <a:lnTo>
                    <a:pt x="20143" y="11136"/>
                  </a:lnTo>
                  <a:cubicBezTo>
                    <a:pt x="18709" y="11130"/>
                    <a:pt x="17297" y="10776"/>
                    <a:pt x="16029" y="10107"/>
                  </a:cubicBezTo>
                  <a:cubicBezTo>
                    <a:pt x="13788" y="10650"/>
                    <a:pt x="11662" y="11581"/>
                    <a:pt x="9742" y="12850"/>
                  </a:cubicBezTo>
                  <a:cubicBezTo>
                    <a:pt x="8942" y="13347"/>
                    <a:pt x="8176" y="13902"/>
                    <a:pt x="7456" y="14508"/>
                  </a:cubicBezTo>
                  <a:cubicBezTo>
                    <a:pt x="4741" y="16828"/>
                    <a:pt x="2656" y="19788"/>
                    <a:pt x="1392" y="23126"/>
                  </a:cubicBezTo>
                  <a:cubicBezTo>
                    <a:pt x="124" y="26458"/>
                    <a:pt x="-288" y="30058"/>
                    <a:pt x="198" y="33596"/>
                  </a:cubicBezTo>
                  <a:cubicBezTo>
                    <a:pt x="1004" y="39202"/>
                    <a:pt x="3987" y="44265"/>
                    <a:pt x="8502" y="47689"/>
                  </a:cubicBezTo>
                  <a:cubicBezTo>
                    <a:pt x="13017" y="51106"/>
                    <a:pt x="18698" y="52615"/>
                    <a:pt x="24315" y="51884"/>
                  </a:cubicBezTo>
                  <a:lnTo>
                    <a:pt x="24315" y="5182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0E69891-AFE7-4D92-8598-7566895D672D}"/>
                </a:ext>
              </a:extLst>
            </p:cNvPr>
            <p:cNvSpPr/>
            <p:nvPr/>
          </p:nvSpPr>
          <p:spPr>
            <a:xfrm flipH="1">
              <a:off x="4580916" y="2949664"/>
              <a:ext cx="332462" cy="153833"/>
            </a:xfrm>
            <a:custGeom>
              <a:avLst/>
              <a:gdLst>
                <a:gd name="connsiteX0" fmla="*/ 157785 w 158927"/>
                <a:gd name="connsiteY0" fmla="*/ 58596 h 73168"/>
                <a:gd name="connsiteX1" fmla="*/ 158928 w 158927"/>
                <a:gd name="connsiteY1" fmla="*/ 58253 h 73168"/>
                <a:gd name="connsiteX2" fmla="*/ 157556 w 158927"/>
                <a:gd name="connsiteY2" fmla="*/ 57395 h 73168"/>
                <a:gd name="connsiteX3" fmla="*/ 156185 w 158927"/>
                <a:gd name="connsiteY3" fmla="*/ 56767 h 73168"/>
                <a:gd name="connsiteX4" fmla="*/ 29998 w 158927"/>
                <a:gd name="connsiteY4" fmla="*/ 1788 h 73168"/>
                <a:gd name="connsiteX5" fmla="*/ 14093 w 158927"/>
                <a:gd name="connsiteY5" fmla="*/ 1297 h 73168"/>
                <a:gd name="connsiteX6" fmla="*/ 2234 w 158927"/>
                <a:gd name="connsiteY6" fmla="*/ 11904 h 73168"/>
                <a:gd name="connsiteX7" fmla="*/ 960 w 158927"/>
                <a:gd name="connsiteY7" fmla="*/ 27763 h 73168"/>
                <a:gd name="connsiteX8" fmla="*/ 10966 w 158927"/>
                <a:gd name="connsiteY8" fmla="*/ 40136 h 73168"/>
                <a:gd name="connsiteX9" fmla="*/ 86805 w 158927"/>
                <a:gd name="connsiteY9" fmla="*/ 73169 h 73168"/>
                <a:gd name="connsiteX10" fmla="*/ 146355 w 158927"/>
                <a:gd name="connsiteY10" fmla="*/ 52881 h 73168"/>
                <a:gd name="connsiteX11" fmla="*/ 157785 w 158927"/>
                <a:gd name="connsiteY11" fmla="*/ 58596 h 7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927" h="73168">
                  <a:moveTo>
                    <a:pt x="157785" y="58596"/>
                  </a:moveTo>
                  <a:lnTo>
                    <a:pt x="158928" y="58253"/>
                  </a:lnTo>
                  <a:cubicBezTo>
                    <a:pt x="158494" y="57932"/>
                    <a:pt x="158036" y="57647"/>
                    <a:pt x="157556" y="57395"/>
                  </a:cubicBezTo>
                  <a:lnTo>
                    <a:pt x="156185" y="56767"/>
                  </a:lnTo>
                  <a:lnTo>
                    <a:pt x="29998" y="1788"/>
                  </a:lnTo>
                  <a:cubicBezTo>
                    <a:pt x="24957" y="-412"/>
                    <a:pt x="19265" y="-589"/>
                    <a:pt x="14093" y="1297"/>
                  </a:cubicBezTo>
                  <a:cubicBezTo>
                    <a:pt x="8926" y="3177"/>
                    <a:pt x="4680" y="6977"/>
                    <a:pt x="2234" y="11904"/>
                  </a:cubicBezTo>
                  <a:cubicBezTo>
                    <a:pt x="-212" y="16830"/>
                    <a:pt x="-669" y="22511"/>
                    <a:pt x="960" y="27763"/>
                  </a:cubicBezTo>
                  <a:cubicBezTo>
                    <a:pt x="2583" y="33021"/>
                    <a:pt x="6166" y="37450"/>
                    <a:pt x="10966" y="40136"/>
                  </a:cubicBezTo>
                  <a:lnTo>
                    <a:pt x="86805" y="73169"/>
                  </a:lnTo>
                  <a:lnTo>
                    <a:pt x="146355" y="52881"/>
                  </a:lnTo>
                  <a:lnTo>
                    <a:pt x="157785" y="5859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7A5A6E-0FFE-C9FD-1ACC-4667D93EDA0D}"/>
                </a:ext>
              </a:extLst>
            </p:cNvPr>
            <p:cNvSpPr/>
            <p:nvPr/>
          </p:nvSpPr>
          <p:spPr>
            <a:xfrm flipH="1">
              <a:off x="4511922" y="3088130"/>
              <a:ext cx="2868" cy="2763"/>
            </a:xfrm>
            <a:custGeom>
              <a:avLst/>
              <a:gdLst>
                <a:gd name="connsiteX0" fmla="*/ 1372 w 1371"/>
                <a:gd name="connsiteY0" fmla="*/ 1194 h 1314"/>
                <a:gd name="connsiteX1" fmla="*/ 0 w 1371"/>
                <a:gd name="connsiteY1" fmla="*/ 0 h 1314"/>
                <a:gd name="connsiteX2" fmla="*/ 1314 w 1371"/>
                <a:gd name="connsiteY2" fmla="*/ 1314 h 1314"/>
                <a:gd name="connsiteX3" fmla="*/ 1372 w 1371"/>
                <a:gd name="connsiteY3" fmla="*/ 1194 h 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" h="1314">
                  <a:moveTo>
                    <a:pt x="1372" y="1194"/>
                  </a:moveTo>
                  <a:lnTo>
                    <a:pt x="0" y="0"/>
                  </a:lnTo>
                  <a:lnTo>
                    <a:pt x="1314" y="1314"/>
                  </a:lnTo>
                  <a:lnTo>
                    <a:pt x="1372" y="119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922EC7-64DE-F894-1FAF-AF032548E064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2AABCA8-F687-6DBF-E854-79440F5BBF73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A369D-8DD5-06B4-01A9-F7DFA2866AB2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027FE9-ECC7-0CBC-58EC-AE148ACE7FD7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4254BE1-108F-9CB8-CA70-4CBB572A00CE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BA93582-041C-4D5F-C9F2-69C3159AB65B}"/>
                </a:ext>
              </a:extLst>
            </p:cNvPr>
            <p:cNvSpPr/>
            <p:nvPr/>
          </p:nvSpPr>
          <p:spPr>
            <a:xfrm flipH="1">
              <a:off x="4712054" y="3103522"/>
              <a:ext cx="20681" cy="8650"/>
            </a:xfrm>
            <a:custGeom>
              <a:avLst/>
              <a:gdLst>
                <a:gd name="connsiteX0" fmla="*/ 451 w 9886"/>
                <a:gd name="connsiteY0" fmla="*/ 0 h 4114"/>
                <a:gd name="connsiteX1" fmla="*/ 0 w 9886"/>
                <a:gd name="connsiteY1" fmla="*/ 0 h 4114"/>
                <a:gd name="connsiteX2" fmla="*/ 9424 w 9886"/>
                <a:gd name="connsiteY2" fmla="*/ 4115 h 4114"/>
                <a:gd name="connsiteX3" fmla="*/ 9887 w 9886"/>
                <a:gd name="connsiteY3" fmla="*/ 4115 h 4114"/>
                <a:gd name="connsiteX4" fmla="*/ 451 w 9886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" h="4114">
                  <a:moveTo>
                    <a:pt x="451" y="0"/>
                  </a:moveTo>
                  <a:lnTo>
                    <a:pt x="0" y="0"/>
                  </a:lnTo>
                  <a:lnTo>
                    <a:pt x="9424" y="4115"/>
                  </a:lnTo>
                  <a:lnTo>
                    <a:pt x="9887" y="411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96B16A2-EDFC-9E1D-260D-988DBE49C519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57393F-570C-4550-1E4E-55FAD994B5B8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E080B97-02C0-C2CD-53AF-088573F5B376}"/>
                </a:ext>
              </a:extLst>
            </p:cNvPr>
            <p:cNvSpPr/>
            <p:nvPr/>
          </p:nvSpPr>
          <p:spPr>
            <a:xfrm flipH="1">
              <a:off x="4432051" y="3066159"/>
              <a:ext cx="320302" cy="254236"/>
            </a:xfrm>
            <a:custGeom>
              <a:avLst/>
              <a:gdLst>
                <a:gd name="connsiteX0" fmla="*/ 457 w 153114"/>
                <a:gd name="connsiteY0" fmla="*/ 80339 h 120923"/>
                <a:gd name="connsiteX1" fmla="*/ 0 w 153114"/>
                <a:gd name="connsiteY1" fmla="*/ 115315 h 120923"/>
                <a:gd name="connsiteX2" fmla="*/ 1086 w 153114"/>
                <a:gd name="connsiteY2" fmla="*/ 119086 h 120923"/>
                <a:gd name="connsiteX3" fmla="*/ 5200 w 153114"/>
                <a:gd name="connsiteY3" fmla="*/ 120115 h 120923"/>
                <a:gd name="connsiteX4" fmla="*/ 12859 w 153114"/>
                <a:gd name="connsiteY4" fmla="*/ 120858 h 120923"/>
                <a:gd name="connsiteX5" fmla="*/ 36062 w 153114"/>
                <a:gd name="connsiteY5" fmla="*/ 94740 h 120923"/>
                <a:gd name="connsiteX6" fmla="*/ 41777 w 153114"/>
                <a:gd name="connsiteY6" fmla="*/ 59879 h 120923"/>
                <a:gd name="connsiteX7" fmla="*/ 87840 w 153114"/>
                <a:gd name="connsiteY7" fmla="*/ 45706 h 120923"/>
                <a:gd name="connsiteX8" fmla="*/ 90411 w 153114"/>
                <a:gd name="connsiteY8" fmla="*/ 48392 h 120923"/>
                <a:gd name="connsiteX9" fmla="*/ 92812 w 153114"/>
                <a:gd name="connsiteY9" fmla="*/ 50906 h 120923"/>
                <a:gd name="connsiteX10" fmla="*/ 108185 w 153114"/>
                <a:gd name="connsiteY10" fmla="*/ 66794 h 120923"/>
                <a:gd name="connsiteX11" fmla="*/ 116357 w 153114"/>
                <a:gd name="connsiteY11" fmla="*/ 75252 h 120923"/>
                <a:gd name="connsiteX12" fmla="*/ 123215 w 153114"/>
                <a:gd name="connsiteY12" fmla="*/ 80007 h 120923"/>
                <a:gd name="connsiteX13" fmla="*/ 131365 w 153114"/>
                <a:gd name="connsiteY13" fmla="*/ 81773 h 120923"/>
                <a:gd name="connsiteX14" fmla="*/ 139577 w 153114"/>
                <a:gd name="connsiteY14" fmla="*/ 80282 h 120923"/>
                <a:gd name="connsiteX15" fmla="*/ 146590 w 153114"/>
                <a:gd name="connsiteY15" fmla="*/ 75767 h 120923"/>
                <a:gd name="connsiteX16" fmla="*/ 150876 w 153114"/>
                <a:gd name="connsiteY16" fmla="*/ 70052 h 120923"/>
                <a:gd name="connsiteX17" fmla="*/ 152865 w 153114"/>
                <a:gd name="connsiteY17" fmla="*/ 57279 h 120923"/>
                <a:gd name="connsiteX18" fmla="*/ 147104 w 153114"/>
                <a:gd name="connsiteY18" fmla="*/ 45706 h 120923"/>
                <a:gd name="connsiteX19" fmla="*/ 116072 w 153114"/>
                <a:gd name="connsiteY19" fmla="*/ 13188 h 120923"/>
                <a:gd name="connsiteX20" fmla="*/ 114871 w 153114"/>
                <a:gd name="connsiteY20" fmla="*/ 11873 h 120923"/>
                <a:gd name="connsiteX21" fmla="*/ 113557 w 153114"/>
                <a:gd name="connsiteY21" fmla="*/ 10559 h 120923"/>
                <a:gd name="connsiteX22" fmla="*/ 109785 w 153114"/>
                <a:gd name="connsiteY22" fmla="*/ 6615 h 120923"/>
                <a:gd name="connsiteX23" fmla="*/ 100241 w 153114"/>
                <a:gd name="connsiteY23" fmla="*/ 900 h 120923"/>
                <a:gd name="connsiteX24" fmla="*/ 88068 w 153114"/>
                <a:gd name="connsiteY24" fmla="*/ 900 h 120923"/>
                <a:gd name="connsiteX25" fmla="*/ 81953 w 153114"/>
                <a:gd name="connsiteY25" fmla="*/ 2786 h 120923"/>
                <a:gd name="connsiteX26" fmla="*/ 80810 w 153114"/>
                <a:gd name="connsiteY26" fmla="*/ 3129 h 120923"/>
                <a:gd name="connsiteX27" fmla="*/ 19088 w 153114"/>
                <a:gd name="connsiteY27" fmla="*/ 22103 h 120923"/>
                <a:gd name="connsiteX28" fmla="*/ 17259 w 153114"/>
                <a:gd name="connsiteY28" fmla="*/ 22674 h 120923"/>
                <a:gd name="connsiteX29" fmla="*/ 15888 w 153114"/>
                <a:gd name="connsiteY29" fmla="*/ 23074 h 120923"/>
                <a:gd name="connsiteX30" fmla="*/ 7081 w 153114"/>
                <a:gd name="connsiteY30" fmla="*/ 28418 h 120923"/>
                <a:gd name="connsiteX31" fmla="*/ 1772 w 153114"/>
                <a:gd name="connsiteY31" fmla="*/ 37248 h 120923"/>
                <a:gd name="connsiteX32" fmla="*/ 914 w 153114"/>
                <a:gd name="connsiteY32" fmla="*/ 41420 h 120923"/>
                <a:gd name="connsiteX33" fmla="*/ 457 w 153114"/>
                <a:gd name="connsiteY33" fmla="*/ 80339 h 12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3114" h="120923">
                  <a:moveTo>
                    <a:pt x="457" y="80339"/>
                  </a:moveTo>
                  <a:lnTo>
                    <a:pt x="0" y="115315"/>
                  </a:lnTo>
                  <a:cubicBezTo>
                    <a:pt x="0" y="117315"/>
                    <a:pt x="0" y="118401"/>
                    <a:pt x="1086" y="119086"/>
                  </a:cubicBezTo>
                  <a:cubicBezTo>
                    <a:pt x="2355" y="119755"/>
                    <a:pt x="3766" y="120109"/>
                    <a:pt x="5200" y="120115"/>
                  </a:cubicBezTo>
                  <a:lnTo>
                    <a:pt x="12859" y="120858"/>
                  </a:lnTo>
                  <a:cubicBezTo>
                    <a:pt x="24632" y="122058"/>
                    <a:pt x="34861" y="106456"/>
                    <a:pt x="36062" y="94740"/>
                  </a:cubicBezTo>
                  <a:lnTo>
                    <a:pt x="41777" y="59879"/>
                  </a:lnTo>
                  <a:lnTo>
                    <a:pt x="87840" y="45706"/>
                  </a:lnTo>
                  <a:lnTo>
                    <a:pt x="90411" y="48392"/>
                  </a:lnTo>
                  <a:lnTo>
                    <a:pt x="92812" y="50906"/>
                  </a:lnTo>
                  <a:lnTo>
                    <a:pt x="108185" y="66794"/>
                  </a:lnTo>
                  <a:lnTo>
                    <a:pt x="116357" y="75252"/>
                  </a:lnTo>
                  <a:cubicBezTo>
                    <a:pt x="118306" y="77270"/>
                    <a:pt x="120638" y="78887"/>
                    <a:pt x="123215" y="80007"/>
                  </a:cubicBezTo>
                  <a:cubicBezTo>
                    <a:pt x="125787" y="81128"/>
                    <a:pt x="128559" y="81727"/>
                    <a:pt x="131365" y="81773"/>
                  </a:cubicBezTo>
                  <a:cubicBezTo>
                    <a:pt x="134171" y="81819"/>
                    <a:pt x="136965" y="81316"/>
                    <a:pt x="139577" y="80282"/>
                  </a:cubicBezTo>
                  <a:cubicBezTo>
                    <a:pt x="142189" y="79253"/>
                    <a:pt x="144572" y="77715"/>
                    <a:pt x="146590" y="75767"/>
                  </a:cubicBezTo>
                  <a:cubicBezTo>
                    <a:pt x="148344" y="74132"/>
                    <a:pt x="149796" y="72195"/>
                    <a:pt x="150876" y="70052"/>
                  </a:cubicBezTo>
                  <a:cubicBezTo>
                    <a:pt x="152842" y="66103"/>
                    <a:pt x="153539" y="61639"/>
                    <a:pt x="152865" y="57279"/>
                  </a:cubicBezTo>
                  <a:cubicBezTo>
                    <a:pt x="152185" y="52918"/>
                    <a:pt x="150173" y="48872"/>
                    <a:pt x="147104" y="45706"/>
                  </a:cubicBezTo>
                  <a:lnTo>
                    <a:pt x="116072" y="13188"/>
                  </a:lnTo>
                  <a:lnTo>
                    <a:pt x="114871" y="11873"/>
                  </a:lnTo>
                  <a:lnTo>
                    <a:pt x="113557" y="10559"/>
                  </a:lnTo>
                  <a:lnTo>
                    <a:pt x="109785" y="6615"/>
                  </a:lnTo>
                  <a:cubicBezTo>
                    <a:pt x="107162" y="3906"/>
                    <a:pt x="103870" y="1935"/>
                    <a:pt x="100241" y="900"/>
                  </a:cubicBezTo>
                  <a:cubicBezTo>
                    <a:pt x="96269" y="-300"/>
                    <a:pt x="92034" y="-300"/>
                    <a:pt x="88068" y="900"/>
                  </a:cubicBezTo>
                  <a:lnTo>
                    <a:pt x="81953" y="2786"/>
                  </a:lnTo>
                  <a:lnTo>
                    <a:pt x="80810" y="3129"/>
                  </a:lnTo>
                  <a:lnTo>
                    <a:pt x="19088" y="22103"/>
                  </a:lnTo>
                  <a:lnTo>
                    <a:pt x="17259" y="22674"/>
                  </a:lnTo>
                  <a:lnTo>
                    <a:pt x="15888" y="23074"/>
                  </a:lnTo>
                  <a:cubicBezTo>
                    <a:pt x="12562" y="24115"/>
                    <a:pt x="9538" y="25949"/>
                    <a:pt x="7081" y="28418"/>
                  </a:cubicBezTo>
                  <a:cubicBezTo>
                    <a:pt x="4618" y="30887"/>
                    <a:pt x="2800" y="33916"/>
                    <a:pt x="1772" y="37248"/>
                  </a:cubicBezTo>
                  <a:cubicBezTo>
                    <a:pt x="1343" y="38602"/>
                    <a:pt x="1057" y="40002"/>
                    <a:pt x="914" y="41420"/>
                  </a:cubicBezTo>
                  <a:lnTo>
                    <a:pt x="457" y="8033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0C7C756-ECC7-840F-8436-792A01A41F6C}"/>
                </a:ext>
              </a:extLst>
            </p:cNvPr>
            <p:cNvSpPr/>
            <p:nvPr/>
          </p:nvSpPr>
          <p:spPr>
            <a:xfrm flipH="1">
              <a:off x="8240" y="2263981"/>
              <a:ext cx="4458968" cy="2414167"/>
            </a:xfrm>
            <a:custGeom>
              <a:avLst/>
              <a:gdLst>
                <a:gd name="connsiteX0" fmla="*/ 1569625 w 2131523"/>
                <a:gd name="connsiteY0" fmla="*/ 88811 h 1148257"/>
                <a:gd name="connsiteX1" fmla="*/ 1532877 w 2131523"/>
                <a:gd name="connsiteY1" fmla="*/ 51367 h 1148257"/>
                <a:gd name="connsiteX2" fmla="*/ 1483900 w 2131523"/>
                <a:gd name="connsiteY2" fmla="*/ 32633 h 1148257"/>
                <a:gd name="connsiteX3" fmla="*/ 1271759 w 2131523"/>
                <a:gd name="connsiteY3" fmla="*/ 0 h 1148257"/>
                <a:gd name="connsiteX4" fmla="*/ 1150772 w 2131523"/>
                <a:gd name="connsiteY4" fmla="*/ 110700 h 1148257"/>
                <a:gd name="connsiteX5" fmla="*/ 1140429 w 2131523"/>
                <a:gd name="connsiteY5" fmla="*/ 93955 h 1148257"/>
                <a:gd name="connsiteX6" fmla="*/ 1127227 w 2131523"/>
                <a:gd name="connsiteY6" fmla="*/ 105385 h 1148257"/>
                <a:gd name="connsiteX7" fmla="*/ 1181634 w 2131523"/>
                <a:gd name="connsiteY7" fmla="*/ 666598 h 1148257"/>
                <a:gd name="connsiteX8" fmla="*/ 1109567 w 2131523"/>
                <a:gd name="connsiteY8" fmla="*/ 846791 h 1148257"/>
                <a:gd name="connsiteX9" fmla="*/ 1037673 w 2131523"/>
                <a:gd name="connsiteY9" fmla="*/ 666769 h 1148257"/>
                <a:gd name="connsiteX10" fmla="*/ 1089965 w 2131523"/>
                <a:gd name="connsiteY10" fmla="*/ 105556 h 1148257"/>
                <a:gd name="connsiteX11" fmla="*/ 1076306 w 2131523"/>
                <a:gd name="connsiteY11" fmla="*/ 94126 h 1148257"/>
                <a:gd name="connsiteX12" fmla="*/ 1068591 w 2131523"/>
                <a:gd name="connsiteY12" fmla="*/ 105556 h 1148257"/>
                <a:gd name="connsiteX13" fmla="*/ 968178 w 2131523"/>
                <a:gd name="connsiteY13" fmla="*/ 25546 h 1148257"/>
                <a:gd name="connsiteX14" fmla="*/ 799185 w 2131523"/>
                <a:gd name="connsiteY14" fmla="*/ 72695 h 1148257"/>
                <a:gd name="connsiteX15" fmla="*/ 754095 w 2131523"/>
                <a:gd name="connsiteY15" fmla="*/ 96206 h 1148257"/>
                <a:gd name="connsiteX16" fmla="*/ 722376 w 2131523"/>
                <a:gd name="connsiteY16" fmla="*/ 135960 h 1148257"/>
                <a:gd name="connsiteX17" fmla="*/ 497039 w 2131523"/>
                <a:gd name="connsiteY17" fmla="*/ 610133 h 1148257"/>
                <a:gd name="connsiteX18" fmla="*/ 72238 w 2131523"/>
                <a:gd name="connsiteY18" fmla="*/ 447942 h 1148257"/>
                <a:gd name="connsiteX19" fmla="*/ 129388 w 2131523"/>
                <a:gd name="connsiteY19" fmla="*/ 469830 h 1148257"/>
                <a:gd name="connsiteX20" fmla="*/ 54007 w 2131523"/>
                <a:gd name="connsiteY20" fmla="*/ 620535 h 1148257"/>
                <a:gd name="connsiteX21" fmla="*/ 0 w 2131523"/>
                <a:gd name="connsiteY21" fmla="*/ 591960 h 1148257"/>
                <a:gd name="connsiteX22" fmla="*/ 470802 w 2131523"/>
                <a:gd name="connsiteY22" fmla="*/ 839534 h 1148257"/>
                <a:gd name="connsiteX23" fmla="*/ 458400 w 2131523"/>
                <a:gd name="connsiteY23" fmla="*/ 832961 h 1148257"/>
                <a:gd name="connsiteX24" fmla="*/ 607562 w 2131523"/>
                <a:gd name="connsiteY24" fmla="*/ 761867 h 1148257"/>
                <a:gd name="connsiteX25" fmla="*/ 820045 w 2131523"/>
                <a:gd name="connsiteY25" fmla="*/ 421939 h 1148257"/>
                <a:gd name="connsiteX26" fmla="*/ 824846 w 2131523"/>
                <a:gd name="connsiteY26" fmla="*/ 417995 h 1148257"/>
                <a:gd name="connsiteX27" fmla="*/ 831076 w 2131523"/>
                <a:gd name="connsiteY27" fmla="*/ 417875 h 1148257"/>
                <a:gd name="connsiteX28" fmla="*/ 836048 w 2131523"/>
                <a:gd name="connsiteY28" fmla="*/ 421630 h 1148257"/>
                <a:gd name="connsiteX29" fmla="*/ 837591 w 2131523"/>
                <a:gd name="connsiteY29" fmla="*/ 427654 h 1148257"/>
                <a:gd name="connsiteX30" fmla="*/ 833990 w 2131523"/>
                <a:gd name="connsiteY30" fmla="*/ 503549 h 1148257"/>
                <a:gd name="connsiteX31" fmla="*/ 833990 w 2131523"/>
                <a:gd name="connsiteY31" fmla="*/ 489204 h 1148257"/>
                <a:gd name="connsiteX32" fmla="*/ 827760 w 2131523"/>
                <a:gd name="connsiteY32" fmla="*/ 1114539 h 1148257"/>
                <a:gd name="connsiteX33" fmla="*/ 838334 w 2131523"/>
                <a:gd name="connsiteY33" fmla="*/ 1138451 h 1148257"/>
                <a:gd name="connsiteX34" fmla="*/ 862565 w 2131523"/>
                <a:gd name="connsiteY34" fmla="*/ 1148258 h 1148257"/>
                <a:gd name="connsiteX35" fmla="*/ 1479042 w 2131523"/>
                <a:gd name="connsiteY35" fmla="*/ 1148258 h 1148257"/>
                <a:gd name="connsiteX36" fmla="*/ 1494987 w 2131523"/>
                <a:gd name="connsiteY36" fmla="*/ 379133 h 1148257"/>
                <a:gd name="connsiteX37" fmla="*/ 1497330 w 2131523"/>
                <a:gd name="connsiteY37" fmla="*/ 371898 h 1148257"/>
                <a:gd name="connsiteX38" fmla="*/ 1503331 w 2131523"/>
                <a:gd name="connsiteY38" fmla="*/ 367189 h 1148257"/>
                <a:gd name="connsiteX39" fmla="*/ 1510932 w 2131523"/>
                <a:gd name="connsiteY39" fmla="*/ 366583 h 1148257"/>
                <a:gd name="connsiteX40" fmla="*/ 1517561 w 2131523"/>
                <a:gd name="connsiteY40" fmla="*/ 370275 h 1148257"/>
                <a:gd name="connsiteX41" fmla="*/ 1816570 w 2131523"/>
                <a:gd name="connsiteY41" fmla="*/ 700316 h 1148257"/>
                <a:gd name="connsiteX42" fmla="*/ 1914868 w 2131523"/>
                <a:gd name="connsiteY42" fmla="*/ 750265 h 1148257"/>
                <a:gd name="connsiteX43" fmla="*/ 2128952 w 2131523"/>
                <a:gd name="connsiteY43" fmla="*/ 778040 h 1148257"/>
                <a:gd name="connsiteX44" fmla="*/ 2131524 w 2131523"/>
                <a:gd name="connsiteY44" fmla="*/ 818731 h 1148257"/>
                <a:gd name="connsiteX45" fmla="*/ 2131524 w 2131523"/>
                <a:gd name="connsiteY45" fmla="*/ 633279 h 1148257"/>
                <a:gd name="connsiteX46" fmla="*/ 1920412 w 2131523"/>
                <a:gd name="connsiteY46" fmla="*/ 581844 h 1148257"/>
                <a:gd name="connsiteX47" fmla="*/ 1569625 w 2131523"/>
                <a:gd name="connsiteY47" fmla="*/ 88811 h 114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31523" h="1148257">
                  <a:moveTo>
                    <a:pt x="1569625" y="88811"/>
                  </a:moveTo>
                  <a:cubicBezTo>
                    <a:pt x="1560195" y="73832"/>
                    <a:pt x="1547680" y="61059"/>
                    <a:pt x="1532877" y="51367"/>
                  </a:cubicBezTo>
                  <a:cubicBezTo>
                    <a:pt x="1518076" y="41668"/>
                    <a:pt x="1501387" y="35279"/>
                    <a:pt x="1483900" y="32633"/>
                  </a:cubicBezTo>
                  <a:lnTo>
                    <a:pt x="1271759" y="0"/>
                  </a:lnTo>
                  <a:lnTo>
                    <a:pt x="1150772" y="110700"/>
                  </a:lnTo>
                  <a:lnTo>
                    <a:pt x="1140429" y="93955"/>
                  </a:lnTo>
                  <a:lnTo>
                    <a:pt x="1127227" y="105385"/>
                  </a:lnTo>
                  <a:lnTo>
                    <a:pt x="1181634" y="666598"/>
                  </a:lnTo>
                  <a:lnTo>
                    <a:pt x="1109567" y="846791"/>
                  </a:lnTo>
                  <a:lnTo>
                    <a:pt x="1037673" y="666769"/>
                  </a:lnTo>
                  <a:lnTo>
                    <a:pt x="1089965" y="105556"/>
                  </a:lnTo>
                  <a:cubicBezTo>
                    <a:pt x="1085107" y="101556"/>
                    <a:pt x="1080249" y="97498"/>
                    <a:pt x="1076306" y="94126"/>
                  </a:cubicBezTo>
                  <a:lnTo>
                    <a:pt x="1068591" y="105556"/>
                  </a:lnTo>
                  <a:lnTo>
                    <a:pt x="968178" y="25546"/>
                  </a:lnTo>
                  <a:lnTo>
                    <a:pt x="799185" y="72695"/>
                  </a:lnTo>
                  <a:cubicBezTo>
                    <a:pt x="782670" y="77301"/>
                    <a:pt x="767296" y="85313"/>
                    <a:pt x="754095" y="96206"/>
                  </a:cubicBezTo>
                  <a:cubicBezTo>
                    <a:pt x="740893" y="107099"/>
                    <a:pt x="730091" y="120644"/>
                    <a:pt x="722376" y="135960"/>
                  </a:cubicBezTo>
                  <a:lnTo>
                    <a:pt x="497039" y="610133"/>
                  </a:lnTo>
                  <a:lnTo>
                    <a:pt x="72238" y="447942"/>
                  </a:lnTo>
                  <a:lnTo>
                    <a:pt x="129388" y="469830"/>
                  </a:lnTo>
                  <a:lnTo>
                    <a:pt x="54007" y="620535"/>
                  </a:lnTo>
                  <a:lnTo>
                    <a:pt x="0" y="591960"/>
                  </a:lnTo>
                  <a:lnTo>
                    <a:pt x="470802" y="839534"/>
                  </a:lnTo>
                  <a:lnTo>
                    <a:pt x="458400" y="832961"/>
                  </a:lnTo>
                  <a:cubicBezTo>
                    <a:pt x="458400" y="832961"/>
                    <a:pt x="543211" y="862222"/>
                    <a:pt x="607562" y="761867"/>
                  </a:cubicBezTo>
                  <a:lnTo>
                    <a:pt x="820045" y="421939"/>
                  </a:lnTo>
                  <a:cubicBezTo>
                    <a:pt x="821189" y="420121"/>
                    <a:pt x="822846" y="418727"/>
                    <a:pt x="824846" y="417995"/>
                  </a:cubicBezTo>
                  <a:cubicBezTo>
                    <a:pt x="826847" y="417258"/>
                    <a:pt x="829075" y="417212"/>
                    <a:pt x="831076" y="417875"/>
                  </a:cubicBezTo>
                  <a:cubicBezTo>
                    <a:pt x="833076" y="418532"/>
                    <a:pt x="834848" y="419858"/>
                    <a:pt x="836048" y="421630"/>
                  </a:cubicBezTo>
                  <a:cubicBezTo>
                    <a:pt x="837190" y="423407"/>
                    <a:pt x="837762" y="425528"/>
                    <a:pt x="837591" y="427654"/>
                  </a:cubicBezTo>
                  <a:lnTo>
                    <a:pt x="833990" y="503549"/>
                  </a:lnTo>
                  <a:lnTo>
                    <a:pt x="833990" y="489204"/>
                  </a:lnTo>
                  <a:lnTo>
                    <a:pt x="827760" y="1114539"/>
                  </a:lnTo>
                  <a:cubicBezTo>
                    <a:pt x="828046" y="1123580"/>
                    <a:pt x="831819" y="1132153"/>
                    <a:pt x="838334" y="1138451"/>
                  </a:cubicBezTo>
                  <a:cubicBezTo>
                    <a:pt x="844849" y="1144743"/>
                    <a:pt x="853535" y="1148258"/>
                    <a:pt x="862565" y="1148258"/>
                  </a:cubicBezTo>
                  <a:lnTo>
                    <a:pt x="1479042" y="1148258"/>
                  </a:lnTo>
                  <a:lnTo>
                    <a:pt x="1494987" y="379133"/>
                  </a:lnTo>
                  <a:cubicBezTo>
                    <a:pt x="1495044" y="376538"/>
                    <a:pt x="1495844" y="374024"/>
                    <a:pt x="1497330" y="371898"/>
                  </a:cubicBezTo>
                  <a:cubicBezTo>
                    <a:pt x="1498816" y="369778"/>
                    <a:pt x="1500931" y="368138"/>
                    <a:pt x="1503331" y="367189"/>
                  </a:cubicBezTo>
                  <a:cubicBezTo>
                    <a:pt x="1505731" y="366246"/>
                    <a:pt x="1508360" y="366035"/>
                    <a:pt x="1510932" y="366583"/>
                  </a:cubicBezTo>
                  <a:cubicBezTo>
                    <a:pt x="1513447" y="367132"/>
                    <a:pt x="1515732" y="368412"/>
                    <a:pt x="1517561" y="370275"/>
                  </a:cubicBezTo>
                  <a:lnTo>
                    <a:pt x="1816570" y="700316"/>
                  </a:lnTo>
                  <a:cubicBezTo>
                    <a:pt x="1841659" y="729000"/>
                    <a:pt x="1876921" y="746893"/>
                    <a:pt x="1914868" y="750265"/>
                  </a:cubicBezTo>
                  <a:lnTo>
                    <a:pt x="2128952" y="778040"/>
                  </a:lnTo>
                  <a:lnTo>
                    <a:pt x="2131524" y="818731"/>
                  </a:lnTo>
                  <a:lnTo>
                    <a:pt x="2131524" y="633279"/>
                  </a:lnTo>
                  <a:lnTo>
                    <a:pt x="1920412" y="581844"/>
                  </a:lnTo>
                  <a:lnTo>
                    <a:pt x="1569625" y="8881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510AC40-F299-E571-82B1-8960FFDEE51B}"/>
                </a:ext>
              </a:extLst>
            </p:cNvPr>
            <p:cNvSpPr/>
            <p:nvPr/>
          </p:nvSpPr>
          <p:spPr>
            <a:xfrm flipH="1">
              <a:off x="2721855" y="3292394"/>
              <a:ext cx="605535" cy="797260"/>
            </a:xfrm>
            <a:custGeom>
              <a:avLst/>
              <a:gdLst>
                <a:gd name="connsiteX0" fmla="*/ 0 w 289464"/>
                <a:gd name="connsiteY0" fmla="*/ 379190 h 379203"/>
                <a:gd name="connsiteX1" fmla="*/ 40176 w 289464"/>
                <a:gd name="connsiteY1" fmla="*/ 369577 h 379203"/>
                <a:gd name="connsiteX2" fmla="*/ 70809 w 289464"/>
                <a:gd name="connsiteY2" fmla="*/ 341871 h 379203"/>
                <a:gd name="connsiteX3" fmla="*/ 289465 w 289464"/>
                <a:gd name="connsiteY3" fmla="*/ 0 h 379203"/>
                <a:gd name="connsiteX4" fmla="*/ 71037 w 289464"/>
                <a:gd name="connsiteY4" fmla="*/ 341871 h 379203"/>
                <a:gd name="connsiteX5" fmla="*/ 40291 w 289464"/>
                <a:gd name="connsiteY5" fmla="*/ 369635 h 379203"/>
                <a:gd name="connsiteX6" fmla="*/ 0 w 289464"/>
                <a:gd name="connsiteY6" fmla="*/ 379190 h 379203"/>
                <a:gd name="connsiteX7" fmla="*/ 0 w 289464"/>
                <a:gd name="connsiteY7" fmla="*/ 379190 h 37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4" h="379203">
                  <a:moveTo>
                    <a:pt x="0" y="379190"/>
                  </a:moveTo>
                  <a:cubicBezTo>
                    <a:pt x="14002" y="379407"/>
                    <a:pt x="27775" y="376104"/>
                    <a:pt x="40176" y="369577"/>
                  </a:cubicBezTo>
                  <a:cubicBezTo>
                    <a:pt x="52578" y="363057"/>
                    <a:pt x="63093" y="353530"/>
                    <a:pt x="70809" y="341871"/>
                  </a:cubicBezTo>
                  <a:lnTo>
                    <a:pt x="289465" y="0"/>
                  </a:lnTo>
                  <a:lnTo>
                    <a:pt x="71037" y="341871"/>
                  </a:lnTo>
                  <a:cubicBezTo>
                    <a:pt x="63265" y="353564"/>
                    <a:pt x="52749" y="363114"/>
                    <a:pt x="40291" y="369635"/>
                  </a:cubicBezTo>
                  <a:cubicBezTo>
                    <a:pt x="27889" y="376155"/>
                    <a:pt x="14002" y="379442"/>
                    <a:pt x="0" y="379190"/>
                  </a:cubicBezTo>
                  <a:lnTo>
                    <a:pt x="0" y="3791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42A8843-038C-1431-A61C-0A2FA0BC0CCF}"/>
                </a:ext>
              </a:extLst>
            </p:cNvPr>
            <p:cNvSpPr/>
            <p:nvPr/>
          </p:nvSpPr>
          <p:spPr>
            <a:xfrm flipH="1">
              <a:off x="2090853" y="2072575"/>
              <a:ext cx="105326" cy="30999"/>
            </a:xfrm>
            <a:custGeom>
              <a:avLst/>
              <a:gdLst>
                <a:gd name="connsiteX0" fmla="*/ 50349 w 50349"/>
                <a:gd name="connsiteY0" fmla="*/ 0 h 14744"/>
                <a:gd name="connsiteX1" fmla="*/ 0 w 50349"/>
                <a:gd name="connsiteY1" fmla="*/ 14745 h 14744"/>
                <a:gd name="connsiteX2" fmla="*/ 29604 w 50349"/>
                <a:gd name="connsiteY2" fmla="*/ 9030 h 14744"/>
                <a:gd name="connsiteX3" fmla="*/ 50349 w 50349"/>
                <a:gd name="connsiteY3" fmla="*/ 0 h 14744"/>
                <a:gd name="connsiteX4" fmla="*/ 50349 w 50349"/>
                <a:gd name="connsiteY4" fmla="*/ 0 h 1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49" h="14744">
                  <a:moveTo>
                    <a:pt x="50349" y="0"/>
                  </a:moveTo>
                  <a:cubicBezTo>
                    <a:pt x="34462" y="7544"/>
                    <a:pt x="17488" y="12522"/>
                    <a:pt x="0" y="14745"/>
                  </a:cubicBezTo>
                  <a:cubicBezTo>
                    <a:pt x="10058" y="13962"/>
                    <a:pt x="20003" y="12041"/>
                    <a:pt x="29604" y="9030"/>
                  </a:cubicBezTo>
                  <a:cubicBezTo>
                    <a:pt x="36805" y="6681"/>
                    <a:pt x="43720" y="3658"/>
                    <a:pt x="50349" y="0"/>
                  </a:cubicBezTo>
                  <a:lnTo>
                    <a:pt x="50349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9060CDB-A637-132C-7AD8-1E08621AAA32}"/>
                </a:ext>
              </a:extLst>
            </p:cNvPr>
            <p:cNvSpPr/>
            <p:nvPr/>
          </p:nvSpPr>
          <p:spPr>
            <a:xfrm flipH="1">
              <a:off x="1883191" y="1835026"/>
              <a:ext cx="489090" cy="493839"/>
            </a:xfrm>
            <a:custGeom>
              <a:avLst/>
              <a:gdLst>
                <a:gd name="connsiteX0" fmla="*/ 105956 w 233800"/>
                <a:gd name="connsiteY0" fmla="*/ 234887 h 234886"/>
                <a:gd name="connsiteX1" fmla="*/ 233801 w 233800"/>
                <a:gd name="connsiteY1" fmla="*/ 177736 h 234886"/>
                <a:gd name="connsiteX2" fmla="*/ 208427 w 233800"/>
                <a:gd name="connsiteY2" fmla="*/ 0 h 234886"/>
                <a:gd name="connsiteX3" fmla="*/ 181280 w 233800"/>
                <a:gd name="connsiteY3" fmla="*/ 76352 h 234886"/>
                <a:gd name="connsiteX4" fmla="*/ 182023 w 233800"/>
                <a:gd name="connsiteY4" fmla="*/ 77038 h 234886"/>
                <a:gd name="connsiteX5" fmla="*/ 182595 w 233800"/>
                <a:gd name="connsiteY5" fmla="*/ 78410 h 234886"/>
                <a:gd name="connsiteX6" fmla="*/ 182595 w 233800"/>
                <a:gd name="connsiteY6" fmla="*/ 79953 h 234886"/>
                <a:gd name="connsiteX7" fmla="*/ 181966 w 233800"/>
                <a:gd name="connsiteY7" fmla="*/ 81324 h 234886"/>
                <a:gd name="connsiteX8" fmla="*/ 100184 w 233800"/>
                <a:gd name="connsiteY8" fmla="*/ 132759 h 234886"/>
                <a:gd name="connsiteX9" fmla="*/ 53207 w 233800"/>
                <a:gd name="connsiteY9" fmla="*/ 156877 h 234886"/>
                <a:gd name="connsiteX10" fmla="*/ 572 w 233800"/>
                <a:gd name="connsiteY10" fmla="*/ 160763 h 234886"/>
                <a:gd name="connsiteX11" fmla="*/ 2343 w 233800"/>
                <a:gd name="connsiteY11" fmla="*/ 106299 h 234886"/>
                <a:gd name="connsiteX12" fmla="*/ 13773 w 233800"/>
                <a:gd name="connsiteY12" fmla="*/ 114014 h 234886"/>
                <a:gd name="connsiteX13" fmla="*/ 2343 w 233800"/>
                <a:gd name="connsiteY13" fmla="*/ 105156 h 234886"/>
                <a:gd name="connsiteX14" fmla="*/ 0 w 233800"/>
                <a:gd name="connsiteY14" fmla="*/ 199739 h 234886"/>
                <a:gd name="connsiteX15" fmla="*/ 105956 w 233800"/>
                <a:gd name="connsiteY15" fmla="*/ 234887 h 23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800" h="234886">
                  <a:moveTo>
                    <a:pt x="105956" y="234887"/>
                  </a:moveTo>
                  <a:lnTo>
                    <a:pt x="233801" y="177736"/>
                  </a:lnTo>
                  <a:lnTo>
                    <a:pt x="208427" y="0"/>
                  </a:lnTo>
                  <a:cubicBezTo>
                    <a:pt x="207626" y="27678"/>
                    <a:pt x="198139" y="54395"/>
                    <a:pt x="181280" y="76352"/>
                  </a:cubicBezTo>
                  <a:cubicBezTo>
                    <a:pt x="181566" y="76535"/>
                    <a:pt x="181852" y="76770"/>
                    <a:pt x="182023" y="77038"/>
                  </a:cubicBezTo>
                  <a:cubicBezTo>
                    <a:pt x="182309" y="77461"/>
                    <a:pt x="182480" y="77924"/>
                    <a:pt x="182595" y="78410"/>
                  </a:cubicBezTo>
                  <a:cubicBezTo>
                    <a:pt x="182709" y="78924"/>
                    <a:pt x="182709" y="79444"/>
                    <a:pt x="182595" y="79953"/>
                  </a:cubicBezTo>
                  <a:cubicBezTo>
                    <a:pt x="182480" y="80444"/>
                    <a:pt x="182251" y="80913"/>
                    <a:pt x="181966" y="81324"/>
                  </a:cubicBezTo>
                  <a:cubicBezTo>
                    <a:pt x="162077" y="108099"/>
                    <a:pt x="132931" y="126450"/>
                    <a:pt x="100184" y="132759"/>
                  </a:cubicBezTo>
                  <a:cubicBezTo>
                    <a:pt x="86297" y="143869"/>
                    <a:pt x="70352" y="152070"/>
                    <a:pt x="53207" y="156877"/>
                  </a:cubicBezTo>
                  <a:cubicBezTo>
                    <a:pt x="36119" y="161734"/>
                    <a:pt x="18231" y="163055"/>
                    <a:pt x="572" y="160763"/>
                  </a:cubicBezTo>
                  <a:lnTo>
                    <a:pt x="2343" y="106299"/>
                  </a:lnTo>
                  <a:cubicBezTo>
                    <a:pt x="5829" y="109351"/>
                    <a:pt x="9659" y="111945"/>
                    <a:pt x="13773" y="114014"/>
                  </a:cubicBezTo>
                  <a:cubicBezTo>
                    <a:pt x="9773" y="111345"/>
                    <a:pt x="5944" y="108385"/>
                    <a:pt x="2343" y="105156"/>
                  </a:cubicBezTo>
                  <a:lnTo>
                    <a:pt x="0" y="199739"/>
                  </a:lnTo>
                  <a:lnTo>
                    <a:pt x="105956" y="2348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1AED7B02-8B9B-BD59-1013-189F9ECD60D7}"/>
                </a:ext>
              </a:extLst>
            </p:cNvPr>
            <p:cNvSpPr/>
            <p:nvPr/>
          </p:nvSpPr>
          <p:spPr>
            <a:xfrm flipH="1">
              <a:off x="2377944" y="1616501"/>
              <a:ext cx="144495" cy="167436"/>
            </a:xfrm>
            <a:custGeom>
              <a:avLst/>
              <a:gdLst>
                <a:gd name="connsiteX0" fmla="*/ 44234 w 69073"/>
                <a:gd name="connsiteY0" fmla="*/ 74048 h 79638"/>
                <a:gd name="connsiteX1" fmla="*/ 63836 w 69073"/>
                <a:gd name="connsiteY1" fmla="*/ 54240 h 79638"/>
                <a:gd name="connsiteX2" fmla="*/ 68694 w 69073"/>
                <a:gd name="connsiteY2" fmla="*/ 26785 h 79638"/>
                <a:gd name="connsiteX3" fmla="*/ 67208 w 69073"/>
                <a:gd name="connsiteY3" fmla="*/ 11183 h 79638"/>
                <a:gd name="connsiteX4" fmla="*/ 62751 w 69073"/>
                <a:gd name="connsiteY4" fmla="*/ 2896 h 79638"/>
                <a:gd name="connsiteX5" fmla="*/ 53721 w 69073"/>
                <a:gd name="connsiteY5" fmla="*/ 39 h 79638"/>
                <a:gd name="connsiteX6" fmla="*/ 0 w 69073"/>
                <a:gd name="connsiteY6" fmla="*/ 5240 h 79638"/>
                <a:gd name="connsiteX7" fmla="*/ 9887 w 69073"/>
                <a:gd name="connsiteY7" fmla="*/ 77992 h 79638"/>
                <a:gd name="connsiteX8" fmla="*/ 26232 w 69073"/>
                <a:gd name="connsiteY8" fmla="*/ 79478 h 79638"/>
                <a:gd name="connsiteX9" fmla="*/ 44234 w 69073"/>
                <a:gd name="connsiteY9" fmla="*/ 74048 h 79638"/>
                <a:gd name="connsiteX10" fmla="*/ 44234 w 69073"/>
                <a:gd name="connsiteY10" fmla="*/ 74048 h 79638"/>
                <a:gd name="connsiteX11" fmla="*/ 39605 w 69073"/>
                <a:gd name="connsiteY11" fmla="*/ 20784 h 79638"/>
                <a:gd name="connsiteX12" fmla="*/ 46748 w 69073"/>
                <a:gd name="connsiteY12" fmla="*/ 22962 h 79638"/>
                <a:gd name="connsiteX13" fmla="*/ 51549 w 69073"/>
                <a:gd name="connsiteY13" fmla="*/ 28757 h 79638"/>
                <a:gd name="connsiteX14" fmla="*/ 52292 w 69073"/>
                <a:gd name="connsiteY14" fmla="*/ 36221 h 79638"/>
                <a:gd name="connsiteX15" fmla="*/ 48749 w 69073"/>
                <a:gd name="connsiteY15" fmla="*/ 42833 h 79638"/>
                <a:gd name="connsiteX16" fmla="*/ 42120 w 69073"/>
                <a:gd name="connsiteY16" fmla="*/ 46365 h 79638"/>
                <a:gd name="connsiteX17" fmla="*/ 34633 w 69073"/>
                <a:gd name="connsiteY17" fmla="*/ 45633 h 79638"/>
                <a:gd name="connsiteX18" fmla="*/ 28860 w 69073"/>
                <a:gd name="connsiteY18" fmla="*/ 40873 h 79638"/>
                <a:gd name="connsiteX19" fmla="*/ 26689 w 69073"/>
                <a:gd name="connsiteY19" fmla="*/ 33700 h 79638"/>
                <a:gd name="connsiteX20" fmla="*/ 30461 w 69073"/>
                <a:gd name="connsiteY20" fmla="*/ 24568 h 79638"/>
                <a:gd name="connsiteX21" fmla="*/ 39605 w 69073"/>
                <a:gd name="connsiteY21" fmla="*/ 20784 h 79638"/>
                <a:gd name="connsiteX22" fmla="*/ 39605 w 69073"/>
                <a:gd name="connsiteY22" fmla="*/ 20784 h 7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073" h="79638">
                  <a:moveTo>
                    <a:pt x="44234" y="74048"/>
                  </a:moveTo>
                  <a:cubicBezTo>
                    <a:pt x="52635" y="69596"/>
                    <a:pt x="59493" y="62687"/>
                    <a:pt x="63836" y="54240"/>
                  </a:cubicBezTo>
                  <a:cubicBezTo>
                    <a:pt x="68237" y="45793"/>
                    <a:pt x="69894" y="36215"/>
                    <a:pt x="68694" y="26785"/>
                  </a:cubicBezTo>
                  <a:lnTo>
                    <a:pt x="67208" y="11183"/>
                  </a:lnTo>
                  <a:cubicBezTo>
                    <a:pt x="66865" y="7943"/>
                    <a:pt x="65265" y="4965"/>
                    <a:pt x="62751" y="2896"/>
                  </a:cubicBezTo>
                  <a:cubicBezTo>
                    <a:pt x="60236" y="805"/>
                    <a:pt x="56978" y="-218"/>
                    <a:pt x="53721" y="39"/>
                  </a:cubicBezTo>
                  <a:lnTo>
                    <a:pt x="0" y="5240"/>
                  </a:lnTo>
                  <a:cubicBezTo>
                    <a:pt x="1828" y="29660"/>
                    <a:pt x="5144" y="53954"/>
                    <a:pt x="9887" y="77992"/>
                  </a:cubicBezTo>
                  <a:cubicBezTo>
                    <a:pt x="15202" y="79426"/>
                    <a:pt x="20745" y="79929"/>
                    <a:pt x="26232" y="79478"/>
                  </a:cubicBezTo>
                  <a:cubicBezTo>
                    <a:pt x="32518" y="78906"/>
                    <a:pt x="38633" y="77060"/>
                    <a:pt x="44234" y="74048"/>
                  </a:cubicBezTo>
                  <a:lnTo>
                    <a:pt x="44234" y="74048"/>
                  </a:lnTo>
                  <a:close/>
                  <a:moveTo>
                    <a:pt x="39605" y="20784"/>
                  </a:moveTo>
                  <a:cubicBezTo>
                    <a:pt x="42177" y="20784"/>
                    <a:pt x="44634" y="21539"/>
                    <a:pt x="46748" y="22962"/>
                  </a:cubicBezTo>
                  <a:cubicBezTo>
                    <a:pt x="48920" y="24379"/>
                    <a:pt x="50578" y="26397"/>
                    <a:pt x="51549" y="28757"/>
                  </a:cubicBezTo>
                  <a:cubicBezTo>
                    <a:pt x="52521" y="31117"/>
                    <a:pt x="52749" y="33712"/>
                    <a:pt x="52292" y="36221"/>
                  </a:cubicBezTo>
                  <a:cubicBezTo>
                    <a:pt x="51778" y="38724"/>
                    <a:pt x="50520" y="41027"/>
                    <a:pt x="48749" y="42833"/>
                  </a:cubicBezTo>
                  <a:cubicBezTo>
                    <a:pt x="46920" y="44639"/>
                    <a:pt x="44634" y="45868"/>
                    <a:pt x="42120" y="46365"/>
                  </a:cubicBezTo>
                  <a:cubicBezTo>
                    <a:pt x="39605" y="46862"/>
                    <a:pt x="37033" y="46611"/>
                    <a:pt x="34633" y="45633"/>
                  </a:cubicBezTo>
                  <a:cubicBezTo>
                    <a:pt x="32290" y="44656"/>
                    <a:pt x="30289" y="42999"/>
                    <a:pt x="28860" y="40873"/>
                  </a:cubicBezTo>
                  <a:cubicBezTo>
                    <a:pt x="27432" y="38752"/>
                    <a:pt x="26689" y="36255"/>
                    <a:pt x="26689" y="33700"/>
                  </a:cubicBezTo>
                  <a:cubicBezTo>
                    <a:pt x="26689" y="30271"/>
                    <a:pt x="28061" y="26985"/>
                    <a:pt x="30461" y="24568"/>
                  </a:cubicBezTo>
                  <a:cubicBezTo>
                    <a:pt x="32861" y="22145"/>
                    <a:pt x="36176" y="20784"/>
                    <a:pt x="39605" y="20784"/>
                  </a:cubicBezTo>
                  <a:lnTo>
                    <a:pt x="39605" y="2078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AA47E8-7290-0F99-B4DC-7B65849FE307}"/>
                </a:ext>
              </a:extLst>
            </p:cNvPr>
            <p:cNvSpPr/>
            <p:nvPr/>
          </p:nvSpPr>
          <p:spPr>
            <a:xfrm flipH="1">
              <a:off x="2121881" y="1591484"/>
              <a:ext cx="199897" cy="165188"/>
            </a:xfrm>
            <a:custGeom>
              <a:avLst/>
              <a:gdLst>
                <a:gd name="connsiteX0" fmla="*/ 18321 w 95557"/>
                <a:gd name="connsiteY0" fmla="*/ 67659 h 78569"/>
                <a:gd name="connsiteX1" fmla="*/ 43524 w 95557"/>
                <a:gd name="connsiteY1" fmla="*/ 78306 h 78569"/>
                <a:gd name="connsiteX2" fmla="*/ 70385 w 95557"/>
                <a:gd name="connsiteY2" fmla="*/ 73169 h 78569"/>
                <a:gd name="connsiteX3" fmla="*/ 89816 w 95557"/>
                <a:gd name="connsiteY3" fmla="*/ 53972 h 78569"/>
                <a:gd name="connsiteX4" fmla="*/ 95359 w 95557"/>
                <a:gd name="connsiteY4" fmla="*/ 27197 h 78569"/>
                <a:gd name="connsiteX5" fmla="*/ 93873 w 95557"/>
                <a:gd name="connsiteY5" fmla="*/ 11481 h 78569"/>
                <a:gd name="connsiteX6" fmla="*/ 92502 w 95557"/>
                <a:gd name="connsiteY6" fmla="*/ 6766 h 78569"/>
                <a:gd name="connsiteX7" fmla="*/ 89473 w 95557"/>
                <a:gd name="connsiteY7" fmla="*/ 2931 h 78569"/>
                <a:gd name="connsiteX8" fmla="*/ 85129 w 95557"/>
                <a:gd name="connsiteY8" fmla="*/ 577 h 78569"/>
                <a:gd name="connsiteX9" fmla="*/ 80272 w 95557"/>
                <a:gd name="connsiteY9" fmla="*/ 51 h 78569"/>
                <a:gd name="connsiteX10" fmla="*/ 10720 w 95557"/>
                <a:gd name="connsiteY10" fmla="*/ 6738 h 78569"/>
                <a:gd name="connsiteX11" fmla="*/ 2776 w 95557"/>
                <a:gd name="connsiteY11" fmla="*/ 11052 h 78569"/>
                <a:gd name="connsiteX12" fmla="*/ 33 w 95557"/>
                <a:gd name="connsiteY12" fmla="*/ 19711 h 78569"/>
                <a:gd name="connsiteX13" fmla="*/ 1576 w 95557"/>
                <a:gd name="connsiteY13" fmla="*/ 35484 h 78569"/>
                <a:gd name="connsiteX14" fmla="*/ 6719 w 95557"/>
                <a:gd name="connsiteY14" fmla="*/ 53240 h 78569"/>
                <a:gd name="connsiteX15" fmla="*/ 18321 w 95557"/>
                <a:gd name="connsiteY15" fmla="*/ 67659 h 78569"/>
                <a:gd name="connsiteX16" fmla="*/ 18321 w 95557"/>
                <a:gd name="connsiteY16" fmla="*/ 67659 h 78569"/>
                <a:gd name="connsiteX17" fmla="*/ 46039 w 95557"/>
                <a:gd name="connsiteY17" fmla="*/ 18910 h 78569"/>
                <a:gd name="connsiteX18" fmla="*/ 53240 w 95557"/>
                <a:gd name="connsiteY18" fmla="*/ 21088 h 78569"/>
                <a:gd name="connsiteX19" fmla="*/ 57983 w 95557"/>
                <a:gd name="connsiteY19" fmla="*/ 26883 h 78569"/>
                <a:gd name="connsiteX20" fmla="*/ 58726 w 95557"/>
                <a:gd name="connsiteY20" fmla="*/ 34347 h 78569"/>
                <a:gd name="connsiteX21" fmla="*/ 55183 w 95557"/>
                <a:gd name="connsiteY21" fmla="*/ 40959 h 78569"/>
                <a:gd name="connsiteX22" fmla="*/ 48554 w 95557"/>
                <a:gd name="connsiteY22" fmla="*/ 44491 h 78569"/>
                <a:gd name="connsiteX23" fmla="*/ 41124 w 95557"/>
                <a:gd name="connsiteY23" fmla="*/ 43759 h 78569"/>
                <a:gd name="connsiteX24" fmla="*/ 35294 w 95557"/>
                <a:gd name="connsiteY24" fmla="*/ 38999 h 78569"/>
                <a:gd name="connsiteX25" fmla="*/ 33123 w 95557"/>
                <a:gd name="connsiteY25" fmla="*/ 31826 h 78569"/>
                <a:gd name="connsiteX26" fmla="*/ 34095 w 95557"/>
                <a:gd name="connsiteY26" fmla="*/ 26883 h 78569"/>
                <a:gd name="connsiteX27" fmla="*/ 36895 w 95557"/>
                <a:gd name="connsiteY27" fmla="*/ 22694 h 78569"/>
                <a:gd name="connsiteX28" fmla="*/ 41124 w 95557"/>
                <a:gd name="connsiteY28" fmla="*/ 19893 h 78569"/>
                <a:gd name="connsiteX29" fmla="*/ 46039 w 95557"/>
                <a:gd name="connsiteY29" fmla="*/ 18910 h 78569"/>
                <a:gd name="connsiteX30" fmla="*/ 46039 w 95557"/>
                <a:gd name="connsiteY30" fmla="*/ 18910 h 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5557" h="78569">
                  <a:moveTo>
                    <a:pt x="18321" y="67659"/>
                  </a:moveTo>
                  <a:cubicBezTo>
                    <a:pt x="25465" y="73620"/>
                    <a:pt x="34266" y="77323"/>
                    <a:pt x="43524" y="78306"/>
                  </a:cubicBezTo>
                  <a:cubicBezTo>
                    <a:pt x="52783" y="79289"/>
                    <a:pt x="62098" y="77501"/>
                    <a:pt x="70385" y="73169"/>
                  </a:cubicBezTo>
                  <a:cubicBezTo>
                    <a:pt x="78614" y="68837"/>
                    <a:pt x="85415" y="62156"/>
                    <a:pt x="89816" y="53972"/>
                  </a:cubicBezTo>
                  <a:cubicBezTo>
                    <a:pt x="94274" y="45794"/>
                    <a:pt x="96217" y="36473"/>
                    <a:pt x="95359" y="27197"/>
                  </a:cubicBezTo>
                  <a:lnTo>
                    <a:pt x="93873" y="11481"/>
                  </a:lnTo>
                  <a:cubicBezTo>
                    <a:pt x="93759" y="9835"/>
                    <a:pt x="93302" y="8229"/>
                    <a:pt x="92502" y="6766"/>
                  </a:cubicBezTo>
                  <a:cubicBezTo>
                    <a:pt x="91759" y="5297"/>
                    <a:pt x="90730" y="3994"/>
                    <a:pt x="89473" y="2931"/>
                  </a:cubicBezTo>
                  <a:cubicBezTo>
                    <a:pt x="88215" y="1868"/>
                    <a:pt x="86729" y="1068"/>
                    <a:pt x="85129" y="577"/>
                  </a:cubicBezTo>
                  <a:cubicBezTo>
                    <a:pt x="83587" y="80"/>
                    <a:pt x="81929" y="-98"/>
                    <a:pt x="80272" y="51"/>
                  </a:cubicBezTo>
                  <a:lnTo>
                    <a:pt x="10720" y="6738"/>
                  </a:lnTo>
                  <a:cubicBezTo>
                    <a:pt x="7577" y="7080"/>
                    <a:pt x="4719" y="8635"/>
                    <a:pt x="2776" y="11052"/>
                  </a:cubicBezTo>
                  <a:cubicBezTo>
                    <a:pt x="776" y="13475"/>
                    <a:pt x="-195" y="16584"/>
                    <a:pt x="33" y="19711"/>
                  </a:cubicBezTo>
                  <a:lnTo>
                    <a:pt x="1576" y="35484"/>
                  </a:lnTo>
                  <a:cubicBezTo>
                    <a:pt x="2091" y="41685"/>
                    <a:pt x="3862" y="47720"/>
                    <a:pt x="6719" y="53240"/>
                  </a:cubicBezTo>
                  <a:cubicBezTo>
                    <a:pt x="9634" y="58761"/>
                    <a:pt x="13578" y="63665"/>
                    <a:pt x="18321" y="67659"/>
                  </a:cubicBezTo>
                  <a:lnTo>
                    <a:pt x="18321" y="67659"/>
                  </a:lnTo>
                  <a:close/>
                  <a:moveTo>
                    <a:pt x="46039" y="18910"/>
                  </a:moveTo>
                  <a:cubicBezTo>
                    <a:pt x="48610" y="18910"/>
                    <a:pt x="51068" y="19665"/>
                    <a:pt x="53240" y="21088"/>
                  </a:cubicBezTo>
                  <a:cubicBezTo>
                    <a:pt x="55354" y="22505"/>
                    <a:pt x="57012" y="24523"/>
                    <a:pt x="57983" y="26883"/>
                  </a:cubicBezTo>
                  <a:cubicBezTo>
                    <a:pt x="58955" y="29243"/>
                    <a:pt x="59184" y="31838"/>
                    <a:pt x="58726" y="34347"/>
                  </a:cubicBezTo>
                  <a:cubicBezTo>
                    <a:pt x="58212" y="36850"/>
                    <a:pt x="56955" y="39153"/>
                    <a:pt x="55183" y="40959"/>
                  </a:cubicBezTo>
                  <a:cubicBezTo>
                    <a:pt x="53354" y="42765"/>
                    <a:pt x="51068" y="43994"/>
                    <a:pt x="48554" y="44491"/>
                  </a:cubicBezTo>
                  <a:cubicBezTo>
                    <a:pt x="46039" y="44994"/>
                    <a:pt x="43467" y="44736"/>
                    <a:pt x="41124" y="43759"/>
                  </a:cubicBezTo>
                  <a:cubicBezTo>
                    <a:pt x="38723" y="42782"/>
                    <a:pt x="36723" y="41125"/>
                    <a:pt x="35294" y="38999"/>
                  </a:cubicBezTo>
                  <a:cubicBezTo>
                    <a:pt x="33866" y="36878"/>
                    <a:pt x="33123" y="34381"/>
                    <a:pt x="33123" y="31826"/>
                  </a:cubicBezTo>
                  <a:cubicBezTo>
                    <a:pt x="33123" y="30129"/>
                    <a:pt x="33466" y="28449"/>
                    <a:pt x="34095" y="26883"/>
                  </a:cubicBezTo>
                  <a:cubicBezTo>
                    <a:pt x="34780" y="25317"/>
                    <a:pt x="35695" y="23894"/>
                    <a:pt x="36895" y="22694"/>
                  </a:cubicBezTo>
                  <a:cubicBezTo>
                    <a:pt x="38095" y="21493"/>
                    <a:pt x="39524" y="20539"/>
                    <a:pt x="41124" y="19893"/>
                  </a:cubicBezTo>
                  <a:cubicBezTo>
                    <a:pt x="42667" y="19242"/>
                    <a:pt x="44324" y="18910"/>
                    <a:pt x="46039" y="18910"/>
                  </a:cubicBezTo>
                  <a:lnTo>
                    <a:pt x="46039" y="1891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392BF106-BE80-327E-ACBB-31C0FFB16B6D}"/>
                </a:ext>
              </a:extLst>
            </p:cNvPr>
            <p:cNvSpPr/>
            <p:nvPr/>
          </p:nvSpPr>
          <p:spPr>
            <a:xfrm flipH="1">
              <a:off x="1936989" y="1431291"/>
              <a:ext cx="591427" cy="673166"/>
            </a:xfrm>
            <a:custGeom>
              <a:avLst/>
              <a:gdLst>
                <a:gd name="connsiteX0" fmla="*/ 158991 w 282720"/>
                <a:gd name="connsiteY0" fmla="*/ 319583 h 320180"/>
                <a:gd name="connsiteX1" fmla="*/ 209169 w 282720"/>
                <a:gd name="connsiteY1" fmla="*/ 305010 h 320180"/>
                <a:gd name="connsiteX2" fmla="*/ 249974 w 282720"/>
                <a:gd name="connsiteY2" fmla="*/ 269177 h 320180"/>
                <a:gd name="connsiteX3" fmla="*/ 251002 w 282720"/>
                <a:gd name="connsiteY3" fmla="*/ 268131 h 320180"/>
                <a:gd name="connsiteX4" fmla="*/ 252375 w 282720"/>
                <a:gd name="connsiteY4" fmla="*/ 267576 h 320180"/>
                <a:gd name="connsiteX5" fmla="*/ 255232 w 282720"/>
                <a:gd name="connsiteY5" fmla="*/ 268148 h 320180"/>
                <a:gd name="connsiteX6" fmla="*/ 255575 w 282720"/>
                <a:gd name="connsiteY6" fmla="*/ 268548 h 320180"/>
                <a:gd name="connsiteX7" fmla="*/ 282721 w 282720"/>
                <a:gd name="connsiteY7" fmla="*/ 192195 h 320180"/>
                <a:gd name="connsiteX8" fmla="*/ 282721 w 282720"/>
                <a:gd name="connsiteY8" fmla="*/ 187509 h 320180"/>
                <a:gd name="connsiteX9" fmla="*/ 279178 w 282720"/>
                <a:gd name="connsiteY9" fmla="*/ 175565 h 320180"/>
                <a:gd name="connsiteX10" fmla="*/ 264833 w 282720"/>
                <a:gd name="connsiteY10" fmla="*/ 157734 h 320180"/>
                <a:gd name="connsiteX11" fmla="*/ 244602 w 282720"/>
                <a:gd name="connsiteY11" fmla="*/ 160306 h 320180"/>
                <a:gd name="connsiteX12" fmla="*/ 236829 w 282720"/>
                <a:gd name="connsiteY12" fmla="*/ 125559 h 320180"/>
                <a:gd name="connsiteX13" fmla="*/ 231743 w 282720"/>
                <a:gd name="connsiteY13" fmla="*/ 79553 h 320180"/>
                <a:gd name="connsiteX14" fmla="*/ 239858 w 282720"/>
                <a:gd name="connsiteY14" fmla="*/ 68466 h 320180"/>
                <a:gd name="connsiteX15" fmla="*/ 232258 w 282720"/>
                <a:gd name="connsiteY15" fmla="*/ 29375 h 320180"/>
                <a:gd name="connsiteX16" fmla="*/ 138017 w 282720"/>
                <a:gd name="connsiteY16" fmla="*/ 0 h 320180"/>
                <a:gd name="connsiteX17" fmla="*/ 135959 w 282720"/>
                <a:gd name="connsiteY17" fmla="*/ 0 h 320180"/>
                <a:gd name="connsiteX18" fmla="*/ 0 w 282720"/>
                <a:gd name="connsiteY18" fmla="*/ 41377 h 320180"/>
                <a:gd name="connsiteX19" fmla="*/ 1771 w 282720"/>
                <a:gd name="connsiteY19" fmla="*/ 84410 h 320180"/>
                <a:gd name="connsiteX20" fmla="*/ 178308 w 282720"/>
                <a:gd name="connsiteY20" fmla="*/ 67265 h 320180"/>
                <a:gd name="connsiteX21" fmla="*/ 186194 w 282720"/>
                <a:gd name="connsiteY21" fmla="*/ 68123 h 320180"/>
                <a:gd name="connsiteX22" fmla="*/ 193224 w 282720"/>
                <a:gd name="connsiteY22" fmla="*/ 72123 h 320180"/>
                <a:gd name="connsiteX23" fmla="*/ 200539 w 282720"/>
                <a:gd name="connsiteY23" fmla="*/ 86639 h 320180"/>
                <a:gd name="connsiteX24" fmla="*/ 202140 w 282720"/>
                <a:gd name="connsiteY24" fmla="*/ 103270 h 320180"/>
                <a:gd name="connsiteX25" fmla="*/ 188195 w 282720"/>
                <a:gd name="connsiteY25" fmla="*/ 142932 h 320180"/>
                <a:gd name="connsiteX26" fmla="*/ 152476 w 282720"/>
                <a:gd name="connsiteY26" fmla="*/ 161803 h 320180"/>
                <a:gd name="connsiteX27" fmla="*/ 113900 w 282720"/>
                <a:gd name="connsiteY27" fmla="*/ 150019 h 320180"/>
                <a:gd name="connsiteX28" fmla="*/ 92697 w 282720"/>
                <a:gd name="connsiteY28" fmla="*/ 113786 h 320180"/>
                <a:gd name="connsiteX29" fmla="*/ 91097 w 282720"/>
                <a:gd name="connsiteY29" fmla="*/ 97155 h 320180"/>
                <a:gd name="connsiteX30" fmla="*/ 94298 w 282720"/>
                <a:gd name="connsiteY30" fmla="*/ 83725 h 320180"/>
                <a:gd name="connsiteX31" fmla="*/ 72981 w 282720"/>
                <a:gd name="connsiteY31" fmla="*/ 85782 h 320180"/>
                <a:gd name="connsiteX32" fmla="*/ 78124 w 282720"/>
                <a:gd name="connsiteY32" fmla="*/ 98412 h 320180"/>
                <a:gd name="connsiteX33" fmla="*/ 79724 w 282720"/>
                <a:gd name="connsiteY33" fmla="*/ 115043 h 320180"/>
                <a:gd name="connsiteX34" fmla="*/ 66808 w 282720"/>
                <a:gd name="connsiteY34" fmla="*/ 156477 h 320180"/>
                <a:gd name="connsiteX35" fmla="*/ 50463 w 282720"/>
                <a:gd name="connsiteY35" fmla="*/ 170176 h 320180"/>
                <a:gd name="connsiteX36" fmla="*/ 30118 w 282720"/>
                <a:gd name="connsiteY36" fmla="*/ 176479 h 320180"/>
                <a:gd name="connsiteX37" fmla="*/ 14402 w 282720"/>
                <a:gd name="connsiteY37" fmla="*/ 175565 h 320180"/>
                <a:gd name="connsiteX38" fmla="*/ 32461 w 282720"/>
                <a:gd name="connsiteY38" fmla="*/ 234715 h 320180"/>
                <a:gd name="connsiteX39" fmla="*/ 76009 w 282720"/>
                <a:gd name="connsiteY39" fmla="*/ 297066 h 320180"/>
                <a:gd name="connsiteX40" fmla="*/ 87439 w 282720"/>
                <a:gd name="connsiteY40" fmla="*/ 305924 h 320180"/>
                <a:gd name="connsiteX41" fmla="*/ 158991 w 282720"/>
                <a:gd name="connsiteY41" fmla="*/ 319583 h 320180"/>
                <a:gd name="connsiteX42" fmla="*/ 158991 w 282720"/>
                <a:gd name="connsiteY42" fmla="*/ 319583 h 320180"/>
                <a:gd name="connsiteX43" fmla="*/ 141046 w 282720"/>
                <a:gd name="connsiteY43" fmla="*/ 210998 h 320180"/>
                <a:gd name="connsiteX44" fmla="*/ 141960 w 282720"/>
                <a:gd name="connsiteY44" fmla="*/ 209741 h 320180"/>
                <a:gd name="connsiteX45" fmla="*/ 143332 w 282720"/>
                <a:gd name="connsiteY45" fmla="*/ 208940 h 320180"/>
                <a:gd name="connsiteX46" fmla="*/ 144875 w 282720"/>
                <a:gd name="connsiteY46" fmla="*/ 208940 h 320180"/>
                <a:gd name="connsiteX47" fmla="*/ 146418 w 282720"/>
                <a:gd name="connsiteY47" fmla="*/ 209398 h 320180"/>
                <a:gd name="connsiteX48" fmla="*/ 147561 w 282720"/>
                <a:gd name="connsiteY48" fmla="*/ 210484 h 320180"/>
                <a:gd name="connsiteX49" fmla="*/ 148247 w 282720"/>
                <a:gd name="connsiteY49" fmla="*/ 211912 h 320180"/>
                <a:gd name="connsiteX50" fmla="*/ 148247 w 282720"/>
                <a:gd name="connsiteY50" fmla="*/ 213455 h 320180"/>
                <a:gd name="connsiteX51" fmla="*/ 147618 w 282720"/>
                <a:gd name="connsiteY51" fmla="*/ 214941 h 320180"/>
                <a:gd name="connsiteX52" fmla="*/ 95783 w 282720"/>
                <a:gd name="connsiteY52" fmla="*/ 236144 h 320180"/>
                <a:gd name="connsiteX53" fmla="*/ 79267 w 282720"/>
                <a:gd name="connsiteY53" fmla="*/ 232372 h 320180"/>
                <a:gd name="connsiteX54" fmla="*/ 77838 w 282720"/>
                <a:gd name="connsiteY54" fmla="*/ 231743 h 320180"/>
                <a:gd name="connsiteX55" fmla="*/ 76809 w 282720"/>
                <a:gd name="connsiteY55" fmla="*/ 230543 h 320180"/>
                <a:gd name="connsiteX56" fmla="*/ 76352 w 282720"/>
                <a:gd name="connsiteY56" fmla="*/ 229057 h 320180"/>
                <a:gd name="connsiteX57" fmla="*/ 76352 w 282720"/>
                <a:gd name="connsiteY57" fmla="*/ 227514 h 320180"/>
                <a:gd name="connsiteX58" fmla="*/ 77153 w 282720"/>
                <a:gd name="connsiteY58" fmla="*/ 226200 h 320180"/>
                <a:gd name="connsiteX59" fmla="*/ 78410 w 282720"/>
                <a:gd name="connsiteY59" fmla="*/ 225285 h 320180"/>
                <a:gd name="connsiteX60" fmla="*/ 79953 w 282720"/>
                <a:gd name="connsiteY60" fmla="*/ 225000 h 320180"/>
                <a:gd name="connsiteX61" fmla="*/ 81439 w 282720"/>
                <a:gd name="connsiteY61" fmla="*/ 225285 h 320180"/>
                <a:gd name="connsiteX62" fmla="*/ 141046 w 282720"/>
                <a:gd name="connsiteY62" fmla="*/ 210883 h 320180"/>
                <a:gd name="connsiteX63" fmla="*/ 141046 w 282720"/>
                <a:gd name="connsiteY63" fmla="*/ 210998 h 320180"/>
                <a:gd name="connsiteX64" fmla="*/ 78181 w 282720"/>
                <a:gd name="connsiteY64" fmla="*/ 162477 h 320180"/>
                <a:gd name="connsiteX65" fmla="*/ 87553 w 282720"/>
                <a:gd name="connsiteY65" fmla="*/ 156762 h 320180"/>
                <a:gd name="connsiteX66" fmla="*/ 89154 w 282720"/>
                <a:gd name="connsiteY66" fmla="*/ 156762 h 320180"/>
                <a:gd name="connsiteX67" fmla="*/ 90640 w 282720"/>
                <a:gd name="connsiteY67" fmla="*/ 157277 h 320180"/>
                <a:gd name="connsiteX68" fmla="*/ 91725 w 282720"/>
                <a:gd name="connsiteY68" fmla="*/ 158363 h 320180"/>
                <a:gd name="connsiteX69" fmla="*/ 92240 w 282720"/>
                <a:gd name="connsiteY69" fmla="*/ 159849 h 320180"/>
                <a:gd name="connsiteX70" fmla="*/ 92240 w 282720"/>
                <a:gd name="connsiteY70" fmla="*/ 161392 h 320180"/>
                <a:gd name="connsiteX71" fmla="*/ 91326 w 282720"/>
                <a:gd name="connsiteY71" fmla="*/ 162649 h 320180"/>
                <a:gd name="connsiteX72" fmla="*/ 89954 w 282720"/>
                <a:gd name="connsiteY72" fmla="*/ 163449 h 320180"/>
                <a:gd name="connsiteX73" fmla="*/ 88354 w 282720"/>
                <a:gd name="connsiteY73" fmla="*/ 163449 h 320180"/>
                <a:gd name="connsiteX74" fmla="*/ 83725 w 282720"/>
                <a:gd name="connsiteY74" fmla="*/ 166535 h 320180"/>
                <a:gd name="connsiteX75" fmla="*/ 82182 w 282720"/>
                <a:gd name="connsiteY75" fmla="*/ 171793 h 320180"/>
                <a:gd name="connsiteX76" fmla="*/ 83039 w 282720"/>
                <a:gd name="connsiteY76" fmla="*/ 174399 h 320180"/>
                <a:gd name="connsiteX77" fmla="*/ 84925 w 282720"/>
                <a:gd name="connsiteY77" fmla="*/ 176422 h 320180"/>
                <a:gd name="connsiteX78" fmla="*/ 87439 w 282720"/>
                <a:gd name="connsiteY78" fmla="*/ 177645 h 320180"/>
                <a:gd name="connsiteX79" fmla="*/ 90297 w 282720"/>
                <a:gd name="connsiteY79" fmla="*/ 177794 h 320180"/>
                <a:gd name="connsiteX80" fmla="*/ 106242 w 282720"/>
                <a:gd name="connsiteY80" fmla="*/ 175393 h 320180"/>
                <a:gd name="connsiteX81" fmla="*/ 107842 w 282720"/>
                <a:gd name="connsiteY81" fmla="*/ 175393 h 320180"/>
                <a:gd name="connsiteX82" fmla="*/ 109328 w 282720"/>
                <a:gd name="connsiteY82" fmla="*/ 175908 h 320180"/>
                <a:gd name="connsiteX83" fmla="*/ 110413 w 282720"/>
                <a:gd name="connsiteY83" fmla="*/ 176994 h 320180"/>
                <a:gd name="connsiteX84" fmla="*/ 110871 w 282720"/>
                <a:gd name="connsiteY84" fmla="*/ 178480 h 320180"/>
                <a:gd name="connsiteX85" fmla="*/ 110871 w 282720"/>
                <a:gd name="connsiteY85" fmla="*/ 180023 h 320180"/>
                <a:gd name="connsiteX86" fmla="*/ 110014 w 282720"/>
                <a:gd name="connsiteY86" fmla="*/ 181280 h 320180"/>
                <a:gd name="connsiteX87" fmla="*/ 108642 w 282720"/>
                <a:gd name="connsiteY87" fmla="*/ 182080 h 320180"/>
                <a:gd name="connsiteX88" fmla="*/ 107042 w 282720"/>
                <a:gd name="connsiteY88" fmla="*/ 182080 h 320180"/>
                <a:gd name="connsiteX89" fmla="*/ 91154 w 282720"/>
                <a:gd name="connsiteY89" fmla="*/ 184480 h 320180"/>
                <a:gd name="connsiteX90" fmla="*/ 85439 w 282720"/>
                <a:gd name="connsiteY90" fmla="*/ 184480 h 320180"/>
                <a:gd name="connsiteX91" fmla="*/ 80467 w 282720"/>
                <a:gd name="connsiteY91" fmla="*/ 182137 h 320180"/>
                <a:gd name="connsiteX92" fmla="*/ 77038 w 282720"/>
                <a:gd name="connsiteY92" fmla="*/ 177965 h 320180"/>
                <a:gd name="connsiteX93" fmla="*/ 75724 w 282720"/>
                <a:gd name="connsiteY93" fmla="*/ 172765 h 320180"/>
                <a:gd name="connsiteX94" fmla="*/ 75781 w 282720"/>
                <a:gd name="connsiteY94" fmla="*/ 167221 h 320180"/>
                <a:gd name="connsiteX95" fmla="*/ 78010 w 282720"/>
                <a:gd name="connsiteY95" fmla="*/ 162135 h 320180"/>
                <a:gd name="connsiteX96" fmla="*/ 78181 w 282720"/>
                <a:gd name="connsiteY96" fmla="*/ 162477 h 3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82720" h="320180">
                  <a:moveTo>
                    <a:pt x="158991" y="319583"/>
                  </a:moveTo>
                  <a:cubicBezTo>
                    <a:pt x="176365" y="317394"/>
                    <a:pt x="193281" y="312473"/>
                    <a:pt x="209169" y="305010"/>
                  </a:cubicBezTo>
                  <a:cubicBezTo>
                    <a:pt x="225228" y="296243"/>
                    <a:pt x="239173" y="284001"/>
                    <a:pt x="249974" y="269177"/>
                  </a:cubicBezTo>
                  <a:cubicBezTo>
                    <a:pt x="250259" y="268759"/>
                    <a:pt x="250603" y="268405"/>
                    <a:pt x="251002" y="268131"/>
                  </a:cubicBezTo>
                  <a:cubicBezTo>
                    <a:pt x="251403" y="267856"/>
                    <a:pt x="251860" y="267668"/>
                    <a:pt x="252375" y="267576"/>
                  </a:cubicBezTo>
                  <a:cubicBezTo>
                    <a:pt x="253346" y="267422"/>
                    <a:pt x="254375" y="267622"/>
                    <a:pt x="255232" y="268148"/>
                  </a:cubicBezTo>
                  <a:lnTo>
                    <a:pt x="255575" y="268548"/>
                  </a:lnTo>
                  <a:cubicBezTo>
                    <a:pt x="272434" y="246591"/>
                    <a:pt x="281921" y="219868"/>
                    <a:pt x="282721" y="192195"/>
                  </a:cubicBezTo>
                  <a:cubicBezTo>
                    <a:pt x="282721" y="190595"/>
                    <a:pt x="282721" y="189109"/>
                    <a:pt x="282721" y="187509"/>
                  </a:cubicBezTo>
                  <a:cubicBezTo>
                    <a:pt x="282721" y="187509"/>
                    <a:pt x="281521" y="183623"/>
                    <a:pt x="279178" y="175565"/>
                  </a:cubicBezTo>
                  <a:cubicBezTo>
                    <a:pt x="274034" y="169913"/>
                    <a:pt x="269234" y="163958"/>
                    <a:pt x="264833" y="157734"/>
                  </a:cubicBezTo>
                  <a:lnTo>
                    <a:pt x="244602" y="160306"/>
                  </a:lnTo>
                  <a:cubicBezTo>
                    <a:pt x="243802" y="158248"/>
                    <a:pt x="236829" y="125559"/>
                    <a:pt x="236829" y="125559"/>
                  </a:cubicBezTo>
                  <a:lnTo>
                    <a:pt x="231743" y="79553"/>
                  </a:lnTo>
                  <a:cubicBezTo>
                    <a:pt x="233972" y="75535"/>
                    <a:pt x="236715" y="71815"/>
                    <a:pt x="239858" y="68466"/>
                  </a:cubicBezTo>
                  <a:cubicBezTo>
                    <a:pt x="236258" y="55658"/>
                    <a:pt x="233744" y="42588"/>
                    <a:pt x="232258" y="29375"/>
                  </a:cubicBezTo>
                  <a:cubicBezTo>
                    <a:pt x="194595" y="43834"/>
                    <a:pt x="164878" y="29775"/>
                    <a:pt x="138017" y="0"/>
                  </a:cubicBezTo>
                  <a:lnTo>
                    <a:pt x="135959" y="0"/>
                  </a:lnTo>
                  <a:cubicBezTo>
                    <a:pt x="97841" y="27604"/>
                    <a:pt x="43948" y="48635"/>
                    <a:pt x="0" y="41377"/>
                  </a:cubicBezTo>
                  <a:cubicBezTo>
                    <a:pt x="0" y="52807"/>
                    <a:pt x="629" y="67780"/>
                    <a:pt x="1771" y="84410"/>
                  </a:cubicBezTo>
                  <a:lnTo>
                    <a:pt x="178308" y="67265"/>
                  </a:lnTo>
                  <a:cubicBezTo>
                    <a:pt x="180937" y="67003"/>
                    <a:pt x="183623" y="67294"/>
                    <a:pt x="186194" y="68123"/>
                  </a:cubicBezTo>
                  <a:cubicBezTo>
                    <a:pt x="188767" y="68986"/>
                    <a:pt x="191166" y="70346"/>
                    <a:pt x="193224" y="72123"/>
                  </a:cubicBezTo>
                  <a:cubicBezTo>
                    <a:pt x="197396" y="75850"/>
                    <a:pt x="200025" y="81044"/>
                    <a:pt x="200539" y="86639"/>
                  </a:cubicBezTo>
                  <a:lnTo>
                    <a:pt x="202140" y="103270"/>
                  </a:lnTo>
                  <a:cubicBezTo>
                    <a:pt x="202425" y="117740"/>
                    <a:pt x="197453" y="131834"/>
                    <a:pt x="188195" y="142932"/>
                  </a:cubicBezTo>
                  <a:cubicBezTo>
                    <a:pt x="179222" y="153688"/>
                    <a:pt x="166421" y="160472"/>
                    <a:pt x="152476" y="161803"/>
                  </a:cubicBezTo>
                  <a:cubicBezTo>
                    <a:pt x="138589" y="163129"/>
                    <a:pt x="124701" y="158894"/>
                    <a:pt x="113900" y="150019"/>
                  </a:cubicBezTo>
                  <a:cubicBezTo>
                    <a:pt x="102641" y="140926"/>
                    <a:pt x="95098" y="128039"/>
                    <a:pt x="92697" y="113786"/>
                  </a:cubicBezTo>
                  <a:lnTo>
                    <a:pt x="91097" y="97155"/>
                  </a:lnTo>
                  <a:cubicBezTo>
                    <a:pt x="90640" y="92446"/>
                    <a:pt x="91725" y="87720"/>
                    <a:pt x="94298" y="83725"/>
                  </a:cubicBezTo>
                  <a:lnTo>
                    <a:pt x="72981" y="85782"/>
                  </a:lnTo>
                  <a:cubicBezTo>
                    <a:pt x="76009" y="89314"/>
                    <a:pt x="77838" y="93749"/>
                    <a:pt x="78124" y="98412"/>
                  </a:cubicBezTo>
                  <a:lnTo>
                    <a:pt x="79724" y="115043"/>
                  </a:lnTo>
                  <a:cubicBezTo>
                    <a:pt x="80696" y="129982"/>
                    <a:pt x="76123" y="144750"/>
                    <a:pt x="66808" y="156477"/>
                  </a:cubicBezTo>
                  <a:cubicBezTo>
                    <a:pt x="62351" y="162083"/>
                    <a:pt x="56750" y="166741"/>
                    <a:pt x="50463" y="170176"/>
                  </a:cubicBezTo>
                  <a:cubicBezTo>
                    <a:pt x="44177" y="173616"/>
                    <a:pt x="37262" y="175753"/>
                    <a:pt x="30118" y="176479"/>
                  </a:cubicBezTo>
                  <a:cubicBezTo>
                    <a:pt x="24860" y="176976"/>
                    <a:pt x="19545" y="176668"/>
                    <a:pt x="14402" y="175565"/>
                  </a:cubicBezTo>
                  <a:cubicBezTo>
                    <a:pt x="18688" y="195762"/>
                    <a:pt x="24746" y="215553"/>
                    <a:pt x="32461" y="234715"/>
                  </a:cubicBezTo>
                  <a:cubicBezTo>
                    <a:pt x="33318" y="233286"/>
                    <a:pt x="46349" y="271177"/>
                    <a:pt x="76009" y="297066"/>
                  </a:cubicBezTo>
                  <a:cubicBezTo>
                    <a:pt x="79610" y="300295"/>
                    <a:pt x="83382" y="303255"/>
                    <a:pt x="87439" y="305924"/>
                  </a:cubicBezTo>
                  <a:cubicBezTo>
                    <a:pt x="109500" y="317217"/>
                    <a:pt x="134303" y="321960"/>
                    <a:pt x="158991" y="319583"/>
                  </a:cubicBezTo>
                  <a:lnTo>
                    <a:pt x="158991" y="319583"/>
                  </a:lnTo>
                  <a:close/>
                  <a:moveTo>
                    <a:pt x="141046" y="210998"/>
                  </a:moveTo>
                  <a:cubicBezTo>
                    <a:pt x="141275" y="210523"/>
                    <a:pt x="141561" y="210095"/>
                    <a:pt x="141960" y="209741"/>
                  </a:cubicBezTo>
                  <a:cubicBezTo>
                    <a:pt x="142361" y="209386"/>
                    <a:pt x="142818" y="209118"/>
                    <a:pt x="143332" y="208940"/>
                  </a:cubicBezTo>
                  <a:cubicBezTo>
                    <a:pt x="143846" y="208826"/>
                    <a:pt x="144361" y="208826"/>
                    <a:pt x="144875" y="208940"/>
                  </a:cubicBezTo>
                  <a:cubicBezTo>
                    <a:pt x="145389" y="208998"/>
                    <a:pt x="145904" y="209152"/>
                    <a:pt x="146418" y="209398"/>
                  </a:cubicBezTo>
                  <a:cubicBezTo>
                    <a:pt x="146875" y="209666"/>
                    <a:pt x="147276" y="210038"/>
                    <a:pt x="147561" y="210484"/>
                  </a:cubicBezTo>
                  <a:cubicBezTo>
                    <a:pt x="147904" y="210895"/>
                    <a:pt x="148132" y="211386"/>
                    <a:pt x="148247" y="211912"/>
                  </a:cubicBezTo>
                  <a:cubicBezTo>
                    <a:pt x="148361" y="212421"/>
                    <a:pt x="148361" y="212947"/>
                    <a:pt x="148247" y="213455"/>
                  </a:cubicBezTo>
                  <a:cubicBezTo>
                    <a:pt x="148132" y="213987"/>
                    <a:pt x="147904" y="214490"/>
                    <a:pt x="147618" y="214941"/>
                  </a:cubicBezTo>
                  <a:cubicBezTo>
                    <a:pt x="142417" y="223457"/>
                    <a:pt x="127845" y="240830"/>
                    <a:pt x="95783" y="236144"/>
                  </a:cubicBezTo>
                  <a:cubicBezTo>
                    <a:pt x="90183" y="235401"/>
                    <a:pt x="84639" y="234138"/>
                    <a:pt x="79267" y="232372"/>
                  </a:cubicBezTo>
                  <a:cubicBezTo>
                    <a:pt x="78753" y="232246"/>
                    <a:pt x="78238" y="232035"/>
                    <a:pt x="77838" y="231743"/>
                  </a:cubicBezTo>
                  <a:cubicBezTo>
                    <a:pt x="77438" y="231395"/>
                    <a:pt x="77095" y="230995"/>
                    <a:pt x="76809" y="230543"/>
                  </a:cubicBezTo>
                  <a:cubicBezTo>
                    <a:pt x="76581" y="230080"/>
                    <a:pt x="76410" y="229577"/>
                    <a:pt x="76352" y="229057"/>
                  </a:cubicBezTo>
                  <a:cubicBezTo>
                    <a:pt x="76238" y="228549"/>
                    <a:pt x="76238" y="228023"/>
                    <a:pt x="76352" y="227514"/>
                  </a:cubicBezTo>
                  <a:cubicBezTo>
                    <a:pt x="76524" y="227034"/>
                    <a:pt x="76809" y="226588"/>
                    <a:pt x="77153" y="226200"/>
                  </a:cubicBezTo>
                  <a:cubicBezTo>
                    <a:pt x="77495" y="225811"/>
                    <a:pt x="77953" y="225503"/>
                    <a:pt x="78410" y="225285"/>
                  </a:cubicBezTo>
                  <a:cubicBezTo>
                    <a:pt x="78867" y="225080"/>
                    <a:pt x="79439" y="224982"/>
                    <a:pt x="79953" y="225000"/>
                  </a:cubicBezTo>
                  <a:cubicBezTo>
                    <a:pt x="80467" y="225005"/>
                    <a:pt x="80981" y="225102"/>
                    <a:pt x="81439" y="225285"/>
                  </a:cubicBezTo>
                  <a:cubicBezTo>
                    <a:pt x="120300" y="237744"/>
                    <a:pt x="136360" y="219285"/>
                    <a:pt x="141046" y="210883"/>
                  </a:cubicBezTo>
                  <a:lnTo>
                    <a:pt x="141046" y="210998"/>
                  </a:lnTo>
                  <a:close/>
                  <a:moveTo>
                    <a:pt x="78181" y="162477"/>
                  </a:moveTo>
                  <a:cubicBezTo>
                    <a:pt x="80467" y="159431"/>
                    <a:pt x="83782" y="157385"/>
                    <a:pt x="87553" y="156762"/>
                  </a:cubicBezTo>
                  <a:cubicBezTo>
                    <a:pt x="88068" y="156648"/>
                    <a:pt x="88640" y="156648"/>
                    <a:pt x="89154" y="156762"/>
                  </a:cubicBezTo>
                  <a:cubicBezTo>
                    <a:pt x="89668" y="156820"/>
                    <a:pt x="90183" y="156997"/>
                    <a:pt x="90640" y="157277"/>
                  </a:cubicBezTo>
                  <a:cubicBezTo>
                    <a:pt x="91097" y="157546"/>
                    <a:pt x="91440" y="157923"/>
                    <a:pt x="91725" y="158363"/>
                  </a:cubicBezTo>
                  <a:cubicBezTo>
                    <a:pt x="92011" y="158814"/>
                    <a:pt x="92183" y="159323"/>
                    <a:pt x="92240" y="159849"/>
                  </a:cubicBezTo>
                  <a:cubicBezTo>
                    <a:pt x="92297" y="160357"/>
                    <a:pt x="92297" y="160877"/>
                    <a:pt x="92240" y="161392"/>
                  </a:cubicBezTo>
                  <a:cubicBezTo>
                    <a:pt x="92011" y="161866"/>
                    <a:pt x="91725" y="162295"/>
                    <a:pt x="91326" y="162649"/>
                  </a:cubicBezTo>
                  <a:cubicBezTo>
                    <a:pt x="90926" y="163020"/>
                    <a:pt x="90468" y="163295"/>
                    <a:pt x="89954" y="163449"/>
                  </a:cubicBezTo>
                  <a:cubicBezTo>
                    <a:pt x="89440" y="163592"/>
                    <a:pt x="88868" y="163592"/>
                    <a:pt x="88354" y="163449"/>
                  </a:cubicBezTo>
                  <a:cubicBezTo>
                    <a:pt x="86525" y="163941"/>
                    <a:pt x="84868" y="165026"/>
                    <a:pt x="83725" y="166535"/>
                  </a:cubicBezTo>
                  <a:cubicBezTo>
                    <a:pt x="82581" y="168038"/>
                    <a:pt x="82010" y="169913"/>
                    <a:pt x="82182" y="171793"/>
                  </a:cubicBezTo>
                  <a:cubicBezTo>
                    <a:pt x="82296" y="172713"/>
                    <a:pt x="82581" y="173605"/>
                    <a:pt x="83039" y="174399"/>
                  </a:cubicBezTo>
                  <a:cubicBezTo>
                    <a:pt x="83496" y="175199"/>
                    <a:pt x="84182" y="175885"/>
                    <a:pt x="84925" y="176422"/>
                  </a:cubicBezTo>
                  <a:cubicBezTo>
                    <a:pt x="85668" y="176994"/>
                    <a:pt x="86525" y="177411"/>
                    <a:pt x="87439" y="177645"/>
                  </a:cubicBezTo>
                  <a:cubicBezTo>
                    <a:pt x="88411" y="177879"/>
                    <a:pt x="89325" y="177931"/>
                    <a:pt x="90297" y="177794"/>
                  </a:cubicBezTo>
                  <a:lnTo>
                    <a:pt x="106242" y="175393"/>
                  </a:lnTo>
                  <a:cubicBezTo>
                    <a:pt x="106756" y="175308"/>
                    <a:pt x="107328" y="175308"/>
                    <a:pt x="107842" y="175393"/>
                  </a:cubicBezTo>
                  <a:cubicBezTo>
                    <a:pt x="108356" y="175451"/>
                    <a:pt x="108870" y="175628"/>
                    <a:pt x="109328" y="175908"/>
                  </a:cubicBezTo>
                  <a:cubicBezTo>
                    <a:pt x="109785" y="176176"/>
                    <a:pt x="110128" y="176554"/>
                    <a:pt x="110413" y="176994"/>
                  </a:cubicBezTo>
                  <a:cubicBezTo>
                    <a:pt x="110700" y="177439"/>
                    <a:pt x="110871" y="177948"/>
                    <a:pt x="110871" y="178480"/>
                  </a:cubicBezTo>
                  <a:cubicBezTo>
                    <a:pt x="110985" y="178982"/>
                    <a:pt x="110985" y="179520"/>
                    <a:pt x="110871" y="180023"/>
                  </a:cubicBezTo>
                  <a:cubicBezTo>
                    <a:pt x="110700" y="180508"/>
                    <a:pt x="110413" y="180937"/>
                    <a:pt x="110014" y="181280"/>
                  </a:cubicBezTo>
                  <a:cubicBezTo>
                    <a:pt x="109613" y="181634"/>
                    <a:pt x="109156" y="181903"/>
                    <a:pt x="108642" y="182080"/>
                  </a:cubicBezTo>
                  <a:cubicBezTo>
                    <a:pt x="108127" y="182223"/>
                    <a:pt x="107556" y="182223"/>
                    <a:pt x="107042" y="182080"/>
                  </a:cubicBezTo>
                  <a:lnTo>
                    <a:pt x="91154" y="184480"/>
                  </a:lnTo>
                  <a:cubicBezTo>
                    <a:pt x="89268" y="184875"/>
                    <a:pt x="87325" y="184875"/>
                    <a:pt x="85439" y="184480"/>
                  </a:cubicBezTo>
                  <a:cubicBezTo>
                    <a:pt x="83610" y="184080"/>
                    <a:pt x="81896" y="183280"/>
                    <a:pt x="80467" y="182137"/>
                  </a:cubicBezTo>
                  <a:cubicBezTo>
                    <a:pt x="79038" y="181023"/>
                    <a:pt x="77838" y="179594"/>
                    <a:pt x="77038" y="177965"/>
                  </a:cubicBezTo>
                  <a:cubicBezTo>
                    <a:pt x="76238" y="176342"/>
                    <a:pt x="75781" y="174570"/>
                    <a:pt x="75724" y="172765"/>
                  </a:cubicBezTo>
                  <a:cubicBezTo>
                    <a:pt x="75381" y="170930"/>
                    <a:pt x="75381" y="169044"/>
                    <a:pt x="75781" y="167221"/>
                  </a:cubicBezTo>
                  <a:cubicBezTo>
                    <a:pt x="76181" y="165392"/>
                    <a:pt x="76924" y="163666"/>
                    <a:pt x="78010" y="162135"/>
                  </a:cubicBezTo>
                  <a:lnTo>
                    <a:pt x="78181" y="1624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8A2527C-3CDC-1405-ED13-DF13CB4910CE}"/>
                </a:ext>
              </a:extLst>
            </p:cNvPr>
            <p:cNvSpPr/>
            <p:nvPr/>
          </p:nvSpPr>
          <p:spPr>
            <a:xfrm flipH="1">
              <a:off x="1822099" y="1466868"/>
              <a:ext cx="219499" cy="333192"/>
            </a:xfrm>
            <a:custGeom>
              <a:avLst/>
              <a:gdLst>
                <a:gd name="connsiteX0" fmla="*/ 0 w 104927"/>
                <a:gd name="connsiteY0" fmla="*/ 12287 h 158477"/>
                <a:gd name="connsiteX1" fmla="*/ 7601 w 104927"/>
                <a:gd name="connsiteY1" fmla="*/ 51378 h 158477"/>
                <a:gd name="connsiteX2" fmla="*/ 26061 w 104927"/>
                <a:gd name="connsiteY2" fmla="*/ 38965 h 158477"/>
                <a:gd name="connsiteX3" fmla="*/ 48235 w 104927"/>
                <a:gd name="connsiteY3" fmla="*/ 37833 h 158477"/>
                <a:gd name="connsiteX4" fmla="*/ 36405 w 104927"/>
                <a:gd name="connsiteY4" fmla="*/ 140132 h 158477"/>
                <a:gd name="connsiteX5" fmla="*/ 32575 w 104927"/>
                <a:gd name="connsiteY5" fmla="*/ 140646 h 158477"/>
                <a:gd name="connsiteX6" fmla="*/ 46920 w 104927"/>
                <a:gd name="connsiteY6" fmla="*/ 158477 h 158477"/>
                <a:gd name="connsiteX7" fmla="*/ 46920 w 104927"/>
                <a:gd name="connsiteY7" fmla="*/ 158477 h 158477"/>
                <a:gd name="connsiteX8" fmla="*/ 104927 w 104927"/>
                <a:gd name="connsiteY8" fmla="*/ 0 h 158477"/>
                <a:gd name="connsiteX9" fmla="*/ 104013 w 104927"/>
                <a:gd name="connsiteY9" fmla="*/ 0 h 158477"/>
                <a:gd name="connsiteX10" fmla="*/ 0 w 104927"/>
                <a:gd name="connsiteY10" fmla="*/ 12287 h 15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927" h="158477">
                  <a:moveTo>
                    <a:pt x="0" y="12287"/>
                  </a:moveTo>
                  <a:cubicBezTo>
                    <a:pt x="1486" y="25500"/>
                    <a:pt x="4057" y="38570"/>
                    <a:pt x="7601" y="51378"/>
                  </a:cubicBezTo>
                  <a:cubicBezTo>
                    <a:pt x="12516" y="45640"/>
                    <a:pt x="18860" y="41354"/>
                    <a:pt x="26061" y="38965"/>
                  </a:cubicBezTo>
                  <a:cubicBezTo>
                    <a:pt x="33204" y="36582"/>
                    <a:pt x="40862" y="36187"/>
                    <a:pt x="48235" y="37833"/>
                  </a:cubicBezTo>
                  <a:cubicBezTo>
                    <a:pt x="85039" y="46292"/>
                    <a:pt x="92983" y="124530"/>
                    <a:pt x="36405" y="140132"/>
                  </a:cubicBezTo>
                  <a:lnTo>
                    <a:pt x="32575" y="140646"/>
                  </a:lnTo>
                  <a:cubicBezTo>
                    <a:pt x="36976" y="146870"/>
                    <a:pt x="41777" y="152825"/>
                    <a:pt x="46920" y="158477"/>
                  </a:cubicBezTo>
                  <a:lnTo>
                    <a:pt x="46920" y="158477"/>
                  </a:lnTo>
                  <a:cubicBezTo>
                    <a:pt x="46920" y="158477"/>
                    <a:pt x="85553" y="131388"/>
                    <a:pt x="104927" y="0"/>
                  </a:cubicBezTo>
                  <a:lnTo>
                    <a:pt x="104013" y="0"/>
                  </a:lnTo>
                  <a:cubicBezTo>
                    <a:pt x="77667" y="33604"/>
                    <a:pt x="0" y="12287"/>
                    <a:pt x="0" y="12287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0987E2B2-B0C7-E6FA-3B0F-2A2190A44FA8}"/>
                </a:ext>
              </a:extLst>
            </p:cNvPr>
            <p:cNvSpPr/>
            <p:nvPr/>
          </p:nvSpPr>
          <p:spPr>
            <a:xfrm flipH="1">
              <a:off x="2238739" y="1429596"/>
              <a:ext cx="4303" cy="1682"/>
            </a:xfrm>
            <a:custGeom>
              <a:avLst/>
              <a:gdLst>
                <a:gd name="connsiteX0" fmla="*/ 0 w 2057"/>
                <a:gd name="connsiteY0" fmla="*/ 800 h 800"/>
                <a:gd name="connsiteX1" fmla="*/ 2057 w 2057"/>
                <a:gd name="connsiteY1" fmla="*/ 800 h 800"/>
                <a:gd name="connsiteX2" fmla="*/ 1314 w 2057"/>
                <a:gd name="connsiteY2" fmla="*/ 0 h 800"/>
                <a:gd name="connsiteX3" fmla="*/ 0 w 2057"/>
                <a:gd name="connsiteY3" fmla="*/ 800 h 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" h="800">
                  <a:moveTo>
                    <a:pt x="0" y="800"/>
                  </a:moveTo>
                  <a:lnTo>
                    <a:pt x="2057" y="800"/>
                  </a:lnTo>
                  <a:lnTo>
                    <a:pt x="1314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ACEB1A16-B68D-A649-FC86-6BA9807BF0AC}"/>
                </a:ext>
              </a:extLst>
            </p:cNvPr>
            <p:cNvSpPr/>
            <p:nvPr/>
          </p:nvSpPr>
          <p:spPr>
            <a:xfrm flipH="1">
              <a:off x="1805600" y="1101757"/>
              <a:ext cx="857456" cy="419338"/>
            </a:xfrm>
            <a:custGeom>
              <a:avLst/>
              <a:gdLst>
                <a:gd name="connsiteX0" fmla="*/ 354969 w 409890"/>
                <a:gd name="connsiteY0" fmla="*/ 87821 h 199451"/>
                <a:gd name="connsiteX1" fmla="*/ 328452 w 409890"/>
                <a:gd name="connsiteY1" fmla="*/ 46044 h 199451"/>
                <a:gd name="connsiteX2" fmla="*/ 300849 w 409890"/>
                <a:gd name="connsiteY2" fmla="*/ 25756 h 199451"/>
                <a:gd name="connsiteX3" fmla="*/ 284218 w 409890"/>
                <a:gd name="connsiteY3" fmla="*/ 24447 h 199451"/>
                <a:gd name="connsiteX4" fmla="*/ 270102 w 409890"/>
                <a:gd name="connsiteY4" fmla="*/ 33357 h 199451"/>
                <a:gd name="connsiteX5" fmla="*/ 189120 w 409890"/>
                <a:gd name="connsiteY5" fmla="*/ 209 h 199451"/>
                <a:gd name="connsiteX6" fmla="*/ 117969 w 409890"/>
                <a:gd name="connsiteY6" fmla="*/ 40615 h 199451"/>
                <a:gd name="connsiteX7" fmla="*/ 24814 w 409890"/>
                <a:gd name="connsiteY7" fmla="*/ 57760 h 199451"/>
                <a:gd name="connsiteX8" fmla="*/ 14698 w 409890"/>
                <a:gd name="connsiteY8" fmla="*/ 170288 h 199451"/>
                <a:gd name="connsiteX9" fmla="*/ 15041 w 409890"/>
                <a:gd name="connsiteY9" fmla="*/ 170288 h 199451"/>
                <a:gd name="connsiteX10" fmla="*/ 64819 w 409890"/>
                <a:gd name="connsiteY10" fmla="*/ 198006 h 199451"/>
                <a:gd name="connsiteX11" fmla="*/ 200779 w 409890"/>
                <a:gd name="connsiteY11" fmla="*/ 156629 h 199451"/>
                <a:gd name="connsiteX12" fmla="*/ 202093 w 409890"/>
                <a:gd name="connsiteY12" fmla="*/ 155658 h 199451"/>
                <a:gd name="connsiteX13" fmla="*/ 202836 w 409890"/>
                <a:gd name="connsiteY13" fmla="*/ 156458 h 199451"/>
                <a:gd name="connsiteX14" fmla="*/ 297077 w 409890"/>
                <a:gd name="connsiteY14" fmla="*/ 185833 h 199451"/>
                <a:gd name="connsiteX15" fmla="*/ 401261 w 409890"/>
                <a:gd name="connsiteY15" fmla="*/ 173888 h 199451"/>
                <a:gd name="connsiteX16" fmla="*/ 409891 w 409890"/>
                <a:gd name="connsiteY16" fmla="*/ 150628 h 199451"/>
                <a:gd name="connsiteX17" fmla="*/ 354969 w 409890"/>
                <a:gd name="connsiteY17" fmla="*/ 87821 h 19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9890" h="199451">
                  <a:moveTo>
                    <a:pt x="354969" y="87821"/>
                  </a:moveTo>
                  <a:cubicBezTo>
                    <a:pt x="348968" y="72276"/>
                    <a:pt x="339939" y="58074"/>
                    <a:pt x="328452" y="46044"/>
                  </a:cubicBezTo>
                  <a:cubicBezTo>
                    <a:pt x="320908" y="37260"/>
                    <a:pt x="311478" y="30322"/>
                    <a:pt x="300849" y="25756"/>
                  </a:cubicBezTo>
                  <a:cubicBezTo>
                    <a:pt x="295591" y="23538"/>
                    <a:pt x="289761" y="23075"/>
                    <a:pt x="284218" y="24447"/>
                  </a:cubicBezTo>
                  <a:cubicBezTo>
                    <a:pt x="278674" y="25818"/>
                    <a:pt x="273702" y="28939"/>
                    <a:pt x="270102" y="33357"/>
                  </a:cubicBezTo>
                  <a:cubicBezTo>
                    <a:pt x="246384" y="15520"/>
                    <a:pt x="218495" y="4101"/>
                    <a:pt x="189120" y="209"/>
                  </a:cubicBezTo>
                  <a:cubicBezTo>
                    <a:pt x="159859" y="-1962"/>
                    <a:pt x="127398" y="12840"/>
                    <a:pt x="117969" y="40615"/>
                  </a:cubicBezTo>
                  <a:cubicBezTo>
                    <a:pt x="89394" y="31871"/>
                    <a:pt x="45160" y="35528"/>
                    <a:pt x="24814" y="57760"/>
                  </a:cubicBezTo>
                  <a:cubicBezTo>
                    <a:pt x="4469" y="79991"/>
                    <a:pt x="-13820" y="143827"/>
                    <a:pt x="14698" y="170288"/>
                  </a:cubicBezTo>
                  <a:lnTo>
                    <a:pt x="15041" y="170288"/>
                  </a:lnTo>
                  <a:cubicBezTo>
                    <a:pt x="27671" y="185318"/>
                    <a:pt x="45388" y="195188"/>
                    <a:pt x="64819" y="198006"/>
                  </a:cubicBezTo>
                  <a:cubicBezTo>
                    <a:pt x="108768" y="205264"/>
                    <a:pt x="162660" y="184233"/>
                    <a:pt x="200779" y="156629"/>
                  </a:cubicBezTo>
                  <a:lnTo>
                    <a:pt x="202093" y="155658"/>
                  </a:lnTo>
                  <a:lnTo>
                    <a:pt x="202836" y="156458"/>
                  </a:lnTo>
                  <a:cubicBezTo>
                    <a:pt x="229696" y="186233"/>
                    <a:pt x="259415" y="200292"/>
                    <a:pt x="297077" y="185833"/>
                  </a:cubicBezTo>
                  <a:cubicBezTo>
                    <a:pt x="297077" y="185833"/>
                    <a:pt x="374743" y="207150"/>
                    <a:pt x="401261" y="173888"/>
                  </a:cubicBezTo>
                  <a:cubicBezTo>
                    <a:pt x="406462" y="167202"/>
                    <a:pt x="409434" y="159081"/>
                    <a:pt x="409891" y="150628"/>
                  </a:cubicBezTo>
                  <a:cubicBezTo>
                    <a:pt x="406347" y="79191"/>
                    <a:pt x="354969" y="87821"/>
                    <a:pt x="354969" y="87821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306D5F4-779E-3C30-D002-C327A90DFFE7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04B12D85-E373-0587-FE5C-A1DF7CFDA3B6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5183DEF-5ABE-035A-EB34-0653B33B945F}"/>
                </a:ext>
              </a:extLst>
            </p:cNvPr>
            <p:cNvSpPr/>
            <p:nvPr/>
          </p:nvSpPr>
          <p:spPr>
            <a:xfrm flipH="1">
              <a:off x="1879781" y="1544311"/>
              <a:ext cx="162891" cy="223666"/>
            </a:xfrm>
            <a:custGeom>
              <a:avLst/>
              <a:gdLst>
                <a:gd name="connsiteX0" fmla="*/ 48749 w 77867"/>
                <a:gd name="connsiteY0" fmla="*/ 999 h 106383"/>
                <a:gd name="connsiteX1" fmla="*/ 26575 w 77867"/>
                <a:gd name="connsiteY1" fmla="*/ 2131 h 106383"/>
                <a:gd name="connsiteX2" fmla="*/ 8115 w 77867"/>
                <a:gd name="connsiteY2" fmla="*/ 14544 h 106383"/>
                <a:gd name="connsiteX3" fmla="*/ 0 w 77867"/>
                <a:gd name="connsiteY3" fmla="*/ 25631 h 106383"/>
                <a:gd name="connsiteX4" fmla="*/ 5086 w 77867"/>
                <a:gd name="connsiteY4" fmla="*/ 71637 h 106383"/>
                <a:gd name="connsiteX5" fmla="*/ 12859 w 77867"/>
                <a:gd name="connsiteY5" fmla="*/ 106384 h 106383"/>
                <a:gd name="connsiteX6" fmla="*/ 33089 w 77867"/>
                <a:gd name="connsiteY6" fmla="*/ 103812 h 106383"/>
                <a:gd name="connsiteX7" fmla="*/ 36919 w 77867"/>
                <a:gd name="connsiteY7" fmla="*/ 103298 h 106383"/>
                <a:gd name="connsiteX8" fmla="*/ 48749 w 77867"/>
                <a:gd name="connsiteY8" fmla="*/ 999 h 106383"/>
                <a:gd name="connsiteX9" fmla="*/ 29775 w 77867"/>
                <a:gd name="connsiteY9" fmla="*/ 24602 h 106383"/>
                <a:gd name="connsiteX10" fmla="*/ 36747 w 77867"/>
                <a:gd name="connsiteY10" fmla="*/ 19230 h 106383"/>
                <a:gd name="connsiteX11" fmla="*/ 45434 w 77867"/>
                <a:gd name="connsiteY11" fmla="*/ 18116 h 106383"/>
                <a:gd name="connsiteX12" fmla="*/ 53892 w 77867"/>
                <a:gd name="connsiteY12" fmla="*/ 20545 h 106383"/>
                <a:gd name="connsiteX13" fmla="*/ 55721 w 77867"/>
                <a:gd name="connsiteY13" fmla="*/ 24545 h 106383"/>
                <a:gd name="connsiteX14" fmla="*/ 53721 w 77867"/>
                <a:gd name="connsiteY14" fmla="*/ 26488 h 106383"/>
                <a:gd name="connsiteX15" fmla="*/ 50920 w 77867"/>
                <a:gd name="connsiteY15" fmla="*/ 26488 h 106383"/>
                <a:gd name="connsiteX16" fmla="*/ 45262 w 77867"/>
                <a:gd name="connsiteY16" fmla="*/ 24602 h 106383"/>
                <a:gd name="connsiteX17" fmla="*/ 39434 w 77867"/>
                <a:gd name="connsiteY17" fmla="*/ 25625 h 106383"/>
                <a:gd name="connsiteX18" fmla="*/ 34747 w 77867"/>
                <a:gd name="connsiteY18" fmla="*/ 29311 h 106383"/>
                <a:gd name="connsiteX19" fmla="*/ 32346 w 77867"/>
                <a:gd name="connsiteY19" fmla="*/ 34775 h 106383"/>
                <a:gd name="connsiteX20" fmla="*/ 31204 w 77867"/>
                <a:gd name="connsiteY20" fmla="*/ 53120 h 106383"/>
                <a:gd name="connsiteX21" fmla="*/ 32004 w 77867"/>
                <a:gd name="connsiteY21" fmla="*/ 59749 h 106383"/>
                <a:gd name="connsiteX22" fmla="*/ 32004 w 77867"/>
                <a:gd name="connsiteY22" fmla="*/ 61121 h 106383"/>
                <a:gd name="connsiteX23" fmla="*/ 31433 w 77867"/>
                <a:gd name="connsiteY23" fmla="*/ 62378 h 106383"/>
                <a:gd name="connsiteX24" fmla="*/ 30461 w 77867"/>
                <a:gd name="connsiteY24" fmla="*/ 63350 h 106383"/>
                <a:gd name="connsiteX25" fmla="*/ 29146 w 77867"/>
                <a:gd name="connsiteY25" fmla="*/ 63864 h 106383"/>
                <a:gd name="connsiteX26" fmla="*/ 27775 w 77867"/>
                <a:gd name="connsiteY26" fmla="*/ 63864 h 106383"/>
                <a:gd name="connsiteX27" fmla="*/ 26460 w 77867"/>
                <a:gd name="connsiteY27" fmla="*/ 63350 h 106383"/>
                <a:gd name="connsiteX28" fmla="*/ 24975 w 77867"/>
                <a:gd name="connsiteY28" fmla="*/ 61064 h 106383"/>
                <a:gd name="connsiteX29" fmla="*/ 24232 w 77867"/>
                <a:gd name="connsiteY29" fmla="*/ 54435 h 106383"/>
                <a:gd name="connsiteX30" fmla="*/ 25660 w 77867"/>
                <a:gd name="connsiteY30" fmla="*/ 32432 h 106383"/>
                <a:gd name="connsiteX31" fmla="*/ 29775 w 77867"/>
                <a:gd name="connsiteY31" fmla="*/ 24602 h 10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7867" h="106383">
                  <a:moveTo>
                    <a:pt x="48749" y="999"/>
                  </a:moveTo>
                  <a:cubicBezTo>
                    <a:pt x="41377" y="-647"/>
                    <a:pt x="33719" y="-252"/>
                    <a:pt x="26575" y="2131"/>
                  </a:cubicBezTo>
                  <a:cubicBezTo>
                    <a:pt x="19374" y="4520"/>
                    <a:pt x="13030" y="8812"/>
                    <a:pt x="8115" y="14544"/>
                  </a:cubicBezTo>
                  <a:cubicBezTo>
                    <a:pt x="4972" y="17893"/>
                    <a:pt x="2229" y="21613"/>
                    <a:pt x="0" y="25631"/>
                  </a:cubicBezTo>
                  <a:lnTo>
                    <a:pt x="5086" y="71637"/>
                  </a:lnTo>
                  <a:cubicBezTo>
                    <a:pt x="5086" y="71637"/>
                    <a:pt x="12059" y="104327"/>
                    <a:pt x="12859" y="106384"/>
                  </a:cubicBezTo>
                  <a:lnTo>
                    <a:pt x="33089" y="103812"/>
                  </a:lnTo>
                  <a:lnTo>
                    <a:pt x="36919" y="103298"/>
                  </a:lnTo>
                  <a:cubicBezTo>
                    <a:pt x="93497" y="87696"/>
                    <a:pt x="85553" y="9457"/>
                    <a:pt x="48749" y="999"/>
                  </a:cubicBezTo>
                  <a:close/>
                  <a:moveTo>
                    <a:pt x="29775" y="24602"/>
                  </a:moveTo>
                  <a:cubicBezTo>
                    <a:pt x="31718" y="22328"/>
                    <a:pt x="34061" y="20499"/>
                    <a:pt x="36747" y="19230"/>
                  </a:cubicBezTo>
                  <a:cubicBezTo>
                    <a:pt x="39547" y="18270"/>
                    <a:pt x="42519" y="17887"/>
                    <a:pt x="45434" y="18116"/>
                  </a:cubicBezTo>
                  <a:cubicBezTo>
                    <a:pt x="48406" y="18339"/>
                    <a:pt x="51263" y="19167"/>
                    <a:pt x="53892" y="20545"/>
                  </a:cubicBezTo>
                  <a:cubicBezTo>
                    <a:pt x="55721" y="21916"/>
                    <a:pt x="56635" y="23859"/>
                    <a:pt x="55721" y="24545"/>
                  </a:cubicBezTo>
                  <a:cubicBezTo>
                    <a:pt x="55321" y="25408"/>
                    <a:pt x="54578" y="26094"/>
                    <a:pt x="53721" y="26488"/>
                  </a:cubicBezTo>
                  <a:cubicBezTo>
                    <a:pt x="52807" y="26831"/>
                    <a:pt x="51835" y="26831"/>
                    <a:pt x="50920" y="26488"/>
                  </a:cubicBezTo>
                  <a:cubicBezTo>
                    <a:pt x="49206" y="25402"/>
                    <a:pt x="47263" y="24757"/>
                    <a:pt x="45262" y="24602"/>
                  </a:cubicBezTo>
                  <a:cubicBezTo>
                    <a:pt x="43262" y="24454"/>
                    <a:pt x="41262" y="24802"/>
                    <a:pt x="39434" y="25625"/>
                  </a:cubicBezTo>
                  <a:cubicBezTo>
                    <a:pt x="37547" y="26448"/>
                    <a:pt x="35947" y="27711"/>
                    <a:pt x="34747" y="29311"/>
                  </a:cubicBezTo>
                  <a:cubicBezTo>
                    <a:pt x="33490" y="30906"/>
                    <a:pt x="32690" y="32786"/>
                    <a:pt x="32346" y="34775"/>
                  </a:cubicBezTo>
                  <a:cubicBezTo>
                    <a:pt x="30632" y="40730"/>
                    <a:pt x="30232" y="46994"/>
                    <a:pt x="31204" y="53120"/>
                  </a:cubicBezTo>
                  <a:lnTo>
                    <a:pt x="32004" y="59749"/>
                  </a:lnTo>
                  <a:cubicBezTo>
                    <a:pt x="32118" y="60201"/>
                    <a:pt x="32118" y="60670"/>
                    <a:pt x="32004" y="61121"/>
                  </a:cubicBezTo>
                  <a:cubicBezTo>
                    <a:pt x="31889" y="61578"/>
                    <a:pt x="31718" y="62007"/>
                    <a:pt x="31433" y="62378"/>
                  </a:cubicBezTo>
                  <a:cubicBezTo>
                    <a:pt x="31204" y="62784"/>
                    <a:pt x="30861" y="63116"/>
                    <a:pt x="30461" y="63350"/>
                  </a:cubicBezTo>
                  <a:cubicBezTo>
                    <a:pt x="30061" y="63601"/>
                    <a:pt x="29603" y="63779"/>
                    <a:pt x="29146" y="63864"/>
                  </a:cubicBezTo>
                  <a:cubicBezTo>
                    <a:pt x="28689" y="63921"/>
                    <a:pt x="28232" y="63921"/>
                    <a:pt x="27775" y="63864"/>
                  </a:cubicBezTo>
                  <a:cubicBezTo>
                    <a:pt x="27318" y="63756"/>
                    <a:pt x="26860" y="63579"/>
                    <a:pt x="26460" y="63350"/>
                  </a:cubicBezTo>
                  <a:cubicBezTo>
                    <a:pt x="25718" y="62801"/>
                    <a:pt x="25203" y="61984"/>
                    <a:pt x="24975" y="61064"/>
                  </a:cubicBezTo>
                  <a:lnTo>
                    <a:pt x="24232" y="54435"/>
                  </a:lnTo>
                  <a:cubicBezTo>
                    <a:pt x="22746" y="47102"/>
                    <a:pt x="23203" y="39507"/>
                    <a:pt x="25660" y="32432"/>
                  </a:cubicBezTo>
                  <a:cubicBezTo>
                    <a:pt x="26460" y="29551"/>
                    <a:pt x="27832" y="26883"/>
                    <a:pt x="29775" y="24602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9CC0CA7-7E59-576D-8E9C-FE1860516AB4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8ACE390-FE37-68AE-3E51-038164C7ED5D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E7A11B8C-EEEA-CF06-4CDC-E028E385BF15}"/>
                </a:ext>
              </a:extLst>
            </p:cNvPr>
            <p:cNvSpPr/>
            <p:nvPr/>
          </p:nvSpPr>
          <p:spPr>
            <a:xfrm flipH="1">
              <a:off x="2198455" y="1631239"/>
              <a:ext cx="54032" cy="54313"/>
            </a:xfrm>
            <a:custGeom>
              <a:avLst/>
              <a:gdLst>
                <a:gd name="connsiteX0" fmla="*/ 12916 w 25829"/>
                <a:gd name="connsiteY0" fmla="*/ 25833 h 25833"/>
                <a:gd name="connsiteX1" fmla="*/ 20117 w 25829"/>
                <a:gd name="connsiteY1" fmla="*/ 23656 h 25833"/>
                <a:gd name="connsiteX2" fmla="*/ 24860 w 25829"/>
                <a:gd name="connsiteY2" fmla="*/ 17855 h 25833"/>
                <a:gd name="connsiteX3" fmla="*/ 25603 w 25829"/>
                <a:gd name="connsiteY3" fmla="*/ 10397 h 25833"/>
                <a:gd name="connsiteX4" fmla="*/ 22060 w 25829"/>
                <a:gd name="connsiteY4" fmla="*/ 3779 h 25833"/>
                <a:gd name="connsiteX5" fmla="*/ 15431 w 25829"/>
                <a:gd name="connsiteY5" fmla="*/ 247 h 25833"/>
                <a:gd name="connsiteX6" fmla="*/ 8001 w 25829"/>
                <a:gd name="connsiteY6" fmla="*/ 984 h 25833"/>
                <a:gd name="connsiteX7" fmla="*/ 2172 w 25829"/>
                <a:gd name="connsiteY7" fmla="*/ 5739 h 25833"/>
                <a:gd name="connsiteX8" fmla="*/ 0 w 25829"/>
                <a:gd name="connsiteY8" fmla="*/ 12917 h 25833"/>
                <a:gd name="connsiteX9" fmla="*/ 3772 w 25829"/>
                <a:gd name="connsiteY9" fmla="*/ 22050 h 25833"/>
                <a:gd name="connsiteX10" fmla="*/ 12916 w 25829"/>
                <a:gd name="connsiteY10" fmla="*/ 25833 h 25833"/>
                <a:gd name="connsiteX11" fmla="*/ 7201 w 25829"/>
                <a:gd name="connsiteY11" fmla="*/ 6231 h 25833"/>
                <a:gd name="connsiteX12" fmla="*/ 9030 w 25829"/>
                <a:gd name="connsiteY12" fmla="*/ 6979 h 25833"/>
                <a:gd name="connsiteX13" fmla="*/ 9772 w 25829"/>
                <a:gd name="connsiteY13" fmla="*/ 8802 h 25833"/>
                <a:gd name="connsiteX14" fmla="*/ 9030 w 25829"/>
                <a:gd name="connsiteY14" fmla="*/ 10620 h 25833"/>
                <a:gd name="connsiteX15" fmla="*/ 7201 w 25829"/>
                <a:gd name="connsiteY15" fmla="*/ 11374 h 25833"/>
                <a:gd name="connsiteX16" fmla="*/ 5372 w 25829"/>
                <a:gd name="connsiteY16" fmla="*/ 10620 h 25833"/>
                <a:gd name="connsiteX17" fmla="*/ 4629 w 25829"/>
                <a:gd name="connsiteY17" fmla="*/ 8802 h 25833"/>
                <a:gd name="connsiteX18" fmla="*/ 5372 w 25829"/>
                <a:gd name="connsiteY18" fmla="*/ 6979 h 25833"/>
                <a:gd name="connsiteX19" fmla="*/ 7201 w 25829"/>
                <a:gd name="connsiteY19" fmla="*/ 6231 h 25833"/>
                <a:gd name="connsiteX20" fmla="*/ 7201 w 25829"/>
                <a:gd name="connsiteY20" fmla="*/ 6231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29" h="25833">
                  <a:moveTo>
                    <a:pt x="12916" y="25833"/>
                  </a:moveTo>
                  <a:cubicBezTo>
                    <a:pt x="15487" y="25833"/>
                    <a:pt x="17945" y="25073"/>
                    <a:pt x="20117" y="23656"/>
                  </a:cubicBezTo>
                  <a:cubicBezTo>
                    <a:pt x="22231" y="22233"/>
                    <a:pt x="23889" y="20215"/>
                    <a:pt x="24860" y="17855"/>
                  </a:cubicBezTo>
                  <a:cubicBezTo>
                    <a:pt x="25832" y="15495"/>
                    <a:pt x="26061" y="12900"/>
                    <a:pt x="25603" y="10397"/>
                  </a:cubicBezTo>
                  <a:cubicBezTo>
                    <a:pt x="25089" y="7888"/>
                    <a:pt x="23832" y="5590"/>
                    <a:pt x="22060" y="3779"/>
                  </a:cubicBezTo>
                  <a:cubicBezTo>
                    <a:pt x="20231" y="1973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40"/>
                    <a:pt x="1372" y="19627"/>
                    <a:pt x="3772" y="22050"/>
                  </a:cubicBezTo>
                  <a:cubicBezTo>
                    <a:pt x="6229" y="24467"/>
                    <a:pt x="9487" y="25833"/>
                    <a:pt x="12916" y="25833"/>
                  </a:cubicBezTo>
                  <a:close/>
                  <a:moveTo>
                    <a:pt x="7201" y="6231"/>
                  </a:moveTo>
                  <a:cubicBezTo>
                    <a:pt x="7887" y="6231"/>
                    <a:pt x="8515" y="6499"/>
                    <a:pt x="9030" y="6979"/>
                  </a:cubicBezTo>
                  <a:cubicBezTo>
                    <a:pt x="9487" y="7465"/>
                    <a:pt x="9772" y="8117"/>
                    <a:pt x="9772" y="8802"/>
                  </a:cubicBezTo>
                  <a:cubicBezTo>
                    <a:pt x="9772" y="9482"/>
                    <a:pt x="9487" y="10134"/>
                    <a:pt x="9030" y="10620"/>
                  </a:cubicBezTo>
                  <a:cubicBezTo>
                    <a:pt x="8515" y="11100"/>
                    <a:pt x="7887" y="11374"/>
                    <a:pt x="7201" y="11374"/>
                  </a:cubicBezTo>
                  <a:cubicBezTo>
                    <a:pt x="6515" y="11374"/>
                    <a:pt x="5887" y="11100"/>
                    <a:pt x="5372" y="10620"/>
                  </a:cubicBezTo>
                  <a:cubicBezTo>
                    <a:pt x="4915" y="10134"/>
                    <a:pt x="4629" y="9482"/>
                    <a:pt x="4629" y="8802"/>
                  </a:cubicBezTo>
                  <a:cubicBezTo>
                    <a:pt x="4629" y="8117"/>
                    <a:pt x="4915" y="7465"/>
                    <a:pt x="5372" y="6979"/>
                  </a:cubicBezTo>
                  <a:cubicBezTo>
                    <a:pt x="5887" y="6499"/>
                    <a:pt x="6515" y="6231"/>
                    <a:pt x="7201" y="6231"/>
                  </a:cubicBezTo>
                  <a:lnTo>
                    <a:pt x="7201" y="623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17B4243-07C5-A60C-2551-3A19C837D5B8}"/>
                </a:ext>
              </a:extLst>
            </p:cNvPr>
            <p:cNvSpPr/>
            <p:nvPr/>
          </p:nvSpPr>
          <p:spPr>
            <a:xfrm flipH="1">
              <a:off x="2232047" y="1644327"/>
              <a:ext cx="10757" cy="10813"/>
            </a:xfrm>
            <a:custGeom>
              <a:avLst/>
              <a:gdLst>
                <a:gd name="connsiteX0" fmla="*/ 2571 w 5142"/>
                <a:gd name="connsiteY0" fmla="*/ 5143 h 5143"/>
                <a:gd name="connsiteX1" fmla="*/ 4401 w 5142"/>
                <a:gd name="connsiteY1" fmla="*/ 4395 h 5143"/>
                <a:gd name="connsiteX2" fmla="*/ 5143 w 5142"/>
                <a:gd name="connsiteY2" fmla="*/ 2572 h 5143"/>
                <a:gd name="connsiteX3" fmla="*/ 4401 w 5142"/>
                <a:gd name="connsiteY3" fmla="*/ 754 h 5143"/>
                <a:gd name="connsiteX4" fmla="*/ 2571 w 5142"/>
                <a:gd name="connsiteY4" fmla="*/ 0 h 5143"/>
                <a:gd name="connsiteX5" fmla="*/ 743 w 5142"/>
                <a:gd name="connsiteY5" fmla="*/ 754 h 5143"/>
                <a:gd name="connsiteX6" fmla="*/ 0 w 5142"/>
                <a:gd name="connsiteY6" fmla="*/ 2572 h 5143"/>
                <a:gd name="connsiteX7" fmla="*/ 743 w 5142"/>
                <a:gd name="connsiteY7" fmla="*/ 4395 h 5143"/>
                <a:gd name="connsiteX8" fmla="*/ 2571 w 5142"/>
                <a:gd name="connsiteY8" fmla="*/ 5143 h 5143"/>
                <a:gd name="connsiteX9" fmla="*/ 2571 w 5142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" h="5143">
                  <a:moveTo>
                    <a:pt x="2571" y="5143"/>
                  </a:moveTo>
                  <a:cubicBezTo>
                    <a:pt x="3257" y="5143"/>
                    <a:pt x="3886" y="4875"/>
                    <a:pt x="4401" y="4395"/>
                  </a:cubicBezTo>
                  <a:cubicBezTo>
                    <a:pt x="4858" y="3909"/>
                    <a:pt x="5143" y="3257"/>
                    <a:pt x="5143" y="2572"/>
                  </a:cubicBezTo>
                  <a:cubicBezTo>
                    <a:pt x="5143" y="1892"/>
                    <a:pt x="4858" y="1240"/>
                    <a:pt x="4401" y="754"/>
                  </a:cubicBezTo>
                  <a:cubicBezTo>
                    <a:pt x="3886" y="274"/>
                    <a:pt x="3257" y="0"/>
                    <a:pt x="2571" y="0"/>
                  </a:cubicBezTo>
                  <a:cubicBezTo>
                    <a:pt x="1886" y="0"/>
                    <a:pt x="1257" y="274"/>
                    <a:pt x="743" y="754"/>
                  </a:cubicBezTo>
                  <a:cubicBezTo>
                    <a:pt x="285" y="1240"/>
                    <a:pt x="0" y="1892"/>
                    <a:pt x="0" y="2572"/>
                  </a:cubicBezTo>
                  <a:cubicBezTo>
                    <a:pt x="0" y="3257"/>
                    <a:pt x="285" y="3909"/>
                    <a:pt x="743" y="4395"/>
                  </a:cubicBezTo>
                  <a:cubicBezTo>
                    <a:pt x="1257" y="4875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5E30A1C-0341-7293-B2BB-2430F441B288}"/>
                </a:ext>
              </a:extLst>
            </p:cNvPr>
            <p:cNvSpPr/>
            <p:nvPr/>
          </p:nvSpPr>
          <p:spPr>
            <a:xfrm flipH="1">
              <a:off x="2104817" y="1572986"/>
              <a:ext cx="489837" cy="230478"/>
            </a:xfrm>
            <a:custGeom>
              <a:avLst/>
              <a:gdLst>
                <a:gd name="connsiteX0" fmla="*/ 62124 w 234157"/>
                <a:gd name="connsiteY0" fmla="*/ 109307 h 109623"/>
                <a:gd name="connsiteX1" fmla="*/ 82470 w 234157"/>
                <a:gd name="connsiteY1" fmla="*/ 103010 h 109623"/>
                <a:gd name="connsiteX2" fmla="*/ 98815 w 234157"/>
                <a:gd name="connsiteY2" fmla="*/ 89305 h 109623"/>
                <a:gd name="connsiteX3" fmla="*/ 111731 w 234157"/>
                <a:gd name="connsiteY3" fmla="*/ 47871 h 109623"/>
                <a:gd name="connsiteX4" fmla="*/ 110130 w 234157"/>
                <a:gd name="connsiteY4" fmla="*/ 31241 h 109623"/>
                <a:gd name="connsiteX5" fmla="*/ 104987 w 234157"/>
                <a:gd name="connsiteY5" fmla="*/ 18610 h 109623"/>
                <a:gd name="connsiteX6" fmla="*/ 126303 w 234157"/>
                <a:gd name="connsiteY6" fmla="*/ 16553 h 109623"/>
                <a:gd name="connsiteX7" fmla="*/ 123103 w 234157"/>
                <a:gd name="connsiteY7" fmla="*/ 29983 h 109623"/>
                <a:gd name="connsiteX8" fmla="*/ 124704 w 234157"/>
                <a:gd name="connsiteY8" fmla="*/ 46614 h 109623"/>
                <a:gd name="connsiteX9" fmla="*/ 145906 w 234157"/>
                <a:gd name="connsiteY9" fmla="*/ 82847 h 109623"/>
                <a:gd name="connsiteX10" fmla="*/ 184540 w 234157"/>
                <a:gd name="connsiteY10" fmla="*/ 94631 h 109623"/>
                <a:gd name="connsiteX11" fmla="*/ 220201 w 234157"/>
                <a:gd name="connsiteY11" fmla="*/ 75760 h 109623"/>
                <a:gd name="connsiteX12" fmla="*/ 234145 w 234157"/>
                <a:gd name="connsiteY12" fmla="*/ 36098 h 109623"/>
                <a:gd name="connsiteX13" fmla="*/ 232546 w 234157"/>
                <a:gd name="connsiteY13" fmla="*/ 19468 h 109623"/>
                <a:gd name="connsiteX14" fmla="*/ 225230 w 234157"/>
                <a:gd name="connsiteY14" fmla="*/ 4951 h 109623"/>
                <a:gd name="connsiteX15" fmla="*/ 218201 w 234157"/>
                <a:gd name="connsiteY15" fmla="*/ 951 h 109623"/>
                <a:gd name="connsiteX16" fmla="*/ 210314 w 234157"/>
                <a:gd name="connsiteY16" fmla="*/ 94 h 109623"/>
                <a:gd name="connsiteX17" fmla="*/ 33778 w 234157"/>
                <a:gd name="connsiteY17" fmla="*/ 17239 h 109623"/>
                <a:gd name="connsiteX18" fmla="*/ 17890 w 234157"/>
                <a:gd name="connsiteY18" fmla="*/ 18782 h 109623"/>
                <a:gd name="connsiteX19" fmla="*/ 10404 w 234157"/>
                <a:gd name="connsiteY19" fmla="*/ 21245 h 109623"/>
                <a:gd name="connsiteX20" fmla="*/ 4460 w 234157"/>
                <a:gd name="connsiteY20" fmla="*/ 26497 h 109623"/>
                <a:gd name="connsiteX21" fmla="*/ 117 w 234157"/>
                <a:gd name="connsiteY21" fmla="*/ 41985 h 109623"/>
                <a:gd name="connsiteX22" fmla="*/ 1717 w 234157"/>
                <a:gd name="connsiteY22" fmla="*/ 58615 h 109623"/>
                <a:gd name="connsiteX23" fmla="*/ 22234 w 234157"/>
                <a:gd name="connsiteY23" fmla="*/ 96849 h 109623"/>
                <a:gd name="connsiteX24" fmla="*/ 46293 w 234157"/>
                <a:gd name="connsiteY24" fmla="*/ 108622 h 109623"/>
                <a:gd name="connsiteX25" fmla="*/ 62124 w 234157"/>
                <a:gd name="connsiteY25" fmla="*/ 109307 h 109623"/>
                <a:gd name="connsiteX26" fmla="*/ 62124 w 234157"/>
                <a:gd name="connsiteY26" fmla="*/ 109307 h 109623"/>
                <a:gd name="connsiteX27" fmla="*/ 133219 w 234157"/>
                <a:gd name="connsiteY27" fmla="*/ 19982 h 109623"/>
                <a:gd name="connsiteX28" fmla="*/ 141163 w 234157"/>
                <a:gd name="connsiteY28" fmla="*/ 15696 h 109623"/>
                <a:gd name="connsiteX29" fmla="*/ 210714 w 234157"/>
                <a:gd name="connsiteY29" fmla="*/ 9009 h 109623"/>
                <a:gd name="connsiteX30" fmla="*/ 215629 w 234157"/>
                <a:gd name="connsiteY30" fmla="*/ 9535 h 109623"/>
                <a:gd name="connsiteX31" fmla="*/ 219915 w 234157"/>
                <a:gd name="connsiteY31" fmla="*/ 11895 h 109623"/>
                <a:gd name="connsiteX32" fmla="*/ 222944 w 234157"/>
                <a:gd name="connsiteY32" fmla="*/ 15724 h 109623"/>
                <a:gd name="connsiteX33" fmla="*/ 224316 w 234157"/>
                <a:gd name="connsiteY33" fmla="*/ 20439 h 109623"/>
                <a:gd name="connsiteX34" fmla="*/ 225802 w 234157"/>
                <a:gd name="connsiteY34" fmla="*/ 36155 h 109623"/>
                <a:gd name="connsiteX35" fmla="*/ 225002 w 234157"/>
                <a:gd name="connsiteY35" fmla="*/ 55375 h 109623"/>
                <a:gd name="connsiteX36" fmla="*/ 216544 w 234157"/>
                <a:gd name="connsiteY36" fmla="*/ 72663 h 109623"/>
                <a:gd name="connsiteX37" fmla="*/ 201913 w 234157"/>
                <a:gd name="connsiteY37" fmla="*/ 85133 h 109623"/>
                <a:gd name="connsiteX38" fmla="*/ 183511 w 234157"/>
                <a:gd name="connsiteY38" fmla="*/ 90705 h 109623"/>
                <a:gd name="connsiteX39" fmla="*/ 164423 w 234157"/>
                <a:gd name="connsiteY39" fmla="*/ 88453 h 109623"/>
                <a:gd name="connsiteX40" fmla="*/ 147792 w 234157"/>
                <a:gd name="connsiteY40" fmla="*/ 78755 h 109623"/>
                <a:gd name="connsiteX41" fmla="*/ 136419 w 234157"/>
                <a:gd name="connsiteY41" fmla="*/ 63216 h 109623"/>
                <a:gd name="connsiteX42" fmla="*/ 132247 w 234157"/>
                <a:gd name="connsiteY42" fmla="*/ 44442 h 109623"/>
                <a:gd name="connsiteX43" fmla="*/ 130704 w 234157"/>
                <a:gd name="connsiteY43" fmla="*/ 28669 h 109623"/>
                <a:gd name="connsiteX44" fmla="*/ 133219 w 234157"/>
                <a:gd name="connsiteY44" fmla="*/ 19982 h 109623"/>
                <a:gd name="connsiteX45" fmla="*/ 44408 w 234157"/>
                <a:gd name="connsiteY45" fmla="*/ 98677 h 109623"/>
                <a:gd name="connsiteX46" fmla="*/ 42064 w 234157"/>
                <a:gd name="connsiteY46" fmla="*/ 98049 h 109623"/>
                <a:gd name="connsiteX47" fmla="*/ 25720 w 234157"/>
                <a:gd name="connsiteY47" fmla="*/ 88905 h 109623"/>
                <a:gd name="connsiteX48" fmla="*/ 14232 w 234157"/>
                <a:gd name="connsiteY48" fmla="*/ 74109 h 109623"/>
                <a:gd name="connsiteX49" fmla="*/ 9489 w 234157"/>
                <a:gd name="connsiteY49" fmla="*/ 55986 h 109623"/>
                <a:gd name="connsiteX50" fmla="*/ 7489 w 234157"/>
                <a:gd name="connsiteY50" fmla="*/ 40956 h 109623"/>
                <a:gd name="connsiteX51" fmla="*/ 8003 w 234157"/>
                <a:gd name="connsiteY51" fmla="*/ 36161 h 109623"/>
                <a:gd name="connsiteX52" fmla="*/ 10289 w 234157"/>
                <a:gd name="connsiteY52" fmla="*/ 31926 h 109623"/>
                <a:gd name="connsiteX53" fmla="*/ 18633 w 234157"/>
                <a:gd name="connsiteY53" fmla="*/ 27411 h 109623"/>
                <a:gd name="connsiteX54" fmla="*/ 34521 w 234157"/>
                <a:gd name="connsiteY54" fmla="*/ 25926 h 109623"/>
                <a:gd name="connsiteX55" fmla="*/ 88242 w 234157"/>
                <a:gd name="connsiteY55" fmla="*/ 20725 h 109623"/>
                <a:gd name="connsiteX56" fmla="*/ 97272 w 234157"/>
                <a:gd name="connsiteY56" fmla="*/ 23582 h 109623"/>
                <a:gd name="connsiteX57" fmla="*/ 101729 w 234157"/>
                <a:gd name="connsiteY57" fmla="*/ 31869 h 109623"/>
                <a:gd name="connsiteX58" fmla="*/ 103215 w 234157"/>
                <a:gd name="connsiteY58" fmla="*/ 47471 h 109623"/>
                <a:gd name="connsiteX59" fmla="*/ 101787 w 234157"/>
                <a:gd name="connsiteY59" fmla="*/ 66159 h 109623"/>
                <a:gd name="connsiteX60" fmla="*/ 93157 w 234157"/>
                <a:gd name="connsiteY60" fmla="*/ 82801 h 109623"/>
                <a:gd name="connsiteX61" fmla="*/ 78698 w 234157"/>
                <a:gd name="connsiteY61" fmla="*/ 94768 h 109623"/>
                <a:gd name="connsiteX62" fmla="*/ 60753 w 234157"/>
                <a:gd name="connsiteY62" fmla="*/ 100163 h 109623"/>
                <a:gd name="connsiteX63" fmla="*/ 44408 w 234157"/>
                <a:gd name="connsiteY63" fmla="*/ 98677 h 109623"/>
                <a:gd name="connsiteX64" fmla="*/ 44408 w 234157"/>
                <a:gd name="connsiteY64" fmla="*/ 98677 h 10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34157" h="109623">
                  <a:moveTo>
                    <a:pt x="62124" y="109307"/>
                  </a:moveTo>
                  <a:cubicBezTo>
                    <a:pt x="69268" y="108587"/>
                    <a:pt x="76183" y="106444"/>
                    <a:pt x="82470" y="103010"/>
                  </a:cubicBezTo>
                  <a:cubicBezTo>
                    <a:pt x="88813" y="99575"/>
                    <a:pt x="94357" y="94917"/>
                    <a:pt x="98815" y="89305"/>
                  </a:cubicBezTo>
                  <a:cubicBezTo>
                    <a:pt x="108130" y="77584"/>
                    <a:pt x="112759" y="62810"/>
                    <a:pt x="111731" y="47871"/>
                  </a:cubicBezTo>
                  <a:lnTo>
                    <a:pt x="110130" y="31241"/>
                  </a:lnTo>
                  <a:cubicBezTo>
                    <a:pt x="109844" y="26583"/>
                    <a:pt x="108073" y="22142"/>
                    <a:pt x="104987" y="18610"/>
                  </a:cubicBezTo>
                  <a:lnTo>
                    <a:pt x="126303" y="16553"/>
                  </a:lnTo>
                  <a:cubicBezTo>
                    <a:pt x="123789" y="20548"/>
                    <a:pt x="122646" y="25274"/>
                    <a:pt x="123103" y="29983"/>
                  </a:cubicBezTo>
                  <a:lnTo>
                    <a:pt x="124704" y="46614"/>
                  </a:lnTo>
                  <a:cubicBezTo>
                    <a:pt x="127104" y="60873"/>
                    <a:pt x="134648" y="73754"/>
                    <a:pt x="145906" y="82847"/>
                  </a:cubicBezTo>
                  <a:cubicBezTo>
                    <a:pt x="156708" y="91722"/>
                    <a:pt x="170595" y="95957"/>
                    <a:pt x="184540" y="94631"/>
                  </a:cubicBezTo>
                  <a:cubicBezTo>
                    <a:pt x="198427" y="93305"/>
                    <a:pt x="211285" y="86522"/>
                    <a:pt x="220201" y="75760"/>
                  </a:cubicBezTo>
                  <a:cubicBezTo>
                    <a:pt x="229517" y="64662"/>
                    <a:pt x="234432" y="50574"/>
                    <a:pt x="234145" y="36098"/>
                  </a:cubicBezTo>
                  <a:lnTo>
                    <a:pt x="232546" y="19468"/>
                  </a:lnTo>
                  <a:cubicBezTo>
                    <a:pt x="232088" y="13873"/>
                    <a:pt x="229459" y="8678"/>
                    <a:pt x="225230" y="4951"/>
                  </a:cubicBezTo>
                  <a:cubicBezTo>
                    <a:pt x="223173" y="3174"/>
                    <a:pt x="220773" y="1820"/>
                    <a:pt x="218201" y="951"/>
                  </a:cubicBezTo>
                  <a:cubicBezTo>
                    <a:pt x="215686" y="122"/>
                    <a:pt x="213000" y="-169"/>
                    <a:pt x="210314" y="94"/>
                  </a:cubicBezTo>
                  <a:lnTo>
                    <a:pt x="33778" y="17239"/>
                  </a:lnTo>
                  <a:lnTo>
                    <a:pt x="17890" y="18782"/>
                  </a:lnTo>
                  <a:cubicBezTo>
                    <a:pt x="15261" y="19079"/>
                    <a:pt x="12689" y="19919"/>
                    <a:pt x="10404" y="21245"/>
                  </a:cubicBezTo>
                  <a:cubicBezTo>
                    <a:pt x="8060" y="22571"/>
                    <a:pt x="6060" y="24360"/>
                    <a:pt x="4460" y="26497"/>
                  </a:cubicBezTo>
                  <a:cubicBezTo>
                    <a:pt x="1088" y="30909"/>
                    <a:pt x="-455" y="36458"/>
                    <a:pt x="117" y="41985"/>
                  </a:cubicBezTo>
                  <a:lnTo>
                    <a:pt x="1717" y="58615"/>
                  </a:lnTo>
                  <a:cubicBezTo>
                    <a:pt x="3545" y="73480"/>
                    <a:pt x="10861" y="87127"/>
                    <a:pt x="22234" y="96849"/>
                  </a:cubicBezTo>
                  <a:cubicBezTo>
                    <a:pt x="29148" y="102712"/>
                    <a:pt x="37436" y="106758"/>
                    <a:pt x="46293" y="108622"/>
                  </a:cubicBezTo>
                  <a:cubicBezTo>
                    <a:pt x="51494" y="109662"/>
                    <a:pt x="56867" y="109896"/>
                    <a:pt x="62124" y="109307"/>
                  </a:cubicBezTo>
                  <a:lnTo>
                    <a:pt x="62124" y="109307"/>
                  </a:lnTo>
                  <a:close/>
                  <a:moveTo>
                    <a:pt x="133219" y="19982"/>
                  </a:moveTo>
                  <a:cubicBezTo>
                    <a:pt x="135219" y="17587"/>
                    <a:pt x="138077" y="16050"/>
                    <a:pt x="141163" y="15696"/>
                  </a:cubicBezTo>
                  <a:lnTo>
                    <a:pt x="210714" y="9009"/>
                  </a:lnTo>
                  <a:cubicBezTo>
                    <a:pt x="212372" y="8860"/>
                    <a:pt x="214029" y="9038"/>
                    <a:pt x="215629" y="9535"/>
                  </a:cubicBezTo>
                  <a:cubicBezTo>
                    <a:pt x="217172" y="10032"/>
                    <a:pt x="218658" y="10832"/>
                    <a:pt x="219915" y="11895"/>
                  </a:cubicBezTo>
                  <a:cubicBezTo>
                    <a:pt x="221173" y="12958"/>
                    <a:pt x="222201" y="14261"/>
                    <a:pt x="222944" y="15724"/>
                  </a:cubicBezTo>
                  <a:cubicBezTo>
                    <a:pt x="223744" y="17193"/>
                    <a:pt x="224201" y="18793"/>
                    <a:pt x="224316" y="20439"/>
                  </a:cubicBezTo>
                  <a:lnTo>
                    <a:pt x="225802" y="36155"/>
                  </a:lnTo>
                  <a:cubicBezTo>
                    <a:pt x="226888" y="42551"/>
                    <a:pt x="226602" y="49094"/>
                    <a:pt x="225002" y="55375"/>
                  </a:cubicBezTo>
                  <a:cubicBezTo>
                    <a:pt x="223401" y="61656"/>
                    <a:pt x="220544" y="67542"/>
                    <a:pt x="216544" y="72663"/>
                  </a:cubicBezTo>
                  <a:cubicBezTo>
                    <a:pt x="212601" y="77784"/>
                    <a:pt x="207571" y="82030"/>
                    <a:pt x="201913" y="85133"/>
                  </a:cubicBezTo>
                  <a:cubicBezTo>
                    <a:pt x="196198" y="88236"/>
                    <a:pt x="189969" y="90134"/>
                    <a:pt x="183511" y="90705"/>
                  </a:cubicBezTo>
                  <a:cubicBezTo>
                    <a:pt x="177053" y="91277"/>
                    <a:pt x="170538" y="90511"/>
                    <a:pt x="164423" y="88453"/>
                  </a:cubicBezTo>
                  <a:cubicBezTo>
                    <a:pt x="158251" y="86396"/>
                    <a:pt x="152593" y="83093"/>
                    <a:pt x="147792" y="78755"/>
                  </a:cubicBezTo>
                  <a:cubicBezTo>
                    <a:pt x="142992" y="74412"/>
                    <a:pt x="139105" y="69119"/>
                    <a:pt x="136419" y="63216"/>
                  </a:cubicBezTo>
                  <a:cubicBezTo>
                    <a:pt x="133790" y="57312"/>
                    <a:pt x="132362" y="50923"/>
                    <a:pt x="132247" y="44442"/>
                  </a:cubicBezTo>
                  <a:lnTo>
                    <a:pt x="130704" y="28669"/>
                  </a:lnTo>
                  <a:cubicBezTo>
                    <a:pt x="130419" y="25560"/>
                    <a:pt x="131333" y="22451"/>
                    <a:pt x="133219" y="19982"/>
                  </a:cubicBezTo>
                  <a:close/>
                  <a:moveTo>
                    <a:pt x="44408" y="98677"/>
                  </a:moveTo>
                  <a:cubicBezTo>
                    <a:pt x="43608" y="98529"/>
                    <a:pt x="42865" y="98317"/>
                    <a:pt x="42064" y="98049"/>
                  </a:cubicBezTo>
                  <a:cubicBezTo>
                    <a:pt x="36064" y="96152"/>
                    <a:pt x="30520" y="93037"/>
                    <a:pt x="25720" y="88905"/>
                  </a:cubicBezTo>
                  <a:cubicBezTo>
                    <a:pt x="20919" y="84802"/>
                    <a:pt x="17033" y="79767"/>
                    <a:pt x="14232" y="74109"/>
                  </a:cubicBezTo>
                  <a:cubicBezTo>
                    <a:pt x="11432" y="68451"/>
                    <a:pt x="9832" y="62284"/>
                    <a:pt x="9489" y="55986"/>
                  </a:cubicBezTo>
                  <a:lnTo>
                    <a:pt x="7489" y="40956"/>
                  </a:lnTo>
                  <a:cubicBezTo>
                    <a:pt x="7375" y="39344"/>
                    <a:pt x="7546" y="37716"/>
                    <a:pt x="8003" y="36161"/>
                  </a:cubicBezTo>
                  <a:cubicBezTo>
                    <a:pt x="8460" y="34612"/>
                    <a:pt x="9260" y="33178"/>
                    <a:pt x="10289" y="31926"/>
                  </a:cubicBezTo>
                  <a:cubicBezTo>
                    <a:pt x="12404" y="29389"/>
                    <a:pt x="15376" y="27772"/>
                    <a:pt x="18633" y="27411"/>
                  </a:cubicBezTo>
                  <a:lnTo>
                    <a:pt x="34521" y="25926"/>
                  </a:lnTo>
                  <a:lnTo>
                    <a:pt x="88242" y="20725"/>
                  </a:lnTo>
                  <a:cubicBezTo>
                    <a:pt x="91499" y="20473"/>
                    <a:pt x="94757" y="21497"/>
                    <a:pt x="97272" y="23582"/>
                  </a:cubicBezTo>
                  <a:cubicBezTo>
                    <a:pt x="99786" y="25657"/>
                    <a:pt x="101386" y="28635"/>
                    <a:pt x="101729" y="31869"/>
                  </a:cubicBezTo>
                  <a:lnTo>
                    <a:pt x="103215" y="47471"/>
                  </a:lnTo>
                  <a:cubicBezTo>
                    <a:pt x="104016" y="53735"/>
                    <a:pt x="103501" y="60090"/>
                    <a:pt x="101787" y="66159"/>
                  </a:cubicBezTo>
                  <a:cubicBezTo>
                    <a:pt x="100015" y="72228"/>
                    <a:pt x="97100" y="77886"/>
                    <a:pt x="93157" y="82801"/>
                  </a:cubicBezTo>
                  <a:cubicBezTo>
                    <a:pt x="89156" y="87716"/>
                    <a:pt x="84298" y="91785"/>
                    <a:pt x="78698" y="94768"/>
                  </a:cubicBezTo>
                  <a:cubicBezTo>
                    <a:pt x="73154" y="97752"/>
                    <a:pt x="67039" y="99586"/>
                    <a:pt x="60753" y="100163"/>
                  </a:cubicBezTo>
                  <a:cubicBezTo>
                    <a:pt x="55266" y="100621"/>
                    <a:pt x="49723" y="100118"/>
                    <a:pt x="44408" y="98677"/>
                  </a:cubicBezTo>
                  <a:lnTo>
                    <a:pt x="44408" y="98677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43FAB9AB-FEDD-BEB2-9879-9FFFA949D168}"/>
                </a:ext>
              </a:extLst>
            </p:cNvPr>
            <p:cNvSpPr/>
            <p:nvPr/>
          </p:nvSpPr>
          <p:spPr>
            <a:xfrm flipH="1">
              <a:off x="2412573" y="1660196"/>
              <a:ext cx="54034" cy="54313"/>
            </a:xfrm>
            <a:custGeom>
              <a:avLst/>
              <a:gdLst>
                <a:gd name="connsiteX0" fmla="*/ 12916 w 25830"/>
                <a:gd name="connsiteY0" fmla="*/ 25833 h 25833"/>
                <a:gd name="connsiteX1" fmla="*/ 20117 w 25830"/>
                <a:gd name="connsiteY1" fmla="*/ 23656 h 25833"/>
                <a:gd name="connsiteX2" fmla="*/ 24861 w 25830"/>
                <a:gd name="connsiteY2" fmla="*/ 17861 h 25833"/>
                <a:gd name="connsiteX3" fmla="*/ 25604 w 25830"/>
                <a:gd name="connsiteY3" fmla="*/ 10397 h 25833"/>
                <a:gd name="connsiteX4" fmla="*/ 22061 w 25830"/>
                <a:gd name="connsiteY4" fmla="*/ 3785 h 25833"/>
                <a:gd name="connsiteX5" fmla="*/ 15431 w 25830"/>
                <a:gd name="connsiteY5" fmla="*/ 247 h 25833"/>
                <a:gd name="connsiteX6" fmla="*/ 8001 w 25830"/>
                <a:gd name="connsiteY6" fmla="*/ 984 h 25833"/>
                <a:gd name="connsiteX7" fmla="*/ 2172 w 25830"/>
                <a:gd name="connsiteY7" fmla="*/ 5739 h 25833"/>
                <a:gd name="connsiteX8" fmla="*/ 0 w 25830"/>
                <a:gd name="connsiteY8" fmla="*/ 12917 h 25833"/>
                <a:gd name="connsiteX9" fmla="*/ 3829 w 25830"/>
                <a:gd name="connsiteY9" fmla="*/ 22033 h 25833"/>
                <a:gd name="connsiteX10" fmla="*/ 12916 w 25830"/>
                <a:gd name="connsiteY10" fmla="*/ 25833 h 25833"/>
                <a:gd name="connsiteX11" fmla="*/ 12916 w 25830"/>
                <a:gd name="connsiteY11" fmla="*/ 25833 h 25833"/>
                <a:gd name="connsiteX12" fmla="*/ 7201 w 25830"/>
                <a:gd name="connsiteY12" fmla="*/ 6116 h 25833"/>
                <a:gd name="connsiteX13" fmla="*/ 9030 w 25830"/>
                <a:gd name="connsiteY13" fmla="*/ 6905 h 25833"/>
                <a:gd name="connsiteX14" fmla="*/ 9773 w 25830"/>
                <a:gd name="connsiteY14" fmla="*/ 8745 h 25833"/>
                <a:gd name="connsiteX15" fmla="*/ 9030 w 25830"/>
                <a:gd name="connsiteY15" fmla="*/ 10563 h 25833"/>
                <a:gd name="connsiteX16" fmla="*/ 7201 w 25830"/>
                <a:gd name="connsiteY16" fmla="*/ 11317 h 25833"/>
                <a:gd name="connsiteX17" fmla="*/ 5372 w 25830"/>
                <a:gd name="connsiteY17" fmla="*/ 10563 h 25833"/>
                <a:gd name="connsiteX18" fmla="*/ 4629 w 25830"/>
                <a:gd name="connsiteY18" fmla="*/ 8745 h 25833"/>
                <a:gd name="connsiteX19" fmla="*/ 5372 w 25830"/>
                <a:gd name="connsiteY19" fmla="*/ 6905 h 25833"/>
                <a:gd name="connsiteX20" fmla="*/ 7201 w 25830"/>
                <a:gd name="connsiteY20" fmla="*/ 6116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0" h="25833">
                  <a:moveTo>
                    <a:pt x="12916" y="25833"/>
                  </a:moveTo>
                  <a:cubicBezTo>
                    <a:pt x="15488" y="25833"/>
                    <a:pt x="17945" y="25073"/>
                    <a:pt x="20117" y="23656"/>
                  </a:cubicBezTo>
                  <a:cubicBezTo>
                    <a:pt x="22231" y="22233"/>
                    <a:pt x="23889" y="20221"/>
                    <a:pt x="24861" y="17861"/>
                  </a:cubicBezTo>
                  <a:cubicBezTo>
                    <a:pt x="25832" y="15500"/>
                    <a:pt x="26061" y="12900"/>
                    <a:pt x="25604" y="10397"/>
                  </a:cubicBezTo>
                  <a:cubicBezTo>
                    <a:pt x="25089" y="7888"/>
                    <a:pt x="23832" y="5591"/>
                    <a:pt x="22061" y="3785"/>
                  </a:cubicBezTo>
                  <a:cubicBezTo>
                    <a:pt x="20231" y="1979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35"/>
                    <a:pt x="1372" y="19615"/>
                    <a:pt x="3829" y="22033"/>
                  </a:cubicBezTo>
                  <a:cubicBezTo>
                    <a:pt x="6230" y="24450"/>
                    <a:pt x="9487" y="25816"/>
                    <a:pt x="12916" y="25833"/>
                  </a:cubicBezTo>
                  <a:lnTo>
                    <a:pt x="12916" y="25833"/>
                  </a:lnTo>
                  <a:close/>
                  <a:moveTo>
                    <a:pt x="7201" y="6116"/>
                  </a:moveTo>
                  <a:cubicBezTo>
                    <a:pt x="7887" y="6128"/>
                    <a:pt x="8573" y="6414"/>
                    <a:pt x="9030" y="6905"/>
                  </a:cubicBezTo>
                  <a:cubicBezTo>
                    <a:pt x="9487" y="7397"/>
                    <a:pt x="9773" y="8054"/>
                    <a:pt x="9773" y="8745"/>
                  </a:cubicBezTo>
                  <a:cubicBezTo>
                    <a:pt x="9773" y="9425"/>
                    <a:pt x="9487" y="10083"/>
                    <a:pt x="9030" y="10563"/>
                  </a:cubicBezTo>
                  <a:cubicBezTo>
                    <a:pt x="8516" y="11043"/>
                    <a:pt x="7887" y="11317"/>
                    <a:pt x="7201" y="11317"/>
                  </a:cubicBezTo>
                  <a:cubicBezTo>
                    <a:pt x="6515" y="11317"/>
                    <a:pt x="5887" y="11043"/>
                    <a:pt x="5372" y="10563"/>
                  </a:cubicBezTo>
                  <a:cubicBezTo>
                    <a:pt x="4916" y="10083"/>
                    <a:pt x="4629" y="9425"/>
                    <a:pt x="4629" y="8745"/>
                  </a:cubicBezTo>
                  <a:cubicBezTo>
                    <a:pt x="4629" y="8054"/>
                    <a:pt x="4916" y="7397"/>
                    <a:pt x="5372" y="6905"/>
                  </a:cubicBezTo>
                  <a:cubicBezTo>
                    <a:pt x="5887" y="6414"/>
                    <a:pt x="6515" y="6128"/>
                    <a:pt x="7201" y="61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10BED5E-1B9B-7E83-78A3-32A0C88BF8D7}"/>
                </a:ext>
              </a:extLst>
            </p:cNvPr>
            <p:cNvSpPr/>
            <p:nvPr/>
          </p:nvSpPr>
          <p:spPr>
            <a:xfrm flipH="1">
              <a:off x="2446165" y="1673200"/>
              <a:ext cx="10759" cy="10813"/>
            </a:xfrm>
            <a:custGeom>
              <a:avLst/>
              <a:gdLst>
                <a:gd name="connsiteX0" fmla="*/ 2571 w 5143"/>
                <a:gd name="connsiteY0" fmla="*/ 5143 h 5143"/>
                <a:gd name="connsiteX1" fmla="*/ 4401 w 5143"/>
                <a:gd name="connsiteY1" fmla="*/ 4389 h 5143"/>
                <a:gd name="connsiteX2" fmla="*/ 5144 w 5143"/>
                <a:gd name="connsiteY2" fmla="*/ 2572 h 5143"/>
                <a:gd name="connsiteX3" fmla="*/ 4401 w 5143"/>
                <a:gd name="connsiteY3" fmla="*/ 754 h 5143"/>
                <a:gd name="connsiteX4" fmla="*/ 2571 w 5143"/>
                <a:gd name="connsiteY4" fmla="*/ 0 h 5143"/>
                <a:gd name="connsiteX5" fmla="*/ 743 w 5143"/>
                <a:gd name="connsiteY5" fmla="*/ 754 h 5143"/>
                <a:gd name="connsiteX6" fmla="*/ 0 w 5143"/>
                <a:gd name="connsiteY6" fmla="*/ 2572 h 5143"/>
                <a:gd name="connsiteX7" fmla="*/ 743 w 5143"/>
                <a:gd name="connsiteY7" fmla="*/ 4389 h 5143"/>
                <a:gd name="connsiteX8" fmla="*/ 2571 w 5143"/>
                <a:gd name="connsiteY8" fmla="*/ 5143 h 5143"/>
                <a:gd name="connsiteX9" fmla="*/ 2571 w 5143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3" h="5143">
                  <a:moveTo>
                    <a:pt x="2571" y="5143"/>
                  </a:moveTo>
                  <a:cubicBezTo>
                    <a:pt x="3257" y="5143"/>
                    <a:pt x="3887" y="4869"/>
                    <a:pt x="4401" y="4389"/>
                  </a:cubicBezTo>
                  <a:cubicBezTo>
                    <a:pt x="4858" y="3909"/>
                    <a:pt x="5144" y="3252"/>
                    <a:pt x="5144" y="2572"/>
                  </a:cubicBezTo>
                  <a:cubicBezTo>
                    <a:pt x="5144" y="1886"/>
                    <a:pt x="4858" y="1234"/>
                    <a:pt x="4401" y="754"/>
                  </a:cubicBezTo>
                  <a:cubicBezTo>
                    <a:pt x="3887" y="269"/>
                    <a:pt x="3257" y="0"/>
                    <a:pt x="2571" y="0"/>
                  </a:cubicBezTo>
                  <a:cubicBezTo>
                    <a:pt x="1886" y="0"/>
                    <a:pt x="1257" y="269"/>
                    <a:pt x="743" y="754"/>
                  </a:cubicBezTo>
                  <a:cubicBezTo>
                    <a:pt x="286" y="1234"/>
                    <a:pt x="0" y="1886"/>
                    <a:pt x="0" y="2572"/>
                  </a:cubicBezTo>
                  <a:cubicBezTo>
                    <a:pt x="0" y="3252"/>
                    <a:pt x="286" y="3909"/>
                    <a:pt x="743" y="4389"/>
                  </a:cubicBezTo>
                  <a:cubicBezTo>
                    <a:pt x="1257" y="4869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26B3794-2DCE-97AB-9BBE-359551DCF270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64A3CF2-7128-0109-EB73-DF95FD91381C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835C3C36-3FE4-C0E7-6592-59164ECC32BD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167B8E7C-E35C-6378-7DA5-11004E2B894C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B1540FD-9E76-FCE8-62BC-A29AC7B6E1DE}"/>
                </a:ext>
              </a:extLst>
            </p:cNvPr>
            <p:cNvSpPr/>
            <p:nvPr/>
          </p:nvSpPr>
          <p:spPr>
            <a:xfrm flipH="1">
              <a:off x="2081051" y="2355878"/>
              <a:ext cx="134615" cy="129526"/>
            </a:xfrm>
            <a:custGeom>
              <a:avLst/>
              <a:gdLst>
                <a:gd name="connsiteX0" fmla="*/ 33490 w 64350"/>
                <a:gd name="connsiteY0" fmla="*/ 0 h 61607"/>
                <a:gd name="connsiteX1" fmla="*/ 0 w 64350"/>
                <a:gd name="connsiteY1" fmla="*/ 50178 h 61607"/>
                <a:gd name="connsiteX2" fmla="*/ 13658 w 64350"/>
                <a:gd name="connsiteY2" fmla="*/ 61608 h 61607"/>
                <a:gd name="connsiteX3" fmla="*/ 51149 w 64350"/>
                <a:gd name="connsiteY3" fmla="*/ 61608 h 61607"/>
                <a:gd name="connsiteX4" fmla="*/ 64350 w 64350"/>
                <a:gd name="connsiteY4" fmla="*/ 50178 h 61607"/>
                <a:gd name="connsiteX5" fmla="*/ 33490 w 64350"/>
                <a:gd name="connsiteY5" fmla="*/ 0 h 6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50" h="61607">
                  <a:moveTo>
                    <a:pt x="33490" y="0"/>
                  </a:moveTo>
                  <a:lnTo>
                    <a:pt x="0" y="50178"/>
                  </a:lnTo>
                  <a:cubicBezTo>
                    <a:pt x="3943" y="53778"/>
                    <a:pt x="8801" y="57836"/>
                    <a:pt x="13658" y="61608"/>
                  </a:cubicBezTo>
                  <a:lnTo>
                    <a:pt x="51149" y="61608"/>
                  </a:lnTo>
                  <a:lnTo>
                    <a:pt x="64350" y="50178"/>
                  </a:lnTo>
                  <a:lnTo>
                    <a:pt x="3349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E07F3B4-866A-2785-6FD8-1FCAC79DB9E9}"/>
                </a:ext>
              </a:extLst>
            </p:cNvPr>
            <p:cNvSpPr/>
            <p:nvPr/>
          </p:nvSpPr>
          <p:spPr>
            <a:xfrm flipH="1">
              <a:off x="1994851" y="2485802"/>
              <a:ext cx="301631" cy="1558900"/>
            </a:xfrm>
            <a:custGeom>
              <a:avLst/>
              <a:gdLst>
                <a:gd name="connsiteX0" fmla="*/ 52292 w 144189"/>
                <a:gd name="connsiteY0" fmla="*/ 0 h 741464"/>
                <a:gd name="connsiteX1" fmla="*/ 0 w 144189"/>
                <a:gd name="connsiteY1" fmla="*/ 561270 h 741464"/>
                <a:gd name="connsiteX2" fmla="*/ 72123 w 144189"/>
                <a:gd name="connsiteY2" fmla="*/ 741464 h 741464"/>
                <a:gd name="connsiteX3" fmla="*/ 144189 w 144189"/>
                <a:gd name="connsiteY3" fmla="*/ 561270 h 741464"/>
                <a:gd name="connsiteX4" fmla="*/ 89782 w 144189"/>
                <a:gd name="connsiteY4" fmla="*/ 0 h 741464"/>
                <a:gd name="connsiteX5" fmla="*/ 52292 w 144189"/>
                <a:gd name="connsiteY5" fmla="*/ 0 h 74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89" h="741464">
                  <a:moveTo>
                    <a:pt x="52292" y="0"/>
                  </a:moveTo>
                  <a:lnTo>
                    <a:pt x="0" y="561270"/>
                  </a:lnTo>
                  <a:lnTo>
                    <a:pt x="72123" y="741464"/>
                  </a:lnTo>
                  <a:lnTo>
                    <a:pt x="144189" y="561270"/>
                  </a:lnTo>
                  <a:lnTo>
                    <a:pt x="89782" y="0"/>
                  </a:lnTo>
                  <a:lnTo>
                    <a:pt x="52292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CC88571-0BAD-8ADD-A30C-515E69B7C2B6}"/>
                </a:ext>
              </a:extLst>
            </p:cNvPr>
            <p:cNvSpPr/>
            <p:nvPr/>
          </p:nvSpPr>
          <p:spPr>
            <a:xfrm flipH="1">
              <a:off x="1806317" y="2207040"/>
              <a:ext cx="635543" cy="289694"/>
            </a:xfrm>
            <a:custGeom>
              <a:avLst/>
              <a:gdLst>
                <a:gd name="connsiteX0" fmla="*/ 108128 w 303809"/>
                <a:gd name="connsiteY0" fmla="*/ 120987 h 137788"/>
                <a:gd name="connsiteX1" fmla="*/ 141618 w 303809"/>
                <a:gd name="connsiteY1" fmla="*/ 70809 h 137788"/>
                <a:gd name="connsiteX2" fmla="*/ 172478 w 303809"/>
                <a:gd name="connsiteY2" fmla="*/ 121043 h 137788"/>
                <a:gd name="connsiteX3" fmla="*/ 182823 w 303809"/>
                <a:gd name="connsiteY3" fmla="*/ 137789 h 137788"/>
                <a:gd name="connsiteX4" fmla="*/ 303810 w 303809"/>
                <a:gd name="connsiteY4" fmla="*/ 27089 h 137788"/>
                <a:gd name="connsiteX5" fmla="*/ 268662 w 303809"/>
                <a:gd name="connsiteY5" fmla="*/ 0 h 137788"/>
                <a:gd name="connsiteX6" fmla="*/ 266947 w 303809"/>
                <a:gd name="connsiteY6" fmla="*/ 743 h 137788"/>
                <a:gd name="connsiteX7" fmla="*/ 139046 w 303809"/>
                <a:gd name="connsiteY7" fmla="*/ 57950 h 137788"/>
                <a:gd name="connsiteX8" fmla="*/ 32632 w 303809"/>
                <a:gd name="connsiteY8" fmla="*/ 22917 h 137788"/>
                <a:gd name="connsiteX9" fmla="*/ 30575 w 303809"/>
                <a:gd name="connsiteY9" fmla="*/ 22231 h 137788"/>
                <a:gd name="connsiteX10" fmla="*/ 0 w 303809"/>
                <a:gd name="connsiteY10" fmla="*/ 52807 h 137788"/>
                <a:gd name="connsiteX11" fmla="*/ 100412 w 303809"/>
                <a:gd name="connsiteY11" fmla="*/ 132588 h 137788"/>
                <a:gd name="connsiteX12" fmla="*/ 108128 w 303809"/>
                <a:gd name="connsiteY12" fmla="*/ 120987 h 13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809" h="137788">
                  <a:moveTo>
                    <a:pt x="108128" y="120987"/>
                  </a:moveTo>
                  <a:lnTo>
                    <a:pt x="141618" y="70809"/>
                  </a:lnTo>
                  <a:lnTo>
                    <a:pt x="172478" y="121043"/>
                  </a:lnTo>
                  <a:lnTo>
                    <a:pt x="182823" y="137789"/>
                  </a:lnTo>
                  <a:lnTo>
                    <a:pt x="303810" y="27089"/>
                  </a:lnTo>
                  <a:lnTo>
                    <a:pt x="268662" y="0"/>
                  </a:lnTo>
                  <a:lnTo>
                    <a:pt x="266947" y="743"/>
                  </a:lnTo>
                  <a:lnTo>
                    <a:pt x="139046" y="57950"/>
                  </a:lnTo>
                  <a:lnTo>
                    <a:pt x="32632" y="22917"/>
                  </a:lnTo>
                  <a:lnTo>
                    <a:pt x="30575" y="22231"/>
                  </a:lnTo>
                  <a:lnTo>
                    <a:pt x="0" y="52807"/>
                  </a:lnTo>
                  <a:lnTo>
                    <a:pt x="100412" y="132588"/>
                  </a:lnTo>
                  <a:lnTo>
                    <a:pt x="108128" y="120987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FA7CEFE-B60F-7BFC-F5FB-47138BDD20EF}"/>
                </a:ext>
              </a:extLst>
            </p:cNvPr>
            <p:cNvSpPr/>
            <p:nvPr/>
          </p:nvSpPr>
          <p:spPr>
            <a:xfrm flipH="1">
              <a:off x="682876" y="3190023"/>
              <a:ext cx="590232" cy="672872"/>
            </a:xfrm>
            <a:custGeom>
              <a:avLst/>
              <a:gdLst>
                <a:gd name="connsiteX0" fmla="*/ 282150 w 282149"/>
                <a:gd name="connsiteY0" fmla="*/ 320040 h 320040"/>
                <a:gd name="connsiteX1" fmla="*/ 269919 w 282149"/>
                <a:gd name="connsiteY1" fmla="*/ 306324 h 320040"/>
                <a:gd name="connsiteX2" fmla="*/ 0 w 282149"/>
                <a:gd name="connsiteY2" fmla="*/ 0 h 320040"/>
                <a:gd name="connsiteX3" fmla="*/ 269919 w 282149"/>
                <a:gd name="connsiteY3" fmla="*/ 306438 h 320040"/>
                <a:gd name="connsiteX4" fmla="*/ 282150 w 282149"/>
                <a:gd name="connsiteY4" fmla="*/ 320040 h 320040"/>
                <a:gd name="connsiteX5" fmla="*/ 282150 w 282149"/>
                <a:gd name="connsiteY5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149" h="320040">
                  <a:moveTo>
                    <a:pt x="282150" y="320040"/>
                  </a:moveTo>
                  <a:cubicBezTo>
                    <a:pt x="277692" y="315799"/>
                    <a:pt x="273634" y="311210"/>
                    <a:pt x="269919" y="306324"/>
                  </a:cubicBezTo>
                  <a:lnTo>
                    <a:pt x="0" y="0"/>
                  </a:lnTo>
                  <a:lnTo>
                    <a:pt x="269919" y="306438"/>
                  </a:lnTo>
                  <a:cubicBezTo>
                    <a:pt x="273634" y="311285"/>
                    <a:pt x="277692" y="315834"/>
                    <a:pt x="282150" y="320040"/>
                  </a:cubicBezTo>
                  <a:lnTo>
                    <a:pt x="282150" y="32004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B9433F8-2A1E-1153-7E65-425FC6295F67}"/>
                </a:ext>
              </a:extLst>
            </p:cNvPr>
            <p:cNvSpPr/>
            <p:nvPr/>
          </p:nvSpPr>
          <p:spPr>
            <a:xfrm flipH="1">
              <a:off x="1233180" y="3190023"/>
              <a:ext cx="39928" cy="1438984"/>
            </a:xfrm>
            <a:custGeom>
              <a:avLst/>
              <a:gdLst>
                <a:gd name="connsiteX0" fmla="*/ 0 w 19087"/>
                <a:gd name="connsiteY0" fmla="*/ 0 h 684428"/>
                <a:gd name="connsiteX1" fmla="*/ 19088 w 19087"/>
                <a:gd name="connsiteY1" fmla="*/ 674370 h 684428"/>
                <a:gd name="connsiteX2" fmla="*/ 17259 w 19087"/>
                <a:gd name="connsiteY2" fmla="*/ 684428 h 684428"/>
                <a:gd name="connsiteX3" fmla="*/ 19088 w 19087"/>
                <a:gd name="connsiteY3" fmla="*/ 674370 h 684428"/>
                <a:gd name="connsiteX4" fmla="*/ 0 w 19087"/>
                <a:gd name="connsiteY4" fmla="*/ 0 h 68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7" h="684428">
                  <a:moveTo>
                    <a:pt x="0" y="0"/>
                  </a:moveTo>
                  <a:lnTo>
                    <a:pt x="19088" y="674370"/>
                  </a:lnTo>
                  <a:cubicBezTo>
                    <a:pt x="18973" y="677793"/>
                    <a:pt x="18345" y="681188"/>
                    <a:pt x="17259" y="684428"/>
                  </a:cubicBezTo>
                  <a:cubicBezTo>
                    <a:pt x="18345" y="681188"/>
                    <a:pt x="18973" y="677793"/>
                    <a:pt x="19088" y="674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BA6465B-79A2-0798-FC49-FDF1ED44B5B6}"/>
                </a:ext>
              </a:extLst>
            </p:cNvPr>
            <p:cNvSpPr/>
            <p:nvPr/>
          </p:nvSpPr>
          <p:spPr>
            <a:xfrm flipH="1">
              <a:off x="1232701" y="4666244"/>
              <a:ext cx="38734" cy="1251301"/>
            </a:xfrm>
            <a:custGeom>
              <a:avLst/>
              <a:gdLst>
                <a:gd name="connsiteX0" fmla="*/ 0 w 18516"/>
                <a:gd name="connsiteY0" fmla="*/ 1429 h 595160"/>
                <a:gd name="connsiteX1" fmla="*/ 16516 w 18516"/>
                <a:gd name="connsiteY1" fmla="*/ 595160 h 595160"/>
                <a:gd name="connsiteX2" fmla="*/ 18517 w 18516"/>
                <a:gd name="connsiteY2" fmla="*/ 595160 h 595160"/>
                <a:gd name="connsiteX3" fmla="*/ 2629 w 18516"/>
                <a:gd name="connsiteY3" fmla="*/ 0 h 595160"/>
                <a:gd name="connsiteX4" fmla="*/ 0 w 18516"/>
                <a:gd name="connsiteY4" fmla="*/ 1429 h 59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" h="595160">
                  <a:moveTo>
                    <a:pt x="0" y="1429"/>
                  </a:moveTo>
                  <a:lnTo>
                    <a:pt x="16516" y="595160"/>
                  </a:lnTo>
                  <a:lnTo>
                    <a:pt x="18517" y="595160"/>
                  </a:lnTo>
                  <a:lnTo>
                    <a:pt x="2629" y="0"/>
                  </a:lnTo>
                  <a:lnTo>
                    <a:pt x="0" y="142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48E3126-B8AA-719E-DC75-5FC14AFE5FB9}"/>
                </a:ext>
              </a:extLst>
            </p:cNvPr>
            <p:cNvSpPr/>
            <p:nvPr/>
          </p:nvSpPr>
          <p:spPr>
            <a:xfrm flipH="1">
              <a:off x="1944162" y="5193622"/>
              <a:ext cx="101023" cy="723947"/>
            </a:xfrm>
            <a:custGeom>
              <a:avLst/>
              <a:gdLst>
                <a:gd name="connsiteX0" fmla="*/ 34347 w 48292"/>
                <a:gd name="connsiteY0" fmla="*/ 4748 h 344333"/>
                <a:gd name="connsiteX1" fmla="*/ 48292 w 48292"/>
                <a:gd name="connsiteY1" fmla="*/ 4 h 344333"/>
                <a:gd name="connsiteX2" fmla="*/ 43263 w 48292"/>
                <a:gd name="connsiteY2" fmla="*/ 4 h 344333"/>
                <a:gd name="connsiteX3" fmla="*/ 33319 w 48292"/>
                <a:gd name="connsiteY3" fmla="*/ 4291 h 344333"/>
                <a:gd name="connsiteX4" fmla="*/ 28804 w 48292"/>
                <a:gd name="connsiteY4" fmla="*/ 9589 h 344333"/>
                <a:gd name="connsiteX5" fmla="*/ 26689 w 48292"/>
                <a:gd name="connsiteY5" fmla="*/ 16235 h 344333"/>
                <a:gd name="connsiteX6" fmla="*/ 0 w 48292"/>
                <a:gd name="connsiteY6" fmla="*/ 344333 h 344333"/>
                <a:gd name="connsiteX7" fmla="*/ 1429 w 48292"/>
                <a:gd name="connsiteY7" fmla="*/ 344333 h 344333"/>
                <a:gd name="connsiteX8" fmla="*/ 27547 w 48292"/>
                <a:gd name="connsiteY8" fmla="*/ 16864 h 344333"/>
                <a:gd name="connsiteX9" fmla="*/ 34347 w 48292"/>
                <a:gd name="connsiteY9" fmla="*/ 4748 h 344333"/>
                <a:gd name="connsiteX10" fmla="*/ 34347 w 48292"/>
                <a:gd name="connsiteY10" fmla="*/ 4748 h 34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92" h="344333">
                  <a:moveTo>
                    <a:pt x="34347" y="4748"/>
                  </a:moveTo>
                  <a:cubicBezTo>
                    <a:pt x="38291" y="1582"/>
                    <a:pt x="43206" y="-98"/>
                    <a:pt x="48292" y="4"/>
                  </a:cubicBezTo>
                  <a:lnTo>
                    <a:pt x="43263" y="4"/>
                  </a:lnTo>
                  <a:cubicBezTo>
                    <a:pt x="39605" y="502"/>
                    <a:pt x="36176" y="1982"/>
                    <a:pt x="33319" y="4291"/>
                  </a:cubicBezTo>
                  <a:cubicBezTo>
                    <a:pt x="31490" y="5731"/>
                    <a:pt x="29947" y="7537"/>
                    <a:pt x="28804" y="9589"/>
                  </a:cubicBezTo>
                  <a:cubicBezTo>
                    <a:pt x="27661" y="11640"/>
                    <a:pt x="26918" y="13898"/>
                    <a:pt x="26689" y="16235"/>
                  </a:cubicBezTo>
                  <a:lnTo>
                    <a:pt x="0" y="344333"/>
                  </a:lnTo>
                  <a:lnTo>
                    <a:pt x="1429" y="344333"/>
                  </a:lnTo>
                  <a:lnTo>
                    <a:pt x="27547" y="16864"/>
                  </a:lnTo>
                  <a:cubicBezTo>
                    <a:pt x="28118" y="12086"/>
                    <a:pt x="30576" y="7737"/>
                    <a:pt x="34347" y="4748"/>
                  </a:cubicBezTo>
                  <a:lnTo>
                    <a:pt x="34347" y="4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1087A81-FC97-2EF2-FF38-66E939C7D7AE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4C3D35-5511-1515-7A3E-05505DC743A5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DBED0A-33E4-3627-D5FB-BB286C966358}"/>
                </a:ext>
              </a:extLst>
            </p:cNvPr>
            <p:cNvSpPr/>
            <p:nvPr/>
          </p:nvSpPr>
          <p:spPr>
            <a:xfrm flipH="1">
              <a:off x="1324279" y="4665174"/>
              <a:ext cx="1379880" cy="1252851"/>
            </a:xfrm>
            <a:custGeom>
              <a:avLst/>
              <a:gdLst>
                <a:gd name="connsiteX0" fmla="*/ 20117 w 659625"/>
                <a:gd name="connsiteY0" fmla="*/ 6115 h 595897"/>
                <a:gd name="connsiteX1" fmla="*/ 400 w 659625"/>
                <a:gd name="connsiteY1" fmla="*/ 0 h 595897"/>
                <a:gd name="connsiteX2" fmla="*/ 0 w 659625"/>
                <a:gd name="connsiteY2" fmla="*/ 595674 h 595897"/>
                <a:gd name="connsiteX3" fmla="*/ 232886 w 659625"/>
                <a:gd name="connsiteY3" fmla="*/ 595674 h 595897"/>
                <a:gd name="connsiteX4" fmla="*/ 250031 w 659625"/>
                <a:gd name="connsiteY4" fmla="*/ 328778 h 595897"/>
                <a:gd name="connsiteX5" fmla="*/ 283864 w 659625"/>
                <a:gd name="connsiteY5" fmla="*/ 272891 h 595897"/>
                <a:gd name="connsiteX6" fmla="*/ 349530 w 659625"/>
                <a:gd name="connsiteY6" fmla="*/ 251346 h 595897"/>
                <a:gd name="connsiteX7" fmla="*/ 358045 w 659625"/>
                <a:gd name="connsiteY7" fmla="*/ 251346 h 595897"/>
                <a:gd name="connsiteX8" fmla="*/ 361874 w 659625"/>
                <a:gd name="connsiteY8" fmla="*/ 251346 h 595897"/>
                <a:gd name="connsiteX9" fmla="*/ 375190 w 659625"/>
                <a:gd name="connsiteY9" fmla="*/ 256089 h 595897"/>
                <a:gd name="connsiteX10" fmla="*/ 381648 w 659625"/>
                <a:gd name="connsiteY10" fmla="*/ 267805 h 595897"/>
                <a:gd name="connsiteX11" fmla="*/ 410566 w 659625"/>
                <a:gd name="connsiteY11" fmla="*/ 595897 h 595897"/>
                <a:gd name="connsiteX12" fmla="*/ 659626 w 659625"/>
                <a:gd name="connsiteY12" fmla="*/ 595897 h 595897"/>
                <a:gd name="connsiteX13" fmla="*/ 635051 w 659625"/>
                <a:gd name="connsiteY13" fmla="*/ 6344 h 595897"/>
                <a:gd name="connsiteX14" fmla="*/ 20117 w 659625"/>
                <a:gd name="connsiteY14" fmla="*/ 6115 h 59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9625" h="595897">
                  <a:moveTo>
                    <a:pt x="20117" y="6115"/>
                  </a:moveTo>
                  <a:cubicBezTo>
                    <a:pt x="13088" y="6098"/>
                    <a:pt x="6230" y="3972"/>
                    <a:pt x="400" y="0"/>
                  </a:cubicBezTo>
                  <a:lnTo>
                    <a:pt x="0" y="595674"/>
                  </a:lnTo>
                  <a:lnTo>
                    <a:pt x="232886" y="595674"/>
                  </a:lnTo>
                  <a:lnTo>
                    <a:pt x="250031" y="328778"/>
                  </a:lnTo>
                  <a:cubicBezTo>
                    <a:pt x="253803" y="306530"/>
                    <a:pt x="265919" y="286550"/>
                    <a:pt x="283864" y="272891"/>
                  </a:cubicBezTo>
                  <a:cubicBezTo>
                    <a:pt x="302667" y="258484"/>
                    <a:pt x="325812" y="250883"/>
                    <a:pt x="349530" y="251346"/>
                  </a:cubicBezTo>
                  <a:lnTo>
                    <a:pt x="358045" y="251346"/>
                  </a:lnTo>
                  <a:cubicBezTo>
                    <a:pt x="359302" y="251197"/>
                    <a:pt x="360617" y="251197"/>
                    <a:pt x="361874" y="251346"/>
                  </a:cubicBezTo>
                  <a:cubicBezTo>
                    <a:pt x="366732" y="251334"/>
                    <a:pt x="371418" y="253014"/>
                    <a:pt x="375190" y="256089"/>
                  </a:cubicBezTo>
                  <a:cubicBezTo>
                    <a:pt x="378790" y="259009"/>
                    <a:pt x="381077" y="263210"/>
                    <a:pt x="381648" y="267805"/>
                  </a:cubicBezTo>
                  <a:lnTo>
                    <a:pt x="410566" y="595897"/>
                  </a:lnTo>
                  <a:lnTo>
                    <a:pt x="659626" y="595897"/>
                  </a:lnTo>
                  <a:lnTo>
                    <a:pt x="635051" y="6344"/>
                  </a:lnTo>
                  <a:lnTo>
                    <a:pt x="20117" y="611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826183E-F133-B7CF-5BB0-43B2ACDE8F0C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D8A2C1C-8985-66F7-B6C8-8C9052A54357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60DEB7F-8C7C-6B65-D8C1-97DF1F48FB1A}"/>
                </a:ext>
              </a:extLst>
            </p:cNvPr>
            <p:cNvSpPr/>
            <p:nvPr/>
          </p:nvSpPr>
          <p:spPr>
            <a:xfrm flipH="1">
              <a:off x="1254817" y="4657376"/>
              <a:ext cx="16737" cy="12016"/>
            </a:xfrm>
            <a:custGeom>
              <a:avLst/>
              <a:gdLst>
                <a:gd name="connsiteX0" fmla="*/ 2686 w 8001"/>
                <a:gd name="connsiteY0" fmla="*/ 4229 h 5715"/>
                <a:gd name="connsiteX1" fmla="*/ 8001 w 8001"/>
                <a:gd name="connsiteY1" fmla="*/ 0 h 5715"/>
                <a:gd name="connsiteX2" fmla="*/ 0 w 8001"/>
                <a:gd name="connsiteY2" fmla="*/ 5715 h 5715"/>
                <a:gd name="connsiteX3" fmla="*/ 0 w 8001"/>
                <a:gd name="connsiteY3" fmla="*/ 5715 h 5715"/>
                <a:gd name="connsiteX4" fmla="*/ 2686 w 8001"/>
                <a:gd name="connsiteY4" fmla="*/ 4229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" h="5715">
                  <a:moveTo>
                    <a:pt x="2686" y="4229"/>
                  </a:moveTo>
                  <a:cubicBezTo>
                    <a:pt x="4572" y="2983"/>
                    <a:pt x="6344" y="1566"/>
                    <a:pt x="8001" y="0"/>
                  </a:cubicBezTo>
                  <a:cubicBezTo>
                    <a:pt x="5601" y="2275"/>
                    <a:pt x="2915" y="4201"/>
                    <a:pt x="0" y="5715"/>
                  </a:cubicBezTo>
                  <a:lnTo>
                    <a:pt x="0" y="5715"/>
                  </a:lnTo>
                  <a:lnTo>
                    <a:pt x="2686" y="4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CC494E7-E89B-FB90-AF54-519C792F2D34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7532960F-6197-6F8B-557C-B916899BF775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757C50B-07CC-F030-354A-B4664653D6E7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AA2F7A1C-6981-CBCC-5CD5-E9F5F4F76308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8827CA47-4C39-2D94-AF3E-48D9DF0D6314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B514D04-DD27-B468-EDC7-CE214BB05C1E}"/>
                </a:ext>
              </a:extLst>
            </p:cNvPr>
            <p:cNvSpPr/>
            <p:nvPr/>
          </p:nvSpPr>
          <p:spPr>
            <a:xfrm flipH="1">
              <a:off x="4196158" y="3205752"/>
              <a:ext cx="270667" cy="362868"/>
            </a:xfrm>
            <a:custGeom>
              <a:avLst/>
              <a:gdLst>
                <a:gd name="connsiteX0" fmla="*/ 129387 w 129387"/>
                <a:gd name="connsiteY0" fmla="*/ 21888 h 172592"/>
                <a:gd name="connsiteX1" fmla="*/ 72066 w 129387"/>
                <a:gd name="connsiteY1" fmla="*/ 0 h 172592"/>
                <a:gd name="connsiteX2" fmla="*/ 64693 w 129387"/>
                <a:gd name="connsiteY2" fmla="*/ 14802 h 172592"/>
                <a:gd name="connsiteX3" fmla="*/ 8058 w 129387"/>
                <a:gd name="connsiteY3" fmla="*/ 128016 h 172592"/>
                <a:gd name="connsiteX4" fmla="*/ 0 w 129387"/>
                <a:gd name="connsiteY4" fmla="*/ 144189 h 172592"/>
                <a:gd name="connsiteX5" fmla="*/ 54006 w 129387"/>
                <a:gd name="connsiteY5" fmla="*/ 172593 h 172592"/>
                <a:gd name="connsiteX6" fmla="*/ 129387 w 129387"/>
                <a:gd name="connsiteY6" fmla="*/ 21888 h 1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7" h="172592">
                  <a:moveTo>
                    <a:pt x="129387" y="21888"/>
                  </a:moveTo>
                  <a:lnTo>
                    <a:pt x="72066" y="0"/>
                  </a:lnTo>
                  <a:lnTo>
                    <a:pt x="64693" y="14802"/>
                  </a:lnTo>
                  <a:lnTo>
                    <a:pt x="8058" y="128016"/>
                  </a:lnTo>
                  <a:lnTo>
                    <a:pt x="0" y="144189"/>
                  </a:lnTo>
                  <a:lnTo>
                    <a:pt x="54006" y="172593"/>
                  </a:lnTo>
                  <a:lnTo>
                    <a:pt x="129387" y="21888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57EC4F13-4DB9-156A-CF45-3ACF8AC82820}"/>
                </a:ext>
              </a:extLst>
            </p:cNvPr>
            <p:cNvSpPr/>
            <p:nvPr/>
          </p:nvSpPr>
          <p:spPr>
            <a:xfrm flipH="1">
              <a:off x="3327389" y="4029419"/>
              <a:ext cx="154570" cy="60198"/>
            </a:xfrm>
            <a:custGeom>
              <a:avLst/>
              <a:gdLst>
                <a:gd name="connsiteX0" fmla="*/ 0 w 73889"/>
                <a:gd name="connsiteY0" fmla="*/ 0 h 28632"/>
                <a:gd name="connsiteX1" fmla="*/ 36805 w 73889"/>
                <a:gd name="connsiteY1" fmla="*/ 19374 h 28632"/>
                <a:gd name="connsiteX2" fmla="*/ 73889 w 73889"/>
                <a:gd name="connsiteY2" fmla="*/ 28632 h 28632"/>
                <a:gd name="connsiteX3" fmla="*/ 36805 w 73889"/>
                <a:gd name="connsiteY3" fmla="*/ 19374 h 28632"/>
                <a:gd name="connsiteX4" fmla="*/ 0 w 73889"/>
                <a:gd name="connsiteY4" fmla="*/ 0 h 2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89" h="28632">
                  <a:moveTo>
                    <a:pt x="0" y="0"/>
                  </a:moveTo>
                  <a:lnTo>
                    <a:pt x="36805" y="19374"/>
                  </a:lnTo>
                  <a:cubicBezTo>
                    <a:pt x="48286" y="25277"/>
                    <a:pt x="60979" y="28449"/>
                    <a:pt x="73889" y="28632"/>
                  </a:cubicBezTo>
                  <a:cubicBezTo>
                    <a:pt x="60979" y="28449"/>
                    <a:pt x="48286" y="25277"/>
                    <a:pt x="36805" y="193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6DEC5B94-46FA-09CB-8A1A-5DA7DB05FFA0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FF175871-94DE-A9A3-69D4-69596A4E7BA9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FD210E-EB8E-6F12-B347-E4B70D4F066B}"/>
                </a:ext>
              </a:extLst>
            </p:cNvPr>
            <p:cNvSpPr/>
            <p:nvPr/>
          </p:nvSpPr>
          <p:spPr>
            <a:xfrm flipH="1">
              <a:off x="1202454" y="5914348"/>
              <a:ext cx="129892" cy="943652"/>
            </a:xfrm>
            <a:custGeom>
              <a:avLst/>
              <a:gdLst>
                <a:gd name="connsiteX0" fmla="*/ 103774 w 129892"/>
                <a:gd name="connsiteY0" fmla="*/ 0 h 943652"/>
                <a:gd name="connsiteX1" fmla="*/ 103173 w 129892"/>
                <a:gd name="connsiteY1" fmla="*/ 240 h 943652"/>
                <a:gd name="connsiteX2" fmla="*/ 90383 w 129892"/>
                <a:gd name="connsiteY2" fmla="*/ 5647 h 943652"/>
                <a:gd name="connsiteX3" fmla="*/ 69102 w 129892"/>
                <a:gd name="connsiteY3" fmla="*/ 8772 h 943652"/>
                <a:gd name="connsiteX4" fmla="*/ 0 w 129892"/>
                <a:gd name="connsiteY4" fmla="*/ 8772 h 943652"/>
                <a:gd name="connsiteX5" fmla="*/ 38774 w 129892"/>
                <a:gd name="connsiteY5" fmla="*/ 943652 h 943652"/>
                <a:gd name="connsiteX6" fmla="*/ 129892 w 129892"/>
                <a:gd name="connsiteY6" fmla="*/ 943652 h 9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92" h="943652">
                  <a:moveTo>
                    <a:pt x="103774" y="0"/>
                  </a:moveTo>
                  <a:lnTo>
                    <a:pt x="103173" y="240"/>
                  </a:lnTo>
                  <a:cubicBezTo>
                    <a:pt x="99111" y="2464"/>
                    <a:pt x="94806" y="4279"/>
                    <a:pt x="90383" y="5647"/>
                  </a:cubicBezTo>
                  <a:cubicBezTo>
                    <a:pt x="83449" y="7737"/>
                    <a:pt x="76276" y="8795"/>
                    <a:pt x="69102" y="8772"/>
                  </a:cubicBezTo>
                  <a:lnTo>
                    <a:pt x="0" y="8772"/>
                  </a:lnTo>
                  <a:lnTo>
                    <a:pt x="38774" y="943652"/>
                  </a:lnTo>
                  <a:lnTo>
                    <a:pt x="129892" y="9436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354524C-291B-4F2D-AC88-41B4FF63BCCC}"/>
                </a:ext>
              </a:extLst>
            </p:cNvPr>
            <p:cNvSpPr/>
            <p:nvPr/>
          </p:nvSpPr>
          <p:spPr>
            <a:xfrm flipH="1">
              <a:off x="2041597" y="5908301"/>
              <a:ext cx="662173" cy="960433"/>
            </a:xfrm>
            <a:custGeom>
              <a:avLst/>
              <a:gdLst>
                <a:gd name="connsiteX0" fmla="*/ 528366 w 528366"/>
                <a:gd name="connsiteY0" fmla="*/ 0 h 939690"/>
                <a:gd name="connsiteX1" fmla="*/ 384 w 528366"/>
                <a:gd name="connsiteY1" fmla="*/ 0 h 939690"/>
                <a:gd name="connsiteX2" fmla="*/ 0 w 528366"/>
                <a:gd name="connsiteY2" fmla="*/ 939690 h 939690"/>
                <a:gd name="connsiteX3" fmla="*/ 487178 w 528366"/>
                <a:gd name="connsiteY3" fmla="*/ 939690 h 939690"/>
                <a:gd name="connsiteX4" fmla="*/ 523044 w 528366"/>
                <a:gd name="connsiteY4" fmla="*/ 23460 h 93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366" h="939690">
                  <a:moveTo>
                    <a:pt x="528366" y="0"/>
                  </a:moveTo>
                  <a:lnTo>
                    <a:pt x="384" y="0"/>
                  </a:lnTo>
                  <a:lnTo>
                    <a:pt x="0" y="939690"/>
                  </a:lnTo>
                  <a:lnTo>
                    <a:pt x="487178" y="939690"/>
                  </a:lnTo>
                  <a:lnTo>
                    <a:pt x="523044" y="234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F5156D9-288D-77DA-73AD-7DA3483E4463}"/>
                </a:ext>
              </a:extLst>
            </p:cNvPr>
            <p:cNvSpPr/>
            <p:nvPr/>
          </p:nvSpPr>
          <p:spPr>
            <a:xfrm flipH="1">
              <a:off x="2035347" y="5908301"/>
              <a:ext cx="219980" cy="949699"/>
            </a:xfrm>
            <a:custGeom>
              <a:avLst/>
              <a:gdLst>
                <a:gd name="connsiteX0" fmla="*/ 219980 w 219980"/>
                <a:gd name="connsiteY0" fmla="*/ 0 h 884617"/>
                <a:gd name="connsiteX1" fmla="*/ 48496 w 219980"/>
                <a:gd name="connsiteY1" fmla="*/ 0 h 884617"/>
                <a:gd name="connsiteX2" fmla="*/ 35866 w 219980"/>
                <a:gd name="connsiteY2" fmla="*/ 50764 h 884617"/>
                <a:gd name="connsiteX3" fmla="*/ 0 w 219980"/>
                <a:gd name="connsiteY3" fmla="*/ 884617 h 884617"/>
                <a:gd name="connsiteX4" fmla="*/ 171798 w 219980"/>
                <a:gd name="connsiteY4" fmla="*/ 884617 h 8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80" h="884617">
                  <a:moveTo>
                    <a:pt x="219980" y="0"/>
                  </a:moveTo>
                  <a:lnTo>
                    <a:pt x="48496" y="0"/>
                  </a:lnTo>
                  <a:lnTo>
                    <a:pt x="35866" y="50764"/>
                  </a:lnTo>
                  <a:lnTo>
                    <a:pt x="0" y="884617"/>
                  </a:lnTo>
                  <a:lnTo>
                    <a:pt x="171798" y="88461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3" name="任意多边形: 形状 332">
            <a:extLst>
              <a:ext uri="{FF2B5EF4-FFF2-40B4-BE49-F238E27FC236}">
                <a16:creationId xmlns:a16="http://schemas.microsoft.com/office/drawing/2014/main" id="{C02AAA6B-B95E-3A05-73AA-E4C511787BDC}"/>
              </a:ext>
            </a:extLst>
          </p:cNvPr>
          <p:cNvSpPr/>
          <p:nvPr/>
        </p:nvSpPr>
        <p:spPr>
          <a:xfrm>
            <a:off x="-1250093" y="4691243"/>
            <a:ext cx="3423894" cy="3423894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3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" name="Freeform 49">
            <a:extLst>
              <a:ext uri="{FF2B5EF4-FFF2-40B4-BE49-F238E27FC236}">
                <a16:creationId xmlns:a16="http://schemas.microsoft.com/office/drawing/2014/main" id="{2BDAF5A9-A565-9198-5BB8-7F233DD13B75}"/>
              </a:ext>
            </a:extLst>
          </p:cNvPr>
          <p:cNvSpPr/>
          <p:nvPr/>
        </p:nvSpPr>
        <p:spPr bwMode="auto">
          <a:xfrm>
            <a:off x="4578064" y="4093129"/>
            <a:ext cx="502006" cy="487021"/>
          </a:xfrm>
          <a:custGeom>
            <a:avLst/>
            <a:gdLst>
              <a:gd name="T0" fmla="*/ 7 w 76"/>
              <a:gd name="T1" fmla="*/ 27 h 74"/>
              <a:gd name="T2" fmla="*/ 11 w 76"/>
              <a:gd name="T3" fmla="*/ 35 h 74"/>
              <a:gd name="T4" fmla="*/ 27 w 76"/>
              <a:gd name="T5" fmla="*/ 65 h 74"/>
              <a:gd name="T6" fmla="*/ 33 w 76"/>
              <a:gd name="T7" fmla="*/ 74 h 74"/>
              <a:gd name="T8" fmla="*/ 67 w 76"/>
              <a:gd name="T9" fmla="*/ 15 h 74"/>
              <a:gd name="T10" fmla="*/ 0 w 76"/>
              <a:gd name="T11" fmla="*/ 15 h 74"/>
              <a:gd name="T12" fmla="*/ 7 w 76"/>
              <a:gd name="T13" fmla="*/ 2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74">
                <a:moveTo>
                  <a:pt x="7" y="27"/>
                </a:moveTo>
                <a:cubicBezTo>
                  <a:pt x="8" y="30"/>
                  <a:pt x="10" y="33"/>
                  <a:pt x="11" y="35"/>
                </a:cubicBezTo>
                <a:cubicBezTo>
                  <a:pt x="16" y="46"/>
                  <a:pt x="22" y="55"/>
                  <a:pt x="27" y="65"/>
                </a:cubicBezTo>
                <a:cubicBezTo>
                  <a:pt x="29" y="68"/>
                  <a:pt x="31" y="71"/>
                  <a:pt x="33" y="74"/>
                </a:cubicBezTo>
                <a:cubicBezTo>
                  <a:pt x="61" y="57"/>
                  <a:pt x="76" y="31"/>
                  <a:pt x="67" y="15"/>
                </a:cubicBezTo>
                <a:cubicBezTo>
                  <a:pt x="58" y="0"/>
                  <a:pt x="29" y="0"/>
                  <a:pt x="0" y="15"/>
                </a:cubicBezTo>
                <a:cubicBezTo>
                  <a:pt x="2" y="19"/>
                  <a:pt x="5" y="23"/>
                  <a:pt x="7" y="27"/>
                </a:cubicBezTo>
                <a:close/>
              </a:path>
            </a:pathLst>
          </a:cu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50">
            <a:extLst>
              <a:ext uri="{FF2B5EF4-FFF2-40B4-BE49-F238E27FC236}">
                <a16:creationId xmlns:a16="http://schemas.microsoft.com/office/drawing/2014/main" id="{67CFB21B-E5E9-F032-4345-4849AEEFFC0F}"/>
              </a:ext>
            </a:extLst>
          </p:cNvPr>
          <p:cNvSpPr/>
          <p:nvPr/>
        </p:nvSpPr>
        <p:spPr bwMode="auto">
          <a:xfrm>
            <a:off x="4578064" y="4732999"/>
            <a:ext cx="436071" cy="467540"/>
          </a:xfrm>
          <a:custGeom>
            <a:avLst/>
            <a:gdLst>
              <a:gd name="T0" fmla="*/ 56 w 66"/>
              <a:gd name="T1" fmla="*/ 35 h 71"/>
              <a:gd name="T2" fmla="*/ 13 w 66"/>
              <a:gd name="T3" fmla="*/ 0 h 71"/>
              <a:gd name="T4" fmla="*/ 16 w 66"/>
              <a:gd name="T5" fmla="*/ 63 h 71"/>
              <a:gd name="T6" fmla="*/ 66 w 66"/>
              <a:gd name="T7" fmla="*/ 41 h 71"/>
              <a:gd name="T8" fmla="*/ 56 w 66"/>
              <a:gd name="T9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1">
                <a:moveTo>
                  <a:pt x="56" y="35"/>
                </a:moveTo>
                <a:cubicBezTo>
                  <a:pt x="42" y="26"/>
                  <a:pt x="25" y="14"/>
                  <a:pt x="13" y="0"/>
                </a:cubicBezTo>
                <a:cubicBezTo>
                  <a:pt x="0" y="28"/>
                  <a:pt x="1" y="55"/>
                  <a:pt x="16" y="63"/>
                </a:cubicBezTo>
                <a:cubicBezTo>
                  <a:pt x="29" y="71"/>
                  <a:pt x="49" y="61"/>
                  <a:pt x="66" y="41"/>
                </a:cubicBezTo>
                <a:cubicBezTo>
                  <a:pt x="62" y="39"/>
                  <a:pt x="59" y="37"/>
                  <a:pt x="56" y="35"/>
                </a:cubicBezTo>
                <a:close/>
              </a:path>
            </a:pathLst>
          </a:custGeom>
          <a:solidFill>
            <a:srgbClr val="122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51">
            <a:extLst>
              <a:ext uri="{FF2B5EF4-FFF2-40B4-BE49-F238E27FC236}">
                <a16:creationId xmlns:a16="http://schemas.microsoft.com/office/drawing/2014/main" id="{F5FBEBC9-DA9C-C7E3-DEBA-1E1AC7622FA5}"/>
              </a:ext>
            </a:extLst>
          </p:cNvPr>
          <p:cNvSpPr/>
          <p:nvPr/>
        </p:nvSpPr>
        <p:spPr bwMode="auto">
          <a:xfrm>
            <a:off x="4479161" y="2043147"/>
            <a:ext cx="461546" cy="428578"/>
          </a:xfrm>
          <a:custGeom>
            <a:avLst/>
            <a:gdLst>
              <a:gd name="T0" fmla="*/ 36 w 70"/>
              <a:gd name="T1" fmla="*/ 55 h 65"/>
              <a:gd name="T2" fmla="*/ 70 w 70"/>
              <a:gd name="T3" fmla="*/ 12 h 65"/>
              <a:gd name="T4" fmla="*/ 7 w 70"/>
              <a:gd name="T5" fmla="*/ 15 h 65"/>
              <a:gd name="T6" fmla="*/ 30 w 70"/>
              <a:gd name="T7" fmla="*/ 65 h 65"/>
              <a:gd name="T8" fmla="*/ 36 w 70"/>
              <a:gd name="T9" fmla="*/ 5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5">
                <a:moveTo>
                  <a:pt x="36" y="55"/>
                </a:moveTo>
                <a:cubicBezTo>
                  <a:pt x="45" y="41"/>
                  <a:pt x="56" y="24"/>
                  <a:pt x="70" y="12"/>
                </a:cubicBezTo>
                <a:cubicBezTo>
                  <a:pt x="43" y="0"/>
                  <a:pt x="16" y="0"/>
                  <a:pt x="7" y="15"/>
                </a:cubicBezTo>
                <a:cubicBezTo>
                  <a:pt x="0" y="28"/>
                  <a:pt x="10" y="49"/>
                  <a:pt x="30" y="65"/>
                </a:cubicBezTo>
                <a:cubicBezTo>
                  <a:pt x="32" y="62"/>
                  <a:pt x="34" y="58"/>
                  <a:pt x="36" y="55"/>
                </a:cubicBezTo>
                <a:close/>
              </a:path>
            </a:pathLst>
          </a:cu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52">
            <a:extLst>
              <a:ext uri="{FF2B5EF4-FFF2-40B4-BE49-F238E27FC236}">
                <a16:creationId xmlns:a16="http://schemas.microsoft.com/office/drawing/2014/main" id="{EB01F9F4-A2E8-62B5-2FB1-0B0BF3B0ED10}"/>
              </a:ext>
            </a:extLst>
          </p:cNvPr>
          <p:cNvSpPr/>
          <p:nvPr/>
        </p:nvSpPr>
        <p:spPr bwMode="auto">
          <a:xfrm>
            <a:off x="6635539" y="4593636"/>
            <a:ext cx="487021" cy="502006"/>
          </a:xfrm>
          <a:custGeom>
            <a:avLst/>
            <a:gdLst>
              <a:gd name="T0" fmla="*/ 27 w 74"/>
              <a:gd name="T1" fmla="*/ 70 h 76"/>
              <a:gd name="T2" fmla="*/ 35 w 74"/>
              <a:gd name="T3" fmla="*/ 65 h 76"/>
              <a:gd name="T4" fmla="*/ 65 w 74"/>
              <a:gd name="T5" fmla="*/ 50 h 76"/>
              <a:gd name="T6" fmla="*/ 74 w 74"/>
              <a:gd name="T7" fmla="*/ 43 h 76"/>
              <a:gd name="T8" fmla="*/ 15 w 74"/>
              <a:gd name="T9" fmla="*/ 9 h 76"/>
              <a:gd name="T10" fmla="*/ 15 w 74"/>
              <a:gd name="T11" fmla="*/ 76 h 76"/>
              <a:gd name="T12" fmla="*/ 27 w 74"/>
              <a:gd name="T13" fmla="*/ 7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76">
                <a:moveTo>
                  <a:pt x="27" y="70"/>
                </a:moveTo>
                <a:cubicBezTo>
                  <a:pt x="30" y="68"/>
                  <a:pt x="32" y="67"/>
                  <a:pt x="35" y="65"/>
                </a:cubicBezTo>
                <a:cubicBezTo>
                  <a:pt x="45" y="60"/>
                  <a:pt x="55" y="55"/>
                  <a:pt x="65" y="50"/>
                </a:cubicBezTo>
                <a:cubicBezTo>
                  <a:pt x="68" y="48"/>
                  <a:pt x="71" y="45"/>
                  <a:pt x="74" y="43"/>
                </a:cubicBezTo>
                <a:cubicBezTo>
                  <a:pt x="56" y="15"/>
                  <a:pt x="31" y="0"/>
                  <a:pt x="15" y="9"/>
                </a:cubicBezTo>
                <a:cubicBezTo>
                  <a:pt x="0" y="18"/>
                  <a:pt x="0" y="48"/>
                  <a:pt x="15" y="76"/>
                </a:cubicBezTo>
                <a:cubicBezTo>
                  <a:pt x="19" y="74"/>
                  <a:pt x="23" y="72"/>
                  <a:pt x="27" y="70"/>
                </a:cubicBezTo>
                <a:close/>
              </a:path>
            </a:pathLst>
          </a:custGeom>
          <a:solidFill>
            <a:srgbClr val="122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53">
            <a:extLst>
              <a:ext uri="{FF2B5EF4-FFF2-40B4-BE49-F238E27FC236}">
                <a16:creationId xmlns:a16="http://schemas.microsoft.com/office/drawing/2014/main" id="{B7BB947D-F5C7-2095-934E-9808E7C9358E}"/>
              </a:ext>
            </a:extLst>
          </p:cNvPr>
          <p:cNvSpPr/>
          <p:nvPr/>
        </p:nvSpPr>
        <p:spPr bwMode="auto">
          <a:xfrm>
            <a:off x="7136046" y="2557141"/>
            <a:ext cx="500507" cy="488519"/>
          </a:xfrm>
          <a:custGeom>
            <a:avLst/>
            <a:gdLst>
              <a:gd name="T0" fmla="*/ 69 w 76"/>
              <a:gd name="T1" fmla="*/ 46 h 74"/>
              <a:gd name="T2" fmla="*/ 65 w 76"/>
              <a:gd name="T3" fmla="*/ 38 h 74"/>
              <a:gd name="T4" fmla="*/ 49 w 76"/>
              <a:gd name="T5" fmla="*/ 9 h 74"/>
              <a:gd name="T6" fmla="*/ 43 w 76"/>
              <a:gd name="T7" fmla="*/ 0 h 74"/>
              <a:gd name="T8" fmla="*/ 9 w 76"/>
              <a:gd name="T9" fmla="*/ 58 h 74"/>
              <a:gd name="T10" fmla="*/ 76 w 76"/>
              <a:gd name="T11" fmla="*/ 59 h 74"/>
              <a:gd name="T12" fmla="*/ 69 w 76"/>
              <a:gd name="T13" fmla="*/ 4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74">
                <a:moveTo>
                  <a:pt x="69" y="46"/>
                </a:moveTo>
                <a:cubicBezTo>
                  <a:pt x="68" y="44"/>
                  <a:pt x="66" y="41"/>
                  <a:pt x="65" y="38"/>
                </a:cubicBezTo>
                <a:cubicBezTo>
                  <a:pt x="60" y="28"/>
                  <a:pt x="54" y="19"/>
                  <a:pt x="49" y="9"/>
                </a:cubicBezTo>
                <a:cubicBezTo>
                  <a:pt x="47" y="6"/>
                  <a:pt x="45" y="3"/>
                  <a:pt x="43" y="0"/>
                </a:cubicBezTo>
                <a:cubicBezTo>
                  <a:pt x="15" y="17"/>
                  <a:pt x="0" y="43"/>
                  <a:pt x="9" y="58"/>
                </a:cubicBezTo>
                <a:cubicBezTo>
                  <a:pt x="18" y="74"/>
                  <a:pt x="47" y="74"/>
                  <a:pt x="76" y="59"/>
                </a:cubicBezTo>
                <a:cubicBezTo>
                  <a:pt x="74" y="55"/>
                  <a:pt x="71" y="51"/>
                  <a:pt x="69" y="46"/>
                </a:cubicBezTo>
                <a:close/>
              </a:path>
            </a:pathLst>
          </a:cu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54">
            <a:extLst>
              <a:ext uri="{FF2B5EF4-FFF2-40B4-BE49-F238E27FC236}">
                <a16:creationId xmlns:a16="http://schemas.microsoft.com/office/drawing/2014/main" id="{9D300B76-6D8D-B0AA-94C9-794EF94C737F}"/>
              </a:ext>
            </a:extLst>
          </p:cNvPr>
          <p:cNvSpPr/>
          <p:nvPr/>
        </p:nvSpPr>
        <p:spPr bwMode="auto">
          <a:xfrm>
            <a:off x="7273910" y="4659571"/>
            <a:ext cx="467540" cy="436071"/>
          </a:xfrm>
          <a:custGeom>
            <a:avLst/>
            <a:gdLst>
              <a:gd name="T0" fmla="*/ 34 w 71"/>
              <a:gd name="T1" fmla="*/ 11 h 66"/>
              <a:gd name="T2" fmla="*/ 0 w 71"/>
              <a:gd name="T3" fmla="*/ 53 h 66"/>
              <a:gd name="T4" fmla="*/ 63 w 71"/>
              <a:gd name="T5" fmla="*/ 51 h 66"/>
              <a:gd name="T6" fmla="*/ 40 w 71"/>
              <a:gd name="T7" fmla="*/ 0 h 66"/>
              <a:gd name="T8" fmla="*/ 34 w 71"/>
              <a:gd name="T9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66">
                <a:moveTo>
                  <a:pt x="34" y="11"/>
                </a:moveTo>
                <a:cubicBezTo>
                  <a:pt x="25" y="25"/>
                  <a:pt x="14" y="42"/>
                  <a:pt x="0" y="53"/>
                </a:cubicBezTo>
                <a:cubicBezTo>
                  <a:pt x="27" y="66"/>
                  <a:pt x="54" y="66"/>
                  <a:pt x="63" y="51"/>
                </a:cubicBezTo>
                <a:cubicBezTo>
                  <a:pt x="71" y="38"/>
                  <a:pt x="61" y="17"/>
                  <a:pt x="40" y="0"/>
                </a:cubicBezTo>
                <a:cubicBezTo>
                  <a:pt x="38" y="4"/>
                  <a:pt x="36" y="8"/>
                  <a:pt x="34" y="11"/>
                </a:cubicBezTo>
                <a:close/>
              </a:path>
            </a:pathLst>
          </a:cu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55">
            <a:extLst>
              <a:ext uri="{FF2B5EF4-FFF2-40B4-BE49-F238E27FC236}">
                <a16:creationId xmlns:a16="http://schemas.microsoft.com/office/drawing/2014/main" id="{05CB1787-7BDE-FB62-283D-A415650E1CBB}"/>
              </a:ext>
            </a:extLst>
          </p:cNvPr>
          <p:cNvSpPr/>
          <p:nvPr/>
        </p:nvSpPr>
        <p:spPr bwMode="auto">
          <a:xfrm>
            <a:off x="5128023" y="2061129"/>
            <a:ext cx="494513" cy="506501"/>
          </a:xfrm>
          <a:custGeom>
            <a:avLst/>
            <a:gdLst>
              <a:gd name="T0" fmla="*/ 47 w 75"/>
              <a:gd name="T1" fmla="*/ 7 h 77"/>
              <a:gd name="T2" fmla="*/ 39 w 75"/>
              <a:gd name="T3" fmla="*/ 12 h 77"/>
              <a:gd name="T4" fmla="*/ 9 w 75"/>
              <a:gd name="T5" fmla="*/ 27 h 77"/>
              <a:gd name="T6" fmla="*/ 0 w 75"/>
              <a:gd name="T7" fmla="*/ 34 h 77"/>
              <a:gd name="T8" fmla="*/ 59 w 75"/>
              <a:gd name="T9" fmla="*/ 68 h 77"/>
              <a:gd name="T10" fmla="*/ 59 w 75"/>
              <a:gd name="T11" fmla="*/ 0 h 77"/>
              <a:gd name="T12" fmla="*/ 47 w 75"/>
              <a:gd name="T13" fmla="*/ 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77">
                <a:moveTo>
                  <a:pt x="47" y="7"/>
                </a:moveTo>
                <a:cubicBezTo>
                  <a:pt x="45" y="9"/>
                  <a:pt x="42" y="10"/>
                  <a:pt x="39" y="12"/>
                </a:cubicBezTo>
                <a:cubicBezTo>
                  <a:pt x="29" y="16"/>
                  <a:pt x="19" y="22"/>
                  <a:pt x="9" y="27"/>
                </a:cubicBezTo>
                <a:cubicBezTo>
                  <a:pt x="6" y="29"/>
                  <a:pt x="3" y="31"/>
                  <a:pt x="0" y="34"/>
                </a:cubicBezTo>
                <a:cubicBezTo>
                  <a:pt x="18" y="62"/>
                  <a:pt x="44" y="77"/>
                  <a:pt x="59" y="68"/>
                </a:cubicBezTo>
                <a:cubicBezTo>
                  <a:pt x="75" y="59"/>
                  <a:pt x="74" y="29"/>
                  <a:pt x="59" y="0"/>
                </a:cubicBezTo>
                <a:cubicBezTo>
                  <a:pt x="55" y="3"/>
                  <a:pt x="51" y="5"/>
                  <a:pt x="47" y="7"/>
                </a:cubicBezTo>
                <a:close/>
              </a:path>
            </a:pathLst>
          </a:custGeom>
          <a:solidFill>
            <a:srgbClr val="122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56">
            <a:extLst>
              <a:ext uri="{FF2B5EF4-FFF2-40B4-BE49-F238E27FC236}">
                <a16:creationId xmlns:a16="http://schemas.microsoft.com/office/drawing/2014/main" id="{71DCDF56-BAD7-00D8-B14A-7A7FEE3B4D21}"/>
              </a:ext>
            </a:extLst>
          </p:cNvPr>
          <p:cNvSpPr/>
          <p:nvPr/>
        </p:nvSpPr>
        <p:spPr bwMode="auto">
          <a:xfrm>
            <a:off x="7201981" y="1963725"/>
            <a:ext cx="434572" cy="461546"/>
          </a:xfrm>
          <a:custGeom>
            <a:avLst/>
            <a:gdLst>
              <a:gd name="T0" fmla="*/ 10 w 66"/>
              <a:gd name="T1" fmla="*/ 36 h 70"/>
              <a:gd name="T2" fmla="*/ 53 w 66"/>
              <a:gd name="T3" fmla="*/ 70 h 70"/>
              <a:gd name="T4" fmla="*/ 51 w 66"/>
              <a:gd name="T5" fmla="*/ 8 h 70"/>
              <a:gd name="T6" fmla="*/ 0 w 66"/>
              <a:gd name="T7" fmla="*/ 30 h 70"/>
              <a:gd name="T8" fmla="*/ 10 w 66"/>
              <a:gd name="T9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0">
                <a:moveTo>
                  <a:pt x="10" y="36"/>
                </a:moveTo>
                <a:cubicBezTo>
                  <a:pt x="24" y="45"/>
                  <a:pt x="41" y="56"/>
                  <a:pt x="53" y="70"/>
                </a:cubicBezTo>
                <a:cubicBezTo>
                  <a:pt x="66" y="43"/>
                  <a:pt x="65" y="16"/>
                  <a:pt x="51" y="8"/>
                </a:cubicBezTo>
                <a:cubicBezTo>
                  <a:pt x="37" y="0"/>
                  <a:pt x="17" y="10"/>
                  <a:pt x="0" y="30"/>
                </a:cubicBezTo>
                <a:cubicBezTo>
                  <a:pt x="4" y="32"/>
                  <a:pt x="7" y="34"/>
                  <a:pt x="10" y="36"/>
                </a:cubicBezTo>
                <a:close/>
              </a:path>
            </a:pathLst>
          </a:custGeom>
          <a:solidFill>
            <a:srgbClr val="122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57">
            <a:extLst>
              <a:ext uri="{FF2B5EF4-FFF2-40B4-BE49-F238E27FC236}">
                <a16:creationId xmlns:a16="http://schemas.microsoft.com/office/drawing/2014/main" id="{964A2E29-32E7-81AC-58B6-F359DD6D64FD}"/>
              </a:ext>
            </a:extLst>
          </p:cNvPr>
          <p:cNvSpPr>
            <a:spLocks noEditPoints="1"/>
          </p:cNvSpPr>
          <p:nvPr/>
        </p:nvSpPr>
        <p:spPr bwMode="auto">
          <a:xfrm>
            <a:off x="4182453" y="1641542"/>
            <a:ext cx="3855705" cy="3855705"/>
          </a:xfrm>
          <a:custGeom>
            <a:avLst/>
            <a:gdLst>
              <a:gd name="T0" fmla="*/ 292 w 585"/>
              <a:gd name="T1" fmla="*/ 585 h 585"/>
              <a:gd name="T2" fmla="*/ 0 w 585"/>
              <a:gd name="T3" fmla="*/ 292 h 585"/>
              <a:gd name="T4" fmla="*/ 292 w 585"/>
              <a:gd name="T5" fmla="*/ 0 h 585"/>
              <a:gd name="T6" fmla="*/ 585 w 585"/>
              <a:gd name="T7" fmla="*/ 292 h 585"/>
              <a:gd name="T8" fmla="*/ 292 w 585"/>
              <a:gd name="T9" fmla="*/ 585 h 585"/>
              <a:gd name="T10" fmla="*/ 292 w 585"/>
              <a:gd name="T11" fmla="*/ 78 h 585"/>
              <a:gd name="T12" fmla="*/ 78 w 585"/>
              <a:gd name="T13" fmla="*/ 292 h 585"/>
              <a:gd name="T14" fmla="*/ 292 w 585"/>
              <a:gd name="T15" fmla="*/ 507 h 585"/>
              <a:gd name="T16" fmla="*/ 506 w 585"/>
              <a:gd name="T17" fmla="*/ 292 h 585"/>
              <a:gd name="T18" fmla="*/ 292 w 585"/>
              <a:gd name="T19" fmla="*/ 78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5" h="585">
                <a:moveTo>
                  <a:pt x="292" y="585"/>
                </a:moveTo>
                <a:cubicBezTo>
                  <a:pt x="131" y="585"/>
                  <a:pt x="0" y="454"/>
                  <a:pt x="0" y="292"/>
                </a:cubicBezTo>
                <a:cubicBezTo>
                  <a:pt x="0" y="131"/>
                  <a:pt x="131" y="0"/>
                  <a:pt x="292" y="0"/>
                </a:cubicBezTo>
                <a:cubicBezTo>
                  <a:pt x="453" y="0"/>
                  <a:pt x="585" y="131"/>
                  <a:pt x="585" y="292"/>
                </a:cubicBezTo>
                <a:cubicBezTo>
                  <a:pt x="585" y="454"/>
                  <a:pt x="453" y="585"/>
                  <a:pt x="292" y="585"/>
                </a:cubicBezTo>
                <a:close/>
                <a:moveTo>
                  <a:pt x="292" y="78"/>
                </a:moveTo>
                <a:cubicBezTo>
                  <a:pt x="174" y="78"/>
                  <a:pt x="78" y="174"/>
                  <a:pt x="78" y="292"/>
                </a:cubicBezTo>
                <a:cubicBezTo>
                  <a:pt x="78" y="410"/>
                  <a:pt x="174" y="507"/>
                  <a:pt x="292" y="507"/>
                </a:cubicBezTo>
                <a:cubicBezTo>
                  <a:pt x="410" y="507"/>
                  <a:pt x="506" y="410"/>
                  <a:pt x="506" y="292"/>
                </a:cubicBezTo>
                <a:cubicBezTo>
                  <a:pt x="506" y="174"/>
                  <a:pt x="410" y="78"/>
                  <a:pt x="292" y="7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58">
            <a:extLst>
              <a:ext uri="{FF2B5EF4-FFF2-40B4-BE49-F238E27FC236}">
                <a16:creationId xmlns:a16="http://schemas.microsoft.com/office/drawing/2014/main" id="{003E7CE2-ECE7-DEA7-919E-0A80EDC483F7}"/>
              </a:ext>
            </a:extLst>
          </p:cNvPr>
          <p:cNvSpPr/>
          <p:nvPr/>
        </p:nvSpPr>
        <p:spPr bwMode="auto">
          <a:xfrm>
            <a:off x="5369285" y="1430250"/>
            <a:ext cx="2168366" cy="1134383"/>
          </a:xfrm>
          <a:custGeom>
            <a:avLst/>
            <a:gdLst>
              <a:gd name="T0" fmla="*/ 17 w 329"/>
              <a:gd name="T1" fmla="*/ 169 h 172"/>
              <a:gd name="T2" fmla="*/ 15 w 329"/>
              <a:gd name="T3" fmla="*/ 93 h 172"/>
              <a:gd name="T4" fmla="*/ 2 w 329"/>
              <a:gd name="T5" fmla="*/ 36 h 172"/>
              <a:gd name="T6" fmla="*/ 21 w 329"/>
              <a:gd name="T7" fmla="*/ 14 h 172"/>
              <a:gd name="T8" fmla="*/ 112 w 329"/>
              <a:gd name="T9" fmla="*/ 0 h 172"/>
              <a:gd name="T10" fmla="*/ 329 w 329"/>
              <a:gd name="T11" fmla="*/ 90 h 172"/>
              <a:gd name="T12" fmla="*/ 268 w 329"/>
              <a:gd name="T13" fmla="*/ 129 h 172"/>
              <a:gd name="T14" fmla="*/ 223 w 329"/>
              <a:gd name="T15" fmla="*/ 171 h 172"/>
              <a:gd name="T16" fmla="*/ 206 w 329"/>
              <a:gd name="T17" fmla="*/ 168 h 172"/>
              <a:gd name="T18" fmla="*/ 112 w 329"/>
              <a:gd name="T19" fmla="*/ 142 h 172"/>
              <a:gd name="T20" fmla="*/ 17 w 329"/>
              <a:gd name="T21" fmla="*/ 16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9" h="172">
                <a:moveTo>
                  <a:pt x="17" y="169"/>
                </a:moveTo>
                <a:cubicBezTo>
                  <a:pt x="34" y="159"/>
                  <a:pt x="33" y="125"/>
                  <a:pt x="15" y="93"/>
                </a:cubicBezTo>
                <a:cubicBezTo>
                  <a:pt x="4" y="73"/>
                  <a:pt x="0" y="51"/>
                  <a:pt x="2" y="36"/>
                </a:cubicBezTo>
                <a:cubicBezTo>
                  <a:pt x="4" y="25"/>
                  <a:pt x="11" y="17"/>
                  <a:pt x="21" y="14"/>
                </a:cubicBezTo>
                <a:cubicBezTo>
                  <a:pt x="50" y="5"/>
                  <a:pt x="80" y="0"/>
                  <a:pt x="112" y="0"/>
                </a:cubicBezTo>
                <a:cubicBezTo>
                  <a:pt x="198" y="0"/>
                  <a:pt x="271" y="32"/>
                  <a:pt x="329" y="90"/>
                </a:cubicBezTo>
                <a:cubicBezTo>
                  <a:pt x="313" y="80"/>
                  <a:pt x="285" y="97"/>
                  <a:pt x="268" y="129"/>
                </a:cubicBezTo>
                <a:cubicBezTo>
                  <a:pt x="256" y="152"/>
                  <a:pt x="238" y="168"/>
                  <a:pt x="223" y="171"/>
                </a:cubicBezTo>
                <a:cubicBezTo>
                  <a:pt x="217" y="172"/>
                  <a:pt x="211" y="171"/>
                  <a:pt x="206" y="168"/>
                </a:cubicBezTo>
                <a:cubicBezTo>
                  <a:pt x="178" y="151"/>
                  <a:pt x="146" y="142"/>
                  <a:pt x="112" y="142"/>
                </a:cubicBezTo>
                <a:cubicBezTo>
                  <a:pt x="78" y="142"/>
                  <a:pt x="45" y="152"/>
                  <a:pt x="17" y="169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Freeform 59">
            <a:extLst>
              <a:ext uri="{FF2B5EF4-FFF2-40B4-BE49-F238E27FC236}">
                <a16:creationId xmlns:a16="http://schemas.microsoft.com/office/drawing/2014/main" id="{1E2DACD8-5445-F65C-0B76-7D7697961A72}"/>
              </a:ext>
            </a:extLst>
          </p:cNvPr>
          <p:cNvSpPr/>
          <p:nvPr/>
        </p:nvSpPr>
        <p:spPr bwMode="auto">
          <a:xfrm>
            <a:off x="3972660" y="2142049"/>
            <a:ext cx="1074442" cy="2168366"/>
          </a:xfrm>
          <a:custGeom>
            <a:avLst/>
            <a:gdLst>
              <a:gd name="T0" fmla="*/ 159 w 163"/>
              <a:gd name="T1" fmla="*/ 311 h 329"/>
              <a:gd name="T2" fmla="*/ 88 w 163"/>
              <a:gd name="T3" fmla="*/ 314 h 329"/>
              <a:gd name="T4" fmla="*/ 33 w 163"/>
              <a:gd name="T5" fmla="*/ 327 h 329"/>
              <a:gd name="T6" fmla="*/ 13 w 163"/>
              <a:gd name="T7" fmla="*/ 308 h 329"/>
              <a:gd name="T8" fmla="*/ 0 w 163"/>
              <a:gd name="T9" fmla="*/ 216 h 329"/>
              <a:gd name="T10" fmla="*/ 84 w 163"/>
              <a:gd name="T11" fmla="*/ 0 h 329"/>
              <a:gd name="T12" fmla="*/ 122 w 163"/>
              <a:gd name="T13" fmla="*/ 60 h 329"/>
              <a:gd name="T14" fmla="*/ 161 w 163"/>
              <a:gd name="T15" fmla="*/ 106 h 329"/>
              <a:gd name="T16" fmla="*/ 158 w 163"/>
              <a:gd name="T17" fmla="*/ 123 h 329"/>
              <a:gd name="T18" fmla="*/ 134 w 163"/>
              <a:gd name="T19" fmla="*/ 216 h 329"/>
              <a:gd name="T20" fmla="*/ 159 w 163"/>
              <a:gd name="T21" fmla="*/ 31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3" h="329">
                <a:moveTo>
                  <a:pt x="159" y="311"/>
                </a:moveTo>
                <a:cubicBezTo>
                  <a:pt x="150" y="295"/>
                  <a:pt x="118" y="296"/>
                  <a:pt x="88" y="314"/>
                </a:cubicBezTo>
                <a:cubicBezTo>
                  <a:pt x="69" y="325"/>
                  <a:pt x="48" y="329"/>
                  <a:pt x="33" y="327"/>
                </a:cubicBezTo>
                <a:cubicBezTo>
                  <a:pt x="24" y="325"/>
                  <a:pt x="16" y="318"/>
                  <a:pt x="13" y="308"/>
                </a:cubicBezTo>
                <a:cubicBezTo>
                  <a:pt x="5" y="279"/>
                  <a:pt x="0" y="248"/>
                  <a:pt x="0" y="216"/>
                </a:cubicBezTo>
                <a:cubicBezTo>
                  <a:pt x="0" y="131"/>
                  <a:pt x="30" y="58"/>
                  <a:pt x="84" y="0"/>
                </a:cubicBezTo>
                <a:cubicBezTo>
                  <a:pt x="75" y="16"/>
                  <a:pt x="92" y="43"/>
                  <a:pt x="122" y="60"/>
                </a:cubicBezTo>
                <a:cubicBezTo>
                  <a:pt x="144" y="73"/>
                  <a:pt x="158" y="91"/>
                  <a:pt x="161" y="106"/>
                </a:cubicBezTo>
                <a:cubicBezTo>
                  <a:pt x="163" y="112"/>
                  <a:pt x="161" y="118"/>
                  <a:pt x="158" y="123"/>
                </a:cubicBezTo>
                <a:cubicBezTo>
                  <a:pt x="143" y="151"/>
                  <a:pt x="134" y="182"/>
                  <a:pt x="134" y="216"/>
                </a:cubicBezTo>
                <a:cubicBezTo>
                  <a:pt x="134" y="251"/>
                  <a:pt x="143" y="283"/>
                  <a:pt x="159" y="311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60">
            <a:extLst>
              <a:ext uri="{FF2B5EF4-FFF2-40B4-BE49-F238E27FC236}">
                <a16:creationId xmlns:a16="http://schemas.microsoft.com/office/drawing/2014/main" id="{D5EEA4BD-5804-02A6-B19A-FAB1AF0809EE}"/>
              </a:ext>
            </a:extLst>
          </p:cNvPr>
          <p:cNvSpPr/>
          <p:nvPr/>
        </p:nvSpPr>
        <p:spPr bwMode="auto">
          <a:xfrm>
            <a:off x="4676967" y="4634096"/>
            <a:ext cx="2175858" cy="1066950"/>
          </a:xfrm>
          <a:custGeom>
            <a:avLst/>
            <a:gdLst>
              <a:gd name="T0" fmla="*/ 312 w 330"/>
              <a:gd name="T1" fmla="*/ 3 h 162"/>
              <a:gd name="T2" fmla="*/ 314 w 330"/>
              <a:gd name="T3" fmla="*/ 75 h 162"/>
              <a:gd name="T4" fmla="*/ 327 w 330"/>
              <a:gd name="T5" fmla="*/ 129 h 162"/>
              <a:gd name="T6" fmla="*/ 309 w 330"/>
              <a:gd name="T7" fmla="*/ 149 h 162"/>
              <a:gd name="T8" fmla="*/ 217 w 330"/>
              <a:gd name="T9" fmla="*/ 162 h 162"/>
              <a:gd name="T10" fmla="*/ 0 w 330"/>
              <a:gd name="T11" fmla="*/ 78 h 162"/>
              <a:gd name="T12" fmla="*/ 61 w 330"/>
              <a:gd name="T13" fmla="*/ 41 h 162"/>
              <a:gd name="T14" fmla="*/ 106 w 330"/>
              <a:gd name="T15" fmla="*/ 1 h 162"/>
              <a:gd name="T16" fmla="*/ 124 w 330"/>
              <a:gd name="T17" fmla="*/ 4 h 162"/>
              <a:gd name="T18" fmla="*/ 217 w 330"/>
              <a:gd name="T19" fmla="*/ 29 h 162"/>
              <a:gd name="T20" fmla="*/ 312 w 330"/>
              <a:gd name="T21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0" h="162">
                <a:moveTo>
                  <a:pt x="312" y="3"/>
                </a:moveTo>
                <a:cubicBezTo>
                  <a:pt x="296" y="12"/>
                  <a:pt x="297" y="44"/>
                  <a:pt x="314" y="75"/>
                </a:cubicBezTo>
                <a:cubicBezTo>
                  <a:pt x="325" y="94"/>
                  <a:pt x="330" y="115"/>
                  <a:pt x="327" y="129"/>
                </a:cubicBezTo>
                <a:cubicBezTo>
                  <a:pt x="326" y="139"/>
                  <a:pt x="318" y="146"/>
                  <a:pt x="309" y="149"/>
                </a:cubicBezTo>
                <a:cubicBezTo>
                  <a:pt x="280" y="158"/>
                  <a:pt x="249" y="162"/>
                  <a:pt x="217" y="162"/>
                </a:cubicBezTo>
                <a:cubicBezTo>
                  <a:pt x="132" y="162"/>
                  <a:pt x="58" y="132"/>
                  <a:pt x="0" y="78"/>
                </a:cubicBezTo>
                <a:cubicBezTo>
                  <a:pt x="17" y="87"/>
                  <a:pt x="44" y="71"/>
                  <a:pt x="61" y="41"/>
                </a:cubicBezTo>
                <a:cubicBezTo>
                  <a:pt x="74" y="19"/>
                  <a:pt x="91" y="4"/>
                  <a:pt x="106" y="1"/>
                </a:cubicBezTo>
                <a:cubicBezTo>
                  <a:pt x="112" y="0"/>
                  <a:pt x="118" y="1"/>
                  <a:pt x="124" y="4"/>
                </a:cubicBezTo>
                <a:cubicBezTo>
                  <a:pt x="151" y="20"/>
                  <a:pt x="183" y="29"/>
                  <a:pt x="217" y="29"/>
                </a:cubicBezTo>
                <a:cubicBezTo>
                  <a:pt x="252" y="29"/>
                  <a:pt x="284" y="19"/>
                  <a:pt x="312" y="3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Freeform 61">
            <a:extLst>
              <a:ext uri="{FF2B5EF4-FFF2-40B4-BE49-F238E27FC236}">
                <a16:creationId xmlns:a16="http://schemas.microsoft.com/office/drawing/2014/main" id="{A9CA025F-FE5F-54D1-CBBA-1628F30745D0}"/>
              </a:ext>
            </a:extLst>
          </p:cNvPr>
          <p:cNvSpPr/>
          <p:nvPr/>
        </p:nvSpPr>
        <p:spPr bwMode="auto">
          <a:xfrm>
            <a:off x="7175008" y="2828374"/>
            <a:ext cx="1068448" cy="2168366"/>
          </a:xfrm>
          <a:custGeom>
            <a:avLst/>
            <a:gdLst>
              <a:gd name="T0" fmla="*/ 3 w 162"/>
              <a:gd name="T1" fmla="*/ 17 h 329"/>
              <a:gd name="T2" fmla="*/ 74 w 162"/>
              <a:gd name="T3" fmla="*/ 15 h 329"/>
              <a:gd name="T4" fmla="*/ 129 w 162"/>
              <a:gd name="T5" fmla="*/ 2 h 329"/>
              <a:gd name="T6" fmla="*/ 149 w 162"/>
              <a:gd name="T7" fmla="*/ 20 h 329"/>
              <a:gd name="T8" fmla="*/ 162 w 162"/>
              <a:gd name="T9" fmla="*/ 112 h 329"/>
              <a:gd name="T10" fmla="*/ 78 w 162"/>
              <a:gd name="T11" fmla="*/ 329 h 329"/>
              <a:gd name="T12" fmla="*/ 40 w 162"/>
              <a:gd name="T13" fmla="*/ 268 h 329"/>
              <a:gd name="T14" fmla="*/ 1 w 162"/>
              <a:gd name="T15" fmla="*/ 223 h 329"/>
              <a:gd name="T16" fmla="*/ 4 w 162"/>
              <a:gd name="T17" fmla="*/ 206 h 329"/>
              <a:gd name="T18" fmla="*/ 28 w 162"/>
              <a:gd name="T19" fmla="*/ 112 h 329"/>
              <a:gd name="T20" fmla="*/ 3 w 162"/>
              <a:gd name="T21" fmla="*/ 17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329">
                <a:moveTo>
                  <a:pt x="3" y="17"/>
                </a:moveTo>
                <a:cubicBezTo>
                  <a:pt x="12" y="34"/>
                  <a:pt x="44" y="33"/>
                  <a:pt x="74" y="15"/>
                </a:cubicBezTo>
                <a:cubicBezTo>
                  <a:pt x="94" y="4"/>
                  <a:pt x="114" y="0"/>
                  <a:pt x="129" y="2"/>
                </a:cubicBezTo>
                <a:cubicBezTo>
                  <a:pt x="138" y="4"/>
                  <a:pt x="146" y="11"/>
                  <a:pt x="149" y="20"/>
                </a:cubicBezTo>
                <a:cubicBezTo>
                  <a:pt x="157" y="50"/>
                  <a:pt x="162" y="80"/>
                  <a:pt x="162" y="112"/>
                </a:cubicBezTo>
                <a:cubicBezTo>
                  <a:pt x="162" y="198"/>
                  <a:pt x="132" y="271"/>
                  <a:pt x="78" y="329"/>
                </a:cubicBezTo>
                <a:cubicBezTo>
                  <a:pt x="87" y="313"/>
                  <a:pt x="70" y="286"/>
                  <a:pt x="40" y="268"/>
                </a:cubicBezTo>
                <a:cubicBezTo>
                  <a:pt x="19" y="256"/>
                  <a:pt x="4" y="238"/>
                  <a:pt x="1" y="223"/>
                </a:cubicBezTo>
                <a:cubicBezTo>
                  <a:pt x="0" y="217"/>
                  <a:pt x="1" y="211"/>
                  <a:pt x="4" y="206"/>
                </a:cubicBezTo>
                <a:cubicBezTo>
                  <a:pt x="19" y="178"/>
                  <a:pt x="28" y="146"/>
                  <a:pt x="28" y="112"/>
                </a:cubicBezTo>
                <a:cubicBezTo>
                  <a:pt x="28" y="78"/>
                  <a:pt x="19" y="45"/>
                  <a:pt x="3" y="17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26">
            <a:extLst>
              <a:ext uri="{FF2B5EF4-FFF2-40B4-BE49-F238E27FC236}">
                <a16:creationId xmlns:a16="http://schemas.microsoft.com/office/drawing/2014/main" id="{3EA8C082-92A3-77DF-FC28-E3630207438C}"/>
              </a:ext>
            </a:extLst>
          </p:cNvPr>
          <p:cNvSpPr>
            <a:spLocks noEditPoints="1"/>
          </p:cNvSpPr>
          <p:nvPr/>
        </p:nvSpPr>
        <p:spPr bwMode="auto">
          <a:xfrm>
            <a:off x="5676256" y="4996740"/>
            <a:ext cx="404543" cy="42502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B77745E6-9F9E-F1C1-8AE9-EF13B5B528A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88929" y="3017970"/>
            <a:ext cx="477822" cy="47589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Freeform 33">
            <a:extLst>
              <a:ext uri="{FF2B5EF4-FFF2-40B4-BE49-F238E27FC236}">
                <a16:creationId xmlns:a16="http://schemas.microsoft.com/office/drawing/2014/main" id="{0FA6E303-6EA8-4656-E92D-7F1DA1EBE75E}"/>
              </a:ext>
            </a:extLst>
          </p:cNvPr>
          <p:cNvSpPr>
            <a:spLocks noEditPoints="1"/>
          </p:cNvSpPr>
          <p:nvPr/>
        </p:nvSpPr>
        <p:spPr bwMode="auto">
          <a:xfrm>
            <a:off x="6162184" y="1706777"/>
            <a:ext cx="473355" cy="444560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Freeform 22">
            <a:extLst>
              <a:ext uri="{FF2B5EF4-FFF2-40B4-BE49-F238E27FC236}">
                <a16:creationId xmlns:a16="http://schemas.microsoft.com/office/drawing/2014/main" id="{E467C623-90C3-42EC-EF65-C3FE1677A02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37651" y="3488914"/>
            <a:ext cx="434385" cy="510118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42F7B0F-208E-4CD8-FBE9-5AD35BCB75EC}"/>
              </a:ext>
            </a:extLst>
          </p:cNvPr>
          <p:cNvGrpSpPr/>
          <p:nvPr/>
        </p:nvGrpSpPr>
        <p:grpSpPr>
          <a:xfrm>
            <a:off x="7362860" y="1000244"/>
            <a:ext cx="2723246" cy="864579"/>
            <a:chOff x="432712" y="1856096"/>
            <a:chExt cx="2723246" cy="86457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37A99D-6F54-34A7-EEA5-FACFF5C90BF5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664CC94-E69C-E32C-A6DD-ECEAC20B8CB8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1A5115E-B59A-8F16-4C41-9148599D9397}"/>
              </a:ext>
            </a:extLst>
          </p:cNvPr>
          <p:cNvGrpSpPr/>
          <p:nvPr/>
        </p:nvGrpSpPr>
        <p:grpSpPr>
          <a:xfrm>
            <a:off x="1079000" y="3148414"/>
            <a:ext cx="2812739" cy="864579"/>
            <a:chOff x="1104616" y="1856096"/>
            <a:chExt cx="2812739" cy="8645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AEDEF83-AD83-50F7-32EF-D9705C95152E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695F62-487C-C966-9AB3-4E561E3A41FB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233AC95-6928-BB4D-2509-3D0E8CE2A5A5}"/>
              </a:ext>
            </a:extLst>
          </p:cNvPr>
          <p:cNvGrpSpPr/>
          <p:nvPr/>
        </p:nvGrpSpPr>
        <p:grpSpPr>
          <a:xfrm>
            <a:off x="8334679" y="3148414"/>
            <a:ext cx="2723246" cy="864579"/>
            <a:chOff x="432712" y="1856096"/>
            <a:chExt cx="2723246" cy="8645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441C17C-6BF3-5673-92AC-BBB1ED45A74D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A769981-80F4-024F-3822-E0080431538E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A394345-B92D-5615-9006-6B96CF0021DE}"/>
              </a:ext>
            </a:extLst>
          </p:cNvPr>
          <p:cNvGrpSpPr/>
          <p:nvPr/>
        </p:nvGrpSpPr>
        <p:grpSpPr>
          <a:xfrm>
            <a:off x="1857929" y="5276250"/>
            <a:ext cx="2812739" cy="864579"/>
            <a:chOff x="1104616" y="1856096"/>
            <a:chExt cx="2812739" cy="8645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07F7C93-93BF-8138-CC40-E163518E97D8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5846E95-8202-BDFA-E598-65C059BFD32B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2651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任意多边形 14">
            <a:extLst>
              <a:ext uri="{FF2B5EF4-FFF2-40B4-BE49-F238E27FC236}">
                <a16:creationId xmlns:a16="http://schemas.microsoft.com/office/drawing/2014/main" id="{71DB6723-44BF-CD14-71E6-3C1DEC1EA2E0}"/>
              </a:ext>
            </a:extLst>
          </p:cNvPr>
          <p:cNvSpPr/>
          <p:nvPr/>
        </p:nvSpPr>
        <p:spPr>
          <a:xfrm>
            <a:off x="1084287" y="1792445"/>
            <a:ext cx="4276725" cy="0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15">
            <a:extLst>
              <a:ext uri="{FF2B5EF4-FFF2-40B4-BE49-F238E27FC236}">
                <a16:creationId xmlns:a16="http://schemas.microsoft.com/office/drawing/2014/main" id="{09BD46E1-6FE3-2CEE-FE35-70B6D448BD9B}"/>
              </a:ext>
            </a:extLst>
          </p:cNvPr>
          <p:cNvSpPr/>
          <p:nvPr/>
        </p:nvSpPr>
        <p:spPr>
          <a:xfrm>
            <a:off x="1084288" y="4164170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16">
            <a:extLst>
              <a:ext uri="{FF2B5EF4-FFF2-40B4-BE49-F238E27FC236}">
                <a16:creationId xmlns:a16="http://schemas.microsoft.com/office/drawing/2014/main" id="{770DCD6F-CFC6-3852-39C6-6718FFF44EBA}"/>
              </a:ext>
            </a:extLst>
          </p:cNvPr>
          <p:cNvSpPr/>
          <p:nvPr/>
        </p:nvSpPr>
        <p:spPr>
          <a:xfrm>
            <a:off x="7161238" y="2776826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17">
            <a:extLst>
              <a:ext uri="{FF2B5EF4-FFF2-40B4-BE49-F238E27FC236}">
                <a16:creationId xmlns:a16="http://schemas.microsoft.com/office/drawing/2014/main" id="{76B8F81E-980D-7DF2-6828-09E1427305B3}"/>
              </a:ext>
            </a:extLst>
          </p:cNvPr>
          <p:cNvSpPr/>
          <p:nvPr/>
        </p:nvSpPr>
        <p:spPr>
          <a:xfrm>
            <a:off x="6475437" y="5213443"/>
            <a:ext cx="4705349" cy="141352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758531-94C8-C31E-133F-41B83C5879B4}"/>
              </a:ext>
            </a:extLst>
          </p:cNvPr>
          <p:cNvGrpSpPr/>
          <p:nvPr/>
        </p:nvGrpSpPr>
        <p:grpSpPr>
          <a:xfrm>
            <a:off x="4344127" y="2776826"/>
            <a:ext cx="1339007" cy="3092320"/>
            <a:chOff x="4412365" y="3032256"/>
            <a:chExt cx="1339007" cy="3092320"/>
          </a:xfrm>
        </p:grpSpPr>
        <p:sp>
          <p:nvSpPr>
            <p:cNvPr id="7" name="任意多边形 19">
              <a:extLst>
                <a:ext uri="{FF2B5EF4-FFF2-40B4-BE49-F238E27FC236}">
                  <a16:creationId xmlns:a16="http://schemas.microsoft.com/office/drawing/2014/main" id="{591E2D3F-16C1-1235-1829-5EF9EF185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365" y="3032256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25C9128-6D63-A86C-3B3B-C9FE211F8454}"/>
                </a:ext>
              </a:extLst>
            </p:cNvPr>
            <p:cNvSpPr/>
            <p:nvPr/>
          </p:nvSpPr>
          <p:spPr>
            <a:xfrm>
              <a:off x="4716801" y="522506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E8C64C8A-A1BD-D3FF-667C-F606F6D8D3A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871284" y="3832629"/>
              <a:ext cx="350534" cy="34912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5C9C4E3-B99E-B4C1-D56E-CC4CBDB7ABC0}"/>
              </a:ext>
            </a:extLst>
          </p:cNvPr>
          <p:cNvGrpSpPr/>
          <p:nvPr/>
        </p:nvGrpSpPr>
        <p:grpSpPr>
          <a:xfrm>
            <a:off x="5024237" y="1412863"/>
            <a:ext cx="1336511" cy="2834001"/>
            <a:chOff x="5092475" y="1668293"/>
            <a:chExt cx="1336511" cy="2834001"/>
          </a:xfrm>
        </p:grpSpPr>
        <p:sp>
          <p:nvSpPr>
            <p:cNvPr id="13" name="任意多边形 23">
              <a:extLst>
                <a:ext uri="{FF2B5EF4-FFF2-40B4-BE49-F238E27FC236}">
                  <a16:creationId xmlns:a16="http://schemas.microsoft.com/office/drawing/2014/main" id="{494AA38B-03A8-E911-4332-4E8B34127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475" y="1668293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35AE474-69D2-6CCA-C1A8-9DC2D282C08C}"/>
                </a:ext>
              </a:extLst>
            </p:cNvPr>
            <p:cNvSpPr/>
            <p:nvPr/>
          </p:nvSpPr>
          <p:spPr>
            <a:xfrm>
              <a:off x="5372172" y="2033337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1570C673-A769-DC44-8597-4B6C3A3674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0454" y="3510380"/>
              <a:ext cx="296775" cy="3118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17EB2E-61D4-A2D0-8A14-73840636991D}"/>
              </a:ext>
            </a:extLst>
          </p:cNvPr>
          <p:cNvGrpSpPr/>
          <p:nvPr/>
        </p:nvGrpSpPr>
        <p:grpSpPr>
          <a:xfrm>
            <a:off x="6373227" y="1052216"/>
            <a:ext cx="1340254" cy="3537823"/>
            <a:chOff x="6441465" y="1307646"/>
            <a:chExt cx="1340254" cy="3537823"/>
          </a:xfrm>
        </p:grpSpPr>
        <p:sp>
          <p:nvSpPr>
            <p:cNvPr id="18" name="任意多边形 27">
              <a:extLst>
                <a:ext uri="{FF2B5EF4-FFF2-40B4-BE49-F238E27FC236}">
                  <a16:creationId xmlns:a16="http://schemas.microsoft.com/office/drawing/2014/main" id="{7FB3DB07-B327-E9B0-B9E4-E13E89F3A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465" y="1307646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E665B03-960F-3ED6-3113-D2F549CD52F8}"/>
                </a:ext>
              </a:extLst>
            </p:cNvPr>
            <p:cNvSpPr/>
            <p:nvPr/>
          </p:nvSpPr>
          <p:spPr>
            <a:xfrm>
              <a:off x="6736758" y="155639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1E784743-B354-6BA3-9D50-1BFB36143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863" y="3972519"/>
              <a:ext cx="347256" cy="32613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3C2EB3-2C83-5DD2-70B1-C8D2BFDED08E}"/>
              </a:ext>
            </a:extLst>
          </p:cNvPr>
          <p:cNvGrpSpPr/>
          <p:nvPr/>
        </p:nvGrpSpPr>
        <p:grpSpPr>
          <a:xfrm>
            <a:off x="5700604" y="2690721"/>
            <a:ext cx="1340254" cy="2752888"/>
            <a:chOff x="5768842" y="2946151"/>
            <a:chExt cx="1340254" cy="2752888"/>
          </a:xfrm>
        </p:grpSpPr>
        <p:sp>
          <p:nvSpPr>
            <p:cNvPr id="25" name="任意多边形 31">
              <a:extLst>
                <a:ext uri="{FF2B5EF4-FFF2-40B4-BE49-F238E27FC236}">
                  <a16:creationId xmlns:a16="http://schemas.microsoft.com/office/drawing/2014/main" id="{8F4CD638-107A-74B1-E486-C781532E6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42" y="2946151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4147756-520E-69C6-EFD5-EC2ACE5A19F7}"/>
                </a:ext>
              </a:extLst>
            </p:cNvPr>
            <p:cNvSpPr/>
            <p:nvPr/>
          </p:nvSpPr>
          <p:spPr>
            <a:xfrm>
              <a:off x="6074735" y="4839056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5E265B37-7FB4-B4F8-46A3-8604BA8C35F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82131" y="3510380"/>
              <a:ext cx="318667" cy="37422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5088384-3CEC-D568-C461-5733B3BAA76C}"/>
              </a:ext>
            </a:extLst>
          </p:cNvPr>
          <p:cNvGrpSpPr/>
          <p:nvPr/>
        </p:nvGrpSpPr>
        <p:grpSpPr>
          <a:xfrm>
            <a:off x="7828454" y="2439473"/>
            <a:ext cx="2723246" cy="864579"/>
            <a:chOff x="432712" y="1856096"/>
            <a:chExt cx="2723246" cy="86457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E73D91-D149-27D2-641B-0C6D59D4ECBB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03DE0AB-D87E-3563-8594-B74B0F51A745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19E3E4-9785-9DDC-AA4E-A2EE7D8F8E43}"/>
              </a:ext>
            </a:extLst>
          </p:cNvPr>
          <p:cNvGrpSpPr/>
          <p:nvPr/>
        </p:nvGrpSpPr>
        <p:grpSpPr>
          <a:xfrm>
            <a:off x="1970754" y="1455948"/>
            <a:ext cx="2812739" cy="864579"/>
            <a:chOff x="1104616" y="1856096"/>
            <a:chExt cx="2812739" cy="86457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217D9FC-A3A2-1652-3CEA-6367CA104D4E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1DC4100-6423-7596-D4DE-8B74A981D14E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52284B6-4852-A801-5CD9-02387E65FC33}"/>
              </a:ext>
            </a:extLst>
          </p:cNvPr>
          <p:cNvGrpSpPr/>
          <p:nvPr/>
        </p:nvGrpSpPr>
        <p:grpSpPr>
          <a:xfrm>
            <a:off x="1550878" y="3814574"/>
            <a:ext cx="2812739" cy="864579"/>
            <a:chOff x="1104616" y="1856096"/>
            <a:chExt cx="2812739" cy="86457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922A95A-1D6C-1BB9-6868-CCF4EB81790B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340A044-5130-71DC-0481-2BE11D4A0248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7C6F143-FA92-F79E-DDD4-32480A68F8EA}"/>
              </a:ext>
            </a:extLst>
          </p:cNvPr>
          <p:cNvGrpSpPr/>
          <p:nvPr/>
        </p:nvGrpSpPr>
        <p:grpSpPr>
          <a:xfrm>
            <a:off x="8089711" y="4853106"/>
            <a:ext cx="2723246" cy="864579"/>
            <a:chOff x="432712" y="1856096"/>
            <a:chExt cx="2723246" cy="86457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263348-7D27-B8CA-CD06-44D6EFDD3560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A8CEE8-EF9E-215E-0E9F-B8822B281F4D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522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任意多边形 18">
            <a:extLst>
              <a:ext uri="{FF2B5EF4-FFF2-40B4-BE49-F238E27FC236}">
                <a16:creationId xmlns:a16="http://schemas.microsoft.com/office/drawing/2014/main" id="{1D030D4C-91E5-9B3D-20B3-2F7E51C15F9C}"/>
              </a:ext>
            </a:extLst>
          </p:cNvPr>
          <p:cNvSpPr/>
          <p:nvPr/>
        </p:nvSpPr>
        <p:spPr>
          <a:xfrm rot="16200000">
            <a:off x="1112965" y="2721815"/>
            <a:ext cx="2104307" cy="1414369"/>
          </a:xfrm>
          <a:custGeom>
            <a:avLst/>
            <a:gdLst>
              <a:gd name="connsiteX0" fmla="*/ 2533879 w 2533879"/>
              <a:gd name="connsiteY0" fmla="*/ 851549 h 1703098"/>
              <a:gd name="connsiteX1" fmla="*/ 2100969 w 2533879"/>
              <a:gd name="connsiteY1" fmla="*/ 1703098 h 1703098"/>
              <a:gd name="connsiteX2" fmla="*/ 0 w 2533879"/>
              <a:gd name="connsiteY2" fmla="*/ 1703098 h 1703098"/>
              <a:gd name="connsiteX3" fmla="*/ 0 w 2533879"/>
              <a:gd name="connsiteY3" fmla="*/ 1701262 h 1703098"/>
              <a:gd name="connsiteX4" fmla="*/ 119769 w 2533879"/>
              <a:gd name="connsiteY4" fmla="*/ 1701262 h 1703098"/>
              <a:gd name="connsiteX5" fmla="*/ 552679 w 2533879"/>
              <a:gd name="connsiteY5" fmla="*/ 849713 h 1703098"/>
              <a:gd name="connsiteX6" fmla="*/ 120702 w 2533879"/>
              <a:gd name="connsiteY6" fmla="*/ 0 h 1703098"/>
              <a:gd name="connsiteX7" fmla="*/ 2100969 w 2533879"/>
              <a:gd name="connsiteY7" fmla="*/ 0 h 1703098"/>
              <a:gd name="connsiteX8" fmla="*/ 2533879 w 2533879"/>
              <a:gd name="connsiteY8" fmla="*/ 851549 h 170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879" h="1703098">
                <a:moveTo>
                  <a:pt x="2533879" y="851549"/>
                </a:moveTo>
                <a:lnTo>
                  <a:pt x="2100969" y="1703098"/>
                </a:lnTo>
                <a:lnTo>
                  <a:pt x="0" y="1703098"/>
                </a:lnTo>
                <a:lnTo>
                  <a:pt x="0" y="1701262"/>
                </a:lnTo>
                <a:lnTo>
                  <a:pt x="119769" y="1701262"/>
                </a:lnTo>
                <a:lnTo>
                  <a:pt x="552679" y="849713"/>
                </a:lnTo>
                <a:lnTo>
                  <a:pt x="120702" y="0"/>
                </a:lnTo>
                <a:lnTo>
                  <a:pt x="2100969" y="0"/>
                </a:lnTo>
                <a:lnTo>
                  <a:pt x="2533879" y="851549"/>
                </a:ln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1DE81D62-9149-E182-299A-F8910C0E704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920064" y="3278610"/>
            <a:ext cx="477732" cy="47580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任意多边形 21">
            <a:extLst>
              <a:ext uri="{FF2B5EF4-FFF2-40B4-BE49-F238E27FC236}">
                <a16:creationId xmlns:a16="http://schemas.microsoft.com/office/drawing/2014/main" id="{6C92634C-1058-0161-B2A7-19A1EB55A5A5}"/>
              </a:ext>
            </a:extLst>
          </p:cNvPr>
          <p:cNvSpPr/>
          <p:nvPr/>
        </p:nvSpPr>
        <p:spPr>
          <a:xfrm rot="16200000">
            <a:off x="6327818" y="2721815"/>
            <a:ext cx="2104307" cy="1414369"/>
          </a:xfrm>
          <a:custGeom>
            <a:avLst/>
            <a:gdLst>
              <a:gd name="connsiteX0" fmla="*/ 2533879 w 2533879"/>
              <a:gd name="connsiteY0" fmla="*/ 851549 h 1703098"/>
              <a:gd name="connsiteX1" fmla="*/ 2100969 w 2533879"/>
              <a:gd name="connsiteY1" fmla="*/ 1703098 h 1703098"/>
              <a:gd name="connsiteX2" fmla="*/ 0 w 2533879"/>
              <a:gd name="connsiteY2" fmla="*/ 1703098 h 1703098"/>
              <a:gd name="connsiteX3" fmla="*/ 0 w 2533879"/>
              <a:gd name="connsiteY3" fmla="*/ 1701262 h 1703098"/>
              <a:gd name="connsiteX4" fmla="*/ 119769 w 2533879"/>
              <a:gd name="connsiteY4" fmla="*/ 1701262 h 1703098"/>
              <a:gd name="connsiteX5" fmla="*/ 552679 w 2533879"/>
              <a:gd name="connsiteY5" fmla="*/ 849713 h 1703098"/>
              <a:gd name="connsiteX6" fmla="*/ 120702 w 2533879"/>
              <a:gd name="connsiteY6" fmla="*/ 0 h 1703098"/>
              <a:gd name="connsiteX7" fmla="*/ 2100969 w 2533879"/>
              <a:gd name="connsiteY7" fmla="*/ 0 h 1703098"/>
              <a:gd name="connsiteX8" fmla="*/ 2533879 w 2533879"/>
              <a:gd name="connsiteY8" fmla="*/ 851549 h 170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879" h="1703098">
                <a:moveTo>
                  <a:pt x="2533879" y="851549"/>
                </a:moveTo>
                <a:lnTo>
                  <a:pt x="2100969" y="1703098"/>
                </a:lnTo>
                <a:lnTo>
                  <a:pt x="0" y="1703098"/>
                </a:lnTo>
                <a:lnTo>
                  <a:pt x="0" y="1701262"/>
                </a:lnTo>
                <a:lnTo>
                  <a:pt x="119769" y="1701262"/>
                </a:lnTo>
                <a:lnTo>
                  <a:pt x="552679" y="849713"/>
                </a:lnTo>
                <a:lnTo>
                  <a:pt x="120702" y="0"/>
                </a:lnTo>
                <a:lnTo>
                  <a:pt x="2100969" y="0"/>
                </a:lnTo>
                <a:lnTo>
                  <a:pt x="2533879" y="851549"/>
                </a:ln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67FECEE7-8A81-E48A-3CE2-35F570D83085}"/>
              </a:ext>
            </a:extLst>
          </p:cNvPr>
          <p:cNvSpPr>
            <a:spLocks noEditPoints="1"/>
          </p:cNvSpPr>
          <p:nvPr/>
        </p:nvSpPr>
        <p:spPr bwMode="auto">
          <a:xfrm>
            <a:off x="7177738" y="3304041"/>
            <a:ext cx="404466" cy="424946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任意多边形 24">
            <a:extLst>
              <a:ext uri="{FF2B5EF4-FFF2-40B4-BE49-F238E27FC236}">
                <a16:creationId xmlns:a16="http://schemas.microsoft.com/office/drawing/2014/main" id="{BF6662CA-4520-8141-BF1E-CFD0AB8A8AE8}"/>
              </a:ext>
            </a:extLst>
          </p:cNvPr>
          <p:cNvSpPr/>
          <p:nvPr/>
        </p:nvSpPr>
        <p:spPr>
          <a:xfrm rot="16200000">
            <a:off x="8954593" y="2721815"/>
            <a:ext cx="2104307" cy="1414369"/>
          </a:xfrm>
          <a:custGeom>
            <a:avLst/>
            <a:gdLst>
              <a:gd name="connsiteX0" fmla="*/ 2533879 w 2533879"/>
              <a:gd name="connsiteY0" fmla="*/ 851549 h 1703098"/>
              <a:gd name="connsiteX1" fmla="*/ 2100969 w 2533879"/>
              <a:gd name="connsiteY1" fmla="*/ 1703098 h 1703098"/>
              <a:gd name="connsiteX2" fmla="*/ 0 w 2533879"/>
              <a:gd name="connsiteY2" fmla="*/ 1703098 h 1703098"/>
              <a:gd name="connsiteX3" fmla="*/ 0 w 2533879"/>
              <a:gd name="connsiteY3" fmla="*/ 1701262 h 1703098"/>
              <a:gd name="connsiteX4" fmla="*/ 119769 w 2533879"/>
              <a:gd name="connsiteY4" fmla="*/ 1701262 h 1703098"/>
              <a:gd name="connsiteX5" fmla="*/ 552679 w 2533879"/>
              <a:gd name="connsiteY5" fmla="*/ 849713 h 1703098"/>
              <a:gd name="connsiteX6" fmla="*/ 120702 w 2533879"/>
              <a:gd name="connsiteY6" fmla="*/ 0 h 1703098"/>
              <a:gd name="connsiteX7" fmla="*/ 2100969 w 2533879"/>
              <a:gd name="connsiteY7" fmla="*/ 0 h 1703098"/>
              <a:gd name="connsiteX8" fmla="*/ 2533879 w 2533879"/>
              <a:gd name="connsiteY8" fmla="*/ 851549 h 170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879" h="1703098">
                <a:moveTo>
                  <a:pt x="2533879" y="851549"/>
                </a:moveTo>
                <a:lnTo>
                  <a:pt x="2100969" y="1703098"/>
                </a:lnTo>
                <a:lnTo>
                  <a:pt x="0" y="1703098"/>
                </a:lnTo>
                <a:lnTo>
                  <a:pt x="0" y="1701262"/>
                </a:lnTo>
                <a:lnTo>
                  <a:pt x="119769" y="1701262"/>
                </a:lnTo>
                <a:lnTo>
                  <a:pt x="552679" y="849713"/>
                </a:lnTo>
                <a:lnTo>
                  <a:pt x="120702" y="0"/>
                </a:lnTo>
                <a:lnTo>
                  <a:pt x="2100969" y="0"/>
                </a:lnTo>
                <a:lnTo>
                  <a:pt x="2533879" y="851549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33">
            <a:extLst>
              <a:ext uri="{FF2B5EF4-FFF2-40B4-BE49-F238E27FC236}">
                <a16:creationId xmlns:a16="http://schemas.microsoft.com/office/drawing/2014/main" id="{A9458255-3647-CB13-9D7F-E0C7F8CCFD6E}"/>
              </a:ext>
            </a:extLst>
          </p:cNvPr>
          <p:cNvSpPr>
            <a:spLocks noEditPoints="1"/>
          </p:cNvSpPr>
          <p:nvPr/>
        </p:nvSpPr>
        <p:spPr bwMode="auto">
          <a:xfrm>
            <a:off x="9770114" y="3310460"/>
            <a:ext cx="473264" cy="444475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任意多边形 27">
            <a:extLst>
              <a:ext uri="{FF2B5EF4-FFF2-40B4-BE49-F238E27FC236}">
                <a16:creationId xmlns:a16="http://schemas.microsoft.com/office/drawing/2014/main" id="{B29D7EB7-B491-4A41-6F09-0FAB09F9AB1E}"/>
              </a:ext>
            </a:extLst>
          </p:cNvPr>
          <p:cNvSpPr/>
          <p:nvPr/>
        </p:nvSpPr>
        <p:spPr>
          <a:xfrm rot="16200000">
            <a:off x="3713941" y="2721815"/>
            <a:ext cx="2104307" cy="1414369"/>
          </a:xfrm>
          <a:custGeom>
            <a:avLst/>
            <a:gdLst>
              <a:gd name="connsiteX0" fmla="*/ 2533879 w 2533879"/>
              <a:gd name="connsiteY0" fmla="*/ 851549 h 1703098"/>
              <a:gd name="connsiteX1" fmla="*/ 2100969 w 2533879"/>
              <a:gd name="connsiteY1" fmla="*/ 1703098 h 1703098"/>
              <a:gd name="connsiteX2" fmla="*/ 0 w 2533879"/>
              <a:gd name="connsiteY2" fmla="*/ 1703098 h 1703098"/>
              <a:gd name="connsiteX3" fmla="*/ 0 w 2533879"/>
              <a:gd name="connsiteY3" fmla="*/ 1701262 h 1703098"/>
              <a:gd name="connsiteX4" fmla="*/ 119769 w 2533879"/>
              <a:gd name="connsiteY4" fmla="*/ 1701262 h 1703098"/>
              <a:gd name="connsiteX5" fmla="*/ 552679 w 2533879"/>
              <a:gd name="connsiteY5" fmla="*/ 849713 h 1703098"/>
              <a:gd name="connsiteX6" fmla="*/ 120702 w 2533879"/>
              <a:gd name="connsiteY6" fmla="*/ 0 h 1703098"/>
              <a:gd name="connsiteX7" fmla="*/ 2100969 w 2533879"/>
              <a:gd name="connsiteY7" fmla="*/ 0 h 1703098"/>
              <a:gd name="connsiteX8" fmla="*/ 2533879 w 2533879"/>
              <a:gd name="connsiteY8" fmla="*/ 851549 h 170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879" h="1703098">
                <a:moveTo>
                  <a:pt x="2533879" y="851549"/>
                </a:moveTo>
                <a:lnTo>
                  <a:pt x="2100969" y="1703098"/>
                </a:lnTo>
                <a:lnTo>
                  <a:pt x="0" y="1703098"/>
                </a:lnTo>
                <a:lnTo>
                  <a:pt x="0" y="1701262"/>
                </a:lnTo>
                <a:lnTo>
                  <a:pt x="119769" y="1701262"/>
                </a:lnTo>
                <a:lnTo>
                  <a:pt x="552679" y="849713"/>
                </a:lnTo>
                <a:lnTo>
                  <a:pt x="120702" y="0"/>
                </a:lnTo>
                <a:lnTo>
                  <a:pt x="2100969" y="0"/>
                </a:lnTo>
                <a:lnTo>
                  <a:pt x="2533879" y="851549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2">
            <a:extLst>
              <a:ext uri="{FF2B5EF4-FFF2-40B4-BE49-F238E27FC236}">
                <a16:creationId xmlns:a16="http://schemas.microsoft.com/office/drawing/2014/main" id="{214DF8F4-99DF-BC44-0661-BFD38F4BBCD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48943" y="3244398"/>
            <a:ext cx="434302" cy="510020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30">
            <a:extLst>
              <a:ext uri="{FF2B5EF4-FFF2-40B4-BE49-F238E27FC236}">
                <a16:creationId xmlns:a16="http://schemas.microsoft.com/office/drawing/2014/main" id="{B2F21ED5-5624-4464-A147-1475FD78CAD6}"/>
              </a:ext>
            </a:extLst>
          </p:cNvPr>
          <p:cNvSpPr/>
          <p:nvPr/>
        </p:nvSpPr>
        <p:spPr>
          <a:xfrm>
            <a:off x="1457932" y="1370437"/>
            <a:ext cx="1427270" cy="1614828"/>
          </a:xfrm>
          <a:custGeom>
            <a:avLst/>
            <a:gdLst>
              <a:gd name="connsiteX0" fmla="*/ 859316 w 1718632"/>
              <a:gd name="connsiteY0" fmla="*/ 0 h 1944478"/>
              <a:gd name="connsiteX1" fmla="*/ 1718632 w 1718632"/>
              <a:gd name="connsiteY1" fmla="*/ 859316 h 1944478"/>
              <a:gd name="connsiteX2" fmla="*/ 947176 w 1718632"/>
              <a:gd name="connsiteY2" fmla="*/ 1714196 h 1944478"/>
              <a:gd name="connsiteX3" fmla="*/ 945854 w 1718632"/>
              <a:gd name="connsiteY3" fmla="*/ 1714262 h 1944478"/>
              <a:gd name="connsiteX4" fmla="*/ 851548 w 1718632"/>
              <a:gd name="connsiteY4" fmla="*/ 1944478 h 1944478"/>
              <a:gd name="connsiteX5" fmla="*/ 756266 w 1718632"/>
              <a:gd name="connsiteY5" fmla="*/ 1711877 h 1944478"/>
              <a:gd name="connsiteX6" fmla="*/ 686134 w 1718632"/>
              <a:gd name="connsiteY6" fmla="*/ 1701174 h 1944478"/>
              <a:gd name="connsiteX7" fmla="*/ 0 w 1718632"/>
              <a:gd name="connsiteY7" fmla="*/ 859316 h 1944478"/>
              <a:gd name="connsiteX8" fmla="*/ 859316 w 1718632"/>
              <a:gd name="connsiteY8" fmla="*/ 0 h 194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632" h="1944478">
                <a:moveTo>
                  <a:pt x="859316" y="0"/>
                </a:moveTo>
                <a:cubicBezTo>
                  <a:pt x="1333903" y="0"/>
                  <a:pt x="1718632" y="384729"/>
                  <a:pt x="1718632" y="859316"/>
                </a:cubicBezTo>
                <a:cubicBezTo>
                  <a:pt x="1718632" y="1304241"/>
                  <a:pt x="1380491" y="1670190"/>
                  <a:pt x="947176" y="1714196"/>
                </a:cubicBezTo>
                <a:lnTo>
                  <a:pt x="945854" y="1714262"/>
                </a:lnTo>
                <a:lnTo>
                  <a:pt x="851548" y="1944478"/>
                </a:lnTo>
                <a:lnTo>
                  <a:pt x="756266" y="1711877"/>
                </a:lnTo>
                <a:lnTo>
                  <a:pt x="686134" y="1701174"/>
                </a:lnTo>
                <a:cubicBezTo>
                  <a:pt x="294558" y="1621046"/>
                  <a:pt x="0" y="1274580"/>
                  <a:pt x="0" y="859316"/>
                </a:cubicBezTo>
                <a:cubicBezTo>
                  <a:pt x="0" y="384729"/>
                  <a:pt x="384729" y="0"/>
                  <a:pt x="8593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A667D28-94C9-EEC6-6C48-7B33F007FEEE}"/>
              </a:ext>
            </a:extLst>
          </p:cNvPr>
          <p:cNvSpPr/>
          <p:nvPr/>
        </p:nvSpPr>
        <p:spPr>
          <a:xfrm>
            <a:off x="1726309" y="1857816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任意多边形 33">
            <a:extLst>
              <a:ext uri="{FF2B5EF4-FFF2-40B4-BE49-F238E27FC236}">
                <a16:creationId xmlns:a16="http://schemas.microsoft.com/office/drawing/2014/main" id="{F2B823CE-80E1-6CA6-A585-7850535CF53E}"/>
              </a:ext>
            </a:extLst>
          </p:cNvPr>
          <p:cNvSpPr/>
          <p:nvPr/>
        </p:nvSpPr>
        <p:spPr>
          <a:xfrm>
            <a:off x="4058908" y="1370436"/>
            <a:ext cx="1427270" cy="1614828"/>
          </a:xfrm>
          <a:custGeom>
            <a:avLst/>
            <a:gdLst>
              <a:gd name="connsiteX0" fmla="*/ 859316 w 1718632"/>
              <a:gd name="connsiteY0" fmla="*/ 0 h 1944478"/>
              <a:gd name="connsiteX1" fmla="*/ 1718632 w 1718632"/>
              <a:gd name="connsiteY1" fmla="*/ 859316 h 1944478"/>
              <a:gd name="connsiteX2" fmla="*/ 947176 w 1718632"/>
              <a:gd name="connsiteY2" fmla="*/ 1714196 h 1944478"/>
              <a:gd name="connsiteX3" fmla="*/ 945854 w 1718632"/>
              <a:gd name="connsiteY3" fmla="*/ 1714262 h 1944478"/>
              <a:gd name="connsiteX4" fmla="*/ 851548 w 1718632"/>
              <a:gd name="connsiteY4" fmla="*/ 1944478 h 1944478"/>
              <a:gd name="connsiteX5" fmla="*/ 756266 w 1718632"/>
              <a:gd name="connsiteY5" fmla="*/ 1711877 h 1944478"/>
              <a:gd name="connsiteX6" fmla="*/ 686134 w 1718632"/>
              <a:gd name="connsiteY6" fmla="*/ 1701174 h 1944478"/>
              <a:gd name="connsiteX7" fmla="*/ 0 w 1718632"/>
              <a:gd name="connsiteY7" fmla="*/ 859316 h 1944478"/>
              <a:gd name="connsiteX8" fmla="*/ 859316 w 1718632"/>
              <a:gd name="connsiteY8" fmla="*/ 0 h 194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632" h="1944478">
                <a:moveTo>
                  <a:pt x="859316" y="0"/>
                </a:moveTo>
                <a:cubicBezTo>
                  <a:pt x="1333903" y="0"/>
                  <a:pt x="1718632" y="384729"/>
                  <a:pt x="1718632" y="859316"/>
                </a:cubicBezTo>
                <a:cubicBezTo>
                  <a:pt x="1718632" y="1304241"/>
                  <a:pt x="1380491" y="1670190"/>
                  <a:pt x="947176" y="1714196"/>
                </a:cubicBezTo>
                <a:lnTo>
                  <a:pt x="945854" y="1714262"/>
                </a:lnTo>
                <a:lnTo>
                  <a:pt x="851548" y="1944478"/>
                </a:lnTo>
                <a:lnTo>
                  <a:pt x="756266" y="1711877"/>
                </a:lnTo>
                <a:lnTo>
                  <a:pt x="686134" y="1701174"/>
                </a:lnTo>
                <a:cubicBezTo>
                  <a:pt x="294558" y="1621046"/>
                  <a:pt x="0" y="1274580"/>
                  <a:pt x="0" y="859316"/>
                </a:cubicBezTo>
                <a:cubicBezTo>
                  <a:pt x="0" y="384729"/>
                  <a:pt x="384729" y="0"/>
                  <a:pt x="8593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B590550-3D70-1DF4-4CAB-C0CB6FAFBF5E}"/>
              </a:ext>
            </a:extLst>
          </p:cNvPr>
          <p:cNvSpPr/>
          <p:nvPr/>
        </p:nvSpPr>
        <p:spPr>
          <a:xfrm>
            <a:off x="4314937" y="185781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任意多边形 36">
            <a:extLst>
              <a:ext uri="{FF2B5EF4-FFF2-40B4-BE49-F238E27FC236}">
                <a16:creationId xmlns:a16="http://schemas.microsoft.com/office/drawing/2014/main" id="{354AA0C9-F93A-92E1-89C0-D7BC2466AAAD}"/>
              </a:ext>
            </a:extLst>
          </p:cNvPr>
          <p:cNvSpPr/>
          <p:nvPr/>
        </p:nvSpPr>
        <p:spPr>
          <a:xfrm>
            <a:off x="6672784" y="1370437"/>
            <a:ext cx="1427270" cy="1614828"/>
          </a:xfrm>
          <a:custGeom>
            <a:avLst/>
            <a:gdLst>
              <a:gd name="connsiteX0" fmla="*/ 859316 w 1718632"/>
              <a:gd name="connsiteY0" fmla="*/ 0 h 1944478"/>
              <a:gd name="connsiteX1" fmla="*/ 1718632 w 1718632"/>
              <a:gd name="connsiteY1" fmla="*/ 859316 h 1944478"/>
              <a:gd name="connsiteX2" fmla="*/ 947176 w 1718632"/>
              <a:gd name="connsiteY2" fmla="*/ 1714196 h 1944478"/>
              <a:gd name="connsiteX3" fmla="*/ 945854 w 1718632"/>
              <a:gd name="connsiteY3" fmla="*/ 1714262 h 1944478"/>
              <a:gd name="connsiteX4" fmla="*/ 851548 w 1718632"/>
              <a:gd name="connsiteY4" fmla="*/ 1944478 h 1944478"/>
              <a:gd name="connsiteX5" fmla="*/ 756266 w 1718632"/>
              <a:gd name="connsiteY5" fmla="*/ 1711877 h 1944478"/>
              <a:gd name="connsiteX6" fmla="*/ 686134 w 1718632"/>
              <a:gd name="connsiteY6" fmla="*/ 1701174 h 1944478"/>
              <a:gd name="connsiteX7" fmla="*/ 0 w 1718632"/>
              <a:gd name="connsiteY7" fmla="*/ 859316 h 1944478"/>
              <a:gd name="connsiteX8" fmla="*/ 859316 w 1718632"/>
              <a:gd name="connsiteY8" fmla="*/ 0 h 194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632" h="1944478">
                <a:moveTo>
                  <a:pt x="859316" y="0"/>
                </a:moveTo>
                <a:cubicBezTo>
                  <a:pt x="1333903" y="0"/>
                  <a:pt x="1718632" y="384729"/>
                  <a:pt x="1718632" y="859316"/>
                </a:cubicBezTo>
                <a:cubicBezTo>
                  <a:pt x="1718632" y="1304241"/>
                  <a:pt x="1380491" y="1670190"/>
                  <a:pt x="947176" y="1714196"/>
                </a:cubicBezTo>
                <a:lnTo>
                  <a:pt x="945854" y="1714262"/>
                </a:lnTo>
                <a:lnTo>
                  <a:pt x="851548" y="1944478"/>
                </a:lnTo>
                <a:lnTo>
                  <a:pt x="756266" y="1711877"/>
                </a:lnTo>
                <a:lnTo>
                  <a:pt x="686134" y="1701174"/>
                </a:lnTo>
                <a:cubicBezTo>
                  <a:pt x="294558" y="1621046"/>
                  <a:pt x="0" y="1274580"/>
                  <a:pt x="0" y="859316"/>
                </a:cubicBezTo>
                <a:cubicBezTo>
                  <a:pt x="0" y="384729"/>
                  <a:pt x="384729" y="0"/>
                  <a:pt x="8593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DB9CFC1-7F76-46A5-D07A-91E1174DE82B}"/>
              </a:ext>
            </a:extLst>
          </p:cNvPr>
          <p:cNvSpPr/>
          <p:nvPr/>
        </p:nvSpPr>
        <p:spPr>
          <a:xfrm>
            <a:off x="6953786" y="1857815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任意多边形 39">
            <a:extLst>
              <a:ext uri="{FF2B5EF4-FFF2-40B4-BE49-F238E27FC236}">
                <a16:creationId xmlns:a16="http://schemas.microsoft.com/office/drawing/2014/main" id="{C491DDF7-A007-8FD3-9512-5BC546D66AFB}"/>
              </a:ext>
            </a:extLst>
          </p:cNvPr>
          <p:cNvSpPr/>
          <p:nvPr/>
        </p:nvSpPr>
        <p:spPr>
          <a:xfrm>
            <a:off x="9299559" y="1370436"/>
            <a:ext cx="1427270" cy="1614828"/>
          </a:xfrm>
          <a:custGeom>
            <a:avLst/>
            <a:gdLst>
              <a:gd name="connsiteX0" fmla="*/ 859316 w 1718632"/>
              <a:gd name="connsiteY0" fmla="*/ 0 h 1944478"/>
              <a:gd name="connsiteX1" fmla="*/ 1718632 w 1718632"/>
              <a:gd name="connsiteY1" fmla="*/ 859316 h 1944478"/>
              <a:gd name="connsiteX2" fmla="*/ 947176 w 1718632"/>
              <a:gd name="connsiteY2" fmla="*/ 1714196 h 1944478"/>
              <a:gd name="connsiteX3" fmla="*/ 945854 w 1718632"/>
              <a:gd name="connsiteY3" fmla="*/ 1714262 h 1944478"/>
              <a:gd name="connsiteX4" fmla="*/ 851548 w 1718632"/>
              <a:gd name="connsiteY4" fmla="*/ 1944478 h 1944478"/>
              <a:gd name="connsiteX5" fmla="*/ 756266 w 1718632"/>
              <a:gd name="connsiteY5" fmla="*/ 1711877 h 1944478"/>
              <a:gd name="connsiteX6" fmla="*/ 686134 w 1718632"/>
              <a:gd name="connsiteY6" fmla="*/ 1701174 h 1944478"/>
              <a:gd name="connsiteX7" fmla="*/ 0 w 1718632"/>
              <a:gd name="connsiteY7" fmla="*/ 859316 h 1944478"/>
              <a:gd name="connsiteX8" fmla="*/ 859316 w 1718632"/>
              <a:gd name="connsiteY8" fmla="*/ 0 h 194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8632" h="1944478">
                <a:moveTo>
                  <a:pt x="859316" y="0"/>
                </a:moveTo>
                <a:cubicBezTo>
                  <a:pt x="1333903" y="0"/>
                  <a:pt x="1718632" y="384729"/>
                  <a:pt x="1718632" y="859316"/>
                </a:cubicBezTo>
                <a:cubicBezTo>
                  <a:pt x="1718632" y="1304241"/>
                  <a:pt x="1380491" y="1670190"/>
                  <a:pt x="947176" y="1714196"/>
                </a:cubicBezTo>
                <a:lnTo>
                  <a:pt x="945854" y="1714262"/>
                </a:lnTo>
                <a:lnTo>
                  <a:pt x="851548" y="1944478"/>
                </a:lnTo>
                <a:lnTo>
                  <a:pt x="756266" y="1711877"/>
                </a:lnTo>
                <a:lnTo>
                  <a:pt x="686134" y="1701174"/>
                </a:lnTo>
                <a:cubicBezTo>
                  <a:pt x="294558" y="1621046"/>
                  <a:pt x="0" y="1274580"/>
                  <a:pt x="0" y="859316"/>
                </a:cubicBezTo>
                <a:cubicBezTo>
                  <a:pt x="0" y="384729"/>
                  <a:pt x="384729" y="0"/>
                  <a:pt x="8593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698A0A3-1DAB-C4DD-3739-E6760B95AAEB}"/>
              </a:ext>
            </a:extLst>
          </p:cNvPr>
          <p:cNvSpPr/>
          <p:nvPr/>
        </p:nvSpPr>
        <p:spPr>
          <a:xfrm>
            <a:off x="9555861" y="185781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A9CE852-05A7-00C3-35E2-53814750C0A6}"/>
              </a:ext>
            </a:extLst>
          </p:cNvPr>
          <p:cNvGrpSpPr/>
          <p:nvPr/>
        </p:nvGrpSpPr>
        <p:grpSpPr>
          <a:xfrm>
            <a:off x="1149280" y="4639921"/>
            <a:ext cx="2031937" cy="1115679"/>
            <a:chOff x="790579" y="1873035"/>
            <a:chExt cx="2031937" cy="111567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773CCC0-1397-467A-E8DB-0D8BE8772CCF}"/>
                </a:ext>
              </a:extLst>
            </p:cNvPr>
            <p:cNvSpPr txBox="1"/>
            <p:nvPr/>
          </p:nvSpPr>
          <p:spPr>
            <a:xfrm>
              <a:off x="790579" y="2225428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452563F-A858-A7E6-1D1C-BC49D6E42178}"/>
                </a:ext>
              </a:extLst>
            </p:cNvPr>
            <p:cNvSpPr txBox="1"/>
            <p:nvPr/>
          </p:nvSpPr>
          <p:spPr>
            <a:xfrm>
              <a:off x="803215" y="1873035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2C317A9-0FFF-F8C9-D368-F8D3DA01F10C}"/>
              </a:ext>
            </a:extLst>
          </p:cNvPr>
          <p:cNvGrpSpPr/>
          <p:nvPr/>
        </p:nvGrpSpPr>
        <p:grpSpPr>
          <a:xfrm>
            <a:off x="3744226" y="4639921"/>
            <a:ext cx="2031937" cy="1115679"/>
            <a:chOff x="790579" y="1873035"/>
            <a:chExt cx="2031937" cy="111567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87A4B3-8F24-7086-4267-47A66AE2B5F7}"/>
                </a:ext>
              </a:extLst>
            </p:cNvPr>
            <p:cNvSpPr txBox="1"/>
            <p:nvPr/>
          </p:nvSpPr>
          <p:spPr>
            <a:xfrm>
              <a:off x="790579" y="2225428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A3F9E4A-2738-B45D-0E02-CBB7FB6B873F}"/>
                </a:ext>
              </a:extLst>
            </p:cNvPr>
            <p:cNvSpPr txBox="1"/>
            <p:nvPr/>
          </p:nvSpPr>
          <p:spPr>
            <a:xfrm>
              <a:off x="803215" y="1873035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3956210-5AA8-4B2D-EFFC-7418CA93A3B1}"/>
              </a:ext>
            </a:extLst>
          </p:cNvPr>
          <p:cNvGrpSpPr/>
          <p:nvPr/>
        </p:nvGrpSpPr>
        <p:grpSpPr>
          <a:xfrm>
            <a:off x="6457348" y="4639921"/>
            <a:ext cx="2031937" cy="1115679"/>
            <a:chOff x="790579" y="1873035"/>
            <a:chExt cx="2031937" cy="111567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7BE615-EC1C-A2E1-863F-84BF4D1BBD31}"/>
                </a:ext>
              </a:extLst>
            </p:cNvPr>
            <p:cNvSpPr txBox="1"/>
            <p:nvPr/>
          </p:nvSpPr>
          <p:spPr>
            <a:xfrm>
              <a:off x="790579" y="2225428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44C8B87-1E3C-88E8-DA02-513416DC578F}"/>
                </a:ext>
              </a:extLst>
            </p:cNvPr>
            <p:cNvSpPr txBox="1"/>
            <p:nvPr/>
          </p:nvSpPr>
          <p:spPr>
            <a:xfrm>
              <a:off x="803215" y="1873035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217A48B-003C-123A-51E4-4054940ECFC4}"/>
              </a:ext>
            </a:extLst>
          </p:cNvPr>
          <p:cNvGrpSpPr/>
          <p:nvPr/>
        </p:nvGrpSpPr>
        <p:grpSpPr>
          <a:xfrm>
            <a:off x="9052295" y="4639921"/>
            <a:ext cx="2031937" cy="1115679"/>
            <a:chOff x="790579" y="1873035"/>
            <a:chExt cx="2031937" cy="111567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8902AC-3657-FD2C-0823-3E80F27E8C37}"/>
                </a:ext>
              </a:extLst>
            </p:cNvPr>
            <p:cNvSpPr txBox="1"/>
            <p:nvPr/>
          </p:nvSpPr>
          <p:spPr>
            <a:xfrm>
              <a:off x="790579" y="2225428"/>
              <a:ext cx="2019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F626CE1-BB11-DD36-C054-0A6721BD304A}"/>
                </a:ext>
              </a:extLst>
            </p:cNvPr>
            <p:cNvSpPr txBox="1"/>
            <p:nvPr/>
          </p:nvSpPr>
          <p:spPr>
            <a:xfrm>
              <a:off x="803215" y="1873035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5430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右箭头 17">
            <a:extLst>
              <a:ext uri="{FF2B5EF4-FFF2-40B4-BE49-F238E27FC236}">
                <a16:creationId xmlns:a16="http://schemas.microsoft.com/office/drawing/2014/main" id="{7030D9C4-9906-D6C2-AAFE-8E3B57489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0947" y="2696985"/>
            <a:ext cx="2494576" cy="1510709"/>
          </a:xfrm>
          <a:prstGeom prst="rightArrow">
            <a:avLst>
              <a:gd name="adj1" fmla="val 69093"/>
              <a:gd name="adj2" fmla="val 44439"/>
            </a:avLst>
          </a:prstGeom>
          <a:solidFill>
            <a:srgbClr val="3631D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id="{758EF717-0D98-ED21-121E-5B7A0B63E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7924" y="3252391"/>
            <a:ext cx="2116899" cy="39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99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右箭头 19">
            <a:extLst>
              <a:ext uri="{FF2B5EF4-FFF2-40B4-BE49-F238E27FC236}">
                <a16:creationId xmlns:a16="http://schemas.microsoft.com/office/drawing/2014/main" id="{13F66FC9-2EAF-35A4-E1A9-84DA4DD79F3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39769" y="2684289"/>
            <a:ext cx="4630516" cy="1512297"/>
          </a:xfrm>
          <a:prstGeom prst="rightArrow">
            <a:avLst>
              <a:gd name="adj1" fmla="val 69093"/>
              <a:gd name="adj2" fmla="val 44412"/>
            </a:avLst>
          </a:prstGeom>
          <a:solidFill>
            <a:srgbClr val="3631D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20">
            <a:extLst>
              <a:ext uri="{FF2B5EF4-FFF2-40B4-BE49-F238E27FC236}">
                <a16:creationId xmlns:a16="http://schemas.microsoft.com/office/drawing/2014/main" id="{28F3085F-A9A8-99BA-5482-335967420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804" y="3238110"/>
            <a:ext cx="1759849" cy="39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99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右箭头 21">
            <a:extLst>
              <a:ext uri="{FF2B5EF4-FFF2-40B4-BE49-F238E27FC236}">
                <a16:creationId xmlns:a16="http://schemas.microsoft.com/office/drawing/2014/main" id="{64B1374D-DC63-20B3-00E2-052E99EF48CB}"/>
              </a:ext>
            </a:extLst>
          </p:cNvPr>
          <p:cNvSpPr>
            <a:spLocks noChangeArrowheads="1"/>
          </p:cNvSpPr>
          <p:nvPr/>
        </p:nvSpPr>
        <p:spPr bwMode="auto">
          <a:xfrm rot="5400000" flipH="1">
            <a:off x="5186260" y="1208492"/>
            <a:ext cx="1870931" cy="1512296"/>
          </a:xfrm>
          <a:prstGeom prst="rightArrow">
            <a:avLst>
              <a:gd name="adj1" fmla="val 69093"/>
              <a:gd name="adj2" fmla="val 44394"/>
            </a:avLst>
          </a:prstGeom>
          <a:solidFill>
            <a:srgbClr val="FFC10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3688333E-252A-310A-8506-D98F5E960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7763" y="1565541"/>
            <a:ext cx="492314" cy="119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999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右箭头 23">
            <a:extLst>
              <a:ext uri="{FF2B5EF4-FFF2-40B4-BE49-F238E27FC236}">
                <a16:creationId xmlns:a16="http://schemas.microsoft.com/office/drawing/2014/main" id="{D1BD6B9C-DB2D-DC56-CC07-8057709CBE38}"/>
              </a:ext>
            </a:extLst>
          </p:cNvPr>
          <p:cNvSpPr>
            <a:spLocks noChangeArrowheads="1"/>
          </p:cNvSpPr>
          <p:nvPr/>
        </p:nvSpPr>
        <p:spPr bwMode="auto">
          <a:xfrm rot="16200000" flipH="1" flipV="1">
            <a:off x="4989486" y="4345753"/>
            <a:ext cx="2242261" cy="1512297"/>
          </a:xfrm>
          <a:prstGeom prst="rightArrow">
            <a:avLst>
              <a:gd name="adj1" fmla="val 69093"/>
              <a:gd name="adj2" fmla="val 44384"/>
            </a:avLst>
          </a:prstGeom>
          <a:solidFill>
            <a:srgbClr val="FFC10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EDBAA011-5DA6-5834-343E-FE27C0BA4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872" y="4137873"/>
            <a:ext cx="492314" cy="158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999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7350DF4-8F8A-7106-EB70-E927579C4683}"/>
              </a:ext>
            </a:extLst>
          </p:cNvPr>
          <p:cNvGrpSpPr/>
          <p:nvPr/>
        </p:nvGrpSpPr>
        <p:grpSpPr>
          <a:xfrm>
            <a:off x="6833379" y="1778968"/>
            <a:ext cx="2723246" cy="864579"/>
            <a:chOff x="432712" y="1856096"/>
            <a:chExt cx="2723246" cy="86457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A93B049-89D3-9631-E694-FF3DD095D403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D48A0F9-517B-2BBC-C615-C99FEDB81E1E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9655D4A-C1DD-94FD-D9C6-2AA9D174DAB2}"/>
              </a:ext>
            </a:extLst>
          </p:cNvPr>
          <p:cNvGrpSpPr/>
          <p:nvPr/>
        </p:nvGrpSpPr>
        <p:grpSpPr>
          <a:xfrm>
            <a:off x="6895149" y="4476943"/>
            <a:ext cx="2723246" cy="864579"/>
            <a:chOff x="432712" y="1856096"/>
            <a:chExt cx="2723246" cy="86457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4823CFF-C6DD-39A9-4C1A-82F78E6A4A58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6CA1B6-B7FF-AB00-F7E1-EEDFBE5D4301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CC5925C-65BD-3301-B126-961F8D4FD42C}"/>
              </a:ext>
            </a:extLst>
          </p:cNvPr>
          <p:cNvGrpSpPr/>
          <p:nvPr/>
        </p:nvGrpSpPr>
        <p:grpSpPr>
          <a:xfrm>
            <a:off x="1271193" y="4237322"/>
            <a:ext cx="3302702" cy="864579"/>
            <a:chOff x="614653" y="1856096"/>
            <a:chExt cx="3302702" cy="86457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BF63F17-DD32-5B83-CFCD-892BEA79C6D6}"/>
                </a:ext>
              </a:extLst>
            </p:cNvPr>
            <p:cNvSpPr txBox="1"/>
            <p:nvPr/>
          </p:nvSpPr>
          <p:spPr>
            <a:xfrm>
              <a:off x="614653" y="2188222"/>
              <a:ext cx="3302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AF3475C-477C-ACA3-370C-FCFB19CB67A2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9745A83-5EB6-2FD0-4C3C-B5BB359AC86C}"/>
              </a:ext>
            </a:extLst>
          </p:cNvPr>
          <p:cNvGrpSpPr/>
          <p:nvPr/>
        </p:nvGrpSpPr>
        <p:grpSpPr>
          <a:xfrm>
            <a:off x="9286293" y="2943277"/>
            <a:ext cx="2019301" cy="1095412"/>
            <a:chOff x="432712" y="1856096"/>
            <a:chExt cx="2019301" cy="109541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91E677-0CBC-B485-2A64-759A1EC4B647}"/>
                </a:ext>
              </a:extLst>
            </p:cNvPr>
            <p:cNvSpPr txBox="1"/>
            <p:nvPr/>
          </p:nvSpPr>
          <p:spPr>
            <a:xfrm>
              <a:off x="444500" y="2188222"/>
              <a:ext cx="19541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6B1711C-08FE-6567-483B-ECB52A8AAD0C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BCD019D2-A4CE-7FDA-2A47-B3AA7B5EA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957" y="883601"/>
            <a:ext cx="4346825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19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26C25F0-5B6F-7A01-F089-E7CDB254F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295775" y="0"/>
            <a:ext cx="7896224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049623" y="698961"/>
            <a:ext cx="1309783" cy="1309783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381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381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CBE09-F240-B4E2-FC31-C8948404D930}"/>
              </a:ext>
            </a:extLst>
          </p:cNvPr>
          <p:cNvGrpSpPr/>
          <p:nvPr/>
        </p:nvGrpSpPr>
        <p:grpSpPr>
          <a:xfrm>
            <a:off x="4695851" y="5108515"/>
            <a:ext cx="348943" cy="1325651"/>
            <a:chOff x="4521543" y="4829460"/>
            <a:chExt cx="348943" cy="1325651"/>
          </a:xfrm>
        </p:grpSpPr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60EB07B5-83E1-4FF1-E72C-D0FE33B2248A}"/>
                </a:ext>
              </a:extLst>
            </p:cNvPr>
            <p:cNvGrpSpPr/>
            <p:nvPr/>
          </p:nvGrpSpPr>
          <p:grpSpPr>
            <a:xfrm>
              <a:off x="4521543" y="4829460"/>
              <a:ext cx="120522" cy="895194"/>
              <a:chOff x="4604972" y="4983486"/>
              <a:chExt cx="120522" cy="895194"/>
            </a:xfrm>
          </p:grpSpPr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95BB00EB-E1F6-EAE0-CD2F-3544D706FD4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BBF00D8B-5150-B278-8861-9B5ABF25FFC4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8A9E8D9D-EB76-D25D-62EB-514377A93313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3505B16A-477F-AF9B-7F79-B8392365E614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1CAA958A-677A-90A7-38CB-D69B318A3786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2C0A64EC-2071-83A7-DB84-27304BFFF878}"/>
                </a:ext>
              </a:extLst>
            </p:cNvPr>
            <p:cNvGrpSpPr/>
            <p:nvPr/>
          </p:nvGrpSpPr>
          <p:grpSpPr>
            <a:xfrm>
              <a:off x="4749964" y="5259917"/>
              <a:ext cx="120522" cy="895194"/>
              <a:chOff x="4604972" y="4983486"/>
              <a:chExt cx="120522" cy="895194"/>
            </a:xfrm>
            <a:solidFill>
              <a:schemeClr val="bg1">
                <a:alpha val="19000"/>
              </a:schemeClr>
            </a:solidFill>
          </p:grpSpPr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980D3844-9BEF-0828-494F-D8205557B26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id="{6C6CEE9E-AEFC-7AC4-B23A-22931BECCA51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id="{97CFD96C-A02A-B28D-A03D-BA7AC922E17F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id="{6BC3F5C8-C489-D3AD-9C2C-96AD86DB1860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id="{E1DCD0D5-9C97-3F8C-A79D-EBCDC7961DC7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777BE4-AD9A-52A7-37F8-AFFE05096D4F}"/>
              </a:ext>
            </a:extLst>
          </p:cNvPr>
          <p:cNvGrpSpPr/>
          <p:nvPr/>
        </p:nvGrpSpPr>
        <p:grpSpPr>
          <a:xfrm>
            <a:off x="7726211" y="5328690"/>
            <a:ext cx="3633195" cy="3633195"/>
            <a:chOff x="4279401" y="1612402"/>
            <a:chExt cx="3633195" cy="3633195"/>
          </a:xfrm>
        </p:grpSpPr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8363406-E9DF-61E6-E952-3CE58932BDF0}"/>
                </a:ext>
              </a:extLst>
            </p:cNvPr>
            <p:cNvSpPr/>
            <p:nvPr/>
          </p:nvSpPr>
          <p:spPr>
            <a:xfrm>
              <a:off x="4852062" y="2179174"/>
              <a:ext cx="2487874" cy="2499652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A6F4827-BBE3-1816-72B9-37B92A6384A7}"/>
                </a:ext>
              </a:extLst>
            </p:cNvPr>
            <p:cNvSpPr/>
            <p:nvPr/>
          </p:nvSpPr>
          <p:spPr>
            <a:xfrm>
              <a:off x="4279401" y="1612402"/>
              <a:ext cx="3633195" cy="363319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47E2B0-76E5-1E27-6FFB-729C12D7FF02}"/>
              </a:ext>
            </a:extLst>
          </p:cNvPr>
          <p:cNvGrpSpPr/>
          <p:nvPr/>
        </p:nvGrpSpPr>
        <p:grpSpPr>
          <a:xfrm>
            <a:off x="5111538" y="3149367"/>
            <a:ext cx="1396537" cy="526867"/>
            <a:chOff x="5562588" y="2902133"/>
            <a:chExt cx="1396537" cy="52686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80D2E8-710D-BA07-0865-449F8526D4F4}"/>
                </a:ext>
              </a:extLst>
            </p:cNvPr>
            <p:cNvSpPr txBox="1"/>
            <p:nvPr/>
          </p:nvSpPr>
          <p:spPr>
            <a:xfrm>
              <a:off x="5562588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4357BC-913A-D19E-BA40-B20F15C80265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A03DC-0F80-0FE9-E2A9-7B2578B474B8}"/>
              </a:ext>
            </a:extLst>
          </p:cNvPr>
          <p:cNvSpPr txBox="1"/>
          <p:nvPr/>
        </p:nvSpPr>
        <p:spPr>
          <a:xfrm>
            <a:off x="4848703" y="573711"/>
            <a:ext cx="286488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16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F5CD0E-C8D6-830E-7CF3-D4AF7BCFEA1E}"/>
              </a:ext>
            </a:extLst>
          </p:cNvPr>
          <p:cNvSpPr txBox="1"/>
          <p:nvPr/>
        </p:nvSpPr>
        <p:spPr>
          <a:xfrm>
            <a:off x="5044794" y="3828308"/>
            <a:ext cx="446125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4BDA86F-BDCB-5279-B295-D7636D76BD54}"/>
              </a:ext>
            </a:extLst>
          </p:cNvPr>
          <p:cNvSpPr/>
          <p:nvPr/>
        </p:nvSpPr>
        <p:spPr>
          <a:xfrm>
            <a:off x="6374158" y="1962091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7" name="任意多边形: 形状 506">
            <a:extLst>
              <a:ext uri="{FF2B5EF4-FFF2-40B4-BE49-F238E27FC236}">
                <a16:creationId xmlns:a16="http://schemas.microsoft.com/office/drawing/2014/main" id="{B966F36D-8413-6C22-C18E-7E945821E765}"/>
              </a:ext>
            </a:extLst>
          </p:cNvPr>
          <p:cNvSpPr/>
          <p:nvPr/>
        </p:nvSpPr>
        <p:spPr>
          <a:xfrm>
            <a:off x="2635094" y="5362444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CDFCB717-E9AD-49E7-7405-F6B0888BC094}"/>
              </a:ext>
            </a:extLst>
          </p:cNvPr>
          <p:cNvGrpSpPr/>
          <p:nvPr/>
        </p:nvGrpSpPr>
        <p:grpSpPr>
          <a:xfrm>
            <a:off x="7522" y="1101757"/>
            <a:ext cx="4905856" cy="5766977"/>
            <a:chOff x="7522" y="1101757"/>
            <a:chExt cx="4905856" cy="5766977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8488ABE-BB23-9EE0-78D3-6AE3DD2CCA61}"/>
                </a:ext>
              </a:extLst>
            </p:cNvPr>
            <p:cNvSpPr/>
            <p:nvPr/>
          </p:nvSpPr>
          <p:spPr>
            <a:xfrm flipH="1">
              <a:off x="1216380" y="5917403"/>
              <a:ext cx="628973" cy="940456"/>
            </a:xfrm>
            <a:custGeom>
              <a:avLst/>
              <a:gdLst>
                <a:gd name="connsiteX0" fmla="*/ 547635 w 571524"/>
                <a:gd name="connsiteY0" fmla="*/ 0 h 940456"/>
                <a:gd name="connsiteX1" fmla="*/ 0 w 571524"/>
                <a:gd name="connsiteY1" fmla="*/ 0 h 940456"/>
                <a:gd name="connsiteX2" fmla="*/ 50511 w 571524"/>
                <a:gd name="connsiteY2" fmla="*/ 940456 h 940456"/>
                <a:gd name="connsiteX3" fmla="*/ 571524 w 571524"/>
                <a:gd name="connsiteY3" fmla="*/ 940456 h 9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24" h="940456">
                  <a:moveTo>
                    <a:pt x="547635" y="0"/>
                  </a:moveTo>
                  <a:lnTo>
                    <a:pt x="0" y="0"/>
                  </a:lnTo>
                  <a:lnTo>
                    <a:pt x="50511" y="940456"/>
                  </a:lnTo>
                  <a:lnTo>
                    <a:pt x="571524" y="94045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DBDF42-EDD2-B405-972F-0AAF4249C33D}"/>
                </a:ext>
              </a:extLst>
            </p:cNvPr>
            <p:cNvSpPr/>
            <p:nvPr/>
          </p:nvSpPr>
          <p:spPr>
            <a:xfrm flipH="1">
              <a:off x="4542669" y="3063531"/>
              <a:ext cx="43995" cy="8593"/>
            </a:xfrm>
            <a:custGeom>
              <a:avLst/>
              <a:gdLst>
                <a:gd name="connsiteX0" fmla="*/ 2743 w 21031"/>
                <a:gd name="connsiteY0" fmla="*/ 4088 h 4087"/>
                <a:gd name="connsiteX1" fmla="*/ 8859 w 21031"/>
                <a:gd name="connsiteY1" fmla="*/ 2202 h 4087"/>
                <a:gd name="connsiteX2" fmla="*/ 21032 w 21031"/>
                <a:gd name="connsiteY2" fmla="*/ 2202 h 4087"/>
                <a:gd name="connsiteX3" fmla="*/ 4686 w 21031"/>
                <a:gd name="connsiteY3" fmla="*/ 1116 h 4087"/>
                <a:gd name="connsiteX4" fmla="*/ 0 w 21031"/>
                <a:gd name="connsiteY4" fmla="*/ 2716 h 4087"/>
                <a:gd name="connsiteX5" fmla="*/ 1372 w 21031"/>
                <a:gd name="connsiteY5" fmla="*/ 3345 h 4087"/>
                <a:gd name="connsiteX6" fmla="*/ 2743 w 21031"/>
                <a:gd name="connsiteY6" fmla="*/ 4088 h 4087"/>
                <a:gd name="connsiteX7" fmla="*/ 2743 w 21031"/>
                <a:gd name="connsiteY7" fmla="*/ 4088 h 4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1" h="4087">
                  <a:moveTo>
                    <a:pt x="2743" y="4088"/>
                  </a:moveTo>
                  <a:lnTo>
                    <a:pt x="8859" y="2202"/>
                  </a:lnTo>
                  <a:cubicBezTo>
                    <a:pt x="12830" y="1002"/>
                    <a:pt x="17065" y="1002"/>
                    <a:pt x="21032" y="2202"/>
                  </a:cubicBezTo>
                  <a:cubicBezTo>
                    <a:pt x="15939" y="-296"/>
                    <a:pt x="10064" y="-684"/>
                    <a:pt x="4686" y="1116"/>
                  </a:cubicBezTo>
                  <a:lnTo>
                    <a:pt x="0" y="2716"/>
                  </a:lnTo>
                  <a:lnTo>
                    <a:pt x="1372" y="3345"/>
                  </a:lnTo>
                  <a:cubicBezTo>
                    <a:pt x="1846" y="3562"/>
                    <a:pt x="2303" y="3808"/>
                    <a:pt x="2743" y="4088"/>
                  </a:cubicBezTo>
                  <a:lnTo>
                    <a:pt x="2743" y="408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E5EDDA-4F86-2106-4374-775646AE6852}"/>
                </a:ext>
              </a:extLst>
            </p:cNvPr>
            <p:cNvSpPr/>
            <p:nvPr/>
          </p:nvSpPr>
          <p:spPr>
            <a:xfrm flipH="1">
              <a:off x="4712437" y="3112535"/>
              <a:ext cx="3824" cy="1440"/>
            </a:xfrm>
            <a:custGeom>
              <a:avLst/>
              <a:gdLst>
                <a:gd name="connsiteX0" fmla="*/ 1543 w 1828"/>
                <a:gd name="connsiteY0" fmla="*/ 0 h 685"/>
                <a:gd name="connsiteX1" fmla="*/ 0 w 1828"/>
                <a:gd name="connsiteY1" fmla="*/ 686 h 685"/>
                <a:gd name="connsiteX2" fmla="*/ 1829 w 1828"/>
                <a:gd name="connsiteY2" fmla="*/ 114 h 685"/>
                <a:gd name="connsiteX3" fmla="*/ 1543 w 1828"/>
                <a:gd name="connsiteY3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" h="685">
                  <a:moveTo>
                    <a:pt x="1543" y="0"/>
                  </a:moveTo>
                  <a:lnTo>
                    <a:pt x="0" y="686"/>
                  </a:lnTo>
                  <a:lnTo>
                    <a:pt x="1829" y="114"/>
                  </a:lnTo>
                  <a:lnTo>
                    <a:pt x="154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1AD1475-CB69-BFE0-8D28-FCEDF62AF59A}"/>
                </a:ext>
              </a:extLst>
            </p:cNvPr>
            <p:cNvSpPr/>
            <p:nvPr/>
          </p:nvSpPr>
          <p:spPr>
            <a:xfrm flipH="1">
              <a:off x="4762611" y="3322050"/>
              <a:ext cx="4782" cy="3484"/>
            </a:xfrm>
            <a:custGeom>
              <a:avLst/>
              <a:gdLst>
                <a:gd name="connsiteX0" fmla="*/ 0 w 2286"/>
                <a:gd name="connsiteY0" fmla="*/ 57 h 1657"/>
                <a:gd name="connsiteX1" fmla="*/ 0 w 2286"/>
                <a:gd name="connsiteY1" fmla="*/ 1658 h 1657"/>
                <a:gd name="connsiteX2" fmla="*/ 2286 w 2286"/>
                <a:gd name="connsiteY2" fmla="*/ 0 h 1657"/>
                <a:gd name="connsiteX3" fmla="*/ 0 w 2286"/>
                <a:gd name="connsiteY3" fmla="*/ 57 h 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" h="1657">
                  <a:moveTo>
                    <a:pt x="0" y="57"/>
                  </a:moveTo>
                  <a:lnTo>
                    <a:pt x="0" y="1658"/>
                  </a:lnTo>
                  <a:cubicBezTo>
                    <a:pt x="726" y="1057"/>
                    <a:pt x="1486" y="503"/>
                    <a:pt x="2286" y="0"/>
                  </a:cubicBezTo>
                  <a:cubicBezTo>
                    <a:pt x="1315" y="57"/>
                    <a:pt x="629" y="57"/>
                    <a:pt x="0" y="57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20AE320-7660-0975-156C-3CE6C31863A2}"/>
                </a:ext>
              </a:extLst>
            </p:cNvPr>
            <p:cNvSpPr/>
            <p:nvPr/>
          </p:nvSpPr>
          <p:spPr>
            <a:xfrm flipH="1">
              <a:off x="4331181" y="3093657"/>
              <a:ext cx="439715" cy="380773"/>
            </a:xfrm>
            <a:custGeom>
              <a:avLst/>
              <a:gdLst>
                <a:gd name="connsiteX0" fmla="*/ 204940 w 210197"/>
                <a:gd name="connsiteY0" fmla="*/ 65614 h 181108"/>
                <a:gd name="connsiteX1" fmla="*/ 124930 w 210197"/>
                <a:gd name="connsiteY1" fmla="*/ 0 h 181108"/>
                <a:gd name="connsiteX2" fmla="*/ 156248 w 210197"/>
                <a:gd name="connsiteY2" fmla="*/ 32461 h 181108"/>
                <a:gd name="connsiteX3" fmla="*/ 162009 w 210197"/>
                <a:gd name="connsiteY3" fmla="*/ 44034 h 181108"/>
                <a:gd name="connsiteX4" fmla="*/ 160020 w 210197"/>
                <a:gd name="connsiteY4" fmla="*/ 56807 h 181108"/>
                <a:gd name="connsiteX5" fmla="*/ 155734 w 210197"/>
                <a:gd name="connsiteY5" fmla="*/ 62522 h 181108"/>
                <a:gd name="connsiteX6" fmla="*/ 148722 w 210197"/>
                <a:gd name="connsiteY6" fmla="*/ 67043 h 181108"/>
                <a:gd name="connsiteX7" fmla="*/ 140509 w 210197"/>
                <a:gd name="connsiteY7" fmla="*/ 68534 h 181108"/>
                <a:gd name="connsiteX8" fmla="*/ 132359 w 210197"/>
                <a:gd name="connsiteY8" fmla="*/ 66763 h 181108"/>
                <a:gd name="connsiteX9" fmla="*/ 125502 w 210197"/>
                <a:gd name="connsiteY9" fmla="*/ 62014 h 181108"/>
                <a:gd name="connsiteX10" fmla="*/ 117329 w 210197"/>
                <a:gd name="connsiteY10" fmla="*/ 53550 h 181108"/>
                <a:gd name="connsiteX11" fmla="*/ 115329 w 210197"/>
                <a:gd name="connsiteY11" fmla="*/ 56464 h 181108"/>
                <a:gd name="connsiteX12" fmla="*/ 123975 w 210197"/>
                <a:gd name="connsiteY12" fmla="*/ 66157 h 181108"/>
                <a:gd name="connsiteX13" fmla="*/ 125393 w 210197"/>
                <a:gd name="connsiteY13" fmla="*/ 79062 h 181108"/>
                <a:gd name="connsiteX14" fmla="*/ 119061 w 210197"/>
                <a:gd name="connsiteY14" fmla="*/ 90400 h 181108"/>
                <a:gd name="connsiteX15" fmla="*/ 107328 w 210197"/>
                <a:gd name="connsiteY15" fmla="*/ 95961 h 181108"/>
                <a:gd name="connsiteX16" fmla="*/ 101613 w 210197"/>
                <a:gd name="connsiteY16" fmla="*/ 96755 h 181108"/>
                <a:gd name="connsiteX17" fmla="*/ 112774 w 210197"/>
                <a:gd name="connsiteY17" fmla="*/ 105333 h 181108"/>
                <a:gd name="connsiteX18" fmla="*/ 116157 w 210197"/>
                <a:gd name="connsiteY18" fmla="*/ 118992 h 181108"/>
                <a:gd name="connsiteX19" fmla="*/ 110288 w 210197"/>
                <a:gd name="connsiteY19" fmla="*/ 131788 h 181108"/>
                <a:gd name="connsiteX20" fmla="*/ 97726 w 210197"/>
                <a:gd name="connsiteY20" fmla="*/ 138137 h 181108"/>
                <a:gd name="connsiteX21" fmla="*/ 28689 w 210197"/>
                <a:gd name="connsiteY21" fmla="*/ 147619 h 181108"/>
                <a:gd name="connsiteX22" fmla="*/ 21146 w 210197"/>
                <a:gd name="connsiteY22" fmla="*/ 147276 h 181108"/>
                <a:gd name="connsiteX23" fmla="*/ 18402 w 210197"/>
                <a:gd name="connsiteY23" fmla="*/ 147619 h 181108"/>
                <a:gd name="connsiteX24" fmla="*/ 8407 w 210197"/>
                <a:gd name="connsiteY24" fmla="*/ 146601 h 181108"/>
                <a:gd name="connsiteX25" fmla="*/ 0 w 210197"/>
                <a:gd name="connsiteY25" fmla="*/ 141103 h 181108"/>
                <a:gd name="connsiteX26" fmla="*/ 6326 w 210197"/>
                <a:gd name="connsiteY26" fmla="*/ 149579 h 181108"/>
                <a:gd name="connsiteX27" fmla="*/ 15945 w 210197"/>
                <a:gd name="connsiteY27" fmla="*/ 153962 h 181108"/>
                <a:gd name="connsiteX28" fmla="*/ 144990 w 210197"/>
                <a:gd name="connsiteY28" fmla="*/ 176822 h 181108"/>
                <a:gd name="connsiteX29" fmla="*/ 153562 w 210197"/>
                <a:gd name="connsiteY29" fmla="*/ 181108 h 181108"/>
                <a:gd name="connsiteX30" fmla="*/ 210198 w 210197"/>
                <a:gd name="connsiteY30" fmla="*/ 67894 h 181108"/>
                <a:gd name="connsiteX31" fmla="*/ 204940 w 210197"/>
                <a:gd name="connsiteY31" fmla="*/ 65614 h 18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0197" h="181108">
                  <a:moveTo>
                    <a:pt x="204940" y="65614"/>
                  </a:moveTo>
                  <a:lnTo>
                    <a:pt x="124930" y="0"/>
                  </a:lnTo>
                  <a:lnTo>
                    <a:pt x="156248" y="32461"/>
                  </a:lnTo>
                  <a:cubicBezTo>
                    <a:pt x="159317" y="35633"/>
                    <a:pt x="161334" y="39674"/>
                    <a:pt x="162009" y="44034"/>
                  </a:cubicBezTo>
                  <a:cubicBezTo>
                    <a:pt x="162683" y="48400"/>
                    <a:pt x="161992" y="52858"/>
                    <a:pt x="160020" y="56807"/>
                  </a:cubicBezTo>
                  <a:cubicBezTo>
                    <a:pt x="158946" y="58956"/>
                    <a:pt x="157494" y="60888"/>
                    <a:pt x="155734" y="62522"/>
                  </a:cubicBezTo>
                  <a:cubicBezTo>
                    <a:pt x="153716" y="64477"/>
                    <a:pt x="151333" y="66014"/>
                    <a:pt x="148722" y="67043"/>
                  </a:cubicBezTo>
                  <a:cubicBezTo>
                    <a:pt x="146110" y="68071"/>
                    <a:pt x="143321" y="68580"/>
                    <a:pt x="140509" y="68534"/>
                  </a:cubicBezTo>
                  <a:cubicBezTo>
                    <a:pt x="137703" y="68483"/>
                    <a:pt x="134931" y="67883"/>
                    <a:pt x="132359" y="66763"/>
                  </a:cubicBezTo>
                  <a:cubicBezTo>
                    <a:pt x="129782" y="65648"/>
                    <a:pt x="127450" y="64031"/>
                    <a:pt x="125502" y="62014"/>
                  </a:cubicBezTo>
                  <a:lnTo>
                    <a:pt x="117329" y="53550"/>
                  </a:lnTo>
                  <a:cubicBezTo>
                    <a:pt x="116843" y="54635"/>
                    <a:pt x="116163" y="55624"/>
                    <a:pt x="115329" y="56464"/>
                  </a:cubicBezTo>
                  <a:cubicBezTo>
                    <a:pt x="119146" y="58722"/>
                    <a:pt x="122170" y="62105"/>
                    <a:pt x="123975" y="66157"/>
                  </a:cubicBezTo>
                  <a:cubicBezTo>
                    <a:pt x="125776" y="70203"/>
                    <a:pt x="126273" y="74718"/>
                    <a:pt x="125393" y="79062"/>
                  </a:cubicBezTo>
                  <a:cubicBezTo>
                    <a:pt x="124513" y="83405"/>
                    <a:pt x="122301" y="87371"/>
                    <a:pt x="119061" y="90400"/>
                  </a:cubicBezTo>
                  <a:cubicBezTo>
                    <a:pt x="115826" y="93429"/>
                    <a:pt x="111723" y="95372"/>
                    <a:pt x="107328" y="95961"/>
                  </a:cubicBezTo>
                  <a:lnTo>
                    <a:pt x="101613" y="96755"/>
                  </a:lnTo>
                  <a:cubicBezTo>
                    <a:pt x="106196" y="98269"/>
                    <a:pt x="110134" y="101293"/>
                    <a:pt x="112774" y="105333"/>
                  </a:cubicBezTo>
                  <a:cubicBezTo>
                    <a:pt x="115414" y="109374"/>
                    <a:pt x="116609" y="114192"/>
                    <a:pt x="116157" y="118992"/>
                  </a:cubicBezTo>
                  <a:cubicBezTo>
                    <a:pt x="115706" y="123799"/>
                    <a:pt x="113637" y="128313"/>
                    <a:pt x="110288" y="131788"/>
                  </a:cubicBezTo>
                  <a:cubicBezTo>
                    <a:pt x="106939" y="135263"/>
                    <a:pt x="102510" y="137503"/>
                    <a:pt x="97726" y="138137"/>
                  </a:cubicBezTo>
                  <a:lnTo>
                    <a:pt x="28689" y="147619"/>
                  </a:lnTo>
                  <a:cubicBezTo>
                    <a:pt x="26175" y="147967"/>
                    <a:pt x="23620" y="147853"/>
                    <a:pt x="21146" y="147276"/>
                  </a:cubicBezTo>
                  <a:lnTo>
                    <a:pt x="18402" y="147619"/>
                  </a:lnTo>
                  <a:cubicBezTo>
                    <a:pt x="15036" y="148081"/>
                    <a:pt x="11613" y="147733"/>
                    <a:pt x="8407" y="146601"/>
                  </a:cubicBezTo>
                  <a:cubicBezTo>
                    <a:pt x="5206" y="145470"/>
                    <a:pt x="2326" y="143584"/>
                    <a:pt x="0" y="141103"/>
                  </a:cubicBezTo>
                  <a:cubicBezTo>
                    <a:pt x="1366" y="144418"/>
                    <a:pt x="3543" y="147327"/>
                    <a:pt x="6326" y="149579"/>
                  </a:cubicBezTo>
                  <a:cubicBezTo>
                    <a:pt x="9115" y="151825"/>
                    <a:pt x="12424" y="153334"/>
                    <a:pt x="15945" y="153962"/>
                  </a:cubicBezTo>
                  <a:lnTo>
                    <a:pt x="144990" y="176822"/>
                  </a:lnTo>
                  <a:lnTo>
                    <a:pt x="153562" y="181108"/>
                  </a:lnTo>
                  <a:lnTo>
                    <a:pt x="210198" y="67894"/>
                  </a:lnTo>
                  <a:lnTo>
                    <a:pt x="204940" y="6561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3A9D0A-5113-58E2-6BCA-AD08D2FABC45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BAF2D72-F6A5-0A50-C547-C325C91AF4A3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796CEEC-785F-978C-4FE9-2A0F6292BDDA}"/>
                </a:ext>
              </a:extLst>
            </p:cNvPr>
            <p:cNvSpPr/>
            <p:nvPr/>
          </p:nvSpPr>
          <p:spPr>
            <a:xfrm flipH="1">
              <a:off x="4750083" y="3232691"/>
              <a:ext cx="59758" cy="89395"/>
            </a:xfrm>
            <a:custGeom>
              <a:avLst/>
              <a:gdLst>
                <a:gd name="connsiteX0" fmla="*/ 28566 w 28566"/>
                <a:gd name="connsiteY0" fmla="*/ 39891 h 42519"/>
                <a:gd name="connsiteX1" fmla="*/ 27481 w 28566"/>
                <a:gd name="connsiteY1" fmla="*/ 36118 h 42519"/>
                <a:gd name="connsiteX2" fmla="*/ 27938 w 28566"/>
                <a:gd name="connsiteY2" fmla="*/ 1143 h 42519"/>
                <a:gd name="connsiteX3" fmla="*/ 19708 w 28566"/>
                <a:gd name="connsiteY3" fmla="*/ 0 h 42519"/>
                <a:gd name="connsiteX4" fmla="*/ 18451 w 28566"/>
                <a:gd name="connsiteY4" fmla="*/ 0 h 42519"/>
                <a:gd name="connsiteX5" fmla="*/ 4964 w 28566"/>
                <a:gd name="connsiteY5" fmla="*/ 7481 h 42519"/>
                <a:gd name="connsiteX6" fmla="*/ 20 w 28566"/>
                <a:gd name="connsiteY6" fmla="*/ 22088 h 42519"/>
                <a:gd name="connsiteX7" fmla="*/ 6198 w 28566"/>
                <a:gd name="connsiteY7" fmla="*/ 36221 h 42519"/>
                <a:gd name="connsiteX8" fmla="*/ 20280 w 28566"/>
                <a:gd name="connsiteY8" fmla="*/ 42520 h 42519"/>
                <a:gd name="connsiteX9" fmla="*/ 22280 w 28566"/>
                <a:gd name="connsiteY9" fmla="*/ 42520 h 42519"/>
                <a:gd name="connsiteX10" fmla="*/ 28566 w 28566"/>
                <a:gd name="connsiteY10" fmla="*/ 39891 h 42519"/>
                <a:gd name="connsiteX11" fmla="*/ 28566 w 28566"/>
                <a:gd name="connsiteY11" fmla="*/ 39891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66" h="42519">
                  <a:moveTo>
                    <a:pt x="28566" y="39891"/>
                  </a:moveTo>
                  <a:cubicBezTo>
                    <a:pt x="27709" y="39205"/>
                    <a:pt x="27481" y="38119"/>
                    <a:pt x="27481" y="36118"/>
                  </a:cubicBezTo>
                  <a:lnTo>
                    <a:pt x="27938" y="1143"/>
                  </a:lnTo>
                  <a:lnTo>
                    <a:pt x="19708" y="0"/>
                  </a:lnTo>
                  <a:lnTo>
                    <a:pt x="18451" y="0"/>
                  </a:lnTo>
                  <a:cubicBezTo>
                    <a:pt x="13182" y="726"/>
                    <a:pt x="8369" y="3395"/>
                    <a:pt x="4964" y="7481"/>
                  </a:cubicBezTo>
                  <a:cubicBezTo>
                    <a:pt x="1551" y="11567"/>
                    <a:pt x="-209" y="16774"/>
                    <a:pt x="20" y="22088"/>
                  </a:cubicBezTo>
                  <a:cubicBezTo>
                    <a:pt x="249" y="27409"/>
                    <a:pt x="2449" y="32444"/>
                    <a:pt x="6198" y="36221"/>
                  </a:cubicBezTo>
                  <a:cubicBezTo>
                    <a:pt x="9947" y="39999"/>
                    <a:pt x="14965" y="42245"/>
                    <a:pt x="20280" y="42520"/>
                  </a:cubicBezTo>
                  <a:cubicBezTo>
                    <a:pt x="20908" y="42520"/>
                    <a:pt x="21594" y="42520"/>
                    <a:pt x="22280" y="42520"/>
                  </a:cubicBezTo>
                  <a:cubicBezTo>
                    <a:pt x="24212" y="41291"/>
                    <a:pt x="26338" y="40399"/>
                    <a:pt x="28566" y="39891"/>
                  </a:cubicBezTo>
                  <a:lnTo>
                    <a:pt x="28566" y="3989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9488724-3AAA-CDCB-625E-4117B022AF46}"/>
                </a:ext>
              </a:extLst>
            </p:cNvPr>
            <p:cNvSpPr/>
            <p:nvPr/>
          </p:nvSpPr>
          <p:spPr>
            <a:xfrm flipH="1">
              <a:off x="4529549" y="3220999"/>
              <a:ext cx="147104" cy="84828"/>
            </a:xfrm>
            <a:custGeom>
              <a:avLst/>
              <a:gdLst>
                <a:gd name="connsiteX0" fmla="*/ 68066 w 70320"/>
                <a:gd name="connsiteY0" fmla="*/ 23889 h 40347"/>
                <a:gd name="connsiteX1" fmla="*/ 70123 w 70320"/>
                <a:gd name="connsiteY1" fmla="*/ 11430 h 40347"/>
                <a:gd name="connsiteX2" fmla="*/ 64408 w 70320"/>
                <a:gd name="connsiteY2" fmla="*/ 0 h 40347"/>
                <a:gd name="connsiteX3" fmla="*/ 62465 w 70320"/>
                <a:gd name="connsiteY3" fmla="*/ 6172 h 40347"/>
                <a:gd name="connsiteX4" fmla="*/ 53207 w 70320"/>
                <a:gd name="connsiteY4" fmla="*/ 15436 h 40347"/>
                <a:gd name="connsiteX5" fmla="*/ 40291 w 70320"/>
                <a:gd name="connsiteY5" fmla="*/ 17602 h 40347"/>
                <a:gd name="connsiteX6" fmla="*/ 7258 w 70320"/>
                <a:gd name="connsiteY6" fmla="*/ 12859 h 40347"/>
                <a:gd name="connsiteX7" fmla="*/ 4972 w 70320"/>
                <a:gd name="connsiteY7" fmla="*/ 26232 h 40347"/>
                <a:gd name="connsiteX8" fmla="*/ 0 w 70320"/>
                <a:gd name="connsiteY8" fmla="*/ 40348 h 40347"/>
                <a:gd name="connsiteX9" fmla="*/ 36347 w 70320"/>
                <a:gd name="connsiteY9" fmla="*/ 35319 h 40347"/>
                <a:gd name="connsiteX10" fmla="*/ 46063 w 70320"/>
                <a:gd name="connsiteY10" fmla="*/ 36347 h 40347"/>
                <a:gd name="connsiteX11" fmla="*/ 51778 w 70320"/>
                <a:gd name="connsiteY11" fmla="*/ 35547 h 40347"/>
                <a:gd name="connsiteX12" fmla="*/ 61379 w 70320"/>
                <a:gd name="connsiteY12" fmla="*/ 31758 h 40347"/>
                <a:gd name="connsiteX13" fmla="*/ 68066 w 70320"/>
                <a:gd name="connsiteY13" fmla="*/ 23889 h 40347"/>
                <a:gd name="connsiteX14" fmla="*/ 68066 w 70320"/>
                <a:gd name="connsiteY14" fmla="*/ 23889 h 4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320" h="40347">
                  <a:moveTo>
                    <a:pt x="68066" y="23889"/>
                  </a:moveTo>
                  <a:cubicBezTo>
                    <a:pt x="69992" y="20037"/>
                    <a:pt x="70706" y="15693"/>
                    <a:pt x="70123" y="11430"/>
                  </a:cubicBezTo>
                  <a:cubicBezTo>
                    <a:pt x="69466" y="7115"/>
                    <a:pt x="67466" y="3115"/>
                    <a:pt x="64408" y="0"/>
                  </a:cubicBezTo>
                  <a:cubicBezTo>
                    <a:pt x="64082" y="2149"/>
                    <a:pt x="63425" y="4229"/>
                    <a:pt x="62465" y="6172"/>
                  </a:cubicBezTo>
                  <a:cubicBezTo>
                    <a:pt x="60419" y="10150"/>
                    <a:pt x="57179" y="13384"/>
                    <a:pt x="53207" y="15436"/>
                  </a:cubicBezTo>
                  <a:cubicBezTo>
                    <a:pt x="49229" y="17482"/>
                    <a:pt x="44714" y="18242"/>
                    <a:pt x="40291" y="17602"/>
                  </a:cubicBezTo>
                  <a:lnTo>
                    <a:pt x="7258" y="12859"/>
                  </a:lnTo>
                  <a:lnTo>
                    <a:pt x="4972" y="26232"/>
                  </a:lnTo>
                  <a:cubicBezTo>
                    <a:pt x="4326" y="31233"/>
                    <a:pt x="2635" y="36045"/>
                    <a:pt x="0" y="40348"/>
                  </a:cubicBezTo>
                  <a:lnTo>
                    <a:pt x="36347" y="35319"/>
                  </a:lnTo>
                  <a:cubicBezTo>
                    <a:pt x="39622" y="34907"/>
                    <a:pt x="42948" y="35256"/>
                    <a:pt x="46063" y="36347"/>
                  </a:cubicBezTo>
                  <a:lnTo>
                    <a:pt x="51778" y="35547"/>
                  </a:lnTo>
                  <a:cubicBezTo>
                    <a:pt x="55241" y="35090"/>
                    <a:pt x="58539" y="33793"/>
                    <a:pt x="61379" y="31758"/>
                  </a:cubicBezTo>
                  <a:cubicBezTo>
                    <a:pt x="64219" y="29724"/>
                    <a:pt x="66517" y="27021"/>
                    <a:pt x="68066" y="23889"/>
                  </a:cubicBezTo>
                  <a:lnTo>
                    <a:pt x="68066" y="2388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C50D9A-A018-0CF4-B1E9-F1C50095FA63}"/>
                </a:ext>
              </a:extLst>
            </p:cNvPr>
            <p:cNvSpPr/>
            <p:nvPr/>
          </p:nvSpPr>
          <p:spPr>
            <a:xfrm flipH="1">
              <a:off x="4541377" y="3175376"/>
              <a:ext cx="120009" cy="83131"/>
            </a:xfrm>
            <a:custGeom>
              <a:avLst/>
              <a:gdLst>
                <a:gd name="connsiteX0" fmla="*/ 3715 w 57368"/>
                <a:gd name="connsiteY0" fmla="*/ 13087 h 39540"/>
                <a:gd name="connsiteX1" fmla="*/ 0 w 57368"/>
                <a:gd name="connsiteY1" fmla="*/ 34576 h 39540"/>
                <a:gd name="connsiteX2" fmla="*/ 33033 w 57368"/>
                <a:gd name="connsiteY2" fmla="*/ 39319 h 39540"/>
                <a:gd name="connsiteX3" fmla="*/ 45949 w 57368"/>
                <a:gd name="connsiteY3" fmla="*/ 37153 h 39540"/>
                <a:gd name="connsiteX4" fmla="*/ 55207 w 57368"/>
                <a:gd name="connsiteY4" fmla="*/ 27889 h 39540"/>
                <a:gd name="connsiteX5" fmla="*/ 57150 w 57368"/>
                <a:gd name="connsiteY5" fmla="*/ 21717 h 39540"/>
                <a:gd name="connsiteX6" fmla="*/ 57150 w 57368"/>
                <a:gd name="connsiteY6" fmla="*/ 21374 h 39540"/>
                <a:gd name="connsiteX7" fmla="*/ 55293 w 57368"/>
                <a:gd name="connsiteY7" fmla="*/ 9150 h 39540"/>
                <a:gd name="connsiteX8" fmla="*/ 46977 w 57368"/>
                <a:gd name="connsiteY8" fmla="*/ 0 h 39540"/>
                <a:gd name="connsiteX9" fmla="*/ 3715 w 57368"/>
                <a:gd name="connsiteY9" fmla="*/ 13087 h 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68" h="39540">
                  <a:moveTo>
                    <a:pt x="3715" y="13087"/>
                  </a:moveTo>
                  <a:lnTo>
                    <a:pt x="0" y="34576"/>
                  </a:lnTo>
                  <a:lnTo>
                    <a:pt x="33033" y="39319"/>
                  </a:lnTo>
                  <a:cubicBezTo>
                    <a:pt x="37462" y="39959"/>
                    <a:pt x="41977" y="39199"/>
                    <a:pt x="45949" y="37153"/>
                  </a:cubicBezTo>
                  <a:cubicBezTo>
                    <a:pt x="49926" y="35101"/>
                    <a:pt x="53161" y="31867"/>
                    <a:pt x="55207" y="27889"/>
                  </a:cubicBezTo>
                  <a:cubicBezTo>
                    <a:pt x="56173" y="25946"/>
                    <a:pt x="56825" y="23866"/>
                    <a:pt x="57150" y="21717"/>
                  </a:cubicBezTo>
                  <a:cubicBezTo>
                    <a:pt x="57150" y="21717"/>
                    <a:pt x="57150" y="21717"/>
                    <a:pt x="57150" y="21374"/>
                  </a:cubicBezTo>
                  <a:cubicBezTo>
                    <a:pt x="57750" y="17208"/>
                    <a:pt x="57104" y="12956"/>
                    <a:pt x="55293" y="9150"/>
                  </a:cubicBezTo>
                  <a:cubicBezTo>
                    <a:pt x="53487" y="5349"/>
                    <a:pt x="50589" y="2166"/>
                    <a:pt x="46977" y="0"/>
                  </a:cubicBezTo>
                  <a:lnTo>
                    <a:pt x="3715" y="130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AEC50-8D96-A755-EFB2-18449FAF8A0C}"/>
                </a:ext>
              </a:extLst>
            </p:cNvPr>
            <p:cNvSpPr/>
            <p:nvPr/>
          </p:nvSpPr>
          <p:spPr>
            <a:xfrm flipH="1">
              <a:off x="4748625" y="3141211"/>
              <a:ext cx="71447" cy="93894"/>
            </a:xfrm>
            <a:custGeom>
              <a:avLst/>
              <a:gdLst>
                <a:gd name="connsiteX0" fmla="*/ 32840 w 34154"/>
                <a:gd name="connsiteY0" fmla="*/ 44659 h 44659"/>
                <a:gd name="connsiteX1" fmla="*/ 33298 w 34154"/>
                <a:gd name="connsiteY1" fmla="*/ 5797 h 44659"/>
                <a:gd name="connsiteX2" fmla="*/ 34155 w 34154"/>
                <a:gd name="connsiteY2" fmla="*/ 1625 h 44659"/>
                <a:gd name="connsiteX3" fmla="*/ 23868 w 34154"/>
                <a:gd name="connsiteY3" fmla="*/ 139 h 44659"/>
                <a:gd name="connsiteX4" fmla="*/ 8346 w 34154"/>
                <a:gd name="connsiteY4" fmla="*/ 4460 h 44659"/>
                <a:gd name="connsiteX5" fmla="*/ 219 w 34154"/>
                <a:gd name="connsiteY5" fmla="*/ 18370 h 44659"/>
                <a:gd name="connsiteX6" fmla="*/ 4083 w 34154"/>
                <a:gd name="connsiteY6" fmla="*/ 34012 h 44659"/>
                <a:gd name="connsiteX7" fmla="*/ 17753 w 34154"/>
                <a:gd name="connsiteY7" fmla="*/ 42545 h 44659"/>
                <a:gd name="connsiteX8" fmla="*/ 24611 w 34154"/>
                <a:gd name="connsiteY8" fmla="*/ 43516 h 44659"/>
                <a:gd name="connsiteX9" fmla="*/ 32840 w 34154"/>
                <a:gd name="connsiteY9" fmla="*/ 44659 h 4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4" h="44659">
                  <a:moveTo>
                    <a:pt x="32840" y="44659"/>
                  </a:moveTo>
                  <a:lnTo>
                    <a:pt x="33298" y="5797"/>
                  </a:lnTo>
                  <a:cubicBezTo>
                    <a:pt x="33435" y="4380"/>
                    <a:pt x="33726" y="2980"/>
                    <a:pt x="34155" y="1625"/>
                  </a:cubicBezTo>
                  <a:lnTo>
                    <a:pt x="23868" y="139"/>
                  </a:lnTo>
                  <a:cubicBezTo>
                    <a:pt x="18324" y="-495"/>
                    <a:pt x="12758" y="1054"/>
                    <a:pt x="8346" y="4460"/>
                  </a:cubicBezTo>
                  <a:cubicBezTo>
                    <a:pt x="3928" y="7866"/>
                    <a:pt x="1014" y="12855"/>
                    <a:pt x="219" y="18370"/>
                  </a:cubicBezTo>
                  <a:cubicBezTo>
                    <a:pt x="-575" y="23891"/>
                    <a:pt x="808" y="29497"/>
                    <a:pt x="4083" y="34012"/>
                  </a:cubicBezTo>
                  <a:cubicBezTo>
                    <a:pt x="7357" y="38527"/>
                    <a:pt x="12261" y="41584"/>
                    <a:pt x="17753" y="42545"/>
                  </a:cubicBezTo>
                  <a:lnTo>
                    <a:pt x="24611" y="43516"/>
                  </a:lnTo>
                  <a:lnTo>
                    <a:pt x="32840" y="4465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88837B5-709F-9CF1-E21A-762B435B4817}"/>
                </a:ext>
              </a:extLst>
            </p:cNvPr>
            <p:cNvSpPr/>
            <p:nvPr/>
          </p:nvSpPr>
          <p:spPr>
            <a:xfrm flipH="1">
              <a:off x="4549903" y="3295441"/>
              <a:ext cx="233924" cy="109463"/>
            </a:xfrm>
            <a:custGeom>
              <a:avLst/>
              <a:gdLst>
                <a:gd name="connsiteX0" fmla="*/ 24315 w 111823"/>
                <a:gd name="connsiteY0" fmla="*/ 51826 h 52064"/>
                <a:gd name="connsiteX1" fmla="*/ 27059 w 111823"/>
                <a:gd name="connsiteY1" fmla="*/ 51484 h 52064"/>
                <a:gd name="connsiteX2" fmla="*/ 93353 w 111823"/>
                <a:gd name="connsiteY2" fmla="*/ 42340 h 52064"/>
                <a:gd name="connsiteX3" fmla="*/ 102879 w 111823"/>
                <a:gd name="connsiteY3" fmla="*/ 38636 h 52064"/>
                <a:gd name="connsiteX4" fmla="*/ 109583 w 111823"/>
                <a:gd name="connsiteY4" fmla="*/ 30910 h 52064"/>
                <a:gd name="connsiteX5" fmla="*/ 111641 w 111823"/>
                <a:gd name="connsiteY5" fmla="*/ 18451 h 52064"/>
                <a:gd name="connsiteX6" fmla="*/ 103291 w 111823"/>
                <a:gd name="connsiteY6" fmla="*/ 4415 h 52064"/>
                <a:gd name="connsiteX7" fmla="*/ 87523 w 111823"/>
                <a:gd name="connsiteY7" fmla="*/ 163 h 52064"/>
                <a:gd name="connsiteX8" fmla="*/ 51176 w 111823"/>
                <a:gd name="connsiteY8" fmla="*/ 5192 h 52064"/>
                <a:gd name="connsiteX9" fmla="*/ 32945 w 111823"/>
                <a:gd name="connsiteY9" fmla="*/ 17194 h 52064"/>
                <a:gd name="connsiteX10" fmla="*/ 20143 w 111823"/>
                <a:gd name="connsiteY10" fmla="*/ 11479 h 52064"/>
                <a:gd name="connsiteX11" fmla="*/ 20143 w 111823"/>
                <a:gd name="connsiteY11" fmla="*/ 11136 h 52064"/>
                <a:gd name="connsiteX12" fmla="*/ 16029 w 111823"/>
                <a:gd name="connsiteY12" fmla="*/ 10107 h 52064"/>
                <a:gd name="connsiteX13" fmla="*/ 9742 w 111823"/>
                <a:gd name="connsiteY13" fmla="*/ 12850 h 52064"/>
                <a:gd name="connsiteX14" fmla="*/ 7456 w 111823"/>
                <a:gd name="connsiteY14" fmla="*/ 14508 h 52064"/>
                <a:gd name="connsiteX15" fmla="*/ 1392 w 111823"/>
                <a:gd name="connsiteY15" fmla="*/ 23126 h 52064"/>
                <a:gd name="connsiteX16" fmla="*/ 198 w 111823"/>
                <a:gd name="connsiteY16" fmla="*/ 33596 h 52064"/>
                <a:gd name="connsiteX17" fmla="*/ 8502 w 111823"/>
                <a:gd name="connsiteY17" fmla="*/ 47689 h 52064"/>
                <a:gd name="connsiteX18" fmla="*/ 24315 w 111823"/>
                <a:gd name="connsiteY18" fmla="*/ 51884 h 52064"/>
                <a:gd name="connsiteX19" fmla="*/ 24315 w 111823"/>
                <a:gd name="connsiteY19" fmla="*/ 51826 h 5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823" h="52064">
                  <a:moveTo>
                    <a:pt x="24315" y="51826"/>
                  </a:moveTo>
                  <a:lnTo>
                    <a:pt x="27059" y="51484"/>
                  </a:lnTo>
                  <a:lnTo>
                    <a:pt x="93353" y="42340"/>
                  </a:lnTo>
                  <a:cubicBezTo>
                    <a:pt x="96782" y="41899"/>
                    <a:pt x="100051" y="40625"/>
                    <a:pt x="102879" y="38636"/>
                  </a:cubicBezTo>
                  <a:cubicBezTo>
                    <a:pt x="105708" y="36642"/>
                    <a:pt x="108012" y="33990"/>
                    <a:pt x="109583" y="30910"/>
                  </a:cubicBezTo>
                  <a:cubicBezTo>
                    <a:pt x="111481" y="27046"/>
                    <a:pt x="112195" y="22714"/>
                    <a:pt x="111641" y="18451"/>
                  </a:cubicBezTo>
                  <a:cubicBezTo>
                    <a:pt x="110789" y="12862"/>
                    <a:pt x="107794" y="7827"/>
                    <a:pt x="103291" y="4415"/>
                  </a:cubicBezTo>
                  <a:cubicBezTo>
                    <a:pt x="98787" y="997"/>
                    <a:pt x="93130" y="-528"/>
                    <a:pt x="87523" y="163"/>
                  </a:cubicBezTo>
                  <a:lnTo>
                    <a:pt x="51176" y="5192"/>
                  </a:lnTo>
                  <a:cubicBezTo>
                    <a:pt x="46832" y="12336"/>
                    <a:pt x="40203" y="17937"/>
                    <a:pt x="32945" y="17194"/>
                  </a:cubicBezTo>
                  <a:cubicBezTo>
                    <a:pt x="21515" y="15994"/>
                    <a:pt x="20143" y="16793"/>
                    <a:pt x="20143" y="11479"/>
                  </a:cubicBezTo>
                  <a:lnTo>
                    <a:pt x="20143" y="11136"/>
                  </a:lnTo>
                  <a:cubicBezTo>
                    <a:pt x="18709" y="11130"/>
                    <a:pt x="17297" y="10776"/>
                    <a:pt x="16029" y="10107"/>
                  </a:cubicBezTo>
                  <a:cubicBezTo>
                    <a:pt x="13788" y="10650"/>
                    <a:pt x="11662" y="11581"/>
                    <a:pt x="9742" y="12850"/>
                  </a:cubicBezTo>
                  <a:cubicBezTo>
                    <a:pt x="8942" y="13347"/>
                    <a:pt x="8176" y="13902"/>
                    <a:pt x="7456" y="14508"/>
                  </a:cubicBezTo>
                  <a:cubicBezTo>
                    <a:pt x="4741" y="16828"/>
                    <a:pt x="2656" y="19788"/>
                    <a:pt x="1392" y="23126"/>
                  </a:cubicBezTo>
                  <a:cubicBezTo>
                    <a:pt x="124" y="26458"/>
                    <a:pt x="-288" y="30058"/>
                    <a:pt x="198" y="33596"/>
                  </a:cubicBezTo>
                  <a:cubicBezTo>
                    <a:pt x="1004" y="39202"/>
                    <a:pt x="3987" y="44265"/>
                    <a:pt x="8502" y="47689"/>
                  </a:cubicBezTo>
                  <a:cubicBezTo>
                    <a:pt x="13017" y="51106"/>
                    <a:pt x="18698" y="52615"/>
                    <a:pt x="24315" y="51884"/>
                  </a:cubicBezTo>
                  <a:lnTo>
                    <a:pt x="24315" y="5182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0E69891-AFE7-4D92-8598-7566895D672D}"/>
                </a:ext>
              </a:extLst>
            </p:cNvPr>
            <p:cNvSpPr/>
            <p:nvPr/>
          </p:nvSpPr>
          <p:spPr>
            <a:xfrm flipH="1">
              <a:off x="4580916" y="2949664"/>
              <a:ext cx="332462" cy="153833"/>
            </a:xfrm>
            <a:custGeom>
              <a:avLst/>
              <a:gdLst>
                <a:gd name="connsiteX0" fmla="*/ 157785 w 158927"/>
                <a:gd name="connsiteY0" fmla="*/ 58596 h 73168"/>
                <a:gd name="connsiteX1" fmla="*/ 158928 w 158927"/>
                <a:gd name="connsiteY1" fmla="*/ 58253 h 73168"/>
                <a:gd name="connsiteX2" fmla="*/ 157556 w 158927"/>
                <a:gd name="connsiteY2" fmla="*/ 57395 h 73168"/>
                <a:gd name="connsiteX3" fmla="*/ 156185 w 158927"/>
                <a:gd name="connsiteY3" fmla="*/ 56767 h 73168"/>
                <a:gd name="connsiteX4" fmla="*/ 29998 w 158927"/>
                <a:gd name="connsiteY4" fmla="*/ 1788 h 73168"/>
                <a:gd name="connsiteX5" fmla="*/ 14093 w 158927"/>
                <a:gd name="connsiteY5" fmla="*/ 1297 h 73168"/>
                <a:gd name="connsiteX6" fmla="*/ 2234 w 158927"/>
                <a:gd name="connsiteY6" fmla="*/ 11904 h 73168"/>
                <a:gd name="connsiteX7" fmla="*/ 960 w 158927"/>
                <a:gd name="connsiteY7" fmla="*/ 27763 h 73168"/>
                <a:gd name="connsiteX8" fmla="*/ 10966 w 158927"/>
                <a:gd name="connsiteY8" fmla="*/ 40136 h 73168"/>
                <a:gd name="connsiteX9" fmla="*/ 86805 w 158927"/>
                <a:gd name="connsiteY9" fmla="*/ 73169 h 73168"/>
                <a:gd name="connsiteX10" fmla="*/ 146355 w 158927"/>
                <a:gd name="connsiteY10" fmla="*/ 52881 h 73168"/>
                <a:gd name="connsiteX11" fmla="*/ 157785 w 158927"/>
                <a:gd name="connsiteY11" fmla="*/ 58596 h 7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927" h="73168">
                  <a:moveTo>
                    <a:pt x="157785" y="58596"/>
                  </a:moveTo>
                  <a:lnTo>
                    <a:pt x="158928" y="58253"/>
                  </a:lnTo>
                  <a:cubicBezTo>
                    <a:pt x="158494" y="57932"/>
                    <a:pt x="158036" y="57647"/>
                    <a:pt x="157556" y="57395"/>
                  </a:cubicBezTo>
                  <a:lnTo>
                    <a:pt x="156185" y="56767"/>
                  </a:lnTo>
                  <a:lnTo>
                    <a:pt x="29998" y="1788"/>
                  </a:lnTo>
                  <a:cubicBezTo>
                    <a:pt x="24957" y="-412"/>
                    <a:pt x="19265" y="-589"/>
                    <a:pt x="14093" y="1297"/>
                  </a:cubicBezTo>
                  <a:cubicBezTo>
                    <a:pt x="8926" y="3177"/>
                    <a:pt x="4680" y="6977"/>
                    <a:pt x="2234" y="11904"/>
                  </a:cubicBezTo>
                  <a:cubicBezTo>
                    <a:pt x="-212" y="16830"/>
                    <a:pt x="-669" y="22511"/>
                    <a:pt x="960" y="27763"/>
                  </a:cubicBezTo>
                  <a:cubicBezTo>
                    <a:pt x="2583" y="33021"/>
                    <a:pt x="6166" y="37450"/>
                    <a:pt x="10966" y="40136"/>
                  </a:cubicBezTo>
                  <a:lnTo>
                    <a:pt x="86805" y="73169"/>
                  </a:lnTo>
                  <a:lnTo>
                    <a:pt x="146355" y="52881"/>
                  </a:lnTo>
                  <a:lnTo>
                    <a:pt x="157785" y="5859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7A5A6E-0FFE-C9FD-1ACC-4667D93EDA0D}"/>
                </a:ext>
              </a:extLst>
            </p:cNvPr>
            <p:cNvSpPr/>
            <p:nvPr/>
          </p:nvSpPr>
          <p:spPr>
            <a:xfrm flipH="1">
              <a:off x="4511922" y="3088130"/>
              <a:ext cx="2868" cy="2763"/>
            </a:xfrm>
            <a:custGeom>
              <a:avLst/>
              <a:gdLst>
                <a:gd name="connsiteX0" fmla="*/ 1372 w 1371"/>
                <a:gd name="connsiteY0" fmla="*/ 1194 h 1314"/>
                <a:gd name="connsiteX1" fmla="*/ 0 w 1371"/>
                <a:gd name="connsiteY1" fmla="*/ 0 h 1314"/>
                <a:gd name="connsiteX2" fmla="*/ 1314 w 1371"/>
                <a:gd name="connsiteY2" fmla="*/ 1314 h 1314"/>
                <a:gd name="connsiteX3" fmla="*/ 1372 w 1371"/>
                <a:gd name="connsiteY3" fmla="*/ 1194 h 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" h="1314">
                  <a:moveTo>
                    <a:pt x="1372" y="1194"/>
                  </a:moveTo>
                  <a:lnTo>
                    <a:pt x="0" y="0"/>
                  </a:lnTo>
                  <a:lnTo>
                    <a:pt x="1314" y="1314"/>
                  </a:lnTo>
                  <a:lnTo>
                    <a:pt x="1372" y="119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922EC7-64DE-F894-1FAF-AF032548E064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2AABCA8-F687-6DBF-E854-79440F5BBF73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A369D-8DD5-06B4-01A9-F7DFA2866AB2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027FE9-ECC7-0CBC-58EC-AE148ACE7FD7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4254BE1-108F-9CB8-CA70-4CBB572A00CE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BA93582-041C-4D5F-C9F2-69C3159AB65B}"/>
                </a:ext>
              </a:extLst>
            </p:cNvPr>
            <p:cNvSpPr/>
            <p:nvPr/>
          </p:nvSpPr>
          <p:spPr>
            <a:xfrm flipH="1">
              <a:off x="4712054" y="3103522"/>
              <a:ext cx="20681" cy="8650"/>
            </a:xfrm>
            <a:custGeom>
              <a:avLst/>
              <a:gdLst>
                <a:gd name="connsiteX0" fmla="*/ 451 w 9886"/>
                <a:gd name="connsiteY0" fmla="*/ 0 h 4114"/>
                <a:gd name="connsiteX1" fmla="*/ 0 w 9886"/>
                <a:gd name="connsiteY1" fmla="*/ 0 h 4114"/>
                <a:gd name="connsiteX2" fmla="*/ 9424 w 9886"/>
                <a:gd name="connsiteY2" fmla="*/ 4115 h 4114"/>
                <a:gd name="connsiteX3" fmla="*/ 9887 w 9886"/>
                <a:gd name="connsiteY3" fmla="*/ 4115 h 4114"/>
                <a:gd name="connsiteX4" fmla="*/ 451 w 9886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" h="4114">
                  <a:moveTo>
                    <a:pt x="451" y="0"/>
                  </a:moveTo>
                  <a:lnTo>
                    <a:pt x="0" y="0"/>
                  </a:lnTo>
                  <a:lnTo>
                    <a:pt x="9424" y="4115"/>
                  </a:lnTo>
                  <a:lnTo>
                    <a:pt x="9887" y="411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96B16A2-EDFC-9E1D-260D-988DBE49C519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57393F-570C-4550-1E4E-55FAD994B5B8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E080B97-02C0-C2CD-53AF-088573F5B376}"/>
                </a:ext>
              </a:extLst>
            </p:cNvPr>
            <p:cNvSpPr/>
            <p:nvPr/>
          </p:nvSpPr>
          <p:spPr>
            <a:xfrm flipH="1">
              <a:off x="4432051" y="3066159"/>
              <a:ext cx="320302" cy="254236"/>
            </a:xfrm>
            <a:custGeom>
              <a:avLst/>
              <a:gdLst>
                <a:gd name="connsiteX0" fmla="*/ 457 w 153114"/>
                <a:gd name="connsiteY0" fmla="*/ 80339 h 120923"/>
                <a:gd name="connsiteX1" fmla="*/ 0 w 153114"/>
                <a:gd name="connsiteY1" fmla="*/ 115315 h 120923"/>
                <a:gd name="connsiteX2" fmla="*/ 1086 w 153114"/>
                <a:gd name="connsiteY2" fmla="*/ 119086 h 120923"/>
                <a:gd name="connsiteX3" fmla="*/ 5200 w 153114"/>
                <a:gd name="connsiteY3" fmla="*/ 120115 h 120923"/>
                <a:gd name="connsiteX4" fmla="*/ 12859 w 153114"/>
                <a:gd name="connsiteY4" fmla="*/ 120858 h 120923"/>
                <a:gd name="connsiteX5" fmla="*/ 36062 w 153114"/>
                <a:gd name="connsiteY5" fmla="*/ 94740 h 120923"/>
                <a:gd name="connsiteX6" fmla="*/ 41777 w 153114"/>
                <a:gd name="connsiteY6" fmla="*/ 59879 h 120923"/>
                <a:gd name="connsiteX7" fmla="*/ 87840 w 153114"/>
                <a:gd name="connsiteY7" fmla="*/ 45706 h 120923"/>
                <a:gd name="connsiteX8" fmla="*/ 90411 w 153114"/>
                <a:gd name="connsiteY8" fmla="*/ 48392 h 120923"/>
                <a:gd name="connsiteX9" fmla="*/ 92812 w 153114"/>
                <a:gd name="connsiteY9" fmla="*/ 50906 h 120923"/>
                <a:gd name="connsiteX10" fmla="*/ 108185 w 153114"/>
                <a:gd name="connsiteY10" fmla="*/ 66794 h 120923"/>
                <a:gd name="connsiteX11" fmla="*/ 116357 w 153114"/>
                <a:gd name="connsiteY11" fmla="*/ 75252 h 120923"/>
                <a:gd name="connsiteX12" fmla="*/ 123215 w 153114"/>
                <a:gd name="connsiteY12" fmla="*/ 80007 h 120923"/>
                <a:gd name="connsiteX13" fmla="*/ 131365 w 153114"/>
                <a:gd name="connsiteY13" fmla="*/ 81773 h 120923"/>
                <a:gd name="connsiteX14" fmla="*/ 139577 w 153114"/>
                <a:gd name="connsiteY14" fmla="*/ 80282 h 120923"/>
                <a:gd name="connsiteX15" fmla="*/ 146590 w 153114"/>
                <a:gd name="connsiteY15" fmla="*/ 75767 h 120923"/>
                <a:gd name="connsiteX16" fmla="*/ 150876 w 153114"/>
                <a:gd name="connsiteY16" fmla="*/ 70052 h 120923"/>
                <a:gd name="connsiteX17" fmla="*/ 152865 w 153114"/>
                <a:gd name="connsiteY17" fmla="*/ 57279 h 120923"/>
                <a:gd name="connsiteX18" fmla="*/ 147104 w 153114"/>
                <a:gd name="connsiteY18" fmla="*/ 45706 h 120923"/>
                <a:gd name="connsiteX19" fmla="*/ 116072 w 153114"/>
                <a:gd name="connsiteY19" fmla="*/ 13188 h 120923"/>
                <a:gd name="connsiteX20" fmla="*/ 114871 w 153114"/>
                <a:gd name="connsiteY20" fmla="*/ 11873 h 120923"/>
                <a:gd name="connsiteX21" fmla="*/ 113557 w 153114"/>
                <a:gd name="connsiteY21" fmla="*/ 10559 h 120923"/>
                <a:gd name="connsiteX22" fmla="*/ 109785 w 153114"/>
                <a:gd name="connsiteY22" fmla="*/ 6615 h 120923"/>
                <a:gd name="connsiteX23" fmla="*/ 100241 w 153114"/>
                <a:gd name="connsiteY23" fmla="*/ 900 h 120923"/>
                <a:gd name="connsiteX24" fmla="*/ 88068 w 153114"/>
                <a:gd name="connsiteY24" fmla="*/ 900 h 120923"/>
                <a:gd name="connsiteX25" fmla="*/ 81953 w 153114"/>
                <a:gd name="connsiteY25" fmla="*/ 2786 h 120923"/>
                <a:gd name="connsiteX26" fmla="*/ 80810 w 153114"/>
                <a:gd name="connsiteY26" fmla="*/ 3129 h 120923"/>
                <a:gd name="connsiteX27" fmla="*/ 19088 w 153114"/>
                <a:gd name="connsiteY27" fmla="*/ 22103 h 120923"/>
                <a:gd name="connsiteX28" fmla="*/ 17259 w 153114"/>
                <a:gd name="connsiteY28" fmla="*/ 22674 h 120923"/>
                <a:gd name="connsiteX29" fmla="*/ 15888 w 153114"/>
                <a:gd name="connsiteY29" fmla="*/ 23074 h 120923"/>
                <a:gd name="connsiteX30" fmla="*/ 7081 w 153114"/>
                <a:gd name="connsiteY30" fmla="*/ 28418 h 120923"/>
                <a:gd name="connsiteX31" fmla="*/ 1772 w 153114"/>
                <a:gd name="connsiteY31" fmla="*/ 37248 h 120923"/>
                <a:gd name="connsiteX32" fmla="*/ 914 w 153114"/>
                <a:gd name="connsiteY32" fmla="*/ 41420 h 120923"/>
                <a:gd name="connsiteX33" fmla="*/ 457 w 153114"/>
                <a:gd name="connsiteY33" fmla="*/ 80339 h 12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3114" h="120923">
                  <a:moveTo>
                    <a:pt x="457" y="80339"/>
                  </a:moveTo>
                  <a:lnTo>
                    <a:pt x="0" y="115315"/>
                  </a:lnTo>
                  <a:cubicBezTo>
                    <a:pt x="0" y="117315"/>
                    <a:pt x="0" y="118401"/>
                    <a:pt x="1086" y="119086"/>
                  </a:cubicBezTo>
                  <a:cubicBezTo>
                    <a:pt x="2355" y="119755"/>
                    <a:pt x="3766" y="120109"/>
                    <a:pt x="5200" y="120115"/>
                  </a:cubicBezTo>
                  <a:lnTo>
                    <a:pt x="12859" y="120858"/>
                  </a:lnTo>
                  <a:cubicBezTo>
                    <a:pt x="24632" y="122058"/>
                    <a:pt x="34861" y="106456"/>
                    <a:pt x="36062" y="94740"/>
                  </a:cubicBezTo>
                  <a:lnTo>
                    <a:pt x="41777" y="59879"/>
                  </a:lnTo>
                  <a:lnTo>
                    <a:pt x="87840" y="45706"/>
                  </a:lnTo>
                  <a:lnTo>
                    <a:pt x="90411" y="48392"/>
                  </a:lnTo>
                  <a:lnTo>
                    <a:pt x="92812" y="50906"/>
                  </a:lnTo>
                  <a:lnTo>
                    <a:pt x="108185" y="66794"/>
                  </a:lnTo>
                  <a:lnTo>
                    <a:pt x="116357" y="75252"/>
                  </a:lnTo>
                  <a:cubicBezTo>
                    <a:pt x="118306" y="77270"/>
                    <a:pt x="120638" y="78887"/>
                    <a:pt x="123215" y="80007"/>
                  </a:cubicBezTo>
                  <a:cubicBezTo>
                    <a:pt x="125787" y="81128"/>
                    <a:pt x="128559" y="81727"/>
                    <a:pt x="131365" y="81773"/>
                  </a:cubicBezTo>
                  <a:cubicBezTo>
                    <a:pt x="134171" y="81819"/>
                    <a:pt x="136965" y="81316"/>
                    <a:pt x="139577" y="80282"/>
                  </a:cubicBezTo>
                  <a:cubicBezTo>
                    <a:pt x="142189" y="79253"/>
                    <a:pt x="144572" y="77715"/>
                    <a:pt x="146590" y="75767"/>
                  </a:cubicBezTo>
                  <a:cubicBezTo>
                    <a:pt x="148344" y="74132"/>
                    <a:pt x="149796" y="72195"/>
                    <a:pt x="150876" y="70052"/>
                  </a:cubicBezTo>
                  <a:cubicBezTo>
                    <a:pt x="152842" y="66103"/>
                    <a:pt x="153539" y="61639"/>
                    <a:pt x="152865" y="57279"/>
                  </a:cubicBezTo>
                  <a:cubicBezTo>
                    <a:pt x="152185" y="52918"/>
                    <a:pt x="150173" y="48872"/>
                    <a:pt x="147104" y="45706"/>
                  </a:cubicBezTo>
                  <a:lnTo>
                    <a:pt x="116072" y="13188"/>
                  </a:lnTo>
                  <a:lnTo>
                    <a:pt x="114871" y="11873"/>
                  </a:lnTo>
                  <a:lnTo>
                    <a:pt x="113557" y="10559"/>
                  </a:lnTo>
                  <a:lnTo>
                    <a:pt x="109785" y="6615"/>
                  </a:lnTo>
                  <a:cubicBezTo>
                    <a:pt x="107162" y="3906"/>
                    <a:pt x="103870" y="1935"/>
                    <a:pt x="100241" y="900"/>
                  </a:cubicBezTo>
                  <a:cubicBezTo>
                    <a:pt x="96269" y="-300"/>
                    <a:pt x="92034" y="-300"/>
                    <a:pt x="88068" y="900"/>
                  </a:cubicBezTo>
                  <a:lnTo>
                    <a:pt x="81953" y="2786"/>
                  </a:lnTo>
                  <a:lnTo>
                    <a:pt x="80810" y="3129"/>
                  </a:lnTo>
                  <a:lnTo>
                    <a:pt x="19088" y="22103"/>
                  </a:lnTo>
                  <a:lnTo>
                    <a:pt x="17259" y="22674"/>
                  </a:lnTo>
                  <a:lnTo>
                    <a:pt x="15888" y="23074"/>
                  </a:lnTo>
                  <a:cubicBezTo>
                    <a:pt x="12562" y="24115"/>
                    <a:pt x="9538" y="25949"/>
                    <a:pt x="7081" y="28418"/>
                  </a:cubicBezTo>
                  <a:cubicBezTo>
                    <a:pt x="4618" y="30887"/>
                    <a:pt x="2800" y="33916"/>
                    <a:pt x="1772" y="37248"/>
                  </a:cubicBezTo>
                  <a:cubicBezTo>
                    <a:pt x="1343" y="38602"/>
                    <a:pt x="1057" y="40002"/>
                    <a:pt x="914" y="41420"/>
                  </a:cubicBezTo>
                  <a:lnTo>
                    <a:pt x="457" y="8033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0C7C756-ECC7-840F-8436-792A01A41F6C}"/>
                </a:ext>
              </a:extLst>
            </p:cNvPr>
            <p:cNvSpPr/>
            <p:nvPr/>
          </p:nvSpPr>
          <p:spPr>
            <a:xfrm flipH="1">
              <a:off x="8240" y="2263981"/>
              <a:ext cx="4458968" cy="2414167"/>
            </a:xfrm>
            <a:custGeom>
              <a:avLst/>
              <a:gdLst>
                <a:gd name="connsiteX0" fmla="*/ 1569625 w 2131523"/>
                <a:gd name="connsiteY0" fmla="*/ 88811 h 1148257"/>
                <a:gd name="connsiteX1" fmla="*/ 1532877 w 2131523"/>
                <a:gd name="connsiteY1" fmla="*/ 51367 h 1148257"/>
                <a:gd name="connsiteX2" fmla="*/ 1483900 w 2131523"/>
                <a:gd name="connsiteY2" fmla="*/ 32633 h 1148257"/>
                <a:gd name="connsiteX3" fmla="*/ 1271759 w 2131523"/>
                <a:gd name="connsiteY3" fmla="*/ 0 h 1148257"/>
                <a:gd name="connsiteX4" fmla="*/ 1150772 w 2131523"/>
                <a:gd name="connsiteY4" fmla="*/ 110700 h 1148257"/>
                <a:gd name="connsiteX5" fmla="*/ 1140429 w 2131523"/>
                <a:gd name="connsiteY5" fmla="*/ 93955 h 1148257"/>
                <a:gd name="connsiteX6" fmla="*/ 1127227 w 2131523"/>
                <a:gd name="connsiteY6" fmla="*/ 105385 h 1148257"/>
                <a:gd name="connsiteX7" fmla="*/ 1181634 w 2131523"/>
                <a:gd name="connsiteY7" fmla="*/ 666598 h 1148257"/>
                <a:gd name="connsiteX8" fmla="*/ 1109567 w 2131523"/>
                <a:gd name="connsiteY8" fmla="*/ 846791 h 1148257"/>
                <a:gd name="connsiteX9" fmla="*/ 1037673 w 2131523"/>
                <a:gd name="connsiteY9" fmla="*/ 666769 h 1148257"/>
                <a:gd name="connsiteX10" fmla="*/ 1089965 w 2131523"/>
                <a:gd name="connsiteY10" fmla="*/ 105556 h 1148257"/>
                <a:gd name="connsiteX11" fmla="*/ 1076306 w 2131523"/>
                <a:gd name="connsiteY11" fmla="*/ 94126 h 1148257"/>
                <a:gd name="connsiteX12" fmla="*/ 1068591 w 2131523"/>
                <a:gd name="connsiteY12" fmla="*/ 105556 h 1148257"/>
                <a:gd name="connsiteX13" fmla="*/ 968178 w 2131523"/>
                <a:gd name="connsiteY13" fmla="*/ 25546 h 1148257"/>
                <a:gd name="connsiteX14" fmla="*/ 799185 w 2131523"/>
                <a:gd name="connsiteY14" fmla="*/ 72695 h 1148257"/>
                <a:gd name="connsiteX15" fmla="*/ 754095 w 2131523"/>
                <a:gd name="connsiteY15" fmla="*/ 96206 h 1148257"/>
                <a:gd name="connsiteX16" fmla="*/ 722376 w 2131523"/>
                <a:gd name="connsiteY16" fmla="*/ 135960 h 1148257"/>
                <a:gd name="connsiteX17" fmla="*/ 497039 w 2131523"/>
                <a:gd name="connsiteY17" fmla="*/ 610133 h 1148257"/>
                <a:gd name="connsiteX18" fmla="*/ 72238 w 2131523"/>
                <a:gd name="connsiteY18" fmla="*/ 447942 h 1148257"/>
                <a:gd name="connsiteX19" fmla="*/ 129388 w 2131523"/>
                <a:gd name="connsiteY19" fmla="*/ 469830 h 1148257"/>
                <a:gd name="connsiteX20" fmla="*/ 54007 w 2131523"/>
                <a:gd name="connsiteY20" fmla="*/ 620535 h 1148257"/>
                <a:gd name="connsiteX21" fmla="*/ 0 w 2131523"/>
                <a:gd name="connsiteY21" fmla="*/ 591960 h 1148257"/>
                <a:gd name="connsiteX22" fmla="*/ 470802 w 2131523"/>
                <a:gd name="connsiteY22" fmla="*/ 839534 h 1148257"/>
                <a:gd name="connsiteX23" fmla="*/ 458400 w 2131523"/>
                <a:gd name="connsiteY23" fmla="*/ 832961 h 1148257"/>
                <a:gd name="connsiteX24" fmla="*/ 607562 w 2131523"/>
                <a:gd name="connsiteY24" fmla="*/ 761867 h 1148257"/>
                <a:gd name="connsiteX25" fmla="*/ 820045 w 2131523"/>
                <a:gd name="connsiteY25" fmla="*/ 421939 h 1148257"/>
                <a:gd name="connsiteX26" fmla="*/ 824846 w 2131523"/>
                <a:gd name="connsiteY26" fmla="*/ 417995 h 1148257"/>
                <a:gd name="connsiteX27" fmla="*/ 831076 w 2131523"/>
                <a:gd name="connsiteY27" fmla="*/ 417875 h 1148257"/>
                <a:gd name="connsiteX28" fmla="*/ 836048 w 2131523"/>
                <a:gd name="connsiteY28" fmla="*/ 421630 h 1148257"/>
                <a:gd name="connsiteX29" fmla="*/ 837591 w 2131523"/>
                <a:gd name="connsiteY29" fmla="*/ 427654 h 1148257"/>
                <a:gd name="connsiteX30" fmla="*/ 833990 w 2131523"/>
                <a:gd name="connsiteY30" fmla="*/ 503549 h 1148257"/>
                <a:gd name="connsiteX31" fmla="*/ 833990 w 2131523"/>
                <a:gd name="connsiteY31" fmla="*/ 489204 h 1148257"/>
                <a:gd name="connsiteX32" fmla="*/ 827760 w 2131523"/>
                <a:gd name="connsiteY32" fmla="*/ 1114539 h 1148257"/>
                <a:gd name="connsiteX33" fmla="*/ 838334 w 2131523"/>
                <a:gd name="connsiteY33" fmla="*/ 1138451 h 1148257"/>
                <a:gd name="connsiteX34" fmla="*/ 862565 w 2131523"/>
                <a:gd name="connsiteY34" fmla="*/ 1148258 h 1148257"/>
                <a:gd name="connsiteX35" fmla="*/ 1479042 w 2131523"/>
                <a:gd name="connsiteY35" fmla="*/ 1148258 h 1148257"/>
                <a:gd name="connsiteX36" fmla="*/ 1494987 w 2131523"/>
                <a:gd name="connsiteY36" fmla="*/ 379133 h 1148257"/>
                <a:gd name="connsiteX37" fmla="*/ 1497330 w 2131523"/>
                <a:gd name="connsiteY37" fmla="*/ 371898 h 1148257"/>
                <a:gd name="connsiteX38" fmla="*/ 1503331 w 2131523"/>
                <a:gd name="connsiteY38" fmla="*/ 367189 h 1148257"/>
                <a:gd name="connsiteX39" fmla="*/ 1510932 w 2131523"/>
                <a:gd name="connsiteY39" fmla="*/ 366583 h 1148257"/>
                <a:gd name="connsiteX40" fmla="*/ 1517561 w 2131523"/>
                <a:gd name="connsiteY40" fmla="*/ 370275 h 1148257"/>
                <a:gd name="connsiteX41" fmla="*/ 1816570 w 2131523"/>
                <a:gd name="connsiteY41" fmla="*/ 700316 h 1148257"/>
                <a:gd name="connsiteX42" fmla="*/ 1914868 w 2131523"/>
                <a:gd name="connsiteY42" fmla="*/ 750265 h 1148257"/>
                <a:gd name="connsiteX43" fmla="*/ 2128952 w 2131523"/>
                <a:gd name="connsiteY43" fmla="*/ 778040 h 1148257"/>
                <a:gd name="connsiteX44" fmla="*/ 2131524 w 2131523"/>
                <a:gd name="connsiteY44" fmla="*/ 818731 h 1148257"/>
                <a:gd name="connsiteX45" fmla="*/ 2131524 w 2131523"/>
                <a:gd name="connsiteY45" fmla="*/ 633279 h 1148257"/>
                <a:gd name="connsiteX46" fmla="*/ 1920412 w 2131523"/>
                <a:gd name="connsiteY46" fmla="*/ 581844 h 1148257"/>
                <a:gd name="connsiteX47" fmla="*/ 1569625 w 2131523"/>
                <a:gd name="connsiteY47" fmla="*/ 88811 h 114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31523" h="1148257">
                  <a:moveTo>
                    <a:pt x="1569625" y="88811"/>
                  </a:moveTo>
                  <a:cubicBezTo>
                    <a:pt x="1560195" y="73832"/>
                    <a:pt x="1547680" y="61059"/>
                    <a:pt x="1532877" y="51367"/>
                  </a:cubicBezTo>
                  <a:cubicBezTo>
                    <a:pt x="1518076" y="41668"/>
                    <a:pt x="1501387" y="35279"/>
                    <a:pt x="1483900" y="32633"/>
                  </a:cubicBezTo>
                  <a:lnTo>
                    <a:pt x="1271759" y="0"/>
                  </a:lnTo>
                  <a:lnTo>
                    <a:pt x="1150772" y="110700"/>
                  </a:lnTo>
                  <a:lnTo>
                    <a:pt x="1140429" y="93955"/>
                  </a:lnTo>
                  <a:lnTo>
                    <a:pt x="1127227" y="105385"/>
                  </a:lnTo>
                  <a:lnTo>
                    <a:pt x="1181634" y="666598"/>
                  </a:lnTo>
                  <a:lnTo>
                    <a:pt x="1109567" y="846791"/>
                  </a:lnTo>
                  <a:lnTo>
                    <a:pt x="1037673" y="666769"/>
                  </a:lnTo>
                  <a:lnTo>
                    <a:pt x="1089965" y="105556"/>
                  </a:lnTo>
                  <a:cubicBezTo>
                    <a:pt x="1085107" y="101556"/>
                    <a:pt x="1080249" y="97498"/>
                    <a:pt x="1076306" y="94126"/>
                  </a:cubicBezTo>
                  <a:lnTo>
                    <a:pt x="1068591" y="105556"/>
                  </a:lnTo>
                  <a:lnTo>
                    <a:pt x="968178" y="25546"/>
                  </a:lnTo>
                  <a:lnTo>
                    <a:pt x="799185" y="72695"/>
                  </a:lnTo>
                  <a:cubicBezTo>
                    <a:pt x="782670" y="77301"/>
                    <a:pt x="767296" y="85313"/>
                    <a:pt x="754095" y="96206"/>
                  </a:cubicBezTo>
                  <a:cubicBezTo>
                    <a:pt x="740893" y="107099"/>
                    <a:pt x="730091" y="120644"/>
                    <a:pt x="722376" y="135960"/>
                  </a:cubicBezTo>
                  <a:lnTo>
                    <a:pt x="497039" y="610133"/>
                  </a:lnTo>
                  <a:lnTo>
                    <a:pt x="72238" y="447942"/>
                  </a:lnTo>
                  <a:lnTo>
                    <a:pt x="129388" y="469830"/>
                  </a:lnTo>
                  <a:lnTo>
                    <a:pt x="54007" y="620535"/>
                  </a:lnTo>
                  <a:lnTo>
                    <a:pt x="0" y="591960"/>
                  </a:lnTo>
                  <a:lnTo>
                    <a:pt x="470802" y="839534"/>
                  </a:lnTo>
                  <a:lnTo>
                    <a:pt x="458400" y="832961"/>
                  </a:lnTo>
                  <a:cubicBezTo>
                    <a:pt x="458400" y="832961"/>
                    <a:pt x="543211" y="862222"/>
                    <a:pt x="607562" y="761867"/>
                  </a:cubicBezTo>
                  <a:lnTo>
                    <a:pt x="820045" y="421939"/>
                  </a:lnTo>
                  <a:cubicBezTo>
                    <a:pt x="821189" y="420121"/>
                    <a:pt x="822846" y="418727"/>
                    <a:pt x="824846" y="417995"/>
                  </a:cubicBezTo>
                  <a:cubicBezTo>
                    <a:pt x="826847" y="417258"/>
                    <a:pt x="829075" y="417212"/>
                    <a:pt x="831076" y="417875"/>
                  </a:cubicBezTo>
                  <a:cubicBezTo>
                    <a:pt x="833076" y="418532"/>
                    <a:pt x="834848" y="419858"/>
                    <a:pt x="836048" y="421630"/>
                  </a:cubicBezTo>
                  <a:cubicBezTo>
                    <a:pt x="837190" y="423407"/>
                    <a:pt x="837762" y="425528"/>
                    <a:pt x="837591" y="427654"/>
                  </a:cubicBezTo>
                  <a:lnTo>
                    <a:pt x="833990" y="503549"/>
                  </a:lnTo>
                  <a:lnTo>
                    <a:pt x="833990" y="489204"/>
                  </a:lnTo>
                  <a:lnTo>
                    <a:pt x="827760" y="1114539"/>
                  </a:lnTo>
                  <a:cubicBezTo>
                    <a:pt x="828046" y="1123580"/>
                    <a:pt x="831819" y="1132153"/>
                    <a:pt x="838334" y="1138451"/>
                  </a:cubicBezTo>
                  <a:cubicBezTo>
                    <a:pt x="844849" y="1144743"/>
                    <a:pt x="853535" y="1148258"/>
                    <a:pt x="862565" y="1148258"/>
                  </a:cubicBezTo>
                  <a:lnTo>
                    <a:pt x="1479042" y="1148258"/>
                  </a:lnTo>
                  <a:lnTo>
                    <a:pt x="1494987" y="379133"/>
                  </a:lnTo>
                  <a:cubicBezTo>
                    <a:pt x="1495044" y="376538"/>
                    <a:pt x="1495844" y="374024"/>
                    <a:pt x="1497330" y="371898"/>
                  </a:cubicBezTo>
                  <a:cubicBezTo>
                    <a:pt x="1498816" y="369778"/>
                    <a:pt x="1500931" y="368138"/>
                    <a:pt x="1503331" y="367189"/>
                  </a:cubicBezTo>
                  <a:cubicBezTo>
                    <a:pt x="1505731" y="366246"/>
                    <a:pt x="1508360" y="366035"/>
                    <a:pt x="1510932" y="366583"/>
                  </a:cubicBezTo>
                  <a:cubicBezTo>
                    <a:pt x="1513447" y="367132"/>
                    <a:pt x="1515732" y="368412"/>
                    <a:pt x="1517561" y="370275"/>
                  </a:cubicBezTo>
                  <a:lnTo>
                    <a:pt x="1816570" y="700316"/>
                  </a:lnTo>
                  <a:cubicBezTo>
                    <a:pt x="1841659" y="729000"/>
                    <a:pt x="1876921" y="746893"/>
                    <a:pt x="1914868" y="750265"/>
                  </a:cubicBezTo>
                  <a:lnTo>
                    <a:pt x="2128952" y="778040"/>
                  </a:lnTo>
                  <a:lnTo>
                    <a:pt x="2131524" y="818731"/>
                  </a:lnTo>
                  <a:lnTo>
                    <a:pt x="2131524" y="633279"/>
                  </a:lnTo>
                  <a:lnTo>
                    <a:pt x="1920412" y="581844"/>
                  </a:lnTo>
                  <a:lnTo>
                    <a:pt x="1569625" y="8881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510AC40-F299-E571-82B1-8960FFDEE51B}"/>
                </a:ext>
              </a:extLst>
            </p:cNvPr>
            <p:cNvSpPr/>
            <p:nvPr/>
          </p:nvSpPr>
          <p:spPr>
            <a:xfrm flipH="1">
              <a:off x="2721855" y="3292394"/>
              <a:ext cx="605535" cy="797260"/>
            </a:xfrm>
            <a:custGeom>
              <a:avLst/>
              <a:gdLst>
                <a:gd name="connsiteX0" fmla="*/ 0 w 289464"/>
                <a:gd name="connsiteY0" fmla="*/ 379190 h 379203"/>
                <a:gd name="connsiteX1" fmla="*/ 40176 w 289464"/>
                <a:gd name="connsiteY1" fmla="*/ 369577 h 379203"/>
                <a:gd name="connsiteX2" fmla="*/ 70809 w 289464"/>
                <a:gd name="connsiteY2" fmla="*/ 341871 h 379203"/>
                <a:gd name="connsiteX3" fmla="*/ 289465 w 289464"/>
                <a:gd name="connsiteY3" fmla="*/ 0 h 379203"/>
                <a:gd name="connsiteX4" fmla="*/ 71037 w 289464"/>
                <a:gd name="connsiteY4" fmla="*/ 341871 h 379203"/>
                <a:gd name="connsiteX5" fmla="*/ 40291 w 289464"/>
                <a:gd name="connsiteY5" fmla="*/ 369635 h 379203"/>
                <a:gd name="connsiteX6" fmla="*/ 0 w 289464"/>
                <a:gd name="connsiteY6" fmla="*/ 379190 h 379203"/>
                <a:gd name="connsiteX7" fmla="*/ 0 w 289464"/>
                <a:gd name="connsiteY7" fmla="*/ 379190 h 37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4" h="379203">
                  <a:moveTo>
                    <a:pt x="0" y="379190"/>
                  </a:moveTo>
                  <a:cubicBezTo>
                    <a:pt x="14002" y="379407"/>
                    <a:pt x="27775" y="376104"/>
                    <a:pt x="40176" y="369577"/>
                  </a:cubicBezTo>
                  <a:cubicBezTo>
                    <a:pt x="52578" y="363057"/>
                    <a:pt x="63093" y="353530"/>
                    <a:pt x="70809" y="341871"/>
                  </a:cubicBezTo>
                  <a:lnTo>
                    <a:pt x="289465" y="0"/>
                  </a:lnTo>
                  <a:lnTo>
                    <a:pt x="71037" y="341871"/>
                  </a:lnTo>
                  <a:cubicBezTo>
                    <a:pt x="63265" y="353564"/>
                    <a:pt x="52749" y="363114"/>
                    <a:pt x="40291" y="369635"/>
                  </a:cubicBezTo>
                  <a:cubicBezTo>
                    <a:pt x="27889" y="376155"/>
                    <a:pt x="14002" y="379442"/>
                    <a:pt x="0" y="379190"/>
                  </a:cubicBezTo>
                  <a:lnTo>
                    <a:pt x="0" y="3791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42A8843-038C-1431-A61C-0A2FA0BC0CCF}"/>
                </a:ext>
              </a:extLst>
            </p:cNvPr>
            <p:cNvSpPr/>
            <p:nvPr/>
          </p:nvSpPr>
          <p:spPr>
            <a:xfrm flipH="1">
              <a:off x="2090853" y="2072575"/>
              <a:ext cx="105326" cy="30999"/>
            </a:xfrm>
            <a:custGeom>
              <a:avLst/>
              <a:gdLst>
                <a:gd name="connsiteX0" fmla="*/ 50349 w 50349"/>
                <a:gd name="connsiteY0" fmla="*/ 0 h 14744"/>
                <a:gd name="connsiteX1" fmla="*/ 0 w 50349"/>
                <a:gd name="connsiteY1" fmla="*/ 14745 h 14744"/>
                <a:gd name="connsiteX2" fmla="*/ 29604 w 50349"/>
                <a:gd name="connsiteY2" fmla="*/ 9030 h 14744"/>
                <a:gd name="connsiteX3" fmla="*/ 50349 w 50349"/>
                <a:gd name="connsiteY3" fmla="*/ 0 h 14744"/>
                <a:gd name="connsiteX4" fmla="*/ 50349 w 50349"/>
                <a:gd name="connsiteY4" fmla="*/ 0 h 1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49" h="14744">
                  <a:moveTo>
                    <a:pt x="50349" y="0"/>
                  </a:moveTo>
                  <a:cubicBezTo>
                    <a:pt x="34462" y="7544"/>
                    <a:pt x="17488" y="12522"/>
                    <a:pt x="0" y="14745"/>
                  </a:cubicBezTo>
                  <a:cubicBezTo>
                    <a:pt x="10058" y="13962"/>
                    <a:pt x="20003" y="12041"/>
                    <a:pt x="29604" y="9030"/>
                  </a:cubicBezTo>
                  <a:cubicBezTo>
                    <a:pt x="36805" y="6681"/>
                    <a:pt x="43720" y="3658"/>
                    <a:pt x="50349" y="0"/>
                  </a:cubicBezTo>
                  <a:lnTo>
                    <a:pt x="50349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9060CDB-A637-132C-7AD8-1E08621AAA32}"/>
                </a:ext>
              </a:extLst>
            </p:cNvPr>
            <p:cNvSpPr/>
            <p:nvPr/>
          </p:nvSpPr>
          <p:spPr>
            <a:xfrm flipH="1">
              <a:off x="1883191" y="1835026"/>
              <a:ext cx="489090" cy="493839"/>
            </a:xfrm>
            <a:custGeom>
              <a:avLst/>
              <a:gdLst>
                <a:gd name="connsiteX0" fmla="*/ 105956 w 233800"/>
                <a:gd name="connsiteY0" fmla="*/ 234887 h 234886"/>
                <a:gd name="connsiteX1" fmla="*/ 233801 w 233800"/>
                <a:gd name="connsiteY1" fmla="*/ 177736 h 234886"/>
                <a:gd name="connsiteX2" fmla="*/ 208427 w 233800"/>
                <a:gd name="connsiteY2" fmla="*/ 0 h 234886"/>
                <a:gd name="connsiteX3" fmla="*/ 181280 w 233800"/>
                <a:gd name="connsiteY3" fmla="*/ 76352 h 234886"/>
                <a:gd name="connsiteX4" fmla="*/ 182023 w 233800"/>
                <a:gd name="connsiteY4" fmla="*/ 77038 h 234886"/>
                <a:gd name="connsiteX5" fmla="*/ 182595 w 233800"/>
                <a:gd name="connsiteY5" fmla="*/ 78410 h 234886"/>
                <a:gd name="connsiteX6" fmla="*/ 182595 w 233800"/>
                <a:gd name="connsiteY6" fmla="*/ 79953 h 234886"/>
                <a:gd name="connsiteX7" fmla="*/ 181966 w 233800"/>
                <a:gd name="connsiteY7" fmla="*/ 81324 h 234886"/>
                <a:gd name="connsiteX8" fmla="*/ 100184 w 233800"/>
                <a:gd name="connsiteY8" fmla="*/ 132759 h 234886"/>
                <a:gd name="connsiteX9" fmla="*/ 53207 w 233800"/>
                <a:gd name="connsiteY9" fmla="*/ 156877 h 234886"/>
                <a:gd name="connsiteX10" fmla="*/ 572 w 233800"/>
                <a:gd name="connsiteY10" fmla="*/ 160763 h 234886"/>
                <a:gd name="connsiteX11" fmla="*/ 2343 w 233800"/>
                <a:gd name="connsiteY11" fmla="*/ 106299 h 234886"/>
                <a:gd name="connsiteX12" fmla="*/ 13773 w 233800"/>
                <a:gd name="connsiteY12" fmla="*/ 114014 h 234886"/>
                <a:gd name="connsiteX13" fmla="*/ 2343 w 233800"/>
                <a:gd name="connsiteY13" fmla="*/ 105156 h 234886"/>
                <a:gd name="connsiteX14" fmla="*/ 0 w 233800"/>
                <a:gd name="connsiteY14" fmla="*/ 199739 h 234886"/>
                <a:gd name="connsiteX15" fmla="*/ 105956 w 233800"/>
                <a:gd name="connsiteY15" fmla="*/ 234887 h 23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800" h="234886">
                  <a:moveTo>
                    <a:pt x="105956" y="234887"/>
                  </a:moveTo>
                  <a:lnTo>
                    <a:pt x="233801" y="177736"/>
                  </a:lnTo>
                  <a:lnTo>
                    <a:pt x="208427" y="0"/>
                  </a:lnTo>
                  <a:cubicBezTo>
                    <a:pt x="207626" y="27678"/>
                    <a:pt x="198139" y="54395"/>
                    <a:pt x="181280" y="76352"/>
                  </a:cubicBezTo>
                  <a:cubicBezTo>
                    <a:pt x="181566" y="76535"/>
                    <a:pt x="181852" y="76770"/>
                    <a:pt x="182023" y="77038"/>
                  </a:cubicBezTo>
                  <a:cubicBezTo>
                    <a:pt x="182309" y="77461"/>
                    <a:pt x="182480" y="77924"/>
                    <a:pt x="182595" y="78410"/>
                  </a:cubicBezTo>
                  <a:cubicBezTo>
                    <a:pt x="182709" y="78924"/>
                    <a:pt x="182709" y="79444"/>
                    <a:pt x="182595" y="79953"/>
                  </a:cubicBezTo>
                  <a:cubicBezTo>
                    <a:pt x="182480" y="80444"/>
                    <a:pt x="182251" y="80913"/>
                    <a:pt x="181966" y="81324"/>
                  </a:cubicBezTo>
                  <a:cubicBezTo>
                    <a:pt x="162077" y="108099"/>
                    <a:pt x="132931" y="126450"/>
                    <a:pt x="100184" y="132759"/>
                  </a:cubicBezTo>
                  <a:cubicBezTo>
                    <a:pt x="86297" y="143869"/>
                    <a:pt x="70352" y="152070"/>
                    <a:pt x="53207" y="156877"/>
                  </a:cubicBezTo>
                  <a:cubicBezTo>
                    <a:pt x="36119" y="161734"/>
                    <a:pt x="18231" y="163055"/>
                    <a:pt x="572" y="160763"/>
                  </a:cubicBezTo>
                  <a:lnTo>
                    <a:pt x="2343" y="106299"/>
                  </a:lnTo>
                  <a:cubicBezTo>
                    <a:pt x="5829" y="109351"/>
                    <a:pt x="9659" y="111945"/>
                    <a:pt x="13773" y="114014"/>
                  </a:cubicBezTo>
                  <a:cubicBezTo>
                    <a:pt x="9773" y="111345"/>
                    <a:pt x="5944" y="108385"/>
                    <a:pt x="2343" y="105156"/>
                  </a:cubicBezTo>
                  <a:lnTo>
                    <a:pt x="0" y="199739"/>
                  </a:lnTo>
                  <a:lnTo>
                    <a:pt x="105956" y="2348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1AED7B02-8B9B-BD59-1013-189F9ECD60D7}"/>
                </a:ext>
              </a:extLst>
            </p:cNvPr>
            <p:cNvSpPr/>
            <p:nvPr/>
          </p:nvSpPr>
          <p:spPr>
            <a:xfrm flipH="1">
              <a:off x="2377944" y="1616501"/>
              <a:ext cx="144495" cy="167436"/>
            </a:xfrm>
            <a:custGeom>
              <a:avLst/>
              <a:gdLst>
                <a:gd name="connsiteX0" fmla="*/ 44234 w 69073"/>
                <a:gd name="connsiteY0" fmla="*/ 74048 h 79638"/>
                <a:gd name="connsiteX1" fmla="*/ 63836 w 69073"/>
                <a:gd name="connsiteY1" fmla="*/ 54240 h 79638"/>
                <a:gd name="connsiteX2" fmla="*/ 68694 w 69073"/>
                <a:gd name="connsiteY2" fmla="*/ 26785 h 79638"/>
                <a:gd name="connsiteX3" fmla="*/ 67208 w 69073"/>
                <a:gd name="connsiteY3" fmla="*/ 11183 h 79638"/>
                <a:gd name="connsiteX4" fmla="*/ 62751 w 69073"/>
                <a:gd name="connsiteY4" fmla="*/ 2896 h 79638"/>
                <a:gd name="connsiteX5" fmla="*/ 53721 w 69073"/>
                <a:gd name="connsiteY5" fmla="*/ 39 h 79638"/>
                <a:gd name="connsiteX6" fmla="*/ 0 w 69073"/>
                <a:gd name="connsiteY6" fmla="*/ 5240 h 79638"/>
                <a:gd name="connsiteX7" fmla="*/ 9887 w 69073"/>
                <a:gd name="connsiteY7" fmla="*/ 77992 h 79638"/>
                <a:gd name="connsiteX8" fmla="*/ 26232 w 69073"/>
                <a:gd name="connsiteY8" fmla="*/ 79478 h 79638"/>
                <a:gd name="connsiteX9" fmla="*/ 44234 w 69073"/>
                <a:gd name="connsiteY9" fmla="*/ 74048 h 79638"/>
                <a:gd name="connsiteX10" fmla="*/ 44234 w 69073"/>
                <a:gd name="connsiteY10" fmla="*/ 74048 h 79638"/>
                <a:gd name="connsiteX11" fmla="*/ 39605 w 69073"/>
                <a:gd name="connsiteY11" fmla="*/ 20784 h 79638"/>
                <a:gd name="connsiteX12" fmla="*/ 46748 w 69073"/>
                <a:gd name="connsiteY12" fmla="*/ 22962 h 79638"/>
                <a:gd name="connsiteX13" fmla="*/ 51549 w 69073"/>
                <a:gd name="connsiteY13" fmla="*/ 28757 h 79638"/>
                <a:gd name="connsiteX14" fmla="*/ 52292 w 69073"/>
                <a:gd name="connsiteY14" fmla="*/ 36221 h 79638"/>
                <a:gd name="connsiteX15" fmla="*/ 48749 w 69073"/>
                <a:gd name="connsiteY15" fmla="*/ 42833 h 79638"/>
                <a:gd name="connsiteX16" fmla="*/ 42120 w 69073"/>
                <a:gd name="connsiteY16" fmla="*/ 46365 h 79638"/>
                <a:gd name="connsiteX17" fmla="*/ 34633 w 69073"/>
                <a:gd name="connsiteY17" fmla="*/ 45633 h 79638"/>
                <a:gd name="connsiteX18" fmla="*/ 28860 w 69073"/>
                <a:gd name="connsiteY18" fmla="*/ 40873 h 79638"/>
                <a:gd name="connsiteX19" fmla="*/ 26689 w 69073"/>
                <a:gd name="connsiteY19" fmla="*/ 33700 h 79638"/>
                <a:gd name="connsiteX20" fmla="*/ 30461 w 69073"/>
                <a:gd name="connsiteY20" fmla="*/ 24568 h 79638"/>
                <a:gd name="connsiteX21" fmla="*/ 39605 w 69073"/>
                <a:gd name="connsiteY21" fmla="*/ 20784 h 79638"/>
                <a:gd name="connsiteX22" fmla="*/ 39605 w 69073"/>
                <a:gd name="connsiteY22" fmla="*/ 20784 h 7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073" h="79638">
                  <a:moveTo>
                    <a:pt x="44234" y="74048"/>
                  </a:moveTo>
                  <a:cubicBezTo>
                    <a:pt x="52635" y="69596"/>
                    <a:pt x="59493" y="62687"/>
                    <a:pt x="63836" y="54240"/>
                  </a:cubicBezTo>
                  <a:cubicBezTo>
                    <a:pt x="68237" y="45793"/>
                    <a:pt x="69894" y="36215"/>
                    <a:pt x="68694" y="26785"/>
                  </a:cubicBezTo>
                  <a:lnTo>
                    <a:pt x="67208" y="11183"/>
                  </a:lnTo>
                  <a:cubicBezTo>
                    <a:pt x="66865" y="7943"/>
                    <a:pt x="65265" y="4965"/>
                    <a:pt x="62751" y="2896"/>
                  </a:cubicBezTo>
                  <a:cubicBezTo>
                    <a:pt x="60236" y="805"/>
                    <a:pt x="56978" y="-218"/>
                    <a:pt x="53721" y="39"/>
                  </a:cubicBezTo>
                  <a:lnTo>
                    <a:pt x="0" y="5240"/>
                  </a:lnTo>
                  <a:cubicBezTo>
                    <a:pt x="1828" y="29660"/>
                    <a:pt x="5144" y="53954"/>
                    <a:pt x="9887" y="77992"/>
                  </a:cubicBezTo>
                  <a:cubicBezTo>
                    <a:pt x="15202" y="79426"/>
                    <a:pt x="20745" y="79929"/>
                    <a:pt x="26232" y="79478"/>
                  </a:cubicBezTo>
                  <a:cubicBezTo>
                    <a:pt x="32518" y="78906"/>
                    <a:pt x="38633" y="77060"/>
                    <a:pt x="44234" y="74048"/>
                  </a:cubicBezTo>
                  <a:lnTo>
                    <a:pt x="44234" y="74048"/>
                  </a:lnTo>
                  <a:close/>
                  <a:moveTo>
                    <a:pt x="39605" y="20784"/>
                  </a:moveTo>
                  <a:cubicBezTo>
                    <a:pt x="42177" y="20784"/>
                    <a:pt x="44634" y="21539"/>
                    <a:pt x="46748" y="22962"/>
                  </a:cubicBezTo>
                  <a:cubicBezTo>
                    <a:pt x="48920" y="24379"/>
                    <a:pt x="50578" y="26397"/>
                    <a:pt x="51549" y="28757"/>
                  </a:cubicBezTo>
                  <a:cubicBezTo>
                    <a:pt x="52521" y="31117"/>
                    <a:pt x="52749" y="33712"/>
                    <a:pt x="52292" y="36221"/>
                  </a:cubicBezTo>
                  <a:cubicBezTo>
                    <a:pt x="51778" y="38724"/>
                    <a:pt x="50520" y="41027"/>
                    <a:pt x="48749" y="42833"/>
                  </a:cubicBezTo>
                  <a:cubicBezTo>
                    <a:pt x="46920" y="44639"/>
                    <a:pt x="44634" y="45868"/>
                    <a:pt x="42120" y="46365"/>
                  </a:cubicBezTo>
                  <a:cubicBezTo>
                    <a:pt x="39605" y="46862"/>
                    <a:pt x="37033" y="46611"/>
                    <a:pt x="34633" y="45633"/>
                  </a:cubicBezTo>
                  <a:cubicBezTo>
                    <a:pt x="32290" y="44656"/>
                    <a:pt x="30289" y="42999"/>
                    <a:pt x="28860" y="40873"/>
                  </a:cubicBezTo>
                  <a:cubicBezTo>
                    <a:pt x="27432" y="38752"/>
                    <a:pt x="26689" y="36255"/>
                    <a:pt x="26689" y="33700"/>
                  </a:cubicBezTo>
                  <a:cubicBezTo>
                    <a:pt x="26689" y="30271"/>
                    <a:pt x="28061" y="26985"/>
                    <a:pt x="30461" y="24568"/>
                  </a:cubicBezTo>
                  <a:cubicBezTo>
                    <a:pt x="32861" y="22145"/>
                    <a:pt x="36176" y="20784"/>
                    <a:pt x="39605" y="20784"/>
                  </a:cubicBezTo>
                  <a:lnTo>
                    <a:pt x="39605" y="2078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AA47E8-7290-0F99-B4DC-7B65849FE307}"/>
                </a:ext>
              </a:extLst>
            </p:cNvPr>
            <p:cNvSpPr/>
            <p:nvPr/>
          </p:nvSpPr>
          <p:spPr>
            <a:xfrm flipH="1">
              <a:off x="2121881" y="1591484"/>
              <a:ext cx="199897" cy="165188"/>
            </a:xfrm>
            <a:custGeom>
              <a:avLst/>
              <a:gdLst>
                <a:gd name="connsiteX0" fmla="*/ 18321 w 95557"/>
                <a:gd name="connsiteY0" fmla="*/ 67659 h 78569"/>
                <a:gd name="connsiteX1" fmla="*/ 43524 w 95557"/>
                <a:gd name="connsiteY1" fmla="*/ 78306 h 78569"/>
                <a:gd name="connsiteX2" fmla="*/ 70385 w 95557"/>
                <a:gd name="connsiteY2" fmla="*/ 73169 h 78569"/>
                <a:gd name="connsiteX3" fmla="*/ 89816 w 95557"/>
                <a:gd name="connsiteY3" fmla="*/ 53972 h 78569"/>
                <a:gd name="connsiteX4" fmla="*/ 95359 w 95557"/>
                <a:gd name="connsiteY4" fmla="*/ 27197 h 78569"/>
                <a:gd name="connsiteX5" fmla="*/ 93873 w 95557"/>
                <a:gd name="connsiteY5" fmla="*/ 11481 h 78569"/>
                <a:gd name="connsiteX6" fmla="*/ 92502 w 95557"/>
                <a:gd name="connsiteY6" fmla="*/ 6766 h 78569"/>
                <a:gd name="connsiteX7" fmla="*/ 89473 w 95557"/>
                <a:gd name="connsiteY7" fmla="*/ 2931 h 78569"/>
                <a:gd name="connsiteX8" fmla="*/ 85129 w 95557"/>
                <a:gd name="connsiteY8" fmla="*/ 577 h 78569"/>
                <a:gd name="connsiteX9" fmla="*/ 80272 w 95557"/>
                <a:gd name="connsiteY9" fmla="*/ 51 h 78569"/>
                <a:gd name="connsiteX10" fmla="*/ 10720 w 95557"/>
                <a:gd name="connsiteY10" fmla="*/ 6738 h 78569"/>
                <a:gd name="connsiteX11" fmla="*/ 2776 w 95557"/>
                <a:gd name="connsiteY11" fmla="*/ 11052 h 78569"/>
                <a:gd name="connsiteX12" fmla="*/ 33 w 95557"/>
                <a:gd name="connsiteY12" fmla="*/ 19711 h 78569"/>
                <a:gd name="connsiteX13" fmla="*/ 1576 w 95557"/>
                <a:gd name="connsiteY13" fmla="*/ 35484 h 78569"/>
                <a:gd name="connsiteX14" fmla="*/ 6719 w 95557"/>
                <a:gd name="connsiteY14" fmla="*/ 53240 h 78569"/>
                <a:gd name="connsiteX15" fmla="*/ 18321 w 95557"/>
                <a:gd name="connsiteY15" fmla="*/ 67659 h 78569"/>
                <a:gd name="connsiteX16" fmla="*/ 18321 w 95557"/>
                <a:gd name="connsiteY16" fmla="*/ 67659 h 78569"/>
                <a:gd name="connsiteX17" fmla="*/ 46039 w 95557"/>
                <a:gd name="connsiteY17" fmla="*/ 18910 h 78569"/>
                <a:gd name="connsiteX18" fmla="*/ 53240 w 95557"/>
                <a:gd name="connsiteY18" fmla="*/ 21088 h 78569"/>
                <a:gd name="connsiteX19" fmla="*/ 57983 w 95557"/>
                <a:gd name="connsiteY19" fmla="*/ 26883 h 78569"/>
                <a:gd name="connsiteX20" fmla="*/ 58726 w 95557"/>
                <a:gd name="connsiteY20" fmla="*/ 34347 h 78569"/>
                <a:gd name="connsiteX21" fmla="*/ 55183 w 95557"/>
                <a:gd name="connsiteY21" fmla="*/ 40959 h 78569"/>
                <a:gd name="connsiteX22" fmla="*/ 48554 w 95557"/>
                <a:gd name="connsiteY22" fmla="*/ 44491 h 78569"/>
                <a:gd name="connsiteX23" fmla="*/ 41124 w 95557"/>
                <a:gd name="connsiteY23" fmla="*/ 43759 h 78569"/>
                <a:gd name="connsiteX24" fmla="*/ 35294 w 95557"/>
                <a:gd name="connsiteY24" fmla="*/ 38999 h 78569"/>
                <a:gd name="connsiteX25" fmla="*/ 33123 w 95557"/>
                <a:gd name="connsiteY25" fmla="*/ 31826 h 78569"/>
                <a:gd name="connsiteX26" fmla="*/ 34095 w 95557"/>
                <a:gd name="connsiteY26" fmla="*/ 26883 h 78569"/>
                <a:gd name="connsiteX27" fmla="*/ 36895 w 95557"/>
                <a:gd name="connsiteY27" fmla="*/ 22694 h 78569"/>
                <a:gd name="connsiteX28" fmla="*/ 41124 w 95557"/>
                <a:gd name="connsiteY28" fmla="*/ 19893 h 78569"/>
                <a:gd name="connsiteX29" fmla="*/ 46039 w 95557"/>
                <a:gd name="connsiteY29" fmla="*/ 18910 h 78569"/>
                <a:gd name="connsiteX30" fmla="*/ 46039 w 95557"/>
                <a:gd name="connsiteY30" fmla="*/ 18910 h 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5557" h="78569">
                  <a:moveTo>
                    <a:pt x="18321" y="67659"/>
                  </a:moveTo>
                  <a:cubicBezTo>
                    <a:pt x="25465" y="73620"/>
                    <a:pt x="34266" y="77323"/>
                    <a:pt x="43524" y="78306"/>
                  </a:cubicBezTo>
                  <a:cubicBezTo>
                    <a:pt x="52783" y="79289"/>
                    <a:pt x="62098" y="77501"/>
                    <a:pt x="70385" y="73169"/>
                  </a:cubicBezTo>
                  <a:cubicBezTo>
                    <a:pt x="78614" y="68837"/>
                    <a:pt x="85415" y="62156"/>
                    <a:pt x="89816" y="53972"/>
                  </a:cubicBezTo>
                  <a:cubicBezTo>
                    <a:pt x="94274" y="45794"/>
                    <a:pt x="96217" y="36473"/>
                    <a:pt x="95359" y="27197"/>
                  </a:cubicBezTo>
                  <a:lnTo>
                    <a:pt x="93873" y="11481"/>
                  </a:lnTo>
                  <a:cubicBezTo>
                    <a:pt x="93759" y="9835"/>
                    <a:pt x="93302" y="8229"/>
                    <a:pt x="92502" y="6766"/>
                  </a:cubicBezTo>
                  <a:cubicBezTo>
                    <a:pt x="91759" y="5297"/>
                    <a:pt x="90730" y="3994"/>
                    <a:pt x="89473" y="2931"/>
                  </a:cubicBezTo>
                  <a:cubicBezTo>
                    <a:pt x="88215" y="1868"/>
                    <a:pt x="86729" y="1068"/>
                    <a:pt x="85129" y="577"/>
                  </a:cubicBezTo>
                  <a:cubicBezTo>
                    <a:pt x="83587" y="80"/>
                    <a:pt x="81929" y="-98"/>
                    <a:pt x="80272" y="51"/>
                  </a:cubicBezTo>
                  <a:lnTo>
                    <a:pt x="10720" y="6738"/>
                  </a:lnTo>
                  <a:cubicBezTo>
                    <a:pt x="7577" y="7080"/>
                    <a:pt x="4719" y="8635"/>
                    <a:pt x="2776" y="11052"/>
                  </a:cubicBezTo>
                  <a:cubicBezTo>
                    <a:pt x="776" y="13475"/>
                    <a:pt x="-195" y="16584"/>
                    <a:pt x="33" y="19711"/>
                  </a:cubicBezTo>
                  <a:lnTo>
                    <a:pt x="1576" y="35484"/>
                  </a:lnTo>
                  <a:cubicBezTo>
                    <a:pt x="2091" y="41685"/>
                    <a:pt x="3862" y="47720"/>
                    <a:pt x="6719" y="53240"/>
                  </a:cubicBezTo>
                  <a:cubicBezTo>
                    <a:pt x="9634" y="58761"/>
                    <a:pt x="13578" y="63665"/>
                    <a:pt x="18321" y="67659"/>
                  </a:cubicBezTo>
                  <a:lnTo>
                    <a:pt x="18321" y="67659"/>
                  </a:lnTo>
                  <a:close/>
                  <a:moveTo>
                    <a:pt x="46039" y="18910"/>
                  </a:moveTo>
                  <a:cubicBezTo>
                    <a:pt x="48610" y="18910"/>
                    <a:pt x="51068" y="19665"/>
                    <a:pt x="53240" y="21088"/>
                  </a:cubicBezTo>
                  <a:cubicBezTo>
                    <a:pt x="55354" y="22505"/>
                    <a:pt x="57012" y="24523"/>
                    <a:pt x="57983" y="26883"/>
                  </a:cubicBezTo>
                  <a:cubicBezTo>
                    <a:pt x="58955" y="29243"/>
                    <a:pt x="59184" y="31838"/>
                    <a:pt x="58726" y="34347"/>
                  </a:cubicBezTo>
                  <a:cubicBezTo>
                    <a:pt x="58212" y="36850"/>
                    <a:pt x="56955" y="39153"/>
                    <a:pt x="55183" y="40959"/>
                  </a:cubicBezTo>
                  <a:cubicBezTo>
                    <a:pt x="53354" y="42765"/>
                    <a:pt x="51068" y="43994"/>
                    <a:pt x="48554" y="44491"/>
                  </a:cubicBezTo>
                  <a:cubicBezTo>
                    <a:pt x="46039" y="44994"/>
                    <a:pt x="43467" y="44736"/>
                    <a:pt x="41124" y="43759"/>
                  </a:cubicBezTo>
                  <a:cubicBezTo>
                    <a:pt x="38723" y="42782"/>
                    <a:pt x="36723" y="41125"/>
                    <a:pt x="35294" y="38999"/>
                  </a:cubicBezTo>
                  <a:cubicBezTo>
                    <a:pt x="33866" y="36878"/>
                    <a:pt x="33123" y="34381"/>
                    <a:pt x="33123" y="31826"/>
                  </a:cubicBezTo>
                  <a:cubicBezTo>
                    <a:pt x="33123" y="30129"/>
                    <a:pt x="33466" y="28449"/>
                    <a:pt x="34095" y="26883"/>
                  </a:cubicBezTo>
                  <a:cubicBezTo>
                    <a:pt x="34780" y="25317"/>
                    <a:pt x="35695" y="23894"/>
                    <a:pt x="36895" y="22694"/>
                  </a:cubicBezTo>
                  <a:cubicBezTo>
                    <a:pt x="38095" y="21493"/>
                    <a:pt x="39524" y="20539"/>
                    <a:pt x="41124" y="19893"/>
                  </a:cubicBezTo>
                  <a:cubicBezTo>
                    <a:pt x="42667" y="19242"/>
                    <a:pt x="44324" y="18910"/>
                    <a:pt x="46039" y="18910"/>
                  </a:cubicBezTo>
                  <a:lnTo>
                    <a:pt x="46039" y="1891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392BF106-BE80-327E-ACBB-31C0FFB16B6D}"/>
                </a:ext>
              </a:extLst>
            </p:cNvPr>
            <p:cNvSpPr/>
            <p:nvPr/>
          </p:nvSpPr>
          <p:spPr>
            <a:xfrm flipH="1">
              <a:off x="1936989" y="1431291"/>
              <a:ext cx="591427" cy="673166"/>
            </a:xfrm>
            <a:custGeom>
              <a:avLst/>
              <a:gdLst>
                <a:gd name="connsiteX0" fmla="*/ 158991 w 282720"/>
                <a:gd name="connsiteY0" fmla="*/ 319583 h 320180"/>
                <a:gd name="connsiteX1" fmla="*/ 209169 w 282720"/>
                <a:gd name="connsiteY1" fmla="*/ 305010 h 320180"/>
                <a:gd name="connsiteX2" fmla="*/ 249974 w 282720"/>
                <a:gd name="connsiteY2" fmla="*/ 269177 h 320180"/>
                <a:gd name="connsiteX3" fmla="*/ 251002 w 282720"/>
                <a:gd name="connsiteY3" fmla="*/ 268131 h 320180"/>
                <a:gd name="connsiteX4" fmla="*/ 252375 w 282720"/>
                <a:gd name="connsiteY4" fmla="*/ 267576 h 320180"/>
                <a:gd name="connsiteX5" fmla="*/ 255232 w 282720"/>
                <a:gd name="connsiteY5" fmla="*/ 268148 h 320180"/>
                <a:gd name="connsiteX6" fmla="*/ 255575 w 282720"/>
                <a:gd name="connsiteY6" fmla="*/ 268548 h 320180"/>
                <a:gd name="connsiteX7" fmla="*/ 282721 w 282720"/>
                <a:gd name="connsiteY7" fmla="*/ 192195 h 320180"/>
                <a:gd name="connsiteX8" fmla="*/ 282721 w 282720"/>
                <a:gd name="connsiteY8" fmla="*/ 187509 h 320180"/>
                <a:gd name="connsiteX9" fmla="*/ 279178 w 282720"/>
                <a:gd name="connsiteY9" fmla="*/ 175565 h 320180"/>
                <a:gd name="connsiteX10" fmla="*/ 264833 w 282720"/>
                <a:gd name="connsiteY10" fmla="*/ 157734 h 320180"/>
                <a:gd name="connsiteX11" fmla="*/ 244602 w 282720"/>
                <a:gd name="connsiteY11" fmla="*/ 160306 h 320180"/>
                <a:gd name="connsiteX12" fmla="*/ 236829 w 282720"/>
                <a:gd name="connsiteY12" fmla="*/ 125559 h 320180"/>
                <a:gd name="connsiteX13" fmla="*/ 231743 w 282720"/>
                <a:gd name="connsiteY13" fmla="*/ 79553 h 320180"/>
                <a:gd name="connsiteX14" fmla="*/ 239858 w 282720"/>
                <a:gd name="connsiteY14" fmla="*/ 68466 h 320180"/>
                <a:gd name="connsiteX15" fmla="*/ 232258 w 282720"/>
                <a:gd name="connsiteY15" fmla="*/ 29375 h 320180"/>
                <a:gd name="connsiteX16" fmla="*/ 138017 w 282720"/>
                <a:gd name="connsiteY16" fmla="*/ 0 h 320180"/>
                <a:gd name="connsiteX17" fmla="*/ 135959 w 282720"/>
                <a:gd name="connsiteY17" fmla="*/ 0 h 320180"/>
                <a:gd name="connsiteX18" fmla="*/ 0 w 282720"/>
                <a:gd name="connsiteY18" fmla="*/ 41377 h 320180"/>
                <a:gd name="connsiteX19" fmla="*/ 1771 w 282720"/>
                <a:gd name="connsiteY19" fmla="*/ 84410 h 320180"/>
                <a:gd name="connsiteX20" fmla="*/ 178308 w 282720"/>
                <a:gd name="connsiteY20" fmla="*/ 67265 h 320180"/>
                <a:gd name="connsiteX21" fmla="*/ 186194 w 282720"/>
                <a:gd name="connsiteY21" fmla="*/ 68123 h 320180"/>
                <a:gd name="connsiteX22" fmla="*/ 193224 w 282720"/>
                <a:gd name="connsiteY22" fmla="*/ 72123 h 320180"/>
                <a:gd name="connsiteX23" fmla="*/ 200539 w 282720"/>
                <a:gd name="connsiteY23" fmla="*/ 86639 h 320180"/>
                <a:gd name="connsiteX24" fmla="*/ 202140 w 282720"/>
                <a:gd name="connsiteY24" fmla="*/ 103270 h 320180"/>
                <a:gd name="connsiteX25" fmla="*/ 188195 w 282720"/>
                <a:gd name="connsiteY25" fmla="*/ 142932 h 320180"/>
                <a:gd name="connsiteX26" fmla="*/ 152476 w 282720"/>
                <a:gd name="connsiteY26" fmla="*/ 161803 h 320180"/>
                <a:gd name="connsiteX27" fmla="*/ 113900 w 282720"/>
                <a:gd name="connsiteY27" fmla="*/ 150019 h 320180"/>
                <a:gd name="connsiteX28" fmla="*/ 92697 w 282720"/>
                <a:gd name="connsiteY28" fmla="*/ 113786 h 320180"/>
                <a:gd name="connsiteX29" fmla="*/ 91097 w 282720"/>
                <a:gd name="connsiteY29" fmla="*/ 97155 h 320180"/>
                <a:gd name="connsiteX30" fmla="*/ 94298 w 282720"/>
                <a:gd name="connsiteY30" fmla="*/ 83725 h 320180"/>
                <a:gd name="connsiteX31" fmla="*/ 72981 w 282720"/>
                <a:gd name="connsiteY31" fmla="*/ 85782 h 320180"/>
                <a:gd name="connsiteX32" fmla="*/ 78124 w 282720"/>
                <a:gd name="connsiteY32" fmla="*/ 98412 h 320180"/>
                <a:gd name="connsiteX33" fmla="*/ 79724 w 282720"/>
                <a:gd name="connsiteY33" fmla="*/ 115043 h 320180"/>
                <a:gd name="connsiteX34" fmla="*/ 66808 w 282720"/>
                <a:gd name="connsiteY34" fmla="*/ 156477 h 320180"/>
                <a:gd name="connsiteX35" fmla="*/ 50463 w 282720"/>
                <a:gd name="connsiteY35" fmla="*/ 170176 h 320180"/>
                <a:gd name="connsiteX36" fmla="*/ 30118 w 282720"/>
                <a:gd name="connsiteY36" fmla="*/ 176479 h 320180"/>
                <a:gd name="connsiteX37" fmla="*/ 14402 w 282720"/>
                <a:gd name="connsiteY37" fmla="*/ 175565 h 320180"/>
                <a:gd name="connsiteX38" fmla="*/ 32461 w 282720"/>
                <a:gd name="connsiteY38" fmla="*/ 234715 h 320180"/>
                <a:gd name="connsiteX39" fmla="*/ 76009 w 282720"/>
                <a:gd name="connsiteY39" fmla="*/ 297066 h 320180"/>
                <a:gd name="connsiteX40" fmla="*/ 87439 w 282720"/>
                <a:gd name="connsiteY40" fmla="*/ 305924 h 320180"/>
                <a:gd name="connsiteX41" fmla="*/ 158991 w 282720"/>
                <a:gd name="connsiteY41" fmla="*/ 319583 h 320180"/>
                <a:gd name="connsiteX42" fmla="*/ 158991 w 282720"/>
                <a:gd name="connsiteY42" fmla="*/ 319583 h 320180"/>
                <a:gd name="connsiteX43" fmla="*/ 141046 w 282720"/>
                <a:gd name="connsiteY43" fmla="*/ 210998 h 320180"/>
                <a:gd name="connsiteX44" fmla="*/ 141960 w 282720"/>
                <a:gd name="connsiteY44" fmla="*/ 209741 h 320180"/>
                <a:gd name="connsiteX45" fmla="*/ 143332 w 282720"/>
                <a:gd name="connsiteY45" fmla="*/ 208940 h 320180"/>
                <a:gd name="connsiteX46" fmla="*/ 144875 w 282720"/>
                <a:gd name="connsiteY46" fmla="*/ 208940 h 320180"/>
                <a:gd name="connsiteX47" fmla="*/ 146418 w 282720"/>
                <a:gd name="connsiteY47" fmla="*/ 209398 h 320180"/>
                <a:gd name="connsiteX48" fmla="*/ 147561 w 282720"/>
                <a:gd name="connsiteY48" fmla="*/ 210484 h 320180"/>
                <a:gd name="connsiteX49" fmla="*/ 148247 w 282720"/>
                <a:gd name="connsiteY49" fmla="*/ 211912 h 320180"/>
                <a:gd name="connsiteX50" fmla="*/ 148247 w 282720"/>
                <a:gd name="connsiteY50" fmla="*/ 213455 h 320180"/>
                <a:gd name="connsiteX51" fmla="*/ 147618 w 282720"/>
                <a:gd name="connsiteY51" fmla="*/ 214941 h 320180"/>
                <a:gd name="connsiteX52" fmla="*/ 95783 w 282720"/>
                <a:gd name="connsiteY52" fmla="*/ 236144 h 320180"/>
                <a:gd name="connsiteX53" fmla="*/ 79267 w 282720"/>
                <a:gd name="connsiteY53" fmla="*/ 232372 h 320180"/>
                <a:gd name="connsiteX54" fmla="*/ 77838 w 282720"/>
                <a:gd name="connsiteY54" fmla="*/ 231743 h 320180"/>
                <a:gd name="connsiteX55" fmla="*/ 76809 w 282720"/>
                <a:gd name="connsiteY55" fmla="*/ 230543 h 320180"/>
                <a:gd name="connsiteX56" fmla="*/ 76352 w 282720"/>
                <a:gd name="connsiteY56" fmla="*/ 229057 h 320180"/>
                <a:gd name="connsiteX57" fmla="*/ 76352 w 282720"/>
                <a:gd name="connsiteY57" fmla="*/ 227514 h 320180"/>
                <a:gd name="connsiteX58" fmla="*/ 77153 w 282720"/>
                <a:gd name="connsiteY58" fmla="*/ 226200 h 320180"/>
                <a:gd name="connsiteX59" fmla="*/ 78410 w 282720"/>
                <a:gd name="connsiteY59" fmla="*/ 225285 h 320180"/>
                <a:gd name="connsiteX60" fmla="*/ 79953 w 282720"/>
                <a:gd name="connsiteY60" fmla="*/ 225000 h 320180"/>
                <a:gd name="connsiteX61" fmla="*/ 81439 w 282720"/>
                <a:gd name="connsiteY61" fmla="*/ 225285 h 320180"/>
                <a:gd name="connsiteX62" fmla="*/ 141046 w 282720"/>
                <a:gd name="connsiteY62" fmla="*/ 210883 h 320180"/>
                <a:gd name="connsiteX63" fmla="*/ 141046 w 282720"/>
                <a:gd name="connsiteY63" fmla="*/ 210998 h 320180"/>
                <a:gd name="connsiteX64" fmla="*/ 78181 w 282720"/>
                <a:gd name="connsiteY64" fmla="*/ 162477 h 320180"/>
                <a:gd name="connsiteX65" fmla="*/ 87553 w 282720"/>
                <a:gd name="connsiteY65" fmla="*/ 156762 h 320180"/>
                <a:gd name="connsiteX66" fmla="*/ 89154 w 282720"/>
                <a:gd name="connsiteY66" fmla="*/ 156762 h 320180"/>
                <a:gd name="connsiteX67" fmla="*/ 90640 w 282720"/>
                <a:gd name="connsiteY67" fmla="*/ 157277 h 320180"/>
                <a:gd name="connsiteX68" fmla="*/ 91725 w 282720"/>
                <a:gd name="connsiteY68" fmla="*/ 158363 h 320180"/>
                <a:gd name="connsiteX69" fmla="*/ 92240 w 282720"/>
                <a:gd name="connsiteY69" fmla="*/ 159849 h 320180"/>
                <a:gd name="connsiteX70" fmla="*/ 92240 w 282720"/>
                <a:gd name="connsiteY70" fmla="*/ 161392 h 320180"/>
                <a:gd name="connsiteX71" fmla="*/ 91326 w 282720"/>
                <a:gd name="connsiteY71" fmla="*/ 162649 h 320180"/>
                <a:gd name="connsiteX72" fmla="*/ 89954 w 282720"/>
                <a:gd name="connsiteY72" fmla="*/ 163449 h 320180"/>
                <a:gd name="connsiteX73" fmla="*/ 88354 w 282720"/>
                <a:gd name="connsiteY73" fmla="*/ 163449 h 320180"/>
                <a:gd name="connsiteX74" fmla="*/ 83725 w 282720"/>
                <a:gd name="connsiteY74" fmla="*/ 166535 h 320180"/>
                <a:gd name="connsiteX75" fmla="*/ 82182 w 282720"/>
                <a:gd name="connsiteY75" fmla="*/ 171793 h 320180"/>
                <a:gd name="connsiteX76" fmla="*/ 83039 w 282720"/>
                <a:gd name="connsiteY76" fmla="*/ 174399 h 320180"/>
                <a:gd name="connsiteX77" fmla="*/ 84925 w 282720"/>
                <a:gd name="connsiteY77" fmla="*/ 176422 h 320180"/>
                <a:gd name="connsiteX78" fmla="*/ 87439 w 282720"/>
                <a:gd name="connsiteY78" fmla="*/ 177645 h 320180"/>
                <a:gd name="connsiteX79" fmla="*/ 90297 w 282720"/>
                <a:gd name="connsiteY79" fmla="*/ 177794 h 320180"/>
                <a:gd name="connsiteX80" fmla="*/ 106242 w 282720"/>
                <a:gd name="connsiteY80" fmla="*/ 175393 h 320180"/>
                <a:gd name="connsiteX81" fmla="*/ 107842 w 282720"/>
                <a:gd name="connsiteY81" fmla="*/ 175393 h 320180"/>
                <a:gd name="connsiteX82" fmla="*/ 109328 w 282720"/>
                <a:gd name="connsiteY82" fmla="*/ 175908 h 320180"/>
                <a:gd name="connsiteX83" fmla="*/ 110413 w 282720"/>
                <a:gd name="connsiteY83" fmla="*/ 176994 h 320180"/>
                <a:gd name="connsiteX84" fmla="*/ 110871 w 282720"/>
                <a:gd name="connsiteY84" fmla="*/ 178480 h 320180"/>
                <a:gd name="connsiteX85" fmla="*/ 110871 w 282720"/>
                <a:gd name="connsiteY85" fmla="*/ 180023 h 320180"/>
                <a:gd name="connsiteX86" fmla="*/ 110014 w 282720"/>
                <a:gd name="connsiteY86" fmla="*/ 181280 h 320180"/>
                <a:gd name="connsiteX87" fmla="*/ 108642 w 282720"/>
                <a:gd name="connsiteY87" fmla="*/ 182080 h 320180"/>
                <a:gd name="connsiteX88" fmla="*/ 107042 w 282720"/>
                <a:gd name="connsiteY88" fmla="*/ 182080 h 320180"/>
                <a:gd name="connsiteX89" fmla="*/ 91154 w 282720"/>
                <a:gd name="connsiteY89" fmla="*/ 184480 h 320180"/>
                <a:gd name="connsiteX90" fmla="*/ 85439 w 282720"/>
                <a:gd name="connsiteY90" fmla="*/ 184480 h 320180"/>
                <a:gd name="connsiteX91" fmla="*/ 80467 w 282720"/>
                <a:gd name="connsiteY91" fmla="*/ 182137 h 320180"/>
                <a:gd name="connsiteX92" fmla="*/ 77038 w 282720"/>
                <a:gd name="connsiteY92" fmla="*/ 177965 h 320180"/>
                <a:gd name="connsiteX93" fmla="*/ 75724 w 282720"/>
                <a:gd name="connsiteY93" fmla="*/ 172765 h 320180"/>
                <a:gd name="connsiteX94" fmla="*/ 75781 w 282720"/>
                <a:gd name="connsiteY94" fmla="*/ 167221 h 320180"/>
                <a:gd name="connsiteX95" fmla="*/ 78010 w 282720"/>
                <a:gd name="connsiteY95" fmla="*/ 162135 h 320180"/>
                <a:gd name="connsiteX96" fmla="*/ 78181 w 282720"/>
                <a:gd name="connsiteY96" fmla="*/ 162477 h 3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82720" h="320180">
                  <a:moveTo>
                    <a:pt x="158991" y="319583"/>
                  </a:moveTo>
                  <a:cubicBezTo>
                    <a:pt x="176365" y="317394"/>
                    <a:pt x="193281" y="312473"/>
                    <a:pt x="209169" y="305010"/>
                  </a:cubicBezTo>
                  <a:cubicBezTo>
                    <a:pt x="225228" y="296243"/>
                    <a:pt x="239173" y="284001"/>
                    <a:pt x="249974" y="269177"/>
                  </a:cubicBezTo>
                  <a:cubicBezTo>
                    <a:pt x="250259" y="268759"/>
                    <a:pt x="250603" y="268405"/>
                    <a:pt x="251002" y="268131"/>
                  </a:cubicBezTo>
                  <a:cubicBezTo>
                    <a:pt x="251403" y="267856"/>
                    <a:pt x="251860" y="267668"/>
                    <a:pt x="252375" y="267576"/>
                  </a:cubicBezTo>
                  <a:cubicBezTo>
                    <a:pt x="253346" y="267422"/>
                    <a:pt x="254375" y="267622"/>
                    <a:pt x="255232" y="268148"/>
                  </a:cubicBezTo>
                  <a:lnTo>
                    <a:pt x="255575" y="268548"/>
                  </a:lnTo>
                  <a:cubicBezTo>
                    <a:pt x="272434" y="246591"/>
                    <a:pt x="281921" y="219868"/>
                    <a:pt x="282721" y="192195"/>
                  </a:cubicBezTo>
                  <a:cubicBezTo>
                    <a:pt x="282721" y="190595"/>
                    <a:pt x="282721" y="189109"/>
                    <a:pt x="282721" y="187509"/>
                  </a:cubicBezTo>
                  <a:cubicBezTo>
                    <a:pt x="282721" y="187509"/>
                    <a:pt x="281521" y="183623"/>
                    <a:pt x="279178" y="175565"/>
                  </a:cubicBezTo>
                  <a:cubicBezTo>
                    <a:pt x="274034" y="169913"/>
                    <a:pt x="269234" y="163958"/>
                    <a:pt x="264833" y="157734"/>
                  </a:cubicBezTo>
                  <a:lnTo>
                    <a:pt x="244602" y="160306"/>
                  </a:lnTo>
                  <a:cubicBezTo>
                    <a:pt x="243802" y="158248"/>
                    <a:pt x="236829" y="125559"/>
                    <a:pt x="236829" y="125559"/>
                  </a:cubicBezTo>
                  <a:lnTo>
                    <a:pt x="231743" y="79553"/>
                  </a:lnTo>
                  <a:cubicBezTo>
                    <a:pt x="233972" y="75535"/>
                    <a:pt x="236715" y="71815"/>
                    <a:pt x="239858" y="68466"/>
                  </a:cubicBezTo>
                  <a:cubicBezTo>
                    <a:pt x="236258" y="55658"/>
                    <a:pt x="233744" y="42588"/>
                    <a:pt x="232258" y="29375"/>
                  </a:cubicBezTo>
                  <a:cubicBezTo>
                    <a:pt x="194595" y="43834"/>
                    <a:pt x="164878" y="29775"/>
                    <a:pt x="138017" y="0"/>
                  </a:cubicBezTo>
                  <a:lnTo>
                    <a:pt x="135959" y="0"/>
                  </a:lnTo>
                  <a:cubicBezTo>
                    <a:pt x="97841" y="27604"/>
                    <a:pt x="43948" y="48635"/>
                    <a:pt x="0" y="41377"/>
                  </a:cubicBezTo>
                  <a:cubicBezTo>
                    <a:pt x="0" y="52807"/>
                    <a:pt x="629" y="67780"/>
                    <a:pt x="1771" y="84410"/>
                  </a:cubicBezTo>
                  <a:lnTo>
                    <a:pt x="178308" y="67265"/>
                  </a:lnTo>
                  <a:cubicBezTo>
                    <a:pt x="180937" y="67003"/>
                    <a:pt x="183623" y="67294"/>
                    <a:pt x="186194" y="68123"/>
                  </a:cubicBezTo>
                  <a:cubicBezTo>
                    <a:pt x="188767" y="68986"/>
                    <a:pt x="191166" y="70346"/>
                    <a:pt x="193224" y="72123"/>
                  </a:cubicBezTo>
                  <a:cubicBezTo>
                    <a:pt x="197396" y="75850"/>
                    <a:pt x="200025" y="81044"/>
                    <a:pt x="200539" y="86639"/>
                  </a:cubicBezTo>
                  <a:lnTo>
                    <a:pt x="202140" y="103270"/>
                  </a:lnTo>
                  <a:cubicBezTo>
                    <a:pt x="202425" y="117740"/>
                    <a:pt x="197453" y="131834"/>
                    <a:pt x="188195" y="142932"/>
                  </a:cubicBezTo>
                  <a:cubicBezTo>
                    <a:pt x="179222" y="153688"/>
                    <a:pt x="166421" y="160472"/>
                    <a:pt x="152476" y="161803"/>
                  </a:cubicBezTo>
                  <a:cubicBezTo>
                    <a:pt x="138589" y="163129"/>
                    <a:pt x="124701" y="158894"/>
                    <a:pt x="113900" y="150019"/>
                  </a:cubicBezTo>
                  <a:cubicBezTo>
                    <a:pt x="102641" y="140926"/>
                    <a:pt x="95098" y="128039"/>
                    <a:pt x="92697" y="113786"/>
                  </a:cubicBezTo>
                  <a:lnTo>
                    <a:pt x="91097" y="97155"/>
                  </a:lnTo>
                  <a:cubicBezTo>
                    <a:pt x="90640" y="92446"/>
                    <a:pt x="91725" y="87720"/>
                    <a:pt x="94298" y="83725"/>
                  </a:cubicBezTo>
                  <a:lnTo>
                    <a:pt x="72981" y="85782"/>
                  </a:lnTo>
                  <a:cubicBezTo>
                    <a:pt x="76009" y="89314"/>
                    <a:pt x="77838" y="93749"/>
                    <a:pt x="78124" y="98412"/>
                  </a:cubicBezTo>
                  <a:lnTo>
                    <a:pt x="79724" y="115043"/>
                  </a:lnTo>
                  <a:cubicBezTo>
                    <a:pt x="80696" y="129982"/>
                    <a:pt x="76123" y="144750"/>
                    <a:pt x="66808" y="156477"/>
                  </a:cubicBezTo>
                  <a:cubicBezTo>
                    <a:pt x="62351" y="162083"/>
                    <a:pt x="56750" y="166741"/>
                    <a:pt x="50463" y="170176"/>
                  </a:cubicBezTo>
                  <a:cubicBezTo>
                    <a:pt x="44177" y="173616"/>
                    <a:pt x="37262" y="175753"/>
                    <a:pt x="30118" y="176479"/>
                  </a:cubicBezTo>
                  <a:cubicBezTo>
                    <a:pt x="24860" y="176976"/>
                    <a:pt x="19545" y="176668"/>
                    <a:pt x="14402" y="175565"/>
                  </a:cubicBezTo>
                  <a:cubicBezTo>
                    <a:pt x="18688" y="195762"/>
                    <a:pt x="24746" y="215553"/>
                    <a:pt x="32461" y="234715"/>
                  </a:cubicBezTo>
                  <a:cubicBezTo>
                    <a:pt x="33318" y="233286"/>
                    <a:pt x="46349" y="271177"/>
                    <a:pt x="76009" y="297066"/>
                  </a:cubicBezTo>
                  <a:cubicBezTo>
                    <a:pt x="79610" y="300295"/>
                    <a:pt x="83382" y="303255"/>
                    <a:pt x="87439" y="305924"/>
                  </a:cubicBezTo>
                  <a:cubicBezTo>
                    <a:pt x="109500" y="317217"/>
                    <a:pt x="134303" y="321960"/>
                    <a:pt x="158991" y="319583"/>
                  </a:cubicBezTo>
                  <a:lnTo>
                    <a:pt x="158991" y="319583"/>
                  </a:lnTo>
                  <a:close/>
                  <a:moveTo>
                    <a:pt x="141046" y="210998"/>
                  </a:moveTo>
                  <a:cubicBezTo>
                    <a:pt x="141275" y="210523"/>
                    <a:pt x="141561" y="210095"/>
                    <a:pt x="141960" y="209741"/>
                  </a:cubicBezTo>
                  <a:cubicBezTo>
                    <a:pt x="142361" y="209386"/>
                    <a:pt x="142818" y="209118"/>
                    <a:pt x="143332" y="208940"/>
                  </a:cubicBezTo>
                  <a:cubicBezTo>
                    <a:pt x="143846" y="208826"/>
                    <a:pt x="144361" y="208826"/>
                    <a:pt x="144875" y="208940"/>
                  </a:cubicBezTo>
                  <a:cubicBezTo>
                    <a:pt x="145389" y="208998"/>
                    <a:pt x="145904" y="209152"/>
                    <a:pt x="146418" y="209398"/>
                  </a:cubicBezTo>
                  <a:cubicBezTo>
                    <a:pt x="146875" y="209666"/>
                    <a:pt x="147276" y="210038"/>
                    <a:pt x="147561" y="210484"/>
                  </a:cubicBezTo>
                  <a:cubicBezTo>
                    <a:pt x="147904" y="210895"/>
                    <a:pt x="148132" y="211386"/>
                    <a:pt x="148247" y="211912"/>
                  </a:cubicBezTo>
                  <a:cubicBezTo>
                    <a:pt x="148361" y="212421"/>
                    <a:pt x="148361" y="212947"/>
                    <a:pt x="148247" y="213455"/>
                  </a:cubicBezTo>
                  <a:cubicBezTo>
                    <a:pt x="148132" y="213987"/>
                    <a:pt x="147904" y="214490"/>
                    <a:pt x="147618" y="214941"/>
                  </a:cubicBezTo>
                  <a:cubicBezTo>
                    <a:pt x="142417" y="223457"/>
                    <a:pt x="127845" y="240830"/>
                    <a:pt x="95783" y="236144"/>
                  </a:cubicBezTo>
                  <a:cubicBezTo>
                    <a:pt x="90183" y="235401"/>
                    <a:pt x="84639" y="234138"/>
                    <a:pt x="79267" y="232372"/>
                  </a:cubicBezTo>
                  <a:cubicBezTo>
                    <a:pt x="78753" y="232246"/>
                    <a:pt x="78238" y="232035"/>
                    <a:pt x="77838" y="231743"/>
                  </a:cubicBezTo>
                  <a:cubicBezTo>
                    <a:pt x="77438" y="231395"/>
                    <a:pt x="77095" y="230995"/>
                    <a:pt x="76809" y="230543"/>
                  </a:cubicBezTo>
                  <a:cubicBezTo>
                    <a:pt x="76581" y="230080"/>
                    <a:pt x="76410" y="229577"/>
                    <a:pt x="76352" y="229057"/>
                  </a:cubicBezTo>
                  <a:cubicBezTo>
                    <a:pt x="76238" y="228549"/>
                    <a:pt x="76238" y="228023"/>
                    <a:pt x="76352" y="227514"/>
                  </a:cubicBezTo>
                  <a:cubicBezTo>
                    <a:pt x="76524" y="227034"/>
                    <a:pt x="76809" y="226588"/>
                    <a:pt x="77153" y="226200"/>
                  </a:cubicBezTo>
                  <a:cubicBezTo>
                    <a:pt x="77495" y="225811"/>
                    <a:pt x="77953" y="225503"/>
                    <a:pt x="78410" y="225285"/>
                  </a:cubicBezTo>
                  <a:cubicBezTo>
                    <a:pt x="78867" y="225080"/>
                    <a:pt x="79439" y="224982"/>
                    <a:pt x="79953" y="225000"/>
                  </a:cubicBezTo>
                  <a:cubicBezTo>
                    <a:pt x="80467" y="225005"/>
                    <a:pt x="80981" y="225102"/>
                    <a:pt x="81439" y="225285"/>
                  </a:cubicBezTo>
                  <a:cubicBezTo>
                    <a:pt x="120300" y="237744"/>
                    <a:pt x="136360" y="219285"/>
                    <a:pt x="141046" y="210883"/>
                  </a:cubicBezTo>
                  <a:lnTo>
                    <a:pt x="141046" y="210998"/>
                  </a:lnTo>
                  <a:close/>
                  <a:moveTo>
                    <a:pt x="78181" y="162477"/>
                  </a:moveTo>
                  <a:cubicBezTo>
                    <a:pt x="80467" y="159431"/>
                    <a:pt x="83782" y="157385"/>
                    <a:pt x="87553" y="156762"/>
                  </a:cubicBezTo>
                  <a:cubicBezTo>
                    <a:pt x="88068" y="156648"/>
                    <a:pt x="88640" y="156648"/>
                    <a:pt x="89154" y="156762"/>
                  </a:cubicBezTo>
                  <a:cubicBezTo>
                    <a:pt x="89668" y="156820"/>
                    <a:pt x="90183" y="156997"/>
                    <a:pt x="90640" y="157277"/>
                  </a:cubicBezTo>
                  <a:cubicBezTo>
                    <a:pt x="91097" y="157546"/>
                    <a:pt x="91440" y="157923"/>
                    <a:pt x="91725" y="158363"/>
                  </a:cubicBezTo>
                  <a:cubicBezTo>
                    <a:pt x="92011" y="158814"/>
                    <a:pt x="92183" y="159323"/>
                    <a:pt x="92240" y="159849"/>
                  </a:cubicBezTo>
                  <a:cubicBezTo>
                    <a:pt x="92297" y="160357"/>
                    <a:pt x="92297" y="160877"/>
                    <a:pt x="92240" y="161392"/>
                  </a:cubicBezTo>
                  <a:cubicBezTo>
                    <a:pt x="92011" y="161866"/>
                    <a:pt x="91725" y="162295"/>
                    <a:pt x="91326" y="162649"/>
                  </a:cubicBezTo>
                  <a:cubicBezTo>
                    <a:pt x="90926" y="163020"/>
                    <a:pt x="90468" y="163295"/>
                    <a:pt x="89954" y="163449"/>
                  </a:cubicBezTo>
                  <a:cubicBezTo>
                    <a:pt x="89440" y="163592"/>
                    <a:pt x="88868" y="163592"/>
                    <a:pt x="88354" y="163449"/>
                  </a:cubicBezTo>
                  <a:cubicBezTo>
                    <a:pt x="86525" y="163941"/>
                    <a:pt x="84868" y="165026"/>
                    <a:pt x="83725" y="166535"/>
                  </a:cubicBezTo>
                  <a:cubicBezTo>
                    <a:pt x="82581" y="168038"/>
                    <a:pt x="82010" y="169913"/>
                    <a:pt x="82182" y="171793"/>
                  </a:cubicBezTo>
                  <a:cubicBezTo>
                    <a:pt x="82296" y="172713"/>
                    <a:pt x="82581" y="173605"/>
                    <a:pt x="83039" y="174399"/>
                  </a:cubicBezTo>
                  <a:cubicBezTo>
                    <a:pt x="83496" y="175199"/>
                    <a:pt x="84182" y="175885"/>
                    <a:pt x="84925" y="176422"/>
                  </a:cubicBezTo>
                  <a:cubicBezTo>
                    <a:pt x="85668" y="176994"/>
                    <a:pt x="86525" y="177411"/>
                    <a:pt x="87439" y="177645"/>
                  </a:cubicBezTo>
                  <a:cubicBezTo>
                    <a:pt x="88411" y="177879"/>
                    <a:pt x="89325" y="177931"/>
                    <a:pt x="90297" y="177794"/>
                  </a:cubicBezTo>
                  <a:lnTo>
                    <a:pt x="106242" y="175393"/>
                  </a:lnTo>
                  <a:cubicBezTo>
                    <a:pt x="106756" y="175308"/>
                    <a:pt x="107328" y="175308"/>
                    <a:pt x="107842" y="175393"/>
                  </a:cubicBezTo>
                  <a:cubicBezTo>
                    <a:pt x="108356" y="175451"/>
                    <a:pt x="108870" y="175628"/>
                    <a:pt x="109328" y="175908"/>
                  </a:cubicBezTo>
                  <a:cubicBezTo>
                    <a:pt x="109785" y="176176"/>
                    <a:pt x="110128" y="176554"/>
                    <a:pt x="110413" y="176994"/>
                  </a:cubicBezTo>
                  <a:cubicBezTo>
                    <a:pt x="110700" y="177439"/>
                    <a:pt x="110871" y="177948"/>
                    <a:pt x="110871" y="178480"/>
                  </a:cubicBezTo>
                  <a:cubicBezTo>
                    <a:pt x="110985" y="178982"/>
                    <a:pt x="110985" y="179520"/>
                    <a:pt x="110871" y="180023"/>
                  </a:cubicBezTo>
                  <a:cubicBezTo>
                    <a:pt x="110700" y="180508"/>
                    <a:pt x="110413" y="180937"/>
                    <a:pt x="110014" y="181280"/>
                  </a:cubicBezTo>
                  <a:cubicBezTo>
                    <a:pt x="109613" y="181634"/>
                    <a:pt x="109156" y="181903"/>
                    <a:pt x="108642" y="182080"/>
                  </a:cubicBezTo>
                  <a:cubicBezTo>
                    <a:pt x="108127" y="182223"/>
                    <a:pt x="107556" y="182223"/>
                    <a:pt x="107042" y="182080"/>
                  </a:cubicBezTo>
                  <a:lnTo>
                    <a:pt x="91154" y="184480"/>
                  </a:lnTo>
                  <a:cubicBezTo>
                    <a:pt x="89268" y="184875"/>
                    <a:pt x="87325" y="184875"/>
                    <a:pt x="85439" y="184480"/>
                  </a:cubicBezTo>
                  <a:cubicBezTo>
                    <a:pt x="83610" y="184080"/>
                    <a:pt x="81896" y="183280"/>
                    <a:pt x="80467" y="182137"/>
                  </a:cubicBezTo>
                  <a:cubicBezTo>
                    <a:pt x="79038" y="181023"/>
                    <a:pt x="77838" y="179594"/>
                    <a:pt x="77038" y="177965"/>
                  </a:cubicBezTo>
                  <a:cubicBezTo>
                    <a:pt x="76238" y="176342"/>
                    <a:pt x="75781" y="174570"/>
                    <a:pt x="75724" y="172765"/>
                  </a:cubicBezTo>
                  <a:cubicBezTo>
                    <a:pt x="75381" y="170930"/>
                    <a:pt x="75381" y="169044"/>
                    <a:pt x="75781" y="167221"/>
                  </a:cubicBezTo>
                  <a:cubicBezTo>
                    <a:pt x="76181" y="165392"/>
                    <a:pt x="76924" y="163666"/>
                    <a:pt x="78010" y="162135"/>
                  </a:cubicBezTo>
                  <a:lnTo>
                    <a:pt x="78181" y="1624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8A2527C-3CDC-1405-ED13-DF13CB4910CE}"/>
                </a:ext>
              </a:extLst>
            </p:cNvPr>
            <p:cNvSpPr/>
            <p:nvPr/>
          </p:nvSpPr>
          <p:spPr>
            <a:xfrm flipH="1">
              <a:off x="1822099" y="1466868"/>
              <a:ext cx="219499" cy="333192"/>
            </a:xfrm>
            <a:custGeom>
              <a:avLst/>
              <a:gdLst>
                <a:gd name="connsiteX0" fmla="*/ 0 w 104927"/>
                <a:gd name="connsiteY0" fmla="*/ 12287 h 158477"/>
                <a:gd name="connsiteX1" fmla="*/ 7601 w 104927"/>
                <a:gd name="connsiteY1" fmla="*/ 51378 h 158477"/>
                <a:gd name="connsiteX2" fmla="*/ 26061 w 104927"/>
                <a:gd name="connsiteY2" fmla="*/ 38965 h 158477"/>
                <a:gd name="connsiteX3" fmla="*/ 48235 w 104927"/>
                <a:gd name="connsiteY3" fmla="*/ 37833 h 158477"/>
                <a:gd name="connsiteX4" fmla="*/ 36405 w 104927"/>
                <a:gd name="connsiteY4" fmla="*/ 140132 h 158477"/>
                <a:gd name="connsiteX5" fmla="*/ 32575 w 104927"/>
                <a:gd name="connsiteY5" fmla="*/ 140646 h 158477"/>
                <a:gd name="connsiteX6" fmla="*/ 46920 w 104927"/>
                <a:gd name="connsiteY6" fmla="*/ 158477 h 158477"/>
                <a:gd name="connsiteX7" fmla="*/ 46920 w 104927"/>
                <a:gd name="connsiteY7" fmla="*/ 158477 h 158477"/>
                <a:gd name="connsiteX8" fmla="*/ 104927 w 104927"/>
                <a:gd name="connsiteY8" fmla="*/ 0 h 158477"/>
                <a:gd name="connsiteX9" fmla="*/ 104013 w 104927"/>
                <a:gd name="connsiteY9" fmla="*/ 0 h 158477"/>
                <a:gd name="connsiteX10" fmla="*/ 0 w 104927"/>
                <a:gd name="connsiteY10" fmla="*/ 12287 h 15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927" h="158477">
                  <a:moveTo>
                    <a:pt x="0" y="12287"/>
                  </a:moveTo>
                  <a:cubicBezTo>
                    <a:pt x="1486" y="25500"/>
                    <a:pt x="4057" y="38570"/>
                    <a:pt x="7601" y="51378"/>
                  </a:cubicBezTo>
                  <a:cubicBezTo>
                    <a:pt x="12516" y="45640"/>
                    <a:pt x="18860" y="41354"/>
                    <a:pt x="26061" y="38965"/>
                  </a:cubicBezTo>
                  <a:cubicBezTo>
                    <a:pt x="33204" y="36582"/>
                    <a:pt x="40862" y="36187"/>
                    <a:pt x="48235" y="37833"/>
                  </a:cubicBezTo>
                  <a:cubicBezTo>
                    <a:pt x="85039" y="46292"/>
                    <a:pt x="92983" y="124530"/>
                    <a:pt x="36405" y="140132"/>
                  </a:cubicBezTo>
                  <a:lnTo>
                    <a:pt x="32575" y="140646"/>
                  </a:lnTo>
                  <a:cubicBezTo>
                    <a:pt x="36976" y="146870"/>
                    <a:pt x="41777" y="152825"/>
                    <a:pt x="46920" y="158477"/>
                  </a:cubicBezTo>
                  <a:lnTo>
                    <a:pt x="46920" y="158477"/>
                  </a:lnTo>
                  <a:cubicBezTo>
                    <a:pt x="46920" y="158477"/>
                    <a:pt x="85553" y="131388"/>
                    <a:pt x="104927" y="0"/>
                  </a:cubicBezTo>
                  <a:lnTo>
                    <a:pt x="104013" y="0"/>
                  </a:lnTo>
                  <a:cubicBezTo>
                    <a:pt x="77667" y="33604"/>
                    <a:pt x="0" y="12287"/>
                    <a:pt x="0" y="12287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0987E2B2-B0C7-E6FA-3B0F-2A2190A44FA8}"/>
                </a:ext>
              </a:extLst>
            </p:cNvPr>
            <p:cNvSpPr/>
            <p:nvPr/>
          </p:nvSpPr>
          <p:spPr>
            <a:xfrm flipH="1">
              <a:off x="2238739" y="1429596"/>
              <a:ext cx="4303" cy="1682"/>
            </a:xfrm>
            <a:custGeom>
              <a:avLst/>
              <a:gdLst>
                <a:gd name="connsiteX0" fmla="*/ 0 w 2057"/>
                <a:gd name="connsiteY0" fmla="*/ 800 h 800"/>
                <a:gd name="connsiteX1" fmla="*/ 2057 w 2057"/>
                <a:gd name="connsiteY1" fmla="*/ 800 h 800"/>
                <a:gd name="connsiteX2" fmla="*/ 1314 w 2057"/>
                <a:gd name="connsiteY2" fmla="*/ 0 h 800"/>
                <a:gd name="connsiteX3" fmla="*/ 0 w 2057"/>
                <a:gd name="connsiteY3" fmla="*/ 800 h 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" h="800">
                  <a:moveTo>
                    <a:pt x="0" y="800"/>
                  </a:moveTo>
                  <a:lnTo>
                    <a:pt x="2057" y="800"/>
                  </a:lnTo>
                  <a:lnTo>
                    <a:pt x="1314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ACEB1A16-B68D-A649-FC86-6BA9807BF0AC}"/>
                </a:ext>
              </a:extLst>
            </p:cNvPr>
            <p:cNvSpPr/>
            <p:nvPr/>
          </p:nvSpPr>
          <p:spPr>
            <a:xfrm flipH="1">
              <a:off x="1805600" y="1101757"/>
              <a:ext cx="857456" cy="419338"/>
            </a:xfrm>
            <a:custGeom>
              <a:avLst/>
              <a:gdLst>
                <a:gd name="connsiteX0" fmla="*/ 354969 w 409890"/>
                <a:gd name="connsiteY0" fmla="*/ 87821 h 199451"/>
                <a:gd name="connsiteX1" fmla="*/ 328452 w 409890"/>
                <a:gd name="connsiteY1" fmla="*/ 46044 h 199451"/>
                <a:gd name="connsiteX2" fmla="*/ 300849 w 409890"/>
                <a:gd name="connsiteY2" fmla="*/ 25756 h 199451"/>
                <a:gd name="connsiteX3" fmla="*/ 284218 w 409890"/>
                <a:gd name="connsiteY3" fmla="*/ 24447 h 199451"/>
                <a:gd name="connsiteX4" fmla="*/ 270102 w 409890"/>
                <a:gd name="connsiteY4" fmla="*/ 33357 h 199451"/>
                <a:gd name="connsiteX5" fmla="*/ 189120 w 409890"/>
                <a:gd name="connsiteY5" fmla="*/ 209 h 199451"/>
                <a:gd name="connsiteX6" fmla="*/ 117969 w 409890"/>
                <a:gd name="connsiteY6" fmla="*/ 40615 h 199451"/>
                <a:gd name="connsiteX7" fmla="*/ 24814 w 409890"/>
                <a:gd name="connsiteY7" fmla="*/ 57760 h 199451"/>
                <a:gd name="connsiteX8" fmla="*/ 14698 w 409890"/>
                <a:gd name="connsiteY8" fmla="*/ 170288 h 199451"/>
                <a:gd name="connsiteX9" fmla="*/ 15041 w 409890"/>
                <a:gd name="connsiteY9" fmla="*/ 170288 h 199451"/>
                <a:gd name="connsiteX10" fmla="*/ 64819 w 409890"/>
                <a:gd name="connsiteY10" fmla="*/ 198006 h 199451"/>
                <a:gd name="connsiteX11" fmla="*/ 200779 w 409890"/>
                <a:gd name="connsiteY11" fmla="*/ 156629 h 199451"/>
                <a:gd name="connsiteX12" fmla="*/ 202093 w 409890"/>
                <a:gd name="connsiteY12" fmla="*/ 155658 h 199451"/>
                <a:gd name="connsiteX13" fmla="*/ 202836 w 409890"/>
                <a:gd name="connsiteY13" fmla="*/ 156458 h 199451"/>
                <a:gd name="connsiteX14" fmla="*/ 297077 w 409890"/>
                <a:gd name="connsiteY14" fmla="*/ 185833 h 199451"/>
                <a:gd name="connsiteX15" fmla="*/ 401261 w 409890"/>
                <a:gd name="connsiteY15" fmla="*/ 173888 h 199451"/>
                <a:gd name="connsiteX16" fmla="*/ 409891 w 409890"/>
                <a:gd name="connsiteY16" fmla="*/ 150628 h 199451"/>
                <a:gd name="connsiteX17" fmla="*/ 354969 w 409890"/>
                <a:gd name="connsiteY17" fmla="*/ 87821 h 19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9890" h="199451">
                  <a:moveTo>
                    <a:pt x="354969" y="87821"/>
                  </a:moveTo>
                  <a:cubicBezTo>
                    <a:pt x="348968" y="72276"/>
                    <a:pt x="339939" y="58074"/>
                    <a:pt x="328452" y="46044"/>
                  </a:cubicBezTo>
                  <a:cubicBezTo>
                    <a:pt x="320908" y="37260"/>
                    <a:pt x="311478" y="30322"/>
                    <a:pt x="300849" y="25756"/>
                  </a:cubicBezTo>
                  <a:cubicBezTo>
                    <a:pt x="295591" y="23538"/>
                    <a:pt x="289761" y="23075"/>
                    <a:pt x="284218" y="24447"/>
                  </a:cubicBezTo>
                  <a:cubicBezTo>
                    <a:pt x="278674" y="25818"/>
                    <a:pt x="273702" y="28939"/>
                    <a:pt x="270102" y="33357"/>
                  </a:cubicBezTo>
                  <a:cubicBezTo>
                    <a:pt x="246384" y="15520"/>
                    <a:pt x="218495" y="4101"/>
                    <a:pt x="189120" y="209"/>
                  </a:cubicBezTo>
                  <a:cubicBezTo>
                    <a:pt x="159859" y="-1962"/>
                    <a:pt x="127398" y="12840"/>
                    <a:pt x="117969" y="40615"/>
                  </a:cubicBezTo>
                  <a:cubicBezTo>
                    <a:pt x="89394" y="31871"/>
                    <a:pt x="45160" y="35528"/>
                    <a:pt x="24814" y="57760"/>
                  </a:cubicBezTo>
                  <a:cubicBezTo>
                    <a:pt x="4469" y="79991"/>
                    <a:pt x="-13820" y="143827"/>
                    <a:pt x="14698" y="170288"/>
                  </a:cubicBezTo>
                  <a:lnTo>
                    <a:pt x="15041" y="170288"/>
                  </a:lnTo>
                  <a:cubicBezTo>
                    <a:pt x="27671" y="185318"/>
                    <a:pt x="45388" y="195188"/>
                    <a:pt x="64819" y="198006"/>
                  </a:cubicBezTo>
                  <a:cubicBezTo>
                    <a:pt x="108768" y="205264"/>
                    <a:pt x="162660" y="184233"/>
                    <a:pt x="200779" y="156629"/>
                  </a:cubicBezTo>
                  <a:lnTo>
                    <a:pt x="202093" y="155658"/>
                  </a:lnTo>
                  <a:lnTo>
                    <a:pt x="202836" y="156458"/>
                  </a:lnTo>
                  <a:cubicBezTo>
                    <a:pt x="229696" y="186233"/>
                    <a:pt x="259415" y="200292"/>
                    <a:pt x="297077" y="185833"/>
                  </a:cubicBezTo>
                  <a:cubicBezTo>
                    <a:pt x="297077" y="185833"/>
                    <a:pt x="374743" y="207150"/>
                    <a:pt x="401261" y="173888"/>
                  </a:cubicBezTo>
                  <a:cubicBezTo>
                    <a:pt x="406462" y="167202"/>
                    <a:pt x="409434" y="159081"/>
                    <a:pt x="409891" y="150628"/>
                  </a:cubicBezTo>
                  <a:cubicBezTo>
                    <a:pt x="406347" y="79191"/>
                    <a:pt x="354969" y="87821"/>
                    <a:pt x="354969" y="87821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306D5F4-779E-3C30-D002-C327A90DFFE7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04B12D85-E373-0587-FE5C-A1DF7CFDA3B6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5183DEF-5ABE-035A-EB34-0653B33B945F}"/>
                </a:ext>
              </a:extLst>
            </p:cNvPr>
            <p:cNvSpPr/>
            <p:nvPr/>
          </p:nvSpPr>
          <p:spPr>
            <a:xfrm flipH="1">
              <a:off x="1879781" y="1544311"/>
              <a:ext cx="162891" cy="223666"/>
            </a:xfrm>
            <a:custGeom>
              <a:avLst/>
              <a:gdLst>
                <a:gd name="connsiteX0" fmla="*/ 48749 w 77867"/>
                <a:gd name="connsiteY0" fmla="*/ 999 h 106383"/>
                <a:gd name="connsiteX1" fmla="*/ 26575 w 77867"/>
                <a:gd name="connsiteY1" fmla="*/ 2131 h 106383"/>
                <a:gd name="connsiteX2" fmla="*/ 8115 w 77867"/>
                <a:gd name="connsiteY2" fmla="*/ 14544 h 106383"/>
                <a:gd name="connsiteX3" fmla="*/ 0 w 77867"/>
                <a:gd name="connsiteY3" fmla="*/ 25631 h 106383"/>
                <a:gd name="connsiteX4" fmla="*/ 5086 w 77867"/>
                <a:gd name="connsiteY4" fmla="*/ 71637 h 106383"/>
                <a:gd name="connsiteX5" fmla="*/ 12859 w 77867"/>
                <a:gd name="connsiteY5" fmla="*/ 106384 h 106383"/>
                <a:gd name="connsiteX6" fmla="*/ 33089 w 77867"/>
                <a:gd name="connsiteY6" fmla="*/ 103812 h 106383"/>
                <a:gd name="connsiteX7" fmla="*/ 36919 w 77867"/>
                <a:gd name="connsiteY7" fmla="*/ 103298 h 106383"/>
                <a:gd name="connsiteX8" fmla="*/ 48749 w 77867"/>
                <a:gd name="connsiteY8" fmla="*/ 999 h 106383"/>
                <a:gd name="connsiteX9" fmla="*/ 29775 w 77867"/>
                <a:gd name="connsiteY9" fmla="*/ 24602 h 106383"/>
                <a:gd name="connsiteX10" fmla="*/ 36747 w 77867"/>
                <a:gd name="connsiteY10" fmla="*/ 19230 h 106383"/>
                <a:gd name="connsiteX11" fmla="*/ 45434 w 77867"/>
                <a:gd name="connsiteY11" fmla="*/ 18116 h 106383"/>
                <a:gd name="connsiteX12" fmla="*/ 53892 w 77867"/>
                <a:gd name="connsiteY12" fmla="*/ 20545 h 106383"/>
                <a:gd name="connsiteX13" fmla="*/ 55721 w 77867"/>
                <a:gd name="connsiteY13" fmla="*/ 24545 h 106383"/>
                <a:gd name="connsiteX14" fmla="*/ 53721 w 77867"/>
                <a:gd name="connsiteY14" fmla="*/ 26488 h 106383"/>
                <a:gd name="connsiteX15" fmla="*/ 50920 w 77867"/>
                <a:gd name="connsiteY15" fmla="*/ 26488 h 106383"/>
                <a:gd name="connsiteX16" fmla="*/ 45262 w 77867"/>
                <a:gd name="connsiteY16" fmla="*/ 24602 h 106383"/>
                <a:gd name="connsiteX17" fmla="*/ 39434 w 77867"/>
                <a:gd name="connsiteY17" fmla="*/ 25625 h 106383"/>
                <a:gd name="connsiteX18" fmla="*/ 34747 w 77867"/>
                <a:gd name="connsiteY18" fmla="*/ 29311 h 106383"/>
                <a:gd name="connsiteX19" fmla="*/ 32346 w 77867"/>
                <a:gd name="connsiteY19" fmla="*/ 34775 h 106383"/>
                <a:gd name="connsiteX20" fmla="*/ 31204 w 77867"/>
                <a:gd name="connsiteY20" fmla="*/ 53120 h 106383"/>
                <a:gd name="connsiteX21" fmla="*/ 32004 w 77867"/>
                <a:gd name="connsiteY21" fmla="*/ 59749 h 106383"/>
                <a:gd name="connsiteX22" fmla="*/ 32004 w 77867"/>
                <a:gd name="connsiteY22" fmla="*/ 61121 h 106383"/>
                <a:gd name="connsiteX23" fmla="*/ 31433 w 77867"/>
                <a:gd name="connsiteY23" fmla="*/ 62378 h 106383"/>
                <a:gd name="connsiteX24" fmla="*/ 30461 w 77867"/>
                <a:gd name="connsiteY24" fmla="*/ 63350 h 106383"/>
                <a:gd name="connsiteX25" fmla="*/ 29146 w 77867"/>
                <a:gd name="connsiteY25" fmla="*/ 63864 h 106383"/>
                <a:gd name="connsiteX26" fmla="*/ 27775 w 77867"/>
                <a:gd name="connsiteY26" fmla="*/ 63864 h 106383"/>
                <a:gd name="connsiteX27" fmla="*/ 26460 w 77867"/>
                <a:gd name="connsiteY27" fmla="*/ 63350 h 106383"/>
                <a:gd name="connsiteX28" fmla="*/ 24975 w 77867"/>
                <a:gd name="connsiteY28" fmla="*/ 61064 h 106383"/>
                <a:gd name="connsiteX29" fmla="*/ 24232 w 77867"/>
                <a:gd name="connsiteY29" fmla="*/ 54435 h 106383"/>
                <a:gd name="connsiteX30" fmla="*/ 25660 w 77867"/>
                <a:gd name="connsiteY30" fmla="*/ 32432 h 106383"/>
                <a:gd name="connsiteX31" fmla="*/ 29775 w 77867"/>
                <a:gd name="connsiteY31" fmla="*/ 24602 h 10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7867" h="106383">
                  <a:moveTo>
                    <a:pt x="48749" y="999"/>
                  </a:moveTo>
                  <a:cubicBezTo>
                    <a:pt x="41377" y="-647"/>
                    <a:pt x="33719" y="-252"/>
                    <a:pt x="26575" y="2131"/>
                  </a:cubicBezTo>
                  <a:cubicBezTo>
                    <a:pt x="19374" y="4520"/>
                    <a:pt x="13030" y="8812"/>
                    <a:pt x="8115" y="14544"/>
                  </a:cubicBezTo>
                  <a:cubicBezTo>
                    <a:pt x="4972" y="17893"/>
                    <a:pt x="2229" y="21613"/>
                    <a:pt x="0" y="25631"/>
                  </a:cubicBezTo>
                  <a:lnTo>
                    <a:pt x="5086" y="71637"/>
                  </a:lnTo>
                  <a:cubicBezTo>
                    <a:pt x="5086" y="71637"/>
                    <a:pt x="12059" y="104327"/>
                    <a:pt x="12859" y="106384"/>
                  </a:cubicBezTo>
                  <a:lnTo>
                    <a:pt x="33089" y="103812"/>
                  </a:lnTo>
                  <a:lnTo>
                    <a:pt x="36919" y="103298"/>
                  </a:lnTo>
                  <a:cubicBezTo>
                    <a:pt x="93497" y="87696"/>
                    <a:pt x="85553" y="9457"/>
                    <a:pt x="48749" y="999"/>
                  </a:cubicBezTo>
                  <a:close/>
                  <a:moveTo>
                    <a:pt x="29775" y="24602"/>
                  </a:moveTo>
                  <a:cubicBezTo>
                    <a:pt x="31718" y="22328"/>
                    <a:pt x="34061" y="20499"/>
                    <a:pt x="36747" y="19230"/>
                  </a:cubicBezTo>
                  <a:cubicBezTo>
                    <a:pt x="39547" y="18270"/>
                    <a:pt x="42519" y="17887"/>
                    <a:pt x="45434" y="18116"/>
                  </a:cubicBezTo>
                  <a:cubicBezTo>
                    <a:pt x="48406" y="18339"/>
                    <a:pt x="51263" y="19167"/>
                    <a:pt x="53892" y="20545"/>
                  </a:cubicBezTo>
                  <a:cubicBezTo>
                    <a:pt x="55721" y="21916"/>
                    <a:pt x="56635" y="23859"/>
                    <a:pt x="55721" y="24545"/>
                  </a:cubicBezTo>
                  <a:cubicBezTo>
                    <a:pt x="55321" y="25408"/>
                    <a:pt x="54578" y="26094"/>
                    <a:pt x="53721" y="26488"/>
                  </a:cubicBezTo>
                  <a:cubicBezTo>
                    <a:pt x="52807" y="26831"/>
                    <a:pt x="51835" y="26831"/>
                    <a:pt x="50920" y="26488"/>
                  </a:cubicBezTo>
                  <a:cubicBezTo>
                    <a:pt x="49206" y="25402"/>
                    <a:pt x="47263" y="24757"/>
                    <a:pt x="45262" y="24602"/>
                  </a:cubicBezTo>
                  <a:cubicBezTo>
                    <a:pt x="43262" y="24454"/>
                    <a:pt x="41262" y="24802"/>
                    <a:pt x="39434" y="25625"/>
                  </a:cubicBezTo>
                  <a:cubicBezTo>
                    <a:pt x="37547" y="26448"/>
                    <a:pt x="35947" y="27711"/>
                    <a:pt x="34747" y="29311"/>
                  </a:cubicBezTo>
                  <a:cubicBezTo>
                    <a:pt x="33490" y="30906"/>
                    <a:pt x="32690" y="32786"/>
                    <a:pt x="32346" y="34775"/>
                  </a:cubicBezTo>
                  <a:cubicBezTo>
                    <a:pt x="30632" y="40730"/>
                    <a:pt x="30232" y="46994"/>
                    <a:pt x="31204" y="53120"/>
                  </a:cubicBezTo>
                  <a:lnTo>
                    <a:pt x="32004" y="59749"/>
                  </a:lnTo>
                  <a:cubicBezTo>
                    <a:pt x="32118" y="60201"/>
                    <a:pt x="32118" y="60670"/>
                    <a:pt x="32004" y="61121"/>
                  </a:cubicBezTo>
                  <a:cubicBezTo>
                    <a:pt x="31889" y="61578"/>
                    <a:pt x="31718" y="62007"/>
                    <a:pt x="31433" y="62378"/>
                  </a:cubicBezTo>
                  <a:cubicBezTo>
                    <a:pt x="31204" y="62784"/>
                    <a:pt x="30861" y="63116"/>
                    <a:pt x="30461" y="63350"/>
                  </a:cubicBezTo>
                  <a:cubicBezTo>
                    <a:pt x="30061" y="63601"/>
                    <a:pt x="29603" y="63779"/>
                    <a:pt x="29146" y="63864"/>
                  </a:cubicBezTo>
                  <a:cubicBezTo>
                    <a:pt x="28689" y="63921"/>
                    <a:pt x="28232" y="63921"/>
                    <a:pt x="27775" y="63864"/>
                  </a:cubicBezTo>
                  <a:cubicBezTo>
                    <a:pt x="27318" y="63756"/>
                    <a:pt x="26860" y="63579"/>
                    <a:pt x="26460" y="63350"/>
                  </a:cubicBezTo>
                  <a:cubicBezTo>
                    <a:pt x="25718" y="62801"/>
                    <a:pt x="25203" y="61984"/>
                    <a:pt x="24975" y="61064"/>
                  </a:cubicBezTo>
                  <a:lnTo>
                    <a:pt x="24232" y="54435"/>
                  </a:lnTo>
                  <a:cubicBezTo>
                    <a:pt x="22746" y="47102"/>
                    <a:pt x="23203" y="39507"/>
                    <a:pt x="25660" y="32432"/>
                  </a:cubicBezTo>
                  <a:cubicBezTo>
                    <a:pt x="26460" y="29551"/>
                    <a:pt x="27832" y="26883"/>
                    <a:pt x="29775" y="24602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9CC0CA7-7E59-576D-8E9C-FE1860516AB4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8ACE390-FE37-68AE-3E51-038164C7ED5D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E7A11B8C-EEEA-CF06-4CDC-E028E385BF15}"/>
                </a:ext>
              </a:extLst>
            </p:cNvPr>
            <p:cNvSpPr/>
            <p:nvPr/>
          </p:nvSpPr>
          <p:spPr>
            <a:xfrm flipH="1">
              <a:off x="2198455" y="1631239"/>
              <a:ext cx="54032" cy="54313"/>
            </a:xfrm>
            <a:custGeom>
              <a:avLst/>
              <a:gdLst>
                <a:gd name="connsiteX0" fmla="*/ 12916 w 25829"/>
                <a:gd name="connsiteY0" fmla="*/ 25833 h 25833"/>
                <a:gd name="connsiteX1" fmla="*/ 20117 w 25829"/>
                <a:gd name="connsiteY1" fmla="*/ 23656 h 25833"/>
                <a:gd name="connsiteX2" fmla="*/ 24860 w 25829"/>
                <a:gd name="connsiteY2" fmla="*/ 17855 h 25833"/>
                <a:gd name="connsiteX3" fmla="*/ 25603 w 25829"/>
                <a:gd name="connsiteY3" fmla="*/ 10397 h 25833"/>
                <a:gd name="connsiteX4" fmla="*/ 22060 w 25829"/>
                <a:gd name="connsiteY4" fmla="*/ 3779 h 25833"/>
                <a:gd name="connsiteX5" fmla="*/ 15431 w 25829"/>
                <a:gd name="connsiteY5" fmla="*/ 247 h 25833"/>
                <a:gd name="connsiteX6" fmla="*/ 8001 w 25829"/>
                <a:gd name="connsiteY6" fmla="*/ 984 h 25833"/>
                <a:gd name="connsiteX7" fmla="*/ 2172 w 25829"/>
                <a:gd name="connsiteY7" fmla="*/ 5739 h 25833"/>
                <a:gd name="connsiteX8" fmla="*/ 0 w 25829"/>
                <a:gd name="connsiteY8" fmla="*/ 12917 h 25833"/>
                <a:gd name="connsiteX9" fmla="*/ 3772 w 25829"/>
                <a:gd name="connsiteY9" fmla="*/ 22050 h 25833"/>
                <a:gd name="connsiteX10" fmla="*/ 12916 w 25829"/>
                <a:gd name="connsiteY10" fmla="*/ 25833 h 25833"/>
                <a:gd name="connsiteX11" fmla="*/ 7201 w 25829"/>
                <a:gd name="connsiteY11" fmla="*/ 6231 h 25833"/>
                <a:gd name="connsiteX12" fmla="*/ 9030 w 25829"/>
                <a:gd name="connsiteY12" fmla="*/ 6979 h 25833"/>
                <a:gd name="connsiteX13" fmla="*/ 9772 w 25829"/>
                <a:gd name="connsiteY13" fmla="*/ 8802 h 25833"/>
                <a:gd name="connsiteX14" fmla="*/ 9030 w 25829"/>
                <a:gd name="connsiteY14" fmla="*/ 10620 h 25833"/>
                <a:gd name="connsiteX15" fmla="*/ 7201 w 25829"/>
                <a:gd name="connsiteY15" fmla="*/ 11374 h 25833"/>
                <a:gd name="connsiteX16" fmla="*/ 5372 w 25829"/>
                <a:gd name="connsiteY16" fmla="*/ 10620 h 25833"/>
                <a:gd name="connsiteX17" fmla="*/ 4629 w 25829"/>
                <a:gd name="connsiteY17" fmla="*/ 8802 h 25833"/>
                <a:gd name="connsiteX18" fmla="*/ 5372 w 25829"/>
                <a:gd name="connsiteY18" fmla="*/ 6979 h 25833"/>
                <a:gd name="connsiteX19" fmla="*/ 7201 w 25829"/>
                <a:gd name="connsiteY19" fmla="*/ 6231 h 25833"/>
                <a:gd name="connsiteX20" fmla="*/ 7201 w 25829"/>
                <a:gd name="connsiteY20" fmla="*/ 6231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29" h="25833">
                  <a:moveTo>
                    <a:pt x="12916" y="25833"/>
                  </a:moveTo>
                  <a:cubicBezTo>
                    <a:pt x="15487" y="25833"/>
                    <a:pt x="17945" y="25073"/>
                    <a:pt x="20117" y="23656"/>
                  </a:cubicBezTo>
                  <a:cubicBezTo>
                    <a:pt x="22231" y="22233"/>
                    <a:pt x="23889" y="20215"/>
                    <a:pt x="24860" y="17855"/>
                  </a:cubicBezTo>
                  <a:cubicBezTo>
                    <a:pt x="25832" y="15495"/>
                    <a:pt x="26061" y="12900"/>
                    <a:pt x="25603" y="10397"/>
                  </a:cubicBezTo>
                  <a:cubicBezTo>
                    <a:pt x="25089" y="7888"/>
                    <a:pt x="23832" y="5590"/>
                    <a:pt x="22060" y="3779"/>
                  </a:cubicBezTo>
                  <a:cubicBezTo>
                    <a:pt x="20231" y="1973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40"/>
                    <a:pt x="1372" y="19627"/>
                    <a:pt x="3772" y="22050"/>
                  </a:cubicBezTo>
                  <a:cubicBezTo>
                    <a:pt x="6229" y="24467"/>
                    <a:pt x="9487" y="25833"/>
                    <a:pt x="12916" y="25833"/>
                  </a:cubicBezTo>
                  <a:close/>
                  <a:moveTo>
                    <a:pt x="7201" y="6231"/>
                  </a:moveTo>
                  <a:cubicBezTo>
                    <a:pt x="7887" y="6231"/>
                    <a:pt x="8515" y="6499"/>
                    <a:pt x="9030" y="6979"/>
                  </a:cubicBezTo>
                  <a:cubicBezTo>
                    <a:pt x="9487" y="7465"/>
                    <a:pt x="9772" y="8117"/>
                    <a:pt x="9772" y="8802"/>
                  </a:cubicBezTo>
                  <a:cubicBezTo>
                    <a:pt x="9772" y="9482"/>
                    <a:pt x="9487" y="10134"/>
                    <a:pt x="9030" y="10620"/>
                  </a:cubicBezTo>
                  <a:cubicBezTo>
                    <a:pt x="8515" y="11100"/>
                    <a:pt x="7887" y="11374"/>
                    <a:pt x="7201" y="11374"/>
                  </a:cubicBezTo>
                  <a:cubicBezTo>
                    <a:pt x="6515" y="11374"/>
                    <a:pt x="5887" y="11100"/>
                    <a:pt x="5372" y="10620"/>
                  </a:cubicBezTo>
                  <a:cubicBezTo>
                    <a:pt x="4915" y="10134"/>
                    <a:pt x="4629" y="9482"/>
                    <a:pt x="4629" y="8802"/>
                  </a:cubicBezTo>
                  <a:cubicBezTo>
                    <a:pt x="4629" y="8117"/>
                    <a:pt x="4915" y="7465"/>
                    <a:pt x="5372" y="6979"/>
                  </a:cubicBezTo>
                  <a:cubicBezTo>
                    <a:pt x="5887" y="6499"/>
                    <a:pt x="6515" y="6231"/>
                    <a:pt x="7201" y="6231"/>
                  </a:cubicBezTo>
                  <a:lnTo>
                    <a:pt x="7201" y="623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17B4243-07C5-A60C-2551-3A19C837D5B8}"/>
                </a:ext>
              </a:extLst>
            </p:cNvPr>
            <p:cNvSpPr/>
            <p:nvPr/>
          </p:nvSpPr>
          <p:spPr>
            <a:xfrm flipH="1">
              <a:off x="2232047" y="1644327"/>
              <a:ext cx="10757" cy="10813"/>
            </a:xfrm>
            <a:custGeom>
              <a:avLst/>
              <a:gdLst>
                <a:gd name="connsiteX0" fmla="*/ 2571 w 5142"/>
                <a:gd name="connsiteY0" fmla="*/ 5143 h 5143"/>
                <a:gd name="connsiteX1" fmla="*/ 4401 w 5142"/>
                <a:gd name="connsiteY1" fmla="*/ 4395 h 5143"/>
                <a:gd name="connsiteX2" fmla="*/ 5143 w 5142"/>
                <a:gd name="connsiteY2" fmla="*/ 2572 h 5143"/>
                <a:gd name="connsiteX3" fmla="*/ 4401 w 5142"/>
                <a:gd name="connsiteY3" fmla="*/ 754 h 5143"/>
                <a:gd name="connsiteX4" fmla="*/ 2571 w 5142"/>
                <a:gd name="connsiteY4" fmla="*/ 0 h 5143"/>
                <a:gd name="connsiteX5" fmla="*/ 743 w 5142"/>
                <a:gd name="connsiteY5" fmla="*/ 754 h 5143"/>
                <a:gd name="connsiteX6" fmla="*/ 0 w 5142"/>
                <a:gd name="connsiteY6" fmla="*/ 2572 h 5143"/>
                <a:gd name="connsiteX7" fmla="*/ 743 w 5142"/>
                <a:gd name="connsiteY7" fmla="*/ 4395 h 5143"/>
                <a:gd name="connsiteX8" fmla="*/ 2571 w 5142"/>
                <a:gd name="connsiteY8" fmla="*/ 5143 h 5143"/>
                <a:gd name="connsiteX9" fmla="*/ 2571 w 5142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" h="5143">
                  <a:moveTo>
                    <a:pt x="2571" y="5143"/>
                  </a:moveTo>
                  <a:cubicBezTo>
                    <a:pt x="3257" y="5143"/>
                    <a:pt x="3886" y="4875"/>
                    <a:pt x="4401" y="4395"/>
                  </a:cubicBezTo>
                  <a:cubicBezTo>
                    <a:pt x="4858" y="3909"/>
                    <a:pt x="5143" y="3257"/>
                    <a:pt x="5143" y="2572"/>
                  </a:cubicBezTo>
                  <a:cubicBezTo>
                    <a:pt x="5143" y="1892"/>
                    <a:pt x="4858" y="1240"/>
                    <a:pt x="4401" y="754"/>
                  </a:cubicBezTo>
                  <a:cubicBezTo>
                    <a:pt x="3886" y="274"/>
                    <a:pt x="3257" y="0"/>
                    <a:pt x="2571" y="0"/>
                  </a:cubicBezTo>
                  <a:cubicBezTo>
                    <a:pt x="1886" y="0"/>
                    <a:pt x="1257" y="274"/>
                    <a:pt x="743" y="754"/>
                  </a:cubicBezTo>
                  <a:cubicBezTo>
                    <a:pt x="285" y="1240"/>
                    <a:pt x="0" y="1892"/>
                    <a:pt x="0" y="2572"/>
                  </a:cubicBezTo>
                  <a:cubicBezTo>
                    <a:pt x="0" y="3257"/>
                    <a:pt x="285" y="3909"/>
                    <a:pt x="743" y="4395"/>
                  </a:cubicBezTo>
                  <a:cubicBezTo>
                    <a:pt x="1257" y="4875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5E30A1C-0341-7293-B2BB-2430F441B288}"/>
                </a:ext>
              </a:extLst>
            </p:cNvPr>
            <p:cNvSpPr/>
            <p:nvPr/>
          </p:nvSpPr>
          <p:spPr>
            <a:xfrm flipH="1">
              <a:off x="2104817" y="1572986"/>
              <a:ext cx="489837" cy="230478"/>
            </a:xfrm>
            <a:custGeom>
              <a:avLst/>
              <a:gdLst>
                <a:gd name="connsiteX0" fmla="*/ 62124 w 234157"/>
                <a:gd name="connsiteY0" fmla="*/ 109307 h 109623"/>
                <a:gd name="connsiteX1" fmla="*/ 82470 w 234157"/>
                <a:gd name="connsiteY1" fmla="*/ 103010 h 109623"/>
                <a:gd name="connsiteX2" fmla="*/ 98815 w 234157"/>
                <a:gd name="connsiteY2" fmla="*/ 89305 h 109623"/>
                <a:gd name="connsiteX3" fmla="*/ 111731 w 234157"/>
                <a:gd name="connsiteY3" fmla="*/ 47871 h 109623"/>
                <a:gd name="connsiteX4" fmla="*/ 110130 w 234157"/>
                <a:gd name="connsiteY4" fmla="*/ 31241 h 109623"/>
                <a:gd name="connsiteX5" fmla="*/ 104987 w 234157"/>
                <a:gd name="connsiteY5" fmla="*/ 18610 h 109623"/>
                <a:gd name="connsiteX6" fmla="*/ 126303 w 234157"/>
                <a:gd name="connsiteY6" fmla="*/ 16553 h 109623"/>
                <a:gd name="connsiteX7" fmla="*/ 123103 w 234157"/>
                <a:gd name="connsiteY7" fmla="*/ 29983 h 109623"/>
                <a:gd name="connsiteX8" fmla="*/ 124704 w 234157"/>
                <a:gd name="connsiteY8" fmla="*/ 46614 h 109623"/>
                <a:gd name="connsiteX9" fmla="*/ 145906 w 234157"/>
                <a:gd name="connsiteY9" fmla="*/ 82847 h 109623"/>
                <a:gd name="connsiteX10" fmla="*/ 184540 w 234157"/>
                <a:gd name="connsiteY10" fmla="*/ 94631 h 109623"/>
                <a:gd name="connsiteX11" fmla="*/ 220201 w 234157"/>
                <a:gd name="connsiteY11" fmla="*/ 75760 h 109623"/>
                <a:gd name="connsiteX12" fmla="*/ 234145 w 234157"/>
                <a:gd name="connsiteY12" fmla="*/ 36098 h 109623"/>
                <a:gd name="connsiteX13" fmla="*/ 232546 w 234157"/>
                <a:gd name="connsiteY13" fmla="*/ 19468 h 109623"/>
                <a:gd name="connsiteX14" fmla="*/ 225230 w 234157"/>
                <a:gd name="connsiteY14" fmla="*/ 4951 h 109623"/>
                <a:gd name="connsiteX15" fmla="*/ 218201 w 234157"/>
                <a:gd name="connsiteY15" fmla="*/ 951 h 109623"/>
                <a:gd name="connsiteX16" fmla="*/ 210314 w 234157"/>
                <a:gd name="connsiteY16" fmla="*/ 94 h 109623"/>
                <a:gd name="connsiteX17" fmla="*/ 33778 w 234157"/>
                <a:gd name="connsiteY17" fmla="*/ 17239 h 109623"/>
                <a:gd name="connsiteX18" fmla="*/ 17890 w 234157"/>
                <a:gd name="connsiteY18" fmla="*/ 18782 h 109623"/>
                <a:gd name="connsiteX19" fmla="*/ 10404 w 234157"/>
                <a:gd name="connsiteY19" fmla="*/ 21245 h 109623"/>
                <a:gd name="connsiteX20" fmla="*/ 4460 w 234157"/>
                <a:gd name="connsiteY20" fmla="*/ 26497 h 109623"/>
                <a:gd name="connsiteX21" fmla="*/ 117 w 234157"/>
                <a:gd name="connsiteY21" fmla="*/ 41985 h 109623"/>
                <a:gd name="connsiteX22" fmla="*/ 1717 w 234157"/>
                <a:gd name="connsiteY22" fmla="*/ 58615 h 109623"/>
                <a:gd name="connsiteX23" fmla="*/ 22234 w 234157"/>
                <a:gd name="connsiteY23" fmla="*/ 96849 h 109623"/>
                <a:gd name="connsiteX24" fmla="*/ 46293 w 234157"/>
                <a:gd name="connsiteY24" fmla="*/ 108622 h 109623"/>
                <a:gd name="connsiteX25" fmla="*/ 62124 w 234157"/>
                <a:gd name="connsiteY25" fmla="*/ 109307 h 109623"/>
                <a:gd name="connsiteX26" fmla="*/ 62124 w 234157"/>
                <a:gd name="connsiteY26" fmla="*/ 109307 h 109623"/>
                <a:gd name="connsiteX27" fmla="*/ 133219 w 234157"/>
                <a:gd name="connsiteY27" fmla="*/ 19982 h 109623"/>
                <a:gd name="connsiteX28" fmla="*/ 141163 w 234157"/>
                <a:gd name="connsiteY28" fmla="*/ 15696 h 109623"/>
                <a:gd name="connsiteX29" fmla="*/ 210714 w 234157"/>
                <a:gd name="connsiteY29" fmla="*/ 9009 h 109623"/>
                <a:gd name="connsiteX30" fmla="*/ 215629 w 234157"/>
                <a:gd name="connsiteY30" fmla="*/ 9535 h 109623"/>
                <a:gd name="connsiteX31" fmla="*/ 219915 w 234157"/>
                <a:gd name="connsiteY31" fmla="*/ 11895 h 109623"/>
                <a:gd name="connsiteX32" fmla="*/ 222944 w 234157"/>
                <a:gd name="connsiteY32" fmla="*/ 15724 h 109623"/>
                <a:gd name="connsiteX33" fmla="*/ 224316 w 234157"/>
                <a:gd name="connsiteY33" fmla="*/ 20439 h 109623"/>
                <a:gd name="connsiteX34" fmla="*/ 225802 w 234157"/>
                <a:gd name="connsiteY34" fmla="*/ 36155 h 109623"/>
                <a:gd name="connsiteX35" fmla="*/ 225002 w 234157"/>
                <a:gd name="connsiteY35" fmla="*/ 55375 h 109623"/>
                <a:gd name="connsiteX36" fmla="*/ 216544 w 234157"/>
                <a:gd name="connsiteY36" fmla="*/ 72663 h 109623"/>
                <a:gd name="connsiteX37" fmla="*/ 201913 w 234157"/>
                <a:gd name="connsiteY37" fmla="*/ 85133 h 109623"/>
                <a:gd name="connsiteX38" fmla="*/ 183511 w 234157"/>
                <a:gd name="connsiteY38" fmla="*/ 90705 h 109623"/>
                <a:gd name="connsiteX39" fmla="*/ 164423 w 234157"/>
                <a:gd name="connsiteY39" fmla="*/ 88453 h 109623"/>
                <a:gd name="connsiteX40" fmla="*/ 147792 w 234157"/>
                <a:gd name="connsiteY40" fmla="*/ 78755 h 109623"/>
                <a:gd name="connsiteX41" fmla="*/ 136419 w 234157"/>
                <a:gd name="connsiteY41" fmla="*/ 63216 h 109623"/>
                <a:gd name="connsiteX42" fmla="*/ 132247 w 234157"/>
                <a:gd name="connsiteY42" fmla="*/ 44442 h 109623"/>
                <a:gd name="connsiteX43" fmla="*/ 130704 w 234157"/>
                <a:gd name="connsiteY43" fmla="*/ 28669 h 109623"/>
                <a:gd name="connsiteX44" fmla="*/ 133219 w 234157"/>
                <a:gd name="connsiteY44" fmla="*/ 19982 h 109623"/>
                <a:gd name="connsiteX45" fmla="*/ 44408 w 234157"/>
                <a:gd name="connsiteY45" fmla="*/ 98677 h 109623"/>
                <a:gd name="connsiteX46" fmla="*/ 42064 w 234157"/>
                <a:gd name="connsiteY46" fmla="*/ 98049 h 109623"/>
                <a:gd name="connsiteX47" fmla="*/ 25720 w 234157"/>
                <a:gd name="connsiteY47" fmla="*/ 88905 h 109623"/>
                <a:gd name="connsiteX48" fmla="*/ 14232 w 234157"/>
                <a:gd name="connsiteY48" fmla="*/ 74109 h 109623"/>
                <a:gd name="connsiteX49" fmla="*/ 9489 w 234157"/>
                <a:gd name="connsiteY49" fmla="*/ 55986 h 109623"/>
                <a:gd name="connsiteX50" fmla="*/ 7489 w 234157"/>
                <a:gd name="connsiteY50" fmla="*/ 40956 h 109623"/>
                <a:gd name="connsiteX51" fmla="*/ 8003 w 234157"/>
                <a:gd name="connsiteY51" fmla="*/ 36161 h 109623"/>
                <a:gd name="connsiteX52" fmla="*/ 10289 w 234157"/>
                <a:gd name="connsiteY52" fmla="*/ 31926 h 109623"/>
                <a:gd name="connsiteX53" fmla="*/ 18633 w 234157"/>
                <a:gd name="connsiteY53" fmla="*/ 27411 h 109623"/>
                <a:gd name="connsiteX54" fmla="*/ 34521 w 234157"/>
                <a:gd name="connsiteY54" fmla="*/ 25926 h 109623"/>
                <a:gd name="connsiteX55" fmla="*/ 88242 w 234157"/>
                <a:gd name="connsiteY55" fmla="*/ 20725 h 109623"/>
                <a:gd name="connsiteX56" fmla="*/ 97272 w 234157"/>
                <a:gd name="connsiteY56" fmla="*/ 23582 h 109623"/>
                <a:gd name="connsiteX57" fmla="*/ 101729 w 234157"/>
                <a:gd name="connsiteY57" fmla="*/ 31869 h 109623"/>
                <a:gd name="connsiteX58" fmla="*/ 103215 w 234157"/>
                <a:gd name="connsiteY58" fmla="*/ 47471 h 109623"/>
                <a:gd name="connsiteX59" fmla="*/ 101787 w 234157"/>
                <a:gd name="connsiteY59" fmla="*/ 66159 h 109623"/>
                <a:gd name="connsiteX60" fmla="*/ 93157 w 234157"/>
                <a:gd name="connsiteY60" fmla="*/ 82801 h 109623"/>
                <a:gd name="connsiteX61" fmla="*/ 78698 w 234157"/>
                <a:gd name="connsiteY61" fmla="*/ 94768 h 109623"/>
                <a:gd name="connsiteX62" fmla="*/ 60753 w 234157"/>
                <a:gd name="connsiteY62" fmla="*/ 100163 h 109623"/>
                <a:gd name="connsiteX63" fmla="*/ 44408 w 234157"/>
                <a:gd name="connsiteY63" fmla="*/ 98677 h 109623"/>
                <a:gd name="connsiteX64" fmla="*/ 44408 w 234157"/>
                <a:gd name="connsiteY64" fmla="*/ 98677 h 10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34157" h="109623">
                  <a:moveTo>
                    <a:pt x="62124" y="109307"/>
                  </a:moveTo>
                  <a:cubicBezTo>
                    <a:pt x="69268" y="108587"/>
                    <a:pt x="76183" y="106444"/>
                    <a:pt x="82470" y="103010"/>
                  </a:cubicBezTo>
                  <a:cubicBezTo>
                    <a:pt x="88813" y="99575"/>
                    <a:pt x="94357" y="94917"/>
                    <a:pt x="98815" y="89305"/>
                  </a:cubicBezTo>
                  <a:cubicBezTo>
                    <a:pt x="108130" y="77584"/>
                    <a:pt x="112759" y="62810"/>
                    <a:pt x="111731" y="47871"/>
                  </a:cubicBezTo>
                  <a:lnTo>
                    <a:pt x="110130" y="31241"/>
                  </a:lnTo>
                  <a:cubicBezTo>
                    <a:pt x="109844" y="26583"/>
                    <a:pt x="108073" y="22142"/>
                    <a:pt x="104987" y="18610"/>
                  </a:cubicBezTo>
                  <a:lnTo>
                    <a:pt x="126303" y="16553"/>
                  </a:lnTo>
                  <a:cubicBezTo>
                    <a:pt x="123789" y="20548"/>
                    <a:pt x="122646" y="25274"/>
                    <a:pt x="123103" y="29983"/>
                  </a:cubicBezTo>
                  <a:lnTo>
                    <a:pt x="124704" y="46614"/>
                  </a:lnTo>
                  <a:cubicBezTo>
                    <a:pt x="127104" y="60873"/>
                    <a:pt x="134648" y="73754"/>
                    <a:pt x="145906" y="82847"/>
                  </a:cubicBezTo>
                  <a:cubicBezTo>
                    <a:pt x="156708" y="91722"/>
                    <a:pt x="170595" y="95957"/>
                    <a:pt x="184540" y="94631"/>
                  </a:cubicBezTo>
                  <a:cubicBezTo>
                    <a:pt x="198427" y="93305"/>
                    <a:pt x="211285" y="86522"/>
                    <a:pt x="220201" y="75760"/>
                  </a:cubicBezTo>
                  <a:cubicBezTo>
                    <a:pt x="229517" y="64662"/>
                    <a:pt x="234432" y="50574"/>
                    <a:pt x="234145" y="36098"/>
                  </a:cubicBezTo>
                  <a:lnTo>
                    <a:pt x="232546" y="19468"/>
                  </a:lnTo>
                  <a:cubicBezTo>
                    <a:pt x="232088" y="13873"/>
                    <a:pt x="229459" y="8678"/>
                    <a:pt x="225230" y="4951"/>
                  </a:cubicBezTo>
                  <a:cubicBezTo>
                    <a:pt x="223173" y="3174"/>
                    <a:pt x="220773" y="1820"/>
                    <a:pt x="218201" y="951"/>
                  </a:cubicBezTo>
                  <a:cubicBezTo>
                    <a:pt x="215686" y="122"/>
                    <a:pt x="213000" y="-169"/>
                    <a:pt x="210314" y="94"/>
                  </a:cubicBezTo>
                  <a:lnTo>
                    <a:pt x="33778" y="17239"/>
                  </a:lnTo>
                  <a:lnTo>
                    <a:pt x="17890" y="18782"/>
                  </a:lnTo>
                  <a:cubicBezTo>
                    <a:pt x="15261" y="19079"/>
                    <a:pt x="12689" y="19919"/>
                    <a:pt x="10404" y="21245"/>
                  </a:cubicBezTo>
                  <a:cubicBezTo>
                    <a:pt x="8060" y="22571"/>
                    <a:pt x="6060" y="24360"/>
                    <a:pt x="4460" y="26497"/>
                  </a:cubicBezTo>
                  <a:cubicBezTo>
                    <a:pt x="1088" y="30909"/>
                    <a:pt x="-455" y="36458"/>
                    <a:pt x="117" y="41985"/>
                  </a:cubicBezTo>
                  <a:lnTo>
                    <a:pt x="1717" y="58615"/>
                  </a:lnTo>
                  <a:cubicBezTo>
                    <a:pt x="3545" y="73480"/>
                    <a:pt x="10861" y="87127"/>
                    <a:pt x="22234" y="96849"/>
                  </a:cubicBezTo>
                  <a:cubicBezTo>
                    <a:pt x="29148" y="102712"/>
                    <a:pt x="37436" y="106758"/>
                    <a:pt x="46293" y="108622"/>
                  </a:cubicBezTo>
                  <a:cubicBezTo>
                    <a:pt x="51494" y="109662"/>
                    <a:pt x="56867" y="109896"/>
                    <a:pt x="62124" y="109307"/>
                  </a:cubicBezTo>
                  <a:lnTo>
                    <a:pt x="62124" y="109307"/>
                  </a:lnTo>
                  <a:close/>
                  <a:moveTo>
                    <a:pt x="133219" y="19982"/>
                  </a:moveTo>
                  <a:cubicBezTo>
                    <a:pt x="135219" y="17587"/>
                    <a:pt x="138077" y="16050"/>
                    <a:pt x="141163" y="15696"/>
                  </a:cubicBezTo>
                  <a:lnTo>
                    <a:pt x="210714" y="9009"/>
                  </a:lnTo>
                  <a:cubicBezTo>
                    <a:pt x="212372" y="8860"/>
                    <a:pt x="214029" y="9038"/>
                    <a:pt x="215629" y="9535"/>
                  </a:cubicBezTo>
                  <a:cubicBezTo>
                    <a:pt x="217172" y="10032"/>
                    <a:pt x="218658" y="10832"/>
                    <a:pt x="219915" y="11895"/>
                  </a:cubicBezTo>
                  <a:cubicBezTo>
                    <a:pt x="221173" y="12958"/>
                    <a:pt x="222201" y="14261"/>
                    <a:pt x="222944" y="15724"/>
                  </a:cubicBezTo>
                  <a:cubicBezTo>
                    <a:pt x="223744" y="17193"/>
                    <a:pt x="224201" y="18793"/>
                    <a:pt x="224316" y="20439"/>
                  </a:cubicBezTo>
                  <a:lnTo>
                    <a:pt x="225802" y="36155"/>
                  </a:lnTo>
                  <a:cubicBezTo>
                    <a:pt x="226888" y="42551"/>
                    <a:pt x="226602" y="49094"/>
                    <a:pt x="225002" y="55375"/>
                  </a:cubicBezTo>
                  <a:cubicBezTo>
                    <a:pt x="223401" y="61656"/>
                    <a:pt x="220544" y="67542"/>
                    <a:pt x="216544" y="72663"/>
                  </a:cubicBezTo>
                  <a:cubicBezTo>
                    <a:pt x="212601" y="77784"/>
                    <a:pt x="207571" y="82030"/>
                    <a:pt x="201913" y="85133"/>
                  </a:cubicBezTo>
                  <a:cubicBezTo>
                    <a:pt x="196198" y="88236"/>
                    <a:pt x="189969" y="90134"/>
                    <a:pt x="183511" y="90705"/>
                  </a:cubicBezTo>
                  <a:cubicBezTo>
                    <a:pt x="177053" y="91277"/>
                    <a:pt x="170538" y="90511"/>
                    <a:pt x="164423" y="88453"/>
                  </a:cubicBezTo>
                  <a:cubicBezTo>
                    <a:pt x="158251" y="86396"/>
                    <a:pt x="152593" y="83093"/>
                    <a:pt x="147792" y="78755"/>
                  </a:cubicBezTo>
                  <a:cubicBezTo>
                    <a:pt x="142992" y="74412"/>
                    <a:pt x="139105" y="69119"/>
                    <a:pt x="136419" y="63216"/>
                  </a:cubicBezTo>
                  <a:cubicBezTo>
                    <a:pt x="133790" y="57312"/>
                    <a:pt x="132362" y="50923"/>
                    <a:pt x="132247" y="44442"/>
                  </a:cubicBezTo>
                  <a:lnTo>
                    <a:pt x="130704" y="28669"/>
                  </a:lnTo>
                  <a:cubicBezTo>
                    <a:pt x="130419" y="25560"/>
                    <a:pt x="131333" y="22451"/>
                    <a:pt x="133219" y="19982"/>
                  </a:cubicBezTo>
                  <a:close/>
                  <a:moveTo>
                    <a:pt x="44408" y="98677"/>
                  </a:moveTo>
                  <a:cubicBezTo>
                    <a:pt x="43608" y="98529"/>
                    <a:pt x="42865" y="98317"/>
                    <a:pt x="42064" y="98049"/>
                  </a:cubicBezTo>
                  <a:cubicBezTo>
                    <a:pt x="36064" y="96152"/>
                    <a:pt x="30520" y="93037"/>
                    <a:pt x="25720" y="88905"/>
                  </a:cubicBezTo>
                  <a:cubicBezTo>
                    <a:pt x="20919" y="84802"/>
                    <a:pt x="17033" y="79767"/>
                    <a:pt x="14232" y="74109"/>
                  </a:cubicBezTo>
                  <a:cubicBezTo>
                    <a:pt x="11432" y="68451"/>
                    <a:pt x="9832" y="62284"/>
                    <a:pt x="9489" y="55986"/>
                  </a:cubicBezTo>
                  <a:lnTo>
                    <a:pt x="7489" y="40956"/>
                  </a:lnTo>
                  <a:cubicBezTo>
                    <a:pt x="7375" y="39344"/>
                    <a:pt x="7546" y="37716"/>
                    <a:pt x="8003" y="36161"/>
                  </a:cubicBezTo>
                  <a:cubicBezTo>
                    <a:pt x="8460" y="34612"/>
                    <a:pt x="9260" y="33178"/>
                    <a:pt x="10289" y="31926"/>
                  </a:cubicBezTo>
                  <a:cubicBezTo>
                    <a:pt x="12404" y="29389"/>
                    <a:pt x="15376" y="27772"/>
                    <a:pt x="18633" y="27411"/>
                  </a:cubicBezTo>
                  <a:lnTo>
                    <a:pt x="34521" y="25926"/>
                  </a:lnTo>
                  <a:lnTo>
                    <a:pt x="88242" y="20725"/>
                  </a:lnTo>
                  <a:cubicBezTo>
                    <a:pt x="91499" y="20473"/>
                    <a:pt x="94757" y="21497"/>
                    <a:pt x="97272" y="23582"/>
                  </a:cubicBezTo>
                  <a:cubicBezTo>
                    <a:pt x="99786" y="25657"/>
                    <a:pt x="101386" y="28635"/>
                    <a:pt x="101729" y="31869"/>
                  </a:cubicBezTo>
                  <a:lnTo>
                    <a:pt x="103215" y="47471"/>
                  </a:lnTo>
                  <a:cubicBezTo>
                    <a:pt x="104016" y="53735"/>
                    <a:pt x="103501" y="60090"/>
                    <a:pt x="101787" y="66159"/>
                  </a:cubicBezTo>
                  <a:cubicBezTo>
                    <a:pt x="100015" y="72228"/>
                    <a:pt x="97100" y="77886"/>
                    <a:pt x="93157" y="82801"/>
                  </a:cubicBezTo>
                  <a:cubicBezTo>
                    <a:pt x="89156" y="87716"/>
                    <a:pt x="84298" y="91785"/>
                    <a:pt x="78698" y="94768"/>
                  </a:cubicBezTo>
                  <a:cubicBezTo>
                    <a:pt x="73154" y="97752"/>
                    <a:pt x="67039" y="99586"/>
                    <a:pt x="60753" y="100163"/>
                  </a:cubicBezTo>
                  <a:cubicBezTo>
                    <a:pt x="55266" y="100621"/>
                    <a:pt x="49723" y="100118"/>
                    <a:pt x="44408" y="98677"/>
                  </a:cubicBezTo>
                  <a:lnTo>
                    <a:pt x="44408" y="98677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43FAB9AB-FEDD-BEB2-9879-9FFFA949D168}"/>
                </a:ext>
              </a:extLst>
            </p:cNvPr>
            <p:cNvSpPr/>
            <p:nvPr/>
          </p:nvSpPr>
          <p:spPr>
            <a:xfrm flipH="1">
              <a:off x="2412573" y="1660196"/>
              <a:ext cx="54034" cy="54313"/>
            </a:xfrm>
            <a:custGeom>
              <a:avLst/>
              <a:gdLst>
                <a:gd name="connsiteX0" fmla="*/ 12916 w 25830"/>
                <a:gd name="connsiteY0" fmla="*/ 25833 h 25833"/>
                <a:gd name="connsiteX1" fmla="*/ 20117 w 25830"/>
                <a:gd name="connsiteY1" fmla="*/ 23656 h 25833"/>
                <a:gd name="connsiteX2" fmla="*/ 24861 w 25830"/>
                <a:gd name="connsiteY2" fmla="*/ 17861 h 25833"/>
                <a:gd name="connsiteX3" fmla="*/ 25604 w 25830"/>
                <a:gd name="connsiteY3" fmla="*/ 10397 h 25833"/>
                <a:gd name="connsiteX4" fmla="*/ 22061 w 25830"/>
                <a:gd name="connsiteY4" fmla="*/ 3785 h 25833"/>
                <a:gd name="connsiteX5" fmla="*/ 15431 w 25830"/>
                <a:gd name="connsiteY5" fmla="*/ 247 h 25833"/>
                <a:gd name="connsiteX6" fmla="*/ 8001 w 25830"/>
                <a:gd name="connsiteY6" fmla="*/ 984 h 25833"/>
                <a:gd name="connsiteX7" fmla="*/ 2172 w 25830"/>
                <a:gd name="connsiteY7" fmla="*/ 5739 h 25833"/>
                <a:gd name="connsiteX8" fmla="*/ 0 w 25830"/>
                <a:gd name="connsiteY8" fmla="*/ 12917 h 25833"/>
                <a:gd name="connsiteX9" fmla="*/ 3829 w 25830"/>
                <a:gd name="connsiteY9" fmla="*/ 22033 h 25833"/>
                <a:gd name="connsiteX10" fmla="*/ 12916 w 25830"/>
                <a:gd name="connsiteY10" fmla="*/ 25833 h 25833"/>
                <a:gd name="connsiteX11" fmla="*/ 12916 w 25830"/>
                <a:gd name="connsiteY11" fmla="*/ 25833 h 25833"/>
                <a:gd name="connsiteX12" fmla="*/ 7201 w 25830"/>
                <a:gd name="connsiteY12" fmla="*/ 6116 h 25833"/>
                <a:gd name="connsiteX13" fmla="*/ 9030 w 25830"/>
                <a:gd name="connsiteY13" fmla="*/ 6905 h 25833"/>
                <a:gd name="connsiteX14" fmla="*/ 9773 w 25830"/>
                <a:gd name="connsiteY14" fmla="*/ 8745 h 25833"/>
                <a:gd name="connsiteX15" fmla="*/ 9030 w 25830"/>
                <a:gd name="connsiteY15" fmla="*/ 10563 h 25833"/>
                <a:gd name="connsiteX16" fmla="*/ 7201 w 25830"/>
                <a:gd name="connsiteY16" fmla="*/ 11317 h 25833"/>
                <a:gd name="connsiteX17" fmla="*/ 5372 w 25830"/>
                <a:gd name="connsiteY17" fmla="*/ 10563 h 25833"/>
                <a:gd name="connsiteX18" fmla="*/ 4629 w 25830"/>
                <a:gd name="connsiteY18" fmla="*/ 8745 h 25833"/>
                <a:gd name="connsiteX19" fmla="*/ 5372 w 25830"/>
                <a:gd name="connsiteY19" fmla="*/ 6905 h 25833"/>
                <a:gd name="connsiteX20" fmla="*/ 7201 w 25830"/>
                <a:gd name="connsiteY20" fmla="*/ 6116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0" h="25833">
                  <a:moveTo>
                    <a:pt x="12916" y="25833"/>
                  </a:moveTo>
                  <a:cubicBezTo>
                    <a:pt x="15488" y="25833"/>
                    <a:pt x="17945" y="25073"/>
                    <a:pt x="20117" y="23656"/>
                  </a:cubicBezTo>
                  <a:cubicBezTo>
                    <a:pt x="22231" y="22233"/>
                    <a:pt x="23889" y="20221"/>
                    <a:pt x="24861" y="17861"/>
                  </a:cubicBezTo>
                  <a:cubicBezTo>
                    <a:pt x="25832" y="15500"/>
                    <a:pt x="26061" y="12900"/>
                    <a:pt x="25604" y="10397"/>
                  </a:cubicBezTo>
                  <a:cubicBezTo>
                    <a:pt x="25089" y="7888"/>
                    <a:pt x="23832" y="5591"/>
                    <a:pt x="22061" y="3785"/>
                  </a:cubicBezTo>
                  <a:cubicBezTo>
                    <a:pt x="20231" y="1979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35"/>
                    <a:pt x="1372" y="19615"/>
                    <a:pt x="3829" y="22033"/>
                  </a:cubicBezTo>
                  <a:cubicBezTo>
                    <a:pt x="6230" y="24450"/>
                    <a:pt x="9487" y="25816"/>
                    <a:pt x="12916" y="25833"/>
                  </a:cubicBezTo>
                  <a:lnTo>
                    <a:pt x="12916" y="25833"/>
                  </a:lnTo>
                  <a:close/>
                  <a:moveTo>
                    <a:pt x="7201" y="6116"/>
                  </a:moveTo>
                  <a:cubicBezTo>
                    <a:pt x="7887" y="6128"/>
                    <a:pt x="8573" y="6414"/>
                    <a:pt x="9030" y="6905"/>
                  </a:cubicBezTo>
                  <a:cubicBezTo>
                    <a:pt x="9487" y="7397"/>
                    <a:pt x="9773" y="8054"/>
                    <a:pt x="9773" y="8745"/>
                  </a:cubicBezTo>
                  <a:cubicBezTo>
                    <a:pt x="9773" y="9425"/>
                    <a:pt x="9487" y="10083"/>
                    <a:pt x="9030" y="10563"/>
                  </a:cubicBezTo>
                  <a:cubicBezTo>
                    <a:pt x="8516" y="11043"/>
                    <a:pt x="7887" y="11317"/>
                    <a:pt x="7201" y="11317"/>
                  </a:cubicBezTo>
                  <a:cubicBezTo>
                    <a:pt x="6515" y="11317"/>
                    <a:pt x="5887" y="11043"/>
                    <a:pt x="5372" y="10563"/>
                  </a:cubicBezTo>
                  <a:cubicBezTo>
                    <a:pt x="4916" y="10083"/>
                    <a:pt x="4629" y="9425"/>
                    <a:pt x="4629" y="8745"/>
                  </a:cubicBezTo>
                  <a:cubicBezTo>
                    <a:pt x="4629" y="8054"/>
                    <a:pt x="4916" y="7397"/>
                    <a:pt x="5372" y="6905"/>
                  </a:cubicBezTo>
                  <a:cubicBezTo>
                    <a:pt x="5887" y="6414"/>
                    <a:pt x="6515" y="6128"/>
                    <a:pt x="7201" y="61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10BED5E-1B9B-7E83-78A3-32A0C88BF8D7}"/>
                </a:ext>
              </a:extLst>
            </p:cNvPr>
            <p:cNvSpPr/>
            <p:nvPr/>
          </p:nvSpPr>
          <p:spPr>
            <a:xfrm flipH="1">
              <a:off x="2446165" y="1673200"/>
              <a:ext cx="10759" cy="10813"/>
            </a:xfrm>
            <a:custGeom>
              <a:avLst/>
              <a:gdLst>
                <a:gd name="connsiteX0" fmla="*/ 2571 w 5143"/>
                <a:gd name="connsiteY0" fmla="*/ 5143 h 5143"/>
                <a:gd name="connsiteX1" fmla="*/ 4401 w 5143"/>
                <a:gd name="connsiteY1" fmla="*/ 4389 h 5143"/>
                <a:gd name="connsiteX2" fmla="*/ 5144 w 5143"/>
                <a:gd name="connsiteY2" fmla="*/ 2572 h 5143"/>
                <a:gd name="connsiteX3" fmla="*/ 4401 w 5143"/>
                <a:gd name="connsiteY3" fmla="*/ 754 h 5143"/>
                <a:gd name="connsiteX4" fmla="*/ 2571 w 5143"/>
                <a:gd name="connsiteY4" fmla="*/ 0 h 5143"/>
                <a:gd name="connsiteX5" fmla="*/ 743 w 5143"/>
                <a:gd name="connsiteY5" fmla="*/ 754 h 5143"/>
                <a:gd name="connsiteX6" fmla="*/ 0 w 5143"/>
                <a:gd name="connsiteY6" fmla="*/ 2572 h 5143"/>
                <a:gd name="connsiteX7" fmla="*/ 743 w 5143"/>
                <a:gd name="connsiteY7" fmla="*/ 4389 h 5143"/>
                <a:gd name="connsiteX8" fmla="*/ 2571 w 5143"/>
                <a:gd name="connsiteY8" fmla="*/ 5143 h 5143"/>
                <a:gd name="connsiteX9" fmla="*/ 2571 w 5143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3" h="5143">
                  <a:moveTo>
                    <a:pt x="2571" y="5143"/>
                  </a:moveTo>
                  <a:cubicBezTo>
                    <a:pt x="3257" y="5143"/>
                    <a:pt x="3887" y="4869"/>
                    <a:pt x="4401" y="4389"/>
                  </a:cubicBezTo>
                  <a:cubicBezTo>
                    <a:pt x="4858" y="3909"/>
                    <a:pt x="5144" y="3252"/>
                    <a:pt x="5144" y="2572"/>
                  </a:cubicBezTo>
                  <a:cubicBezTo>
                    <a:pt x="5144" y="1886"/>
                    <a:pt x="4858" y="1234"/>
                    <a:pt x="4401" y="754"/>
                  </a:cubicBezTo>
                  <a:cubicBezTo>
                    <a:pt x="3887" y="269"/>
                    <a:pt x="3257" y="0"/>
                    <a:pt x="2571" y="0"/>
                  </a:cubicBezTo>
                  <a:cubicBezTo>
                    <a:pt x="1886" y="0"/>
                    <a:pt x="1257" y="269"/>
                    <a:pt x="743" y="754"/>
                  </a:cubicBezTo>
                  <a:cubicBezTo>
                    <a:pt x="286" y="1234"/>
                    <a:pt x="0" y="1886"/>
                    <a:pt x="0" y="2572"/>
                  </a:cubicBezTo>
                  <a:cubicBezTo>
                    <a:pt x="0" y="3252"/>
                    <a:pt x="286" y="3909"/>
                    <a:pt x="743" y="4389"/>
                  </a:cubicBezTo>
                  <a:cubicBezTo>
                    <a:pt x="1257" y="4869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26B3794-2DCE-97AB-9BBE-359551DCF270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64A3CF2-7128-0109-EB73-DF95FD91381C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835C3C36-3FE4-C0E7-6592-59164ECC32BD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167B8E7C-E35C-6378-7DA5-11004E2B894C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B1540FD-9E76-FCE8-62BC-A29AC7B6E1DE}"/>
                </a:ext>
              </a:extLst>
            </p:cNvPr>
            <p:cNvSpPr/>
            <p:nvPr/>
          </p:nvSpPr>
          <p:spPr>
            <a:xfrm flipH="1">
              <a:off x="2081051" y="2355878"/>
              <a:ext cx="134615" cy="129526"/>
            </a:xfrm>
            <a:custGeom>
              <a:avLst/>
              <a:gdLst>
                <a:gd name="connsiteX0" fmla="*/ 33490 w 64350"/>
                <a:gd name="connsiteY0" fmla="*/ 0 h 61607"/>
                <a:gd name="connsiteX1" fmla="*/ 0 w 64350"/>
                <a:gd name="connsiteY1" fmla="*/ 50178 h 61607"/>
                <a:gd name="connsiteX2" fmla="*/ 13658 w 64350"/>
                <a:gd name="connsiteY2" fmla="*/ 61608 h 61607"/>
                <a:gd name="connsiteX3" fmla="*/ 51149 w 64350"/>
                <a:gd name="connsiteY3" fmla="*/ 61608 h 61607"/>
                <a:gd name="connsiteX4" fmla="*/ 64350 w 64350"/>
                <a:gd name="connsiteY4" fmla="*/ 50178 h 61607"/>
                <a:gd name="connsiteX5" fmla="*/ 33490 w 64350"/>
                <a:gd name="connsiteY5" fmla="*/ 0 h 6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50" h="61607">
                  <a:moveTo>
                    <a:pt x="33490" y="0"/>
                  </a:moveTo>
                  <a:lnTo>
                    <a:pt x="0" y="50178"/>
                  </a:lnTo>
                  <a:cubicBezTo>
                    <a:pt x="3943" y="53778"/>
                    <a:pt x="8801" y="57836"/>
                    <a:pt x="13658" y="61608"/>
                  </a:cubicBezTo>
                  <a:lnTo>
                    <a:pt x="51149" y="61608"/>
                  </a:lnTo>
                  <a:lnTo>
                    <a:pt x="64350" y="50178"/>
                  </a:lnTo>
                  <a:lnTo>
                    <a:pt x="3349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E07F3B4-866A-2785-6FD8-1FCAC79DB9E9}"/>
                </a:ext>
              </a:extLst>
            </p:cNvPr>
            <p:cNvSpPr/>
            <p:nvPr/>
          </p:nvSpPr>
          <p:spPr>
            <a:xfrm flipH="1">
              <a:off x="1994851" y="2485802"/>
              <a:ext cx="301631" cy="1558900"/>
            </a:xfrm>
            <a:custGeom>
              <a:avLst/>
              <a:gdLst>
                <a:gd name="connsiteX0" fmla="*/ 52292 w 144189"/>
                <a:gd name="connsiteY0" fmla="*/ 0 h 741464"/>
                <a:gd name="connsiteX1" fmla="*/ 0 w 144189"/>
                <a:gd name="connsiteY1" fmla="*/ 561270 h 741464"/>
                <a:gd name="connsiteX2" fmla="*/ 72123 w 144189"/>
                <a:gd name="connsiteY2" fmla="*/ 741464 h 741464"/>
                <a:gd name="connsiteX3" fmla="*/ 144189 w 144189"/>
                <a:gd name="connsiteY3" fmla="*/ 561270 h 741464"/>
                <a:gd name="connsiteX4" fmla="*/ 89782 w 144189"/>
                <a:gd name="connsiteY4" fmla="*/ 0 h 741464"/>
                <a:gd name="connsiteX5" fmla="*/ 52292 w 144189"/>
                <a:gd name="connsiteY5" fmla="*/ 0 h 74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89" h="741464">
                  <a:moveTo>
                    <a:pt x="52292" y="0"/>
                  </a:moveTo>
                  <a:lnTo>
                    <a:pt x="0" y="561270"/>
                  </a:lnTo>
                  <a:lnTo>
                    <a:pt x="72123" y="741464"/>
                  </a:lnTo>
                  <a:lnTo>
                    <a:pt x="144189" y="561270"/>
                  </a:lnTo>
                  <a:lnTo>
                    <a:pt x="89782" y="0"/>
                  </a:lnTo>
                  <a:lnTo>
                    <a:pt x="52292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CC88571-0BAD-8ADD-A30C-515E69B7C2B6}"/>
                </a:ext>
              </a:extLst>
            </p:cNvPr>
            <p:cNvSpPr/>
            <p:nvPr/>
          </p:nvSpPr>
          <p:spPr>
            <a:xfrm flipH="1">
              <a:off x="1806317" y="2207040"/>
              <a:ext cx="635543" cy="289694"/>
            </a:xfrm>
            <a:custGeom>
              <a:avLst/>
              <a:gdLst>
                <a:gd name="connsiteX0" fmla="*/ 108128 w 303809"/>
                <a:gd name="connsiteY0" fmla="*/ 120987 h 137788"/>
                <a:gd name="connsiteX1" fmla="*/ 141618 w 303809"/>
                <a:gd name="connsiteY1" fmla="*/ 70809 h 137788"/>
                <a:gd name="connsiteX2" fmla="*/ 172478 w 303809"/>
                <a:gd name="connsiteY2" fmla="*/ 121043 h 137788"/>
                <a:gd name="connsiteX3" fmla="*/ 182823 w 303809"/>
                <a:gd name="connsiteY3" fmla="*/ 137789 h 137788"/>
                <a:gd name="connsiteX4" fmla="*/ 303810 w 303809"/>
                <a:gd name="connsiteY4" fmla="*/ 27089 h 137788"/>
                <a:gd name="connsiteX5" fmla="*/ 268662 w 303809"/>
                <a:gd name="connsiteY5" fmla="*/ 0 h 137788"/>
                <a:gd name="connsiteX6" fmla="*/ 266947 w 303809"/>
                <a:gd name="connsiteY6" fmla="*/ 743 h 137788"/>
                <a:gd name="connsiteX7" fmla="*/ 139046 w 303809"/>
                <a:gd name="connsiteY7" fmla="*/ 57950 h 137788"/>
                <a:gd name="connsiteX8" fmla="*/ 32632 w 303809"/>
                <a:gd name="connsiteY8" fmla="*/ 22917 h 137788"/>
                <a:gd name="connsiteX9" fmla="*/ 30575 w 303809"/>
                <a:gd name="connsiteY9" fmla="*/ 22231 h 137788"/>
                <a:gd name="connsiteX10" fmla="*/ 0 w 303809"/>
                <a:gd name="connsiteY10" fmla="*/ 52807 h 137788"/>
                <a:gd name="connsiteX11" fmla="*/ 100412 w 303809"/>
                <a:gd name="connsiteY11" fmla="*/ 132588 h 137788"/>
                <a:gd name="connsiteX12" fmla="*/ 108128 w 303809"/>
                <a:gd name="connsiteY12" fmla="*/ 120987 h 13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809" h="137788">
                  <a:moveTo>
                    <a:pt x="108128" y="120987"/>
                  </a:moveTo>
                  <a:lnTo>
                    <a:pt x="141618" y="70809"/>
                  </a:lnTo>
                  <a:lnTo>
                    <a:pt x="172478" y="121043"/>
                  </a:lnTo>
                  <a:lnTo>
                    <a:pt x="182823" y="137789"/>
                  </a:lnTo>
                  <a:lnTo>
                    <a:pt x="303810" y="27089"/>
                  </a:lnTo>
                  <a:lnTo>
                    <a:pt x="268662" y="0"/>
                  </a:lnTo>
                  <a:lnTo>
                    <a:pt x="266947" y="743"/>
                  </a:lnTo>
                  <a:lnTo>
                    <a:pt x="139046" y="57950"/>
                  </a:lnTo>
                  <a:lnTo>
                    <a:pt x="32632" y="22917"/>
                  </a:lnTo>
                  <a:lnTo>
                    <a:pt x="30575" y="22231"/>
                  </a:lnTo>
                  <a:lnTo>
                    <a:pt x="0" y="52807"/>
                  </a:lnTo>
                  <a:lnTo>
                    <a:pt x="100412" y="132588"/>
                  </a:lnTo>
                  <a:lnTo>
                    <a:pt x="108128" y="120987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FA7CEFE-B60F-7BFC-F5FB-47138BDD20EF}"/>
                </a:ext>
              </a:extLst>
            </p:cNvPr>
            <p:cNvSpPr/>
            <p:nvPr/>
          </p:nvSpPr>
          <p:spPr>
            <a:xfrm flipH="1">
              <a:off x="682876" y="3190023"/>
              <a:ext cx="590232" cy="672872"/>
            </a:xfrm>
            <a:custGeom>
              <a:avLst/>
              <a:gdLst>
                <a:gd name="connsiteX0" fmla="*/ 282150 w 282149"/>
                <a:gd name="connsiteY0" fmla="*/ 320040 h 320040"/>
                <a:gd name="connsiteX1" fmla="*/ 269919 w 282149"/>
                <a:gd name="connsiteY1" fmla="*/ 306324 h 320040"/>
                <a:gd name="connsiteX2" fmla="*/ 0 w 282149"/>
                <a:gd name="connsiteY2" fmla="*/ 0 h 320040"/>
                <a:gd name="connsiteX3" fmla="*/ 269919 w 282149"/>
                <a:gd name="connsiteY3" fmla="*/ 306438 h 320040"/>
                <a:gd name="connsiteX4" fmla="*/ 282150 w 282149"/>
                <a:gd name="connsiteY4" fmla="*/ 320040 h 320040"/>
                <a:gd name="connsiteX5" fmla="*/ 282150 w 282149"/>
                <a:gd name="connsiteY5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149" h="320040">
                  <a:moveTo>
                    <a:pt x="282150" y="320040"/>
                  </a:moveTo>
                  <a:cubicBezTo>
                    <a:pt x="277692" y="315799"/>
                    <a:pt x="273634" y="311210"/>
                    <a:pt x="269919" y="306324"/>
                  </a:cubicBezTo>
                  <a:lnTo>
                    <a:pt x="0" y="0"/>
                  </a:lnTo>
                  <a:lnTo>
                    <a:pt x="269919" y="306438"/>
                  </a:lnTo>
                  <a:cubicBezTo>
                    <a:pt x="273634" y="311285"/>
                    <a:pt x="277692" y="315834"/>
                    <a:pt x="282150" y="320040"/>
                  </a:cubicBezTo>
                  <a:lnTo>
                    <a:pt x="282150" y="32004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B9433F8-2A1E-1153-7E65-425FC6295F67}"/>
                </a:ext>
              </a:extLst>
            </p:cNvPr>
            <p:cNvSpPr/>
            <p:nvPr/>
          </p:nvSpPr>
          <p:spPr>
            <a:xfrm flipH="1">
              <a:off x="1233180" y="3190023"/>
              <a:ext cx="39928" cy="1438984"/>
            </a:xfrm>
            <a:custGeom>
              <a:avLst/>
              <a:gdLst>
                <a:gd name="connsiteX0" fmla="*/ 0 w 19087"/>
                <a:gd name="connsiteY0" fmla="*/ 0 h 684428"/>
                <a:gd name="connsiteX1" fmla="*/ 19088 w 19087"/>
                <a:gd name="connsiteY1" fmla="*/ 674370 h 684428"/>
                <a:gd name="connsiteX2" fmla="*/ 17259 w 19087"/>
                <a:gd name="connsiteY2" fmla="*/ 684428 h 684428"/>
                <a:gd name="connsiteX3" fmla="*/ 19088 w 19087"/>
                <a:gd name="connsiteY3" fmla="*/ 674370 h 684428"/>
                <a:gd name="connsiteX4" fmla="*/ 0 w 19087"/>
                <a:gd name="connsiteY4" fmla="*/ 0 h 68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7" h="684428">
                  <a:moveTo>
                    <a:pt x="0" y="0"/>
                  </a:moveTo>
                  <a:lnTo>
                    <a:pt x="19088" y="674370"/>
                  </a:lnTo>
                  <a:cubicBezTo>
                    <a:pt x="18973" y="677793"/>
                    <a:pt x="18345" y="681188"/>
                    <a:pt x="17259" y="684428"/>
                  </a:cubicBezTo>
                  <a:cubicBezTo>
                    <a:pt x="18345" y="681188"/>
                    <a:pt x="18973" y="677793"/>
                    <a:pt x="19088" y="674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BA6465B-79A2-0798-FC49-FDF1ED44B5B6}"/>
                </a:ext>
              </a:extLst>
            </p:cNvPr>
            <p:cNvSpPr/>
            <p:nvPr/>
          </p:nvSpPr>
          <p:spPr>
            <a:xfrm flipH="1">
              <a:off x="1232701" y="4666244"/>
              <a:ext cx="38734" cy="1251301"/>
            </a:xfrm>
            <a:custGeom>
              <a:avLst/>
              <a:gdLst>
                <a:gd name="connsiteX0" fmla="*/ 0 w 18516"/>
                <a:gd name="connsiteY0" fmla="*/ 1429 h 595160"/>
                <a:gd name="connsiteX1" fmla="*/ 16516 w 18516"/>
                <a:gd name="connsiteY1" fmla="*/ 595160 h 595160"/>
                <a:gd name="connsiteX2" fmla="*/ 18517 w 18516"/>
                <a:gd name="connsiteY2" fmla="*/ 595160 h 595160"/>
                <a:gd name="connsiteX3" fmla="*/ 2629 w 18516"/>
                <a:gd name="connsiteY3" fmla="*/ 0 h 595160"/>
                <a:gd name="connsiteX4" fmla="*/ 0 w 18516"/>
                <a:gd name="connsiteY4" fmla="*/ 1429 h 59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" h="595160">
                  <a:moveTo>
                    <a:pt x="0" y="1429"/>
                  </a:moveTo>
                  <a:lnTo>
                    <a:pt x="16516" y="595160"/>
                  </a:lnTo>
                  <a:lnTo>
                    <a:pt x="18517" y="595160"/>
                  </a:lnTo>
                  <a:lnTo>
                    <a:pt x="2629" y="0"/>
                  </a:lnTo>
                  <a:lnTo>
                    <a:pt x="0" y="142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48E3126-B8AA-719E-DC75-5FC14AFE5FB9}"/>
                </a:ext>
              </a:extLst>
            </p:cNvPr>
            <p:cNvSpPr/>
            <p:nvPr/>
          </p:nvSpPr>
          <p:spPr>
            <a:xfrm flipH="1">
              <a:off x="1944162" y="5193622"/>
              <a:ext cx="101023" cy="723947"/>
            </a:xfrm>
            <a:custGeom>
              <a:avLst/>
              <a:gdLst>
                <a:gd name="connsiteX0" fmla="*/ 34347 w 48292"/>
                <a:gd name="connsiteY0" fmla="*/ 4748 h 344333"/>
                <a:gd name="connsiteX1" fmla="*/ 48292 w 48292"/>
                <a:gd name="connsiteY1" fmla="*/ 4 h 344333"/>
                <a:gd name="connsiteX2" fmla="*/ 43263 w 48292"/>
                <a:gd name="connsiteY2" fmla="*/ 4 h 344333"/>
                <a:gd name="connsiteX3" fmla="*/ 33319 w 48292"/>
                <a:gd name="connsiteY3" fmla="*/ 4291 h 344333"/>
                <a:gd name="connsiteX4" fmla="*/ 28804 w 48292"/>
                <a:gd name="connsiteY4" fmla="*/ 9589 h 344333"/>
                <a:gd name="connsiteX5" fmla="*/ 26689 w 48292"/>
                <a:gd name="connsiteY5" fmla="*/ 16235 h 344333"/>
                <a:gd name="connsiteX6" fmla="*/ 0 w 48292"/>
                <a:gd name="connsiteY6" fmla="*/ 344333 h 344333"/>
                <a:gd name="connsiteX7" fmla="*/ 1429 w 48292"/>
                <a:gd name="connsiteY7" fmla="*/ 344333 h 344333"/>
                <a:gd name="connsiteX8" fmla="*/ 27547 w 48292"/>
                <a:gd name="connsiteY8" fmla="*/ 16864 h 344333"/>
                <a:gd name="connsiteX9" fmla="*/ 34347 w 48292"/>
                <a:gd name="connsiteY9" fmla="*/ 4748 h 344333"/>
                <a:gd name="connsiteX10" fmla="*/ 34347 w 48292"/>
                <a:gd name="connsiteY10" fmla="*/ 4748 h 34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92" h="344333">
                  <a:moveTo>
                    <a:pt x="34347" y="4748"/>
                  </a:moveTo>
                  <a:cubicBezTo>
                    <a:pt x="38291" y="1582"/>
                    <a:pt x="43206" y="-98"/>
                    <a:pt x="48292" y="4"/>
                  </a:cubicBezTo>
                  <a:lnTo>
                    <a:pt x="43263" y="4"/>
                  </a:lnTo>
                  <a:cubicBezTo>
                    <a:pt x="39605" y="502"/>
                    <a:pt x="36176" y="1982"/>
                    <a:pt x="33319" y="4291"/>
                  </a:cubicBezTo>
                  <a:cubicBezTo>
                    <a:pt x="31490" y="5731"/>
                    <a:pt x="29947" y="7537"/>
                    <a:pt x="28804" y="9589"/>
                  </a:cubicBezTo>
                  <a:cubicBezTo>
                    <a:pt x="27661" y="11640"/>
                    <a:pt x="26918" y="13898"/>
                    <a:pt x="26689" y="16235"/>
                  </a:cubicBezTo>
                  <a:lnTo>
                    <a:pt x="0" y="344333"/>
                  </a:lnTo>
                  <a:lnTo>
                    <a:pt x="1429" y="344333"/>
                  </a:lnTo>
                  <a:lnTo>
                    <a:pt x="27547" y="16864"/>
                  </a:lnTo>
                  <a:cubicBezTo>
                    <a:pt x="28118" y="12086"/>
                    <a:pt x="30576" y="7737"/>
                    <a:pt x="34347" y="4748"/>
                  </a:cubicBezTo>
                  <a:lnTo>
                    <a:pt x="34347" y="4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1087A81-FC97-2EF2-FF38-66E939C7D7AE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4C3D35-5511-1515-7A3E-05505DC743A5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DBED0A-33E4-3627-D5FB-BB286C966358}"/>
                </a:ext>
              </a:extLst>
            </p:cNvPr>
            <p:cNvSpPr/>
            <p:nvPr/>
          </p:nvSpPr>
          <p:spPr>
            <a:xfrm flipH="1">
              <a:off x="1324279" y="4665174"/>
              <a:ext cx="1379880" cy="1252851"/>
            </a:xfrm>
            <a:custGeom>
              <a:avLst/>
              <a:gdLst>
                <a:gd name="connsiteX0" fmla="*/ 20117 w 659625"/>
                <a:gd name="connsiteY0" fmla="*/ 6115 h 595897"/>
                <a:gd name="connsiteX1" fmla="*/ 400 w 659625"/>
                <a:gd name="connsiteY1" fmla="*/ 0 h 595897"/>
                <a:gd name="connsiteX2" fmla="*/ 0 w 659625"/>
                <a:gd name="connsiteY2" fmla="*/ 595674 h 595897"/>
                <a:gd name="connsiteX3" fmla="*/ 232886 w 659625"/>
                <a:gd name="connsiteY3" fmla="*/ 595674 h 595897"/>
                <a:gd name="connsiteX4" fmla="*/ 250031 w 659625"/>
                <a:gd name="connsiteY4" fmla="*/ 328778 h 595897"/>
                <a:gd name="connsiteX5" fmla="*/ 283864 w 659625"/>
                <a:gd name="connsiteY5" fmla="*/ 272891 h 595897"/>
                <a:gd name="connsiteX6" fmla="*/ 349530 w 659625"/>
                <a:gd name="connsiteY6" fmla="*/ 251346 h 595897"/>
                <a:gd name="connsiteX7" fmla="*/ 358045 w 659625"/>
                <a:gd name="connsiteY7" fmla="*/ 251346 h 595897"/>
                <a:gd name="connsiteX8" fmla="*/ 361874 w 659625"/>
                <a:gd name="connsiteY8" fmla="*/ 251346 h 595897"/>
                <a:gd name="connsiteX9" fmla="*/ 375190 w 659625"/>
                <a:gd name="connsiteY9" fmla="*/ 256089 h 595897"/>
                <a:gd name="connsiteX10" fmla="*/ 381648 w 659625"/>
                <a:gd name="connsiteY10" fmla="*/ 267805 h 595897"/>
                <a:gd name="connsiteX11" fmla="*/ 410566 w 659625"/>
                <a:gd name="connsiteY11" fmla="*/ 595897 h 595897"/>
                <a:gd name="connsiteX12" fmla="*/ 659626 w 659625"/>
                <a:gd name="connsiteY12" fmla="*/ 595897 h 595897"/>
                <a:gd name="connsiteX13" fmla="*/ 635051 w 659625"/>
                <a:gd name="connsiteY13" fmla="*/ 6344 h 595897"/>
                <a:gd name="connsiteX14" fmla="*/ 20117 w 659625"/>
                <a:gd name="connsiteY14" fmla="*/ 6115 h 59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9625" h="595897">
                  <a:moveTo>
                    <a:pt x="20117" y="6115"/>
                  </a:moveTo>
                  <a:cubicBezTo>
                    <a:pt x="13088" y="6098"/>
                    <a:pt x="6230" y="3972"/>
                    <a:pt x="400" y="0"/>
                  </a:cubicBezTo>
                  <a:lnTo>
                    <a:pt x="0" y="595674"/>
                  </a:lnTo>
                  <a:lnTo>
                    <a:pt x="232886" y="595674"/>
                  </a:lnTo>
                  <a:lnTo>
                    <a:pt x="250031" y="328778"/>
                  </a:lnTo>
                  <a:cubicBezTo>
                    <a:pt x="253803" y="306530"/>
                    <a:pt x="265919" y="286550"/>
                    <a:pt x="283864" y="272891"/>
                  </a:cubicBezTo>
                  <a:cubicBezTo>
                    <a:pt x="302667" y="258484"/>
                    <a:pt x="325812" y="250883"/>
                    <a:pt x="349530" y="251346"/>
                  </a:cubicBezTo>
                  <a:lnTo>
                    <a:pt x="358045" y="251346"/>
                  </a:lnTo>
                  <a:cubicBezTo>
                    <a:pt x="359302" y="251197"/>
                    <a:pt x="360617" y="251197"/>
                    <a:pt x="361874" y="251346"/>
                  </a:cubicBezTo>
                  <a:cubicBezTo>
                    <a:pt x="366732" y="251334"/>
                    <a:pt x="371418" y="253014"/>
                    <a:pt x="375190" y="256089"/>
                  </a:cubicBezTo>
                  <a:cubicBezTo>
                    <a:pt x="378790" y="259009"/>
                    <a:pt x="381077" y="263210"/>
                    <a:pt x="381648" y="267805"/>
                  </a:cubicBezTo>
                  <a:lnTo>
                    <a:pt x="410566" y="595897"/>
                  </a:lnTo>
                  <a:lnTo>
                    <a:pt x="659626" y="595897"/>
                  </a:lnTo>
                  <a:lnTo>
                    <a:pt x="635051" y="6344"/>
                  </a:lnTo>
                  <a:lnTo>
                    <a:pt x="20117" y="611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826183E-F133-B7CF-5BB0-43B2ACDE8F0C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D8A2C1C-8985-66F7-B6C8-8C9052A54357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60DEB7F-8C7C-6B65-D8C1-97DF1F48FB1A}"/>
                </a:ext>
              </a:extLst>
            </p:cNvPr>
            <p:cNvSpPr/>
            <p:nvPr/>
          </p:nvSpPr>
          <p:spPr>
            <a:xfrm flipH="1">
              <a:off x="1254817" y="4657376"/>
              <a:ext cx="16737" cy="12016"/>
            </a:xfrm>
            <a:custGeom>
              <a:avLst/>
              <a:gdLst>
                <a:gd name="connsiteX0" fmla="*/ 2686 w 8001"/>
                <a:gd name="connsiteY0" fmla="*/ 4229 h 5715"/>
                <a:gd name="connsiteX1" fmla="*/ 8001 w 8001"/>
                <a:gd name="connsiteY1" fmla="*/ 0 h 5715"/>
                <a:gd name="connsiteX2" fmla="*/ 0 w 8001"/>
                <a:gd name="connsiteY2" fmla="*/ 5715 h 5715"/>
                <a:gd name="connsiteX3" fmla="*/ 0 w 8001"/>
                <a:gd name="connsiteY3" fmla="*/ 5715 h 5715"/>
                <a:gd name="connsiteX4" fmla="*/ 2686 w 8001"/>
                <a:gd name="connsiteY4" fmla="*/ 4229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" h="5715">
                  <a:moveTo>
                    <a:pt x="2686" y="4229"/>
                  </a:moveTo>
                  <a:cubicBezTo>
                    <a:pt x="4572" y="2983"/>
                    <a:pt x="6344" y="1566"/>
                    <a:pt x="8001" y="0"/>
                  </a:cubicBezTo>
                  <a:cubicBezTo>
                    <a:pt x="5601" y="2275"/>
                    <a:pt x="2915" y="4201"/>
                    <a:pt x="0" y="5715"/>
                  </a:cubicBezTo>
                  <a:lnTo>
                    <a:pt x="0" y="5715"/>
                  </a:lnTo>
                  <a:lnTo>
                    <a:pt x="2686" y="4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CC494E7-E89B-FB90-AF54-519C792F2D34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7532960F-6197-6F8B-557C-B916899BF775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757C50B-07CC-F030-354A-B4664653D6E7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AA2F7A1C-6981-CBCC-5CD5-E9F5F4F76308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8827CA47-4C39-2D94-AF3E-48D9DF0D6314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B514D04-DD27-B468-EDC7-CE214BB05C1E}"/>
                </a:ext>
              </a:extLst>
            </p:cNvPr>
            <p:cNvSpPr/>
            <p:nvPr/>
          </p:nvSpPr>
          <p:spPr>
            <a:xfrm flipH="1">
              <a:off x="4196158" y="3205752"/>
              <a:ext cx="270667" cy="362868"/>
            </a:xfrm>
            <a:custGeom>
              <a:avLst/>
              <a:gdLst>
                <a:gd name="connsiteX0" fmla="*/ 129387 w 129387"/>
                <a:gd name="connsiteY0" fmla="*/ 21888 h 172592"/>
                <a:gd name="connsiteX1" fmla="*/ 72066 w 129387"/>
                <a:gd name="connsiteY1" fmla="*/ 0 h 172592"/>
                <a:gd name="connsiteX2" fmla="*/ 64693 w 129387"/>
                <a:gd name="connsiteY2" fmla="*/ 14802 h 172592"/>
                <a:gd name="connsiteX3" fmla="*/ 8058 w 129387"/>
                <a:gd name="connsiteY3" fmla="*/ 128016 h 172592"/>
                <a:gd name="connsiteX4" fmla="*/ 0 w 129387"/>
                <a:gd name="connsiteY4" fmla="*/ 144189 h 172592"/>
                <a:gd name="connsiteX5" fmla="*/ 54006 w 129387"/>
                <a:gd name="connsiteY5" fmla="*/ 172593 h 172592"/>
                <a:gd name="connsiteX6" fmla="*/ 129387 w 129387"/>
                <a:gd name="connsiteY6" fmla="*/ 21888 h 1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7" h="172592">
                  <a:moveTo>
                    <a:pt x="129387" y="21888"/>
                  </a:moveTo>
                  <a:lnTo>
                    <a:pt x="72066" y="0"/>
                  </a:lnTo>
                  <a:lnTo>
                    <a:pt x="64693" y="14802"/>
                  </a:lnTo>
                  <a:lnTo>
                    <a:pt x="8058" y="128016"/>
                  </a:lnTo>
                  <a:lnTo>
                    <a:pt x="0" y="144189"/>
                  </a:lnTo>
                  <a:lnTo>
                    <a:pt x="54006" y="172593"/>
                  </a:lnTo>
                  <a:lnTo>
                    <a:pt x="129387" y="21888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57EC4F13-4DB9-156A-CF45-3ACF8AC82820}"/>
                </a:ext>
              </a:extLst>
            </p:cNvPr>
            <p:cNvSpPr/>
            <p:nvPr/>
          </p:nvSpPr>
          <p:spPr>
            <a:xfrm flipH="1">
              <a:off x="3327389" y="4029419"/>
              <a:ext cx="154570" cy="60198"/>
            </a:xfrm>
            <a:custGeom>
              <a:avLst/>
              <a:gdLst>
                <a:gd name="connsiteX0" fmla="*/ 0 w 73889"/>
                <a:gd name="connsiteY0" fmla="*/ 0 h 28632"/>
                <a:gd name="connsiteX1" fmla="*/ 36805 w 73889"/>
                <a:gd name="connsiteY1" fmla="*/ 19374 h 28632"/>
                <a:gd name="connsiteX2" fmla="*/ 73889 w 73889"/>
                <a:gd name="connsiteY2" fmla="*/ 28632 h 28632"/>
                <a:gd name="connsiteX3" fmla="*/ 36805 w 73889"/>
                <a:gd name="connsiteY3" fmla="*/ 19374 h 28632"/>
                <a:gd name="connsiteX4" fmla="*/ 0 w 73889"/>
                <a:gd name="connsiteY4" fmla="*/ 0 h 2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89" h="28632">
                  <a:moveTo>
                    <a:pt x="0" y="0"/>
                  </a:moveTo>
                  <a:lnTo>
                    <a:pt x="36805" y="19374"/>
                  </a:lnTo>
                  <a:cubicBezTo>
                    <a:pt x="48286" y="25277"/>
                    <a:pt x="60979" y="28449"/>
                    <a:pt x="73889" y="28632"/>
                  </a:cubicBezTo>
                  <a:cubicBezTo>
                    <a:pt x="60979" y="28449"/>
                    <a:pt x="48286" y="25277"/>
                    <a:pt x="36805" y="193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6DEC5B94-46FA-09CB-8A1A-5DA7DB05FFA0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FF175871-94DE-A9A3-69D4-69596A4E7BA9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FD210E-EB8E-6F12-B347-E4B70D4F066B}"/>
                </a:ext>
              </a:extLst>
            </p:cNvPr>
            <p:cNvSpPr/>
            <p:nvPr/>
          </p:nvSpPr>
          <p:spPr>
            <a:xfrm flipH="1">
              <a:off x="1202454" y="5914348"/>
              <a:ext cx="129892" cy="943652"/>
            </a:xfrm>
            <a:custGeom>
              <a:avLst/>
              <a:gdLst>
                <a:gd name="connsiteX0" fmla="*/ 103774 w 129892"/>
                <a:gd name="connsiteY0" fmla="*/ 0 h 943652"/>
                <a:gd name="connsiteX1" fmla="*/ 103173 w 129892"/>
                <a:gd name="connsiteY1" fmla="*/ 240 h 943652"/>
                <a:gd name="connsiteX2" fmla="*/ 90383 w 129892"/>
                <a:gd name="connsiteY2" fmla="*/ 5647 h 943652"/>
                <a:gd name="connsiteX3" fmla="*/ 69102 w 129892"/>
                <a:gd name="connsiteY3" fmla="*/ 8772 h 943652"/>
                <a:gd name="connsiteX4" fmla="*/ 0 w 129892"/>
                <a:gd name="connsiteY4" fmla="*/ 8772 h 943652"/>
                <a:gd name="connsiteX5" fmla="*/ 38774 w 129892"/>
                <a:gd name="connsiteY5" fmla="*/ 943652 h 943652"/>
                <a:gd name="connsiteX6" fmla="*/ 129892 w 129892"/>
                <a:gd name="connsiteY6" fmla="*/ 943652 h 9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92" h="943652">
                  <a:moveTo>
                    <a:pt x="103774" y="0"/>
                  </a:moveTo>
                  <a:lnTo>
                    <a:pt x="103173" y="240"/>
                  </a:lnTo>
                  <a:cubicBezTo>
                    <a:pt x="99111" y="2464"/>
                    <a:pt x="94806" y="4279"/>
                    <a:pt x="90383" y="5647"/>
                  </a:cubicBezTo>
                  <a:cubicBezTo>
                    <a:pt x="83449" y="7737"/>
                    <a:pt x="76276" y="8795"/>
                    <a:pt x="69102" y="8772"/>
                  </a:cubicBezTo>
                  <a:lnTo>
                    <a:pt x="0" y="8772"/>
                  </a:lnTo>
                  <a:lnTo>
                    <a:pt x="38774" y="943652"/>
                  </a:lnTo>
                  <a:lnTo>
                    <a:pt x="129892" y="9436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354524C-291B-4F2D-AC88-41B4FF63BCCC}"/>
                </a:ext>
              </a:extLst>
            </p:cNvPr>
            <p:cNvSpPr/>
            <p:nvPr/>
          </p:nvSpPr>
          <p:spPr>
            <a:xfrm flipH="1">
              <a:off x="2041597" y="5908301"/>
              <a:ext cx="662173" cy="960433"/>
            </a:xfrm>
            <a:custGeom>
              <a:avLst/>
              <a:gdLst>
                <a:gd name="connsiteX0" fmla="*/ 528366 w 528366"/>
                <a:gd name="connsiteY0" fmla="*/ 0 h 939690"/>
                <a:gd name="connsiteX1" fmla="*/ 384 w 528366"/>
                <a:gd name="connsiteY1" fmla="*/ 0 h 939690"/>
                <a:gd name="connsiteX2" fmla="*/ 0 w 528366"/>
                <a:gd name="connsiteY2" fmla="*/ 939690 h 939690"/>
                <a:gd name="connsiteX3" fmla="*/ 487178 w 528366"/>
                <a:gd name="connsiteY3" fmla="*/ 939690 h 939690"/>
                <a:gd name="connsiteX4" fmla="*/ 523044 w 528366"/>
                <a:gd name="connsiteY4" fmla="*/ 23460 h 93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366" h="939690">
                  <a:moveTo>
                    <a:pt x="528366" y="0"/>
                  </a:moveTo>
                  <a:lnTo>
                    <a:pt x="384" y="0"/>
                  </a:lnTo>
                  <a:lnTo>
                    <a:pt x="0" y="939690"/>
                  </a:lnTo>
                  <a:lnTo>
                    <a:pt x="487178" y="939690"/>
                  </a:lnTo>
                  <a:lnTo>
                    <a:pt x="523044" y="234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F5156D9-288D-77DA-73AD-7DA3483E4463}"/>
                </a:ext>
              </a:extLst>
            </p:cNvPr>
            <p:cNvSpPr/>
            <p:nvPr/>
          </p:nvSpPr>
          <p:spPr>
            <a:xfrm flipH="1">
              <a:off x="2035347" y="5908301"/>
              <a:ext cx="219980" cy="949699"/>
            </a:xfrm>
            <a:custGeom>
              <a:avLst/>
              <a:gdLst>
                <a:gd name="connsiteX0" fmla="*/ 219980 w 219980"/>
                <a:gd name="connsiteY0" fmla="*/ 0 h 884617"/>
                <a:gd name="connsiteX1" fmla="*/ 48496 w 219980"/>
                <a:gd name="connsiteY1" fmla="*/ 0 h 884617"/>
                <a:gd name="connsiteX2" fmla="*/ 35866 w 219980"/>
                <a:gd name="connsiteY2" fmla="*/ 50764 h 884617"/>
                <a:gd name="connsiteX3" fmla="*/ 0 w 219980"/>
                <a:gd name="connsiteY3" fmla="*/ 884617 h 884617"/>
                <a:gd name="connsiteX4" fmla="*/ 171798 w 219980"/>
                <a:gd name="connsiteY4" fmla="*/ 884617 h 8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80" h="884617">
                  <a:moveTo>
                    <a:pt x="219980" y="0"/>
                  </a:moveTo>
                  <a:lnTo>
                    <a:pt x="48496" y="0"/>
                  </a:lnTo>
                  <a:lnTo>
                    <a:pt x="35866" y="50764"/>
                  </a:lnTo>
                  <a:lnTo>
                    <a:pt x="0" y="884617"/>
                  </a:lnTo>
                  <a:lnTo>
                    <a:pt x="171798" y="88461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3" name="任意多边形: 形状 332">
            <a:extLst>
              <a:ext uri="{FF2B5EF4-FFF2-40B4-BE49-F238E27FC236}">
                <a16:creationId xmlns:a16="http://schemas.microsoft.com/office/drawing/2014/main" id="{C02AAA6B-B95E-3A05-73AA-E4C511787BDC}"/>
              </a:ext>
            </a:extLst>
          </p:cNvPr>
          <p:cNvSpPr/>
          <p:nvPr/>
        </p:nvSpPr>
        <p:spPr>
          <a:xfrm>
            <a:off x="-1250093" y="4691243"/>
            <a:ext cx="3423894" cy="3423894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67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Rounded Rectangle 22">
            <a:extLst>
              <a:ext uri="{FF2B5EF4-FFF2-40B4-BE49-F238E27FC236}">
                <a16:creationId xmlns:a16="http://schemas.microsoft.com/office/drawing/2014/main" id="{E93908FE-2561-CE3C-2DCF-BDDB570B7724}"/>
              </a:ext>
            </a:extLst>
          </p:cNvPr>
          <p:cNvSpPr/>
          <p:nvPr/>
        </p:nvSpPr>
        <p:spPr>
          <a:xfrm>
            <a:off x="6762468" y="1618019"/>
            <a:ext cx="1743248" cy="1743248"/>
          </a:xfrm>
          <a:prstGeom prst="roundRect">
            <a:avLst>
              <a:gd name="adj" fmla="val 50000"/>
            </a:avLst>
          </a:prstGeom>
          <a:solidFill>
            <a:srgbClr val="FFC10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FE56CFDB-76C5-A180-A06A-F14CF43A3A2A}"/>
              </a:ext>
            </a:extLst>
          </p:cNvPr>
          <p:cNvSpPr/>
          <p:nvPr/>
        </p:nvSpPr>
        <p:spPr>
          <a:xfrm>
            <a:off x="8074801" y="2727152"/>
            <a:ext cx="1743248" cy="1743248"/>
          </a:xfrm>
          <a:prstGeom prst="roundRect">
            <a:avLst>
              <a:gd name="adj" fmla="val 50000"/>
            </a:avLst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6B186DC4-7006-F892-C07D-1F377F29277B}"/>
              </a:ext>
            </a:extLst>
          </p:cNvPr>
          <p:cNvSpPr/>
          <p:nvPr/>
        </p:nvSpPr>
        <p:spPr>
          <a:xfrm>
            <a:off x="2450321" y="2817672"/>
            <a:ext cx="1743248" cy="1743248"/>
          </a:xfrm>
          <a:prstGeom prst="roundRect">
            <a:avLst>
              <a:gd name="adj" fmla="val 50000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7" name="Oval 26">
            <a:extLst>
              <a:ext uri="{FF2B5EF4-FFF2-40B4-BE49-F238E27FC236}">
                <a16:creationId xmlns:a16="http://schemas.microsoft.com/office/drawing/2014/main" id="{C6115BF0-4F2A-6F67-D4BB-A05771ADB4DE}"/>
              </a:ext>
            </a:extLst>
          </p:cNvPr>
          <p:cNvSpPr/>
          <p:nvPr/>
        </p:nvSpPr>
        <p:spPr>
          <a:xfrm>
            <a:off x="2299431" y="4363454"/>
            <a:ext cx="162324" cy="1650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Oval 27">
            <a:extLst>
              <a:ext uri="{FF2B5EF4-FFF2-40B4-BE49-F238E27FC236}">
                <a16:creationId xmlns:a16="http://schemas.microsoft.com/office/drawing/2014/main" id="{4FF6E284-9E34-0CB6-4552-A42E4B3FC721}"/>
              </a:ext>
            </a:extLst>
          </p:cNvPr>
          <p:cNvSpPr/>
          <p:nvPr/>
        </p:nvSpPr>
        <p:spPr>
          <a:xfrm>
            <a:off x="3615138" y="4865815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Oval 28">
            <a:extLst>
              <a:ext uri="{FF2B5EF4-FFF2-40B4-BE49-F238E27FC236}">
                <a16:creationId xmlns:a16="http://schemas.microsoft.com/office/drawing/2014/main" id="{7A7FBAE9-A8A8-9F68-1391-FF3D7974A69A}"/>
              </a:ext>
            </a:extLst>
          </p:cNvPr>
          <p:cNvSpPr/>
          <p:nvPr/>
        </p:nvSpPr>
        <p:spPr>
          <a:xfrm>
            <a:off x="4763391" y="4132208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Oval 29">
            <a:extLst>
              <a:ext uri="{FF2B5EF4-FFF2-40B4-BE49-F238E27FC236}">
                <a16:creationId xmlns:a16="http://schemas.microsoft.com/office/drawing/2014/main" id="{C7A9179A-AF6C-590A-17E6-5116FD91F7A7}"/>
              </a:ext>
            </a:extLst>
          </p:cNvPr>
          <p:cNvSpPr/>
          <p:nvPr/>
        </p:nvSpPr>
        <p:spPr>
          <a:xfrm>
            <a:off x="6326292" y="4700808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Oval 30">
            <a:extLst>
              <a:ext uri="{FF2B5EF4-FFF2-40B4-BE49-F238E27FC236}">
                <a16:creationId xmlns:a16="http://schemas.microsoft.com/office/drawing/2014/main" id="{7F4A2921-D412-14D5-98C0-AEC853A782F3}"/>
              </a:ext>
            </a:extLst>
          </p:cNvPr>
          <p:cNvSpPr/>
          <p:nvPr/>
        </p:nvSpPr>
        <p:spPr>
          <a:xfrm>
            <a:off x="7689842" y="3967202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Oval 31">
            <a:extLst>
              <a:ext uri="{FF2B5EF4-FFF2-40B4-BE49-F238E27FC236}">
                <a16:creationId xmlns:a16="http://schemas.microsoft.com/office/drawing/2014/main" id="{9B1A7B1D-D799-AB66-6668-3FEC1ABC0044}"/>
              </a:ext>
            </a:extLst>
          </p:cNvPr>
          <p:cNvSpPr/>
          <p:nvPr/>
        </p:nvSpPr>
        <p:spPr>
          <a:xfrm>
            <a:off x="8925809" y="4865815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4F71C130-3A70-A495-8AA7-88D163AF7458}"/>
              </a:ext>
            </a:extLst>
          </p:cNvPr>
          <p:cNvSpPr/>
          <p:nvPr/>
        </p:nvSpPr>
        <p:spPr>
          <a:xfrm>
            <a:off x="10314864" y="4049704"/>
            <a:ext cx="162324" cy="16500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7" name="Straight Connector 33">
            <a:extLst>
              <a:ext uri="{FF2B5EF4-FFF2-40B4-BE49-F238E27FC236}">
                <a16:creationId xmlns:a16="http://schemas.microsoft.com/office/drawing/2014/main" id="{DE6DC5D1-00DC-B8CF-8F35-40BB4F307D16}"/>
              </a:ext>
            </a:extLst>
          </p:cNvPr>
          <p:cNvCxnSpPr>
            <a:stCxn id="7" idx="6"/>
            <a:endCxn id="8" idx="2"/>
          </p:cNvCxnSpPr>
          <p:nvPr/>
        </p:nvCxnSpPr>
        <p:spPr>
          <a:xfrm>
            <a:off x="2461755" y="4445957"/>
            <a:ext cx="1153383" cy="502361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34">
            <a:extLst>
              <a:ext uri="{FF2B5EF4-FFF2-40B4-BE49-F238E27FC236}">
                <a16:creationId xmlns:a16="http://schemas.microsoft.com/office/drawing/2014/main" id="{F4C695B8-742D-F162-4076-393BA65780B1}"/>
              </a:ext>
            </a:extLst>
          </p:cNvPr>
          <p:cNvCxnSpPr>
            <a:stCxn id="8" idx="6"/>
            <a:endCxn id="9" idx="2"/>
          </p:cNvCxnSpPr>
          <p:nvPr/>
        </p:nvCxnSpPr>
        <p:spPr>
          <a:xfrm flipV="1">
            <a:off x="3777462" y="4214712"/>
            <a:ext cx="985929" cy="733606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35">
            <a:extLst>
              <a:ext uri="{FF2B5EF4-FFF2-40B4-BE49-F238E27FC236}">
                <a16:creationId xmlns:a16="http://schemas.microsoft.com/office/drawing/2014/main" id="{9581658B-6B96-9EE8-B41F-61BAE3CCCA9E}"/>
              </a:ext>
            </a:extLst>
          </p:cNvPr>
          <p:cNvCxnSpPr>
            <a:stCxn id="9" idx="6"/>
            <a:endCxn id="12" idx="2"/>
          </p:cNvCxnSpPr>
          <p:nvPr/>
        </p:nvCxnSpPr>
        <p:spPr>
          <a:xfrm>
            <a:off x="4925715" y="4214712"/>
            <a:ext cx="1400576" cy="568600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36">
            <a:extLst>
              <a:ext uri="{FF2B5EF4-FFF2-40B4-BE49-F238E27FC236}">
                <a16:creationId xmlns:a16="http://schemas.microsoft.com/office/drawing/2014/main" id="{B3FF2E52-AE78-65CB-DA16-5AEF27A635D3}"/>
              </a:ext>
            </a:extLst>
          </p:cNvPr>
          <p:cNvCxnSpPr>
            <a:stCxn id="12" idx="6"/>
            <a:endCxn id="13" idx="2"/>
          </p:cNvCxnSpPr>
          <p:nvPr/>
        </p:nvCxnSpPr>
        <p:spPr>
          <a:xfrm flipV="1">
            <a:off x="6488616" y="4049706"/>
            <a:ext cx="1201227" cy="733606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37">
            <a:extLst>
              <a:ext uri="{FF2B5EF4-FFF2-40B4-BE49-F238E27FC236}">
                <a16:creationId xmlns:a16="http://schemas.microsoft.com/office/drawing/2014/main" id="{149AC104-B91B-B5B6-E63D-1CE8A3ECCF0A}"/>
              </a:ext>
            </a:extLst>
          </p:cNvPr>
          <p:cNvCxnSpPr>
            <a:stCxn id="13" idx="6"/>
            <a:endCxn id="15" idx="2"/>
          </p:cNvCxnSpPr>
          <p:nvPr/>
        </p:nvCxnSpPr>
        <p:spPr>
          <a:xfrm>
            <a:off x="7852166" y="4049706"/>
            <a:ext cx="1073643" cy="898613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38">
            <a:extLst>
              <a:ext uri="{FF2B5EF4-FFF2-40B4-BE49-F238E27FC236}">
                <a16:creationId xmlns:a16="http://schemas.microsoft.com/office/drawing/2014/main" id="{B054AF75-47B6-5573-E2D5-680E62F6B8FC}"/>
              </a:ext>
            </a:extLst>
          </p:cNvPr>
          <p:cNvCxnSpPr>
            <a:stCxn id="15" idx="6"/>
            <a:endCxn id="16" idx="2"/>
          </p:cNvCxnSpPr>
          <p:nvPr/>
        </p:nvCxnSpPr>
        <p:spPr>
          <a:xfrm flipV="1">
            <a:off x="9088133" y="4132208"/>
            <a:ext cx="1226731" cy="816110"/>
          </a:xfrm>
          <a:prstGeom prst="line">
            <a:avLst/>
          </a:prstGeom>
          <a:ln>
            <a:solidFill>
              <a:schemeClr val="accent3"/>
            </a:solidFill>
            <a:prstDash val="dash"/>
            <a:headEnd type="none" w="sm" len="sm"/>
            <a:tailEnd type="triangl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39">
            <a:extLst>
              <a:ext uri="{FF2B5EF4-FFF2-40B4-BE49-F238E27FC236}">
                <a16:creationId xmlns:a16="http://schemas.microsoft.com/office/drawing/2014/main" id="{B9FB3C67-081F-222B-CCCB-FFA339640FF1}"/>
              </a:ext>
            </a:extLst>
          </p:cNvPr>
          <p:cNvSpPr txBox="1"/>
          <p:nvPr/>
        </p:nvSpPr>
        <p:spPr>
          <a:xfrm>
            <a:off x="1940714" y="4534617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2019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40">
            <a:extLst>
              <a:ext uri="{FF2B5EF4-FFF2-40B4-BE49-F238E27FC236}">
                <a16:creationId xmlns:a16="http://schemas.microsoft.com/office/drawing/2014/main" id="{384E0891-8A8A-6AD9-C7CF-8FCB0C936BFC}"/>
              </a:ext>
            </a:extLst>
          </p:cNvPr>
          <p:cNvSpPr txBox="1"/>
          <p:nvPr/>
        </p:nvSpPr>
        <p:spPr>
          <a:xfrm>
            <a:off x="3248711" y="5030821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2020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41">
            <a:extLst>
              <a:ext uri="{FF2B5EF4-FFF2-40B4-BE49-F238E27FC236}">
                <a16:creationId xmlns:a16="http://schemas.microsoft.com/office/drawing/2014/main" id="{91E5BFCD-DBC7-F43B-EFE2-06947C36C2A3}"/>
              </a:ext>
            </a:extLst>
          </p:cNvPr>
          <p:cNvSpPr txBox="1"/>
          <p:nvPr/>
        </p:nvSpPr>
        <p:spPr>
          <a:xfrm>
            <a:off x="4412912" y="4303975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2021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42">
            <a:extLst>
              <a:ext uri="{FF2B5EF4-FFF2-40B4-BE49-F238E27FC236}">
                <a16:creationId xmlns:a16="http://schemas.microsoft.com/office/drawing/2014/main" id="{49A8C592-8E7E-A24A-0F8D-CECA3CF637F7}"/>
              </a:ext>
            </a:extLst>
          </p:cNvPr>
          <p:cNvSpPr txBox="1"/>
          <p:nvPr/>
        </p:nvSpPr>
        <p:spPr>
          <a:xfrm>
            <a:off x="5975812" y="4865815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2022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43">
            <a:extLst>
              <a:ext uri="{FF2B5EF4-FFF2-40B4-BE49-F238E27FC236}">
                <a16:creationId xmlns:a16="http://schemas.microsoft.com/office/drawing/2014/main" id="{35212A65-57BB-A376-1CB5-B919166F624E}"/>
              </a:ext>
            </a:extLst>
          </p:cNvPr>
          <p:cNvSpPr txBox="1"/>
          <p:nvPr/>
        </p:nvSpPr>
        <p:spPr>
          <a:xfrm>
            <a:off x="7331389" y="4132208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2023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44">
            <a:extLst>
              <a:ext uri="{FF2B5EF4-FFF2-40B4-BE49-F238E27FC236}">
                <a16:creationId xmlns:a16="http://schemas.microsoft.com/office/drawing/2014/main" id="{643F56F8-6025-A52B-BB38-FB26CB2C4F4A}"/>
              </a:ext>
            </a:extLst>
          </p:cNvPr>
          <p:cNvSpPr txBox="1"/>
          <p:nvPr/>
        </p:nvSpPr>
        <p:spPr>
          <a:xfrm>
            <a:off x="8567356" y="5030821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lvl="0" algn="ctr">
              <a:defRPr sz="1867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en-US" altLang="ko-KR">
                <a:sym typeface="+mn-lt"/>
              </a:rPr>
              <a:t>2024</a:t>
            </a:r>
            <a:endParaRPr lang="nb-NO" altLang="ko-KR" dirty="0">
              <a:sym typeface="+mn-lt"/>
            </a:endParaRPr>
          </a:p>
        </p:txBody>
      </p:sp>
      <p:sp>
        <p:nvSpPr>
          <p:cNvPr id="32" name="TextBox 45">
            <a:extLst>
              <a:ext uri="{FF2B5EF4-FFF2-40B4-BE49-F238E27FC236}">
                <a16:creationId xmlns:a16="http://schemas.microsoft.com/office/drawing/2014/main" id="{466A63C0-4B7C-5638-7DCF-A7FF1F4E9099}"/>
              </a:ext>
            </a:extLst>
          </p:cNvPr>
          <p:cNvSpPr txBox="1"/>
          <p:nvPr/>
        </p:nvSpPr>
        <p:spPr>
          <a:xfrm>
            <a:off x="9962802" y="4214711"/>
            <a:ext cx="880623" cy="426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/>
            <a:r>
              <a:rPr lang="en-US" altLang="ko-KR" sz="18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2025</a:t>
            </a:r>
            <a:endParaRPr lang="nb-NO" altLang="ko-KR" sz="1867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ounded Rectangle 9">
            <a:extLst>
              <a:ext uri="{FF2B5EF4-FFF2-40B4-BE49-F238E27FC236}">
                <a16:creationId xmlns:a16="http://schemas.microsoft.com/office/drawing/2014/main" id="{0224ABBF-BE21-C11B-9D75-1AF1D17D392D}"/>
              </a:ext>
            </a:extLst>
          </p:cNvPr>
          <p:cNvSpPr/>
          <p:nvPr/>
        </p:nvSpPr>
        <p:spPr>
          <a:xfrm>
            <a:off x="911424" y="1905309"/>
            <a:ext cx="2145000" cy="2145000"/>
          </a:xfrm>
          <a:prstGeom prst="roundRect">
            <a:avLst>
              <a:gd name="adj" fmla="val 50000"/>
            </a:avLst>
          </a:prstGeom>
          <a:solidFill>
            <a:srgbClr val="3631D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Rounded Rectangle 13">
            <a:extLst>
              <a:ext uri="{FF2B5EF4-FFF2-40B4-BE49-F238E27FC236}">
                <a16:creationId xmlns:a16="http://schemas.microsoft.com/office/drawing/2014/main" id="{934F2183-1C46-F2C4-AC4B-37C8FCF360C4}"/>
              </a:ext>
            </a:extLst>
          </p:cNvPr>
          <p:cNvSpPr/>
          <p:nvPr/>
        </p:nvSpPr>
        <p:spPr>
          <a:xfrm>
            <a:off x="5127824" y="2150843"/>
            <a:ext cx="2145000" cy="2145000"/>
          </a:xfrm>
          <a:prstGeom prst="roundRect">
            <a:avLst>
              <a:gd name="adj" fmla="val 50000"/>
            </a:avLst>
          </a:prstGeom>
          <a:solidFill>
            <a:srgbClr val="3631D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11A333E4-E9E2-1C68-A58A-979C4288CAC8}"/>
              </a:ext>
            </a:extLst>
          </p:cNvPr>
          <p:cNvSpPr/>
          <p:nvPr/>
        </p:nvSpPr>
        <p:spPr>
          <a:xfrm>
            <a:off x="9428489" y="1633973"/>
            <a:ext cx="2001468" cy="2001468"/>
          </a:xfrm>
          <a:prstGeom prst="roundRect">
            <a:avLst>
              <a:gd name="adj" fmla="val 50000"/>
            </a:avLst>
          </a:prstGeom>
          <a:solidFill>
            <a:srgbClr val="3631D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9" name="Rounded Rectangle 4">
            <a:extLst>
              <a:ext uri="{FF2B5EF4-FFF2-40B4-BE49-F238E27FC236}">
                <a16:creationId xmlns:a16="http://schemas.microsoft.com/office/drawing/2014/main" id="{FB1F5EAC-7122-8C64-1B2D-4DF5ECE77753}"/>
              </a:ext>
            </a:extLst>
          </p:cNvPr>
          <p:cNvSpPr/>
          <p:nvPr/>
        </p:nvSpPr>
        <p:spPr>
          <a:xfrm>
            <a:off x="3655201" y="1685752"/>
            <a:ext cx="1743248" cy="1743248"/>
          </a:xfrm>
          <a:prstGeom prst="roundRect">
            <a:avLst>
              <a:gd name="adj" fmla="val 50000"/>
            </a:avLst>
          </a:prstGeom>
          <a:solidFill>
            <a:srgbClr val="FFC10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BC4B3E5-BBAD-E827-0A39-59EE10A3C95C}"/>
              </a:ext>
            </a:extLst>
          </p:cNvPr>
          <p:cNvSpPr txBox="1"/>
          <p:nvPr/>
        </p:nvSpPr>
        <p:spPr>
          <a:xfrm>
            <a:off x="1221333" y="2587259"/>
            <a:ext cx="15722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C785674-9842-CE35-69A1-DE25B375BA89}"/>
              </a:ext>
            </a:extLst>
          </p:cNvPr>
          <p:cNvSpPr txBox="1"/>
          <p:nvPr/>
        </p:nvSpPr>
        <p:spPr>
          <a:xfrm>
            <a:off x="3740684" y="2090200"/>
            <a:ext cx="15722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4D92D0C-4E26-6DD3-25ED-28AD33A028A4}"/>
              </a:ext>
            </a:extLst>
          </p:cNvPr>
          <p:cNvSpPr txBox="1"/>
          <p:nvPr/>
        </p:nvSpPr>
        <p:spPr>
          <a:xfrm>
            <a:off x="5429558" y="2798266"/>
            <a:ext cx="15722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FE1D84D-821F-280E-41C0-ABB93FD95884}"/>
              </a:ext>
            </a:extLst>
          </p:cNvPr>
          <p:cNvSpPr txBox="1"/>
          <p:nvPr/>
        </p:nvSpPr>
        <p:spPr>
          <a:xfrm>
            <a:off x="6901238" y="1931117"/>
            <a:ext cx="15722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4E006C-3421-7D5A-6330-61D98D49C46F}"/>
              </a:ext>
            </a:extLst>
          </p:cNvPr>
          <p:cNvSpPr txBox="1"/>
          <p:nvPr/>
        </p:nvSpPr>
        <p:spPr>
          <a:xfrm>
            <a:off x="9643082" y="2094442"/>
            <a:ext cx="157228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143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62F7A4-1AE3-D4B8-3799-36A37D3D5B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文本框 366">
            <a:extLst>
              <a:ext uri="{FF2B5EF4-FFF2-40B4-BE49-F238E27FC236}">
                <a16:creationId xmlns:a16="http://schemas.microsoft.com/office/drawing/2014/main" id="{EF988EA6-D1D6-9384-BE36-9FD3EF709678}"/>
              </a:ext>
            </a:extLst>
          </p:cNvPr>
          <p:cNvSpPr txBox="1"/>
          <p:nvPr/>
        </p:nvSpPr>
        <p:spPr>
          <a:xfrm>
            <a:off x="8251073" y="483155"/>
            <a:ext cx="1547218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049623" y="698961"/>
            <a:ext cx="1309783" cy="1309783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381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381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3AE136F9-D037-0F06-13AA-648BF7A50684}"/>
              </a:ext>
            </a:extLst>
          </p:cNvPr>
          <p:cNvSpPr/>
          <p:nvPr/>
        </p:nvSpPr>
        <p:spPr>
          <a:xfrm>
            <a:off x="-1250093" y="4691243"/>
            <a:ext cx="3423894" cy="3423894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FC69E864-B60B-CB21-8F3C-828A372E6D6E}"/>
              </a:ext>
            </a:extLst>
          </p:cNvPr>
          <p:cNvSpPr txBox="1"/>
          <p:nvPr/>
        </p:nvSpPr>
        <p:spPr>
          <a:xfrm>
            <a:off x="7691855" y="1260296"/>
            <a:ext cx="2070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>
                    <a:alpha val="33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CONTENTS</a:t>
            </a:r>
            <a:endParaRPr lang="zh-CN" altLang="en-US" sz="2400" dirty="0">
              <a:solidFill>
                <a:schemeClr val="bg1">
                  <a:alpha val="33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42" name="任意多边形: 形状 441">
            <a:extLst>
              <a:ext uri="{FF2B5EF4-FFF2-40B4-BE49-F238E27FC236}">
                <a16:creationId xmlns:a16="http://schemas.microsoft.com/office/drawing/2014/main" id="{F8363406-E9DF-61E6-E952-3CE58932BDF0}"/>
              </a:ext>
            </a:extLst>
          </p:cNvPr>
          <p:cNvSpPr/>
          <p:nvPr/>
        </p:nvSpPr>
        <p:spPr>
          <a:xfrm>
            <a:off x="4852062" y="2179174"/>
            <a:ext cx="2487874" cy="249965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CBE09-F240-B4E2-FC31-C8948404D930}"/>
              </a:ext>
            </a:extLst>
          </p:cNvPr>
          <p:cNvGrpSpPr/>
          <p:nvPr/>
        </p:nvGrpSpPr>
        <p:grpSpPr>
          <a:xfrm>
            <a:off x="529841" y="5271207"/>
            <a:ext cx="348943" cy="1325651"/>
            <a:chOff x="4521543" y="4829460"/>
            <a:chExt cx="348943" cy="1325651"/>
          </a:xfrm>
        </p:grpSpPr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60EB07B5-83E1-4FF1-E72C-D0FE33B2248A}"/>
                </a:ext>
              </a:extLst>
            </p:cNvPr>
            <p:cNvGrpSpPr/>
            <p:nvPr/>
          </p:nvGrpSpPr>
          <p:grpSpPr>
            <a:xfrm>
              <a:off x="4521543" y="4829460"/>
              <a:ext cx="120522" cy="895194"/>
              <a:chOff x="4604972" y="4983486"/>
              <a:chExt cx="120522" cy="895194"/>
            </a:xfrm>
          </p:grpSpPr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95BB00EB-E1F6-EAE0-CD2F-3544D706FD4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BBF00D8B-5150-B278-8861-9B5ABF25FFC4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8A9E8D9D-EB76-D25D-62EB-514377A93313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3505B16A-477F-AF9B-7F79-B8392365E614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1CAA958A-677A-90A7-38CB-D69B318A3786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2C0A64EC-2071-83A7-DB84-27304BFFF878}"/>
                </a:ext>
              </a:extLst>
            </p:cNvPr>
            <p:cNvGrpSpPr/>
            <p:nvPr/>
          </p:nvGrpSpPr>
          <p:grpSpPr>
            <a:xfrm>
              <a:off x="4749964" y="5259917"/>
              <a:ext cx="120522" cy="895194"/>
              <a:chOff x="4604972" y="4983486"/>
              <a:chExt cx="120522" cy="895194"/>
            </a:xfrm>
            <a:solidFill>
              <a:schemeClr val="bg1">
                <a:alpha val="19000"/>
              </a:schemeClr>
            </a:solidFill>
          </p:grpSpPr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980D3844-9BEF-0828-494F-D8205557B26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id="{6C6CEE9E-AEFC-7AC4-B23A-22931BECCA51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id="{97CFD96C-A02A-B28D-A03D-BA7AC922E17F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id="{6BC3F5C8-C489-D3AD-9C2C-96AD86DB1860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id="{E1DCD0D5-9C97-3F8C-A79D-EBCDC7961DC7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AA6F4827-BBE3-1816-72B9-37B92A6384A7}"/>
              </a:ext>
            </a:extLst>
          </p:cNvPr>
          <p:cNvSpPr/>
          <p:nvPr/>
        </p:nvSpPr>
        <p:spPr>
          <a:xfrm>
            <a:off x="4279401" y="1612402"/>
            <a:ext cx="3633195" cy="3633195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E68B75E-1B99-F4F7-4806-2644067D5D80}"/>
              </a:ext>
            </a:extLst>
          </p:cNvPr>
          <p:cNvGrpSpPr/>
          <p:nvPr/>
        </p:nvGrpSpPr>
        <p:grpSpPr>
          <a:xfrm>
            <a:off x="1622705" y="2199963"/>
            <a:ext cx="2358570" cy="1015663"/>
            <a:chOff x="1332970" y="2199963"/>
            <a:chExt cx="2358570" cy="10156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80D2E8-710D-BA07-0865-449F8526D4F4}"/>
                </a:ext>
              </a:extLst>
            </p:cNvPr>
            <p:cNvSpPr txBox="1"/>
            <p:nvPr/>
          </p:nvSpPr>
          <p:spPr>
            <a:xfrm>
              <a:off x="2295004" y="246714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基本资料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1F5460A-D392-27E9-DFD3-B3E4CF25DF37}"/>
                </a:ext>
              </a:extLst>
            </p:cNvPr>
            <p:cNvGrpSpPr/>
            <p:nvPr/>
          </p:nvGrpSpPr>
          <p:grpSpPr>
            <a:xfrm>
              <a:off x="1332970" y="2199963"/>
              <a:ext cx="2298638" cy="1015663"/>
              <a:chOff x="1332970" y="2199963"/>
              <a:chExt cx="2298638" cy="1015663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DC4357BC-913A-D19E-BA40-B20F15C80265}"/>
                  </a:ext>
                </a:extLst>
              </p:cNvPr>
              <p:cNvSpPr/>
              <p:nvPr/>
            </p:nvSpPr>
            <p:spPr>
              <a:xfrm>
                <a:off x="2295003" y="2928808"/>
                <a:ext cx="1336605" cy="65202"/>
              </a:xfrm>
              <a:prstGeom prst="roundRect">
                <a:avLst>
                  <a:gd name="adj" fmla="val 14023"/>
                </a:avLst>
              </a:prstGeom>
              <a:solidFill>
                <a:srgbClr val="FFC10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0DA03DC-0F80-0FE9-E2A9-7B2578B474B8}"/>
                  </a:ext>
                </a:extLst>
              </p:cNvPr>
              <p:cNvSpPr txBox="1"/>
              <p:nvPr/>
            </p:nvSpPr>
            <p:spPr>
              <a:xfrm>
                <a:off x="1332970" y="2199963"/>
                <a:ext cx="10198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bg1">
                        <a:alpha val="4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01</a:t>
                </a:r>
                <a:endParaRPr lang="zh-CN" altLang="en-US" sz="6000" dirty="0">
                  <a:solidFill>
                    <a:schemeClr val="bg1">
                      <a:alpha val="4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D8418EB-8699-7D01-EB3D-3C15219F8BC1}"/>
              </a:ext>
            </a:extLst>
          </p:cNvPr>
          <p:cNvGrpSpPr/>
          <p:nvPr/>
        </p:nvGrpSpPr>
        <p:grpSpPr>
          <a:xfrm>
            <a:off x="8156828" y="2199963"/>
            <a:ext cx="2430201" cy="1015663"/>
            <a:chOff x="8210722" y="2199963"/>
            <a:chExt cx="2430201" cy="101566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97D678-8F2D-C731-BF41-776FB1FC12D1}"/>
                </a:ext>
              </a:extLst>
            </p:cNvPr>
            <p:cNvSpPr txBox="1"/>
            <p:nvPr/>
          </p:nvSpPr>
          <p:spPr>
            <a:xfrm>
              <a:off x="9244387" y="247696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岗位认知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FDA00E8-D292-8BBC-FD87-197AE475B28E}"/>
                </a:ext>
              </a:extLst>
            </p:cNvPr>
            <p:cNvGrpSpPr/>
            <p:nvPr/>
          </p:nvGrpSpPr>
          <p:grpSpPr>
            <a:xfrm>
              <a:off x="8210722" y="2199963"/>
              <a:ext cx="2400236" cy="1015663"/>
              <a:chOff x="1231372" y="2199963"/>
              <a:chExt cx="2400236" cy="1015663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39AED756-EDD7-4501-B7D9-2C85F726F967}"/>
                  </a:ext>
                </a:extLst>
              </p:cNvPr>
              <p:cNvSpPr/>
              <p:nvPr/>
            </p:nvSpPr>
            <p:spPr>
              <a:xfrm>
                <a:off x="2295003" y="2928808"/>
                <a:ext cx="1336605" cy="65202"/>
              </a:xfrm>
              <a:prstGeom prst="roundRect">
                <a:avLst>
                  <a:gd name="adj" fmla="val 14023"/>
                </a:avLst>
              </a:prstGeom>
              <a:solidFill>
                <a:srgbClr val="FFC10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64A0B07-EE0C-A950-1381-3DDF0AE57355}"/>
                  </a:ext>
                </a:extLst>
              </p:cNvPr>
              <p:cNvSpPr txBox="1"/>
              <p:nvPr/>
            </p:nvSpPr>
            <p:spPr>
              <a:xfrm>
                <a:off x="1231372" y="2199963"/>
                <a:ext cx="1133644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bg1">
                        <a:alpha val="4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02</a:t>
                </a:r>
                <a:endParaRPr lang="zh-CN" altLang="en-US" sz="6000" dirty="0">
                  <a:solidFill>
                    <a:schemeClr val="bg1">
                      <a:alpha val="4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2D9F970-E260-BCC0-9F82-F9B05105AFF0}"/>
              </a:ext>
            </a:extLst>
          </p:cNvPr>
          <p:cNvGrpSpPr/>
          <p:nvPr/>
        </p:nvGrpSpPr>
        <p:grpSpPr>
          <a:xfrm>
            <a:off x="1521107" y="3872830"/>
            <a:ext cx="2467490" cy="1015663"/>
            <a:chOff x="1231372" y="3872830"/>
            <a:chExt cx="2467490" cy="10156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FDF82F-10CB-A689-4805-4DB9066A8038}"/>
                </a:ext>
              </a:extLst>
            </p:cNvPr>
            <p:cNvSpPr txBox="1"/>
            <p:nvPr/>
          </p:nvSpPr>
          <p:spPr>
            <a:xfrm>
              <a:off x="2302326" y="406609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胜任能力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CE3FD5C-19B0-5766-7040-BE9032A9C993}"/>
                </a:ext>
              </a:extLst>
            </p:cNvPr>
            <p:cNvGrpSpPr/>
            <p:nvPr/>
          </p:nvGrpSpPr>
          <p:grpSpPr>
            <a:xfrm>
              <a:off x="1231372" y="3872830"/>
              <a:ext cx="2400236" cy="1015663"/>
              <a:chOff x="1231372" y="2199963"/>
              <a:chExt cx="2400236" cy="1015663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24E2859A-5A23-7C6E-353C-6844EB7D18A8}"/>
                  </a:ext>
                </a:extLst>
              </p:cNvPr>
              <p:cNvSpPr/>
              <p:nvPr/>
            </p:nvSpPr>
            <p:spPr>
              <a:xfrm>
                <a:off x="2295003" y="2928808"/>
                <a:ext cx="1336605" cy="65202"/>
              </a:xfrm>
              <a:prstGeom prst="roundRect">
                <a:avLst>
                  <a:gd name="adj" fmla="val 14023"/>
                </a:avLst>
              </a:prstGeom>
              <a:solidFill>
                <a:srgbClr val="FFC10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176C0EE-BADE-97CB-6F77-7B222DC50C59}"/>
                  </a:ext>
                </a:extLst>
              </p:cNvPr>
              <p:cNvSpPr txBox="1"/>
              <p:nvPr/>
            </p:nvSpPr>
            <p:spPr>
              <a:xfrm>
                <a:off x="1231372" y="2199963"/>
                <a:ext cx="1149674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bg1">
                        <a:alpha val="4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03</a:t>
                </a:r>
                <a:endParaRPr lang="zh-CN" altLang="en-US" sz="6000" dirty="0">
                  <a:solidFill>
                    <a:schemeClr val="bg1">
                      <a:alpha val="4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9F03BD3-B192-A8F7-A03F-C40B8DA372C6}"/>
              </a:ext>
            </a:extLst>
          </p:cNvPr>
          <p:cNvGrpSpPr/>
          <p:nvPr/>
        </p:nvGrpSpPr>
        <p:grpSpPr>
          <a:xfrm>
            <a:off x="8156828" y="3872830"/>
            <a:ext cx="2431051" cy="1015663"/>
            <a:chOff x="8210722" y="3872830"/>
            <a:chExt cx="2431051" cy="101566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0C2D826-2839-8FFB-A1B1-CDE505FC637D}"/>
                </a:ext>
              </a:extLst>
            </p:cNvPr>
            <p:cNvSpPr txBox="1"/>
            <p:nvPr/>
          </p:nvSpPr>
          <p:spPr>
            <a:xfrm>
              <a:off x="9245237" y="406609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目标规划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3AAC70E-CD5D-04C8-E676-CC9DB07E3EED}"/>
                </a:ext>
              </a:extLst>
            </p:cNvPr>
            <p:cNvGrpSpPr/>
            <p:nvPr/>
          </p:nvGrpSpPr>
          <p:grpSpPr>
            <a:xfrm>
              <a:off x="8210722" y="3872830"/>
              <a:ext cx="2400236" cy="1015663"/>
              <a:chOff x="1231372" y="2199963"/>
              <a:chExt cx="2400236" cy="1015663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053362BD-A3FC-878B-8B8E-C71A92F55685}"/>
                  </a:ext>
                </a:extLst>
              </p:cNvPr>
              <p:cNvSpPr/>
              <p:nvPr/>
            </p:nvSpPr>
            <p:spPr>
              <a:xfrm>
                <a:off x="2295003" y="2928808"/>
                <a:ext cx="1336605" cy="65202"/>
              </a:xfrm>
              <a:prstGeom prst="roundRect">
                <a:avLst>
                  <a:gd name="adj" fmla="val 14023"/>
                </a:avLst>
              </a:prstGeom>
              <a:solidFill>
                <a:srgbClr val="FFC10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C0537C29-59CC-0F5A-242C-2B11A8EBBC73}"/>
                  </a:ext>
                </a:extLst>
              </p:cNvPr>
              <p:cNvSpPr txBox="1"/>
              <p:nvPr/>
            </p:nvSpPr>
            <p:spPr>
              <a:xfrm>
                <a:off x="1231372" y="2199963"/>
                <a:ext cx="115288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bg1">
                        <a:alpha val="40000"/>
                      </a:schemeClr>
                    </a:solidFill>
                    <a:latin typeface="MiSans Medium" panose="00000600000000000000" pitchFamily="2" charset="-122"/>
                    <a:ea typeface="MiSans Medium" panose="00000600000000000000" pitchFamily="2" charset="-122"/>
                  </a:rPr>
                  <a:t>04</a:t>
                </a:r>
                <a:endParaRPr lang="zh-CN" altLang="en-US" sz="6000" dirty="0">
                  <a:solidFill>
                    <a:schemeClr val="bg1">
                      <a:alpha val="40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3962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26192C-E3F4-1DDB-8BF7-4EF9AC5775E8}"/>
              </a:ext>
            </a:extLst>
          </p:cNvPr>
          <p:cNvGrpSpPr/>
          <p:nvPr/>
        </p:nvGrpSpPr>
        <p:grpSpPr>
          <a:xfrm>
            <a:off x="2340683" y="3852369"/>
            <a:ext cx="2401058" cy="1513848"/>
            <a:chOff x="1924751" y="4305719"/>
            <a:chExt cx="2401058" cy="1513848"/>
          </a:xfrm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03E24837-F1BB-4709-8F25-F9F9695B20CA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1924751" y="5088583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solidFill>
              <a:srgbClr val="FFC1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A41D123-8A76-3374-3CD4-08A5394EBB08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2681096" y="4305719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solidFill>
              <a:srgbClr val="FFC1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6D03D78-7EE4-E66E-F9F7-3191078372FB}"/>
                </a:ext>
              </a:extLst>
            </p:cNvPr>
            <p:cNvSpPr/>
            <p:nvPr/>
          </p:nvSpPr>
          <p:spPr>
            <a:xfrm>
              <a:off x="1988695" y="5196259"/>
              <a:ext cx="5821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296E2C-1014-0ED0-939A-D47CD8293B8F}"/>
              </a:ext>
            </a:extLst>
          </p:cNvPr>
          <p:cNvGrpSpPr/>
          <p:nvPr/>
        </p:nvGrpSpPr>
        <p:grpSpPr>
          <a:xfrm>
            <a:off x="5178798" y="1654323"/>
            <a:ext cx="2391533" cy="1513848"/>
            <a:chOff x="4762866" y="2107673"/>
            <a:chExt cx="2391533" cy="1513848"/>
          </a:xfrm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C68433B1-C8C1-D0AB-4FBB-E9989A9838BE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4762866" y="2890537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solidFill>
              <a:srgbClr val="363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1C3382D9-8F91-1AC5-4CBC-D782FD0C99E5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5509686" y="2107673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solidFill>
              <a:srgbClr val="363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0A3D0A8-A621-1AC8-982D-0E2FC2C67694}"/>
                </a:ext>
              </a:extLst>
            </p:cNvPr>
            <p:cNvSpPr/>
            <p:nvPr/>
          </p:nvSpPr>
          <p:spPr>
            <a:xfrm>
              <a:off x="4828046" y="3008307"/>
              <a:ext cx="6370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D3D6D00-8D72-E7F2-BF80-3B168EAB2B27}"/>
              </a:ext>
            </a:extLst>
          </p:cNvPr>
          <p:cNvGrpSpPr/>
          <p:nvPr/>
        </p:nvGrpSpPr>
        <p:grpSpPr>
          <a:xfrm>
            <a:off x="5285392" y="3456240"/>
            <a:ext cx="2401058" cy="1513848"/>
            <a:chOff x="4869460" y="3909590"/>
            <a:chExt cx="2401058" cy="1513848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1E2E691-5C52-BCB3-13AE-BD14DC330CB2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4869460" y="4692454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solidFill>
              <a:srgbClr val="363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68222397-110A-4F71-C72D-BD7223F8398B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5625805" y="3909590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solidFill>
              <a:srgbClr val="363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83346CE-919F-51B6-870E-215D416FA0FA}"/>
                </a:ext>
              </a:extLst>
            </p:cNvPr>
            <p:cNvSpPr/>
            <p:nvPr/>
          </p:nvSpPr>
          <p:spPr>
            <a:xfrm>
              <a:off x="4947788" y="4764370"/>
              <a:ext cx="6370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A6E304-BD8B-1B24-7495-2253CB4E7343}"/>
              </a:ext>
            </a:extLst>
          </p:cNvPr>
          <p:cNvGrpSpPr/>
          <p:nvPr/>
        </p:nvGrpSpPr>
        <p:grpSpPr>
          <a:xfrm>
            <a:off x="8225442" y="1402614"/>
            <a:ext cx="2401058" cy="1513848"/>
            <a:chOff x="7809510" y="1855964"/>
            <a:chExt cx="2401058" cy="1513848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76A41A74-47CB-522A-0DB5-86B1CADAFC56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7809510" y="2638828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solidFill>
              <a:srgbClr val="FFC1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F726EB2C-A96B-7854-0727-33DF9EF63BC7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8565855" y="1855964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solidFill>
              <a:srgbClr val="FFC1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31EECAC-86C0-8CDF-D091-BB145C952715}"/>
                </a:ext>
              </a:extLst>
            </p:cNvPr>
            <p:cNvSpPr/>
            <p:nvPr/>
          </p:nvSpPr>
          <p:spPr>
            <a:xfrm>
              <a:off x="7887833" y="2746903"/>
              <a:ext cx="6370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DE9D64-ADE8-6418-F525-F2C4939C9273}"/>
              </a:ext>
            </a:extLst>
          </p:cNvPr>
          <p:cNvGrpSpPr/>
          <p:nvPr/>
        </p:nvGrpSpPr>
        <p:grpSpPr>
          <a:xfrm>
            <a:off x="9171796" y="2636476"/>
            <a:ext cx="2031089" cy="1095412"/>
            <a:chOff x="432712" y="1856096"/>
            <a:chExt cx="2031089" cy="109541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6BE6EE-293C-61B1-D4AF-6B123B114825}"/>
                </a:ext>
              </a:extLst>
            </p:cNvPr>
            <p:cNvSpPr txBox="1"/>
            <p:nvPr/>
          </p:nvSpPr>
          <p:spPr>
            <a:xfrm>
              <a:off x="444500" y="2188222"/>
              <a:ext cx="201930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472B35A-9FF0-FD82-EF5C-7207C048DEE5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7919723-5661-56A7-DF7C-C3C6E1E5585C}"/>
              </a:ext>
            </a:extLst>
          </p:cNvPr>
          <p:cNvGrpSpPr/>
          <p:nvPr/>
        </p:nvGrpSpPr>
        <p:grpSpPr>
          <a:xfrm>
            <a:off x="2574719" y="1336988"/>
            <a:ext cx="3302702" cy="864579"/>
            <a:chOff x="614653" y="1856096"/>
            <a:chExt cx="3302702" cy="8645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B47C6B-00BE-CBAF-019B-09C62C61E629}"/>
                </a:ext>
              </a:extLst>
            </p:cNvPr>
            <p:cNvSpPr txBox="1"/>
            <p:nvPr/>
          </p:nvSpPr>
          <p:spPr>
            <a:xfrm>
              <a:off x="614653" y="2188222"/>
              <a:ext cx="3302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4636BDF-A217-A8C8-AAA1-E8D18246F991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CCA70C0-4DF1-F9F8-C242-2AA2FDA2A597}"/>
              </a:ext>
            </a:extLst>
          </p:cNvPr>
          <p:cNvGrpSpPr/>
          <p:nvPr/>
        </p:nvGrpSpPr>
        <p:grpSpPr>
          <a:xfrm>
            <a:off x="6161202" y="4772685"/>
            <a:ext cx="2723246" cy="864579"/>
            <a:chOff x="432712" y="1856096"/>
            <a:chExt cx="2723246" cy="8645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F7D07C-2CEC-D396-016A-1357E8CCDBA9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7DC3A40-7F0E-562B-1808-5D2F450FCAE9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86EA898-E861-13DE-6314-AA526ED69ED1}"/>
              </a:ext>
            </a:extLst>
          </p:cNvPr>
          <p:cNvGrpSpPr/>
          <p:nvPr/>
        </p:nvGrpSpPr>
        <p:grpSpPr>
          <a:xfrm>
            <a:off x="919826" y="3376182"/>
            <a:ext cx="2022536" cy="1095412"/>
            <a:chOff x="1894819" y="1856096"/>
            <a:chExt cx="2022536" cy="109541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9158AAC-51DF-4BFB-37EA-13EF448FC111}"/>
                </a:ext>
              </a:extLst>
            </p:cNvPr>
            <p:cNvSpPr txBox="1"/>
            <p:nvPr/>
          </p:nvSpPr>
          <p:spPr>
            <a:xfrm>
              <a:off x="1894819" y="2188222"/>
              <a:ext cx="20225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A04B059-2663-D4F2-8A5B-548683CBC84A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089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任意多边形 5">
            <a:extLst>
              <a:ext uri="{FF2B5EF4-FFF2-40B4-BE49-F238E27FC236}">
                <a16:creationId xmlns:a16="http://schemas.microsoft.com/office/drawing/2014/main" id="{BC1DAE3A-59B2-D226-24D8-0CC354F985F5}"/>
              </a:ext>
            </a:extLst>
          </p:cNvPr>
          <p:cNvSpPr/>
          <p:nvPr/>
        </p:nvSpPr>
        <p:spPr>
          <a:xfrm>
            <a:off x="1169010" y="4967899"/>
            <a:ext cx="5588000" cy="257175"/>
          </a:xfrm>
          <a:custGeom>
            <a:avLst/>
            <a:gdLst>
              <a:gd name="connsiteX0" fmla="*/ 1138 w 8800"/>
              <a:gd name="connsiteY0" fmla="*/ 0 h 405"/>
              <a:gd name="connsiteX1" fmla="*/ 7738 w 8800"/>
              <a:gd name="connsiteY1" fmla="*/ 0 h 405"/>
              <a:gd name="connsiteX2" fmla="*/ 8800 w 8800"/>
              <a:gd name="connsiteY2" fmla="*/ 405 h 405"/>
              <a:gd name="connsiteX3" fmla="*/ 0 w 8800"/>
              <a:gd name="connsiteY3" fmla="*/ 405 h 405"/>
              <a:gd name="connsiteX4" fmla="*/ 1138 w 8800"/>
              <a:gd name="connsiteY4" fmla="*/ 0 h 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0" h="405">
                <a:moveTo>
                  <a:pt x="1138" y="0"/>
                </a:moveTo>
                <a:lnTo>
                  <a:pt x="7738" y="0"/>
                </a:lnTo>
                <a:lnTo>
                  <a:pt x="8800" y="405"/>
                </a:lnTo>
                <a:lnTo>
                  <a:pt x="0" y="405"/>
                </a:lnTo>
                <a:lnTo>
                  <a:pt x="1138" y="0"/>
                </a:lnTo>
                <a:close/>
              </a:path>
            </a:pathLst>
          </a:custGeom>
          <a:gradFill>
            <a:gsLst>
              <a:gs pos="89000">
                <a:srgbClr val="D5D5D5"/>
              </a:gs>
              <a:gs pos="0">
                <a:srgbClr val="F8F8F8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" name="任意多边形 6">
            <a:extLst>
              <a:ext uri="{FF2B5EF4-FFF2-40B4-BE49-F238E27FC236}">
                <a16:creationId xmlns:a16="http://schemas.microsoft.com/office/drawing/2014/main" id="{9F1063A0-8749-94DD-8F31-E8FD8471FC66}"/>
              </a:ext>
            </a:extLst>
          </p:cNvPr>
          <p:cNvSpPr/>
          <p:nvPr/>
        </p:nvSpPr>
        <p:spPr>
          <a:xfrm>
            <a:off x="1859572" y="4107474"/>
            <a:ext cx="4211638" cy="254000"/>
          </a:xfrm>
          <a:custGeom>
            <a:avLst/>
            <a:gdLst>
              <a:gd name="connsiteX0" fmla="*/ 1075 w 6633"/>
              <a:gd name="connsiteY0" fmla="*/ 25 h 400"/>
              <a:gd name="connsiteX1" fmla="*/ 5575 w 6633"/>
              <a:gd name="connsiteY1" fmla="*/ 0 h 400"/>
              <a:gd name="connsiteX2" fmla="*/ 6633 w 6633"/>
              <a:gd name="connsiteY2" fmla="*/ 400 h 400"/>
              <a:gd name="connsiteX3" fmla="*/ 0 w 6633"/>
              <a:gd name="connsiteY3" fmla="*/ 400 h 400"/>
              <a:gd name="connsiteX4" fmla="*/ 1075 w 6633"/>
              <a:gd name="connsiteY4" fmla="*/ 25 h 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" h="400">
                <a:moveTo>
                  <a:pt x="1075" y="25"/>
                </a:moveTo>
                <a:lnTo>
                  <a:pt x="5575" y="0"/>
                </a:lnTo>
                <a:lnTo>
                  <a:pt x="6633" y="400"/>
                </a:lnTo>
                <a:lnTo>
                  <a:pt x="0" y="400"/>
                </a:lnTo>
                <a:lnTo>
                  <a:pt x="1075" y="25"/>
                </a:lnTo>
                <a:close/>
              </a:path>
            </a:pathLst>
          </a:custGeom>
          <a:gradFill>
            <a:gsLst>
              <a:gs pos="89000">
                <a:srgbClr val="D5D5D5"/>
              </a:gs>
              <a:gs pos="0">
                <a:srgbClr val="F8F8F8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78595D05-5C85-3B72-F776-30D57A147823}"/>
              </a:ext>
            </a:extLst>
          </p:cNvPr>
          <p:cNvSpPr/>
          <p:nvPr/>
        </p:nvSpPr>
        <p:spPr>
          <a:xfrm>
            <a:off x="2523147" y="3258161"/>
            <a:ext cx="2843213" cy="254000"/>
          </a:xfrm>
          <a:custGeom>
            <a:avLst/>
            <a:gdLst>
              <a:gd name="connsiteX0" fmla="*/ 1075 w 6633"/>
              <a:gd name="connsiteY0" fmla="*/ 25 h 400"/>
              <a:gd name="connsiteX1" fmla="*/ 5575 w 6633"/>
              <a:gd name="connsiteY1" fmla="*/ 0 h 400"/>
              <a:gd name="connsiteX2" fmla="*/ 6633 w 6633"/>
              <a:gd name="connsiteY2" fmla="*/ 400 h 400"/>
              <a:gd name="connsiteX3" fmla="*/ 0 w 6633"/>
              <a:gd name="connsiteY3" fmla="*/ 400 h 400"/>
              <a:gd name="connsiteX4" fmla="*/ 1075 w 6633"/>
              <a:gd name="connsiteY4" fmla="*/ 25 h 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" h="400">
                <a:moveTo>
                  <a:pt x="1075" y="25"/>
                </a:moveTo>
                <a:lnTo>
                  <a:pt x="5575" y="0"/>
                </a:lnTo>
                <a:lnTo>
                  <a:pt x="6633" y="400"/>
                </a:lnTo>
                <a:lnTo>
                  <a:pt x="0" y="400"/>
                </a:lnTo>
                <a:lnTo>
                  <a:pt x="1075" y="25"/>
                </a:lnTo>
                <a:close/>
              </a:path>
            </a:pathLst>
          </a:custGeom>
          <a:gradFill>
            <a:gsLst>
              <a:gs pos="89000">
                <a:srgbClr val="D5D5D5"/>
              </a:gs>
              <a:gs pos="0">
                <a:srgbClr val="F8F8F8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498E894-5230-9447-BC8E-EB7BC1803ADA}"/>
              </a:ext>
            </a:extLst>
          </p:cNvPr>
          <p:cNvGrpSpPr/>
          <p:nvPr/>
        </p:nvGrpSpPr>
        <p:grpSpPr>
          <a:xfrm>
            <a:off x="2550135" y="875323"/>
            <a:ext cx="2808288" cy="2398713"/>
            <a:chOff x="2100192" y="1426539"/>
            <a:chExt cx="2808288" cy="2398713"/>
          </a:xfrm>
          <a:solidFill>
            <a:srgbClr val="3631D0"/>
          </a:solidFill>
        </p:grpSpPr>
        <p:sp>
          <p:nvSpPr>
            <p:cNvPr id="6" name="右箭头 8">
              <a:extLst>
                <a:ext uri="{FF2B5EF4-FFF2-40B4-BE49-F238E27FC236}">
                  <a16:creationId xmlns:a16="http://schemas.microsoft.com/office/drawing/2014/main" id="{7422652D-2C2E-2145-67F9-745C15A2088E}"/>
                </a:ext>
              </a:extLst>
            </p:cNvPr>
            <p:cNvSpPr/>
            <p:nvPr/>
          </p:nvSpPr>
          <p:spPr>
            <a:xfrm rot="16200000">
              <a:off x="2304979" y="1221752"/>
              <a:ext cx="2398713" cy="2808288"/>
            </a:xfrm>
            <a:prstGeom prst="rightArrow">
              <a:avLst>
                <a:gd name="adj1" fmla="val 71174"/>
                <a:gd name="adj2" fmla="val 6635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20">
              <a:extLst>
                <a:ext uri="{FF2B5EF4-FFF2-40B4-BE49-F238E27FC236}">
                  <a16:creationId xmlns:a16="http://schemas.microsoft.com/office/drawing/2014/main" id="{8E389D8D-EDD0-1E9D-9496-B9B6E2F695F0}"/>
                </a:ext>
              </a:extLst>
            </p:cNvPr>
            <p:cNvSpPr txBox="1"/>
            <p:nvPr/>
          </p:nvSpPr>
          <p:spPr>
            <a:xfrm flipH="1">
              <a:off x="2677292" y="2651156"/>
              <a:ext cx="1580772" cy="707886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lvl="0" indent="0" algn="ctr">
                <a:defRPr sz="2000" b="1">
                  <a:solidFill>
                    <a:srgbClr val="FFFFFF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C06AAE-1C96-91CE-CC7B-DC781173F25F}"/>
              </a:ext>
            </a:extLst>
          </p:cNvPr>
          <p:cNvGrpSpPr/>
          <p:nvPr/>
        </p:nvGrpSpPr>
        <p:grpSpPr>
          <a:xfrm>
            <a:off x="2523147" y="3512161"/>
            <a:ext cx="2879725" cy="612775"/>
            <a:chOff x="2073204" y="4063377"/>
            <a:chExt cx="2879725" cy="61277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CDCFB25-9E81-1A9A-64D7-F4E41861AF61}"/>
                </a:ext>
              </a:extLst>
            </p:cNvPr>
            <p:cNvSpPr/>
            <p:nvPr/>
          </p:nvSpPr>
          <p:spPr>
            <a:xfrm>
              <a:off x="2073204" y="4063377"/>
              <a:ext cx="2879725" cy="612775"/>
            </a:xfrm>
            <a:prstGeom prst="rect">
              <a:avLst/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636D008-D65E-D7CC-7BEA-DEA65E3234E7}"/>
                </a:ext>
              </a:extLst>
            </p:cNvPr>
            <p:cNvSpPr txBox="1"/>
            <p:nvPr/>
          </p:nvSpPr>
          <p:spPr>
            <a:xfrm flipH="1">
              <a:off x="2561063" y="4150244"/>
              <a:ext cx="1995487" cy="40011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A185C9-665D-0FDC-6D2E-F1C05EBFE8BB}"/>
              </a:ext>
            </a:extLst>
          </p:cNvPr>
          <p:cNvGrpSpPr/>
          <p:nvPr/>
        </p:nvGrpSpPr>
        <p:grpSpPr>
          <a:xfrm>
            <a:off x="1875447" y="4361474"/>
            <a:ext cx="4175125" cy="612775"/>
            <a:chOff x="1425504" y="4912690"/>
            <a:chExt cx="4175125" cy="61277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1E1812B-B7EF-E01C-38AA-5A91B6ADBDC9}"/>
                </a:ext>
              </a:extLst>
            </p:cNvPr>
            <p:cNvSpPr/>
            <p:nvPr/>
          </p:nvSpPr>
          <p:spPr>
            <a:xfrm>
              <a:off x="1425504" y="4912690"/>
              <a:ext cx="4175125" cy="612775"/>
            </a:xfrm>
            <a:prstGeom prst="rect">
              <a:avLst/>
            </a:prstGeom>
            <a:solidFill>
              <a:srgbClr val="363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0">
              <a:extLst>
                <a:ext uri="{FF2B5EF4-FFF2-40B4-BE49-F238E27FC236}">
                  <a16:creationId xmlns:a16="http://schemas.microsoft.com/office/drawing/2014/main" id="{C2966179-ADA6-2D14-C63A-3139C8B8F6F6}"/>
                </a:ext>
              </a:extLst>
            </p:cNvPr>
            <p:cNvSpPr txBox="1"/>
            <p:nvPr/>
          </p:nvSpPr>
          <p:spPr>
            <a:xfrm flipH="1">
              <a:off x="2549454" y="4994794"/>
              <a:ext cx="1995488" cy="40011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DDC271-ADF9-F98A-BF44-82C74C976FCC}"/>
              </a:ext>
            </a:extLst>
          </p:cNvPr>
          <p:cNvGrpSpPr/>
          <p:nvPr/>
        </p:nvGrpSpPr>
        <p:grpSpPr>
          <a:xfrm>
            <a:off x="1159485" y="5221899"/>
            <a:ext cx="5588000" cy="611188"/>
            <a:chOff x="709542" y="5773115"/>
            <a:chExt cx="5588000" cy="61118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3917A27-6586-9495-BD4D-4232C2A07E1F}"/>
                </a:ext>
              </a:extLst>
            </p:cNvPr>
            <p:cNvSpPr/>
            <p:nvPr/>
          </p:nvSpPr>
          <p:spPr>
            <a:xfrm>
              <a:off x="709542" y="5773115"/>
              <a:ext cx="5588000" cy="611188"/>
            </a:xfrm>
            <a:prstGeom prst="rect">
              <a:avLst/>
            </a:prstGeom>
            <a:solidFill>
              <a:srgbClr val="FFC1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EFCE93A7-438A-1D6C-0F5D-F46AEFAFED76}"/>
                </a:ext>
              </a:extLst>
            </p:cNvPr>
            <p:cNvSpPr txBox="1"/>
            <p:nvPr/>
          </p:nvSpPr>
          <p:spPr>
            <a:xfrm flipH="1">
              <a:off x="2535167" y="5850456"/>
              <a:ext cx="1995487" cy="40011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2000" b="1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3367273-BF54-1B44-0245-5E1E35066791}"/>
              </a:ext>
            </a:extLst>
          </p:cNvPr>
          <p:cNvCxnSpPr/>
          <p:nvPr/>
        </p:nvCxnSpPr>
        <p:spPr bwMode="auto">
          <a:xfrm>
            <a:off x="6762330" y="5527493"/>
            <a:ext cx="1368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B464967-C4CE-0C95-985F-F2C87DF76A9B}"/>
              </a:ext>
            </a:extLst>
          </p:cNvPr>
          <p:cNvCxnSpPr/>
          <p:nvPr/>
        </p:nvCxnSpPr>
        <p:spPr bwMode="auto">
          <a:xfrm>
            <a:off x="6071210" y="4613093"/>
            <a:ext cx="205927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9675E71-55F2-A243-2EA9-0EC1FFF6B180}"/>
              </a:ext>
            </a:extLst>
          </p:cNvPr>
          <p:cNvCxnSpPr/>
          <p:nvPr/>
        </p:nvCxnSpPr>
        <p:spPr bwMode="auto">
          <a:xfrm>
            <a:off x="5502462" y="3770882"/>
            <a:ext cx="26280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A403DB3-6210-BB1C-3357-234E4D3CBCBE}"/>
              </a:ext>
            </a:extLst>
          </p:cNvPr>
          <p:cNvCxnSpPr/>
          <p:nvPr/>
        </p:nvCxnSpPr>
        <p:spPr bwMode="auto">
          <a:xfrm>
            <a:off x="5142422" y="2411314"/>
            <a:ext cx="29880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3FC1797-8A2F-4E83-5188-E56422B79479}"/>
              </a:ext>
            </a:extLst>
          </p:cNvPr>
          <p:cNvGrpSpPr/>
          <p:nvPr/>
        </p:nvGrpSpPr>
        <p:grpSpPr>
          <a:xfrm>
            <a:off x="8280243" y="1642390"/>
            <a:ext cx="3530756" cy="864579"/>
            <a:chOff x="432712" y="1856096"/>
            <a:chExt cx="3530756" cy="8645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392DCFC-6A1B-AEEB-261C-CF769B0DC1CD}"/>
                </a:ext>
              </a:extLst>
            </p:cNvPr>
            <p:cNvSpPr txBox="1"/>
            <p:nvPr/>
          </p:nvSpPr>
          <p:spPr>
            <a:xfrm>
              <a:off x="444499" y="2188222"/>
              <a:ext cx="35189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A4004D6-592B-7403-DC86-59132CC37A62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BE1E191-4286-86B2-7314-FCD27726F0C1}"/>
              </a:ext>
            </a:extLst>
          </p:cNvPr>
          <p:cNvGrpSpPr/>
          <p:nvPr/>
        </p:nvGrpSpPr>
        <p:grpSpPr>
          <a:xfrm>
            <a:off x="8280243" y="2934504"/>
            <a:ext cx="2723246" cy="864579"/>
            <a:chOff x="432712" y="1856096"/>
            <a:chExt cx="2723246" cy="8645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CA101F0-C69C-7B84-F2F1-3CEFAEABF97F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9B6D97D-A56F-FE67-F001-F11F7863473F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B29126B-1296-A2DE-B4C3-000909C6260D}"/>
              </a:ext>
            </a:extLst>
          </p:cNvPr>
          <p:cNvGrpSpPr/>
          <p:nvPr/>
        </p:nvGrpSpPr>
        <p:grpSpPr>
          <a:xfrm>
            <a:off x="8280243" y="3929184"/>
            <a:ext cx="2723246" cy="864579"/>
            <a:chOff x="432712" y="1856096"/>
            <a:chExt cx="2723246" cy="8645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31FAB0-ADE3-601E-608D-8B20EE6EB966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0733957-F8E6-F8E1-8CD8-A4358DBD7A12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567527D-80AC-2DC2-B81E-6058B2C31A9D}"/>
              </a:ext>
            </a:extLst>
          </p:cNvPr>
          <p:cNvGrpSpPr/>
          <p:nvPr/>
        </p:nvGrpSpPr>
        <p:grpSpPr>
          <a:xfrm>
            <a:off x="8280243" y="4960464"/>
            <a:ext cx="2723246" cy="864579"/>
            <a:chOff x="432712" y="1856096"/>
            <a:chExt cx="2723246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04A9C1-58D7-188B-8FE7-5B973A33DB57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0ABDDD6-A1D0-93F3-7DF9-7FF63DED6A6E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4454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7F3BDC71-EB44-6C9E-3D72-B65520669BB3}"/>
              </a:ext>
            </a:extLst>
          </p:cNvPr>
          <p:cNvSpPr/>
          <p:nvPr/>
        </p:nvSpPr>
        <p:spPr>
          <a:xfrm rot="10800000" flipH="1">
            <a:off x="2904180" y="4165406"/>
            <a:ext cx="627030" cy="584352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FD5DA2E1-1B83-7CD1-8E3B-8AFBAB849F6F}"/>
              </a:ext>
            </a:extLst>
          </p:cNvPr>
          <p:cNvSpPr/>
          <p:nvPr/>
        </p:nvSpPr>
        <p:spPr>
          <a:xfrm rot="10800000" flipH="1">
            <a:off x="1013089" y="4165406"/>
            <a:ext cx="627030" cy="584352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FDB7565C-EE6B-2F65-1EBA-297EF6E370F9}"/>
              </a:ext>
            </a:extLst>
          </p:cNvPr>
          <p:cNvSpPr/>
          <p:nvPr/>
        </p:nvSpPr>
        <p:spPr>
          <a:xfrm rot="10800000" flipH="1">
            <a:off x="6686362" y="4165406"/>
            <a:ext cx="627030" cy="584352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3DB903C5-966B-A10C-6FF5-340FD81DB946}"/>
              </a:ext>
            </a:extLst>
          </p:cNvPr>
          <p:cNvSpPr/>
          <p:nvPr/>
        </p:nvSpPr>
        <p:spPr>
          <a:xfrm rot="10800000" flipH="1">
            <a:off x="4795272" y="4165406"/>
            <a:ext cx="627030" cy="584352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上箭头 18">
            <a:extLst>
              <a:ext uri="{FF2B5EF4-FFF2-40B4-BE49-F238E27FC236}">
                <a16:creationId xmlns:a16="http://schemas.microsoft.com/office/drawing/2014/main" id="{29016527-F890-41E7-E1C9-757E2AC306C1}"/>
              </a:ext>
            </a:extLst>
          </p:cNvPr>
          <p:cNvSpPr/>
          <p:nvPr/>
        </p:nvSpPr>
        <p:spPr>
          <a:xfrm rot="5400000">
            <a:off x="4924759" y="-2469812"/>
            <a:ext cx="2325291" cy="12174810"/>
          </a:xfrm>
          <a:prstGeom prst="upArrow">
            <a:avLst>
              <a:gd name="adj1" fmla="val 60235"/>
              <a:gd name="adj2" fmla="val 6770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AD7D87C3-4EDC-008B-6667-FD7168B5A334}"/>
              </a:ext>
            </a:extLst>
          </p:cNvPr>
          <p:cNvSpPr/>
          <p:nvPr/>
        </p:nvSpPr>
        <p:spPr>
          <a:xfrm>
            <a:off x="4631275" y="2477547"/>
            <a:ext cx="627030" cy="488898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53228F2B-2BBD-D65D-9E04-0B853BAADCFA}"/>
              </a:ext>
            </a:extLst>
          </p:cNvPr>
          <p:cNvSpPr/>
          <p:nvPr/>
        </p:nvSpPr>
        <p:spPr>
          <a:xfrm rot="10800000">
            <a:off x="3217697" y="2477547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CCF0EEB6-8F33-9BAB-2452-74D4918123AC}"/>
              </a:ext>
            </a:extLst>
          </p:cNvPr>
          <p:cNvSpPr/>
          <p:nvPr/>
        </p:nvSpPr>
        <p:spPr>
          <a:xfrm>
            <a:off x="2740183" y="2477547"/>
            <a:ext cx="627030" cy="488898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2FC0C4B1-4A83-72A3-4F48-E6656A608540}"/>
              </a:ext>
            </a:extLst>
          </p:cNvPr>
          <p:cNvSpPr/>
          <p:nvPr/>
        </p:nvSpPr>
        <p:spPr>
          <a:xfrm rot="10800000">
            <a:off x="1326606" y="2477547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FF34919A-6FD8-D5CB-1914-C93ED9E477E7}"/>
              </a:ext>
            </a:extLst>
          </p:cNvPr>
          <p:cNvSpPr/>
          <p:nvPr/>
        </p:nvSpPr>
        <p:spPr>
          <a:xfrm>
            <a:off x="8413457" y="2477547"/>
            <a:ext cx="627030" cy="488898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770AF68C-8E28-DDDA-50D4-40C74E939A70}"/>
              </a:ext>
            </a:extLst>
          </p:cNvPr>
          <p:cNvSpPr/>
          <p:nvPr/>
        </p:nvSpPr>
        <p:spPr>
          <a:xfrm rot="10800000">
            <a:off x="6999880" y="2477547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B75AB153-80A7-04CB-121E-83DF69CD1CC9}"/>
              </a:ext>
            </a:extLst>
          </p:cNvPr>
          <p:cNvSpPr/>
          <p:nvPr/>
        </p:nvSpPr>
        <p:spPr>
          <a:xfrm>
            <a:off x="6522367" y="2477547"/>
            <a:ext cx="627030" cy="488898"/>
          </a:xfrm>
          <a:prstGeom prst="triangle">
            <a:avLst/>
          </a:prstGeom>
          <a:solidFill>
            <a:srgbClr val="1938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67E2CDBD-0AEC-8D9C-0393-35FFB592A1F1}"/>
              </a:ext>
            </a:extLst>
          </p:cNvPr>
          <p:cNvSpPr/>
          <p:nvPr/>
        </p:nvSpPr>
        <p:spPr>
          <a:xfrm rot="10800000">
            <a:off x="5108789" y="2477547"/>
            <a:ext cx="1727091" cy="2272210"/>
          </a:xfrm>
          <a:prstGeom prst="parallelogram">
            <a:avLst>
              <a:gd name="adj" fmla="val 48493"/>
            </a:avLst>
          </a:pr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564B40-BDF0-3AD8-0AF8-ADDCCA34F78D}"/>
              </a:ext>
            </a:extLst>
          </p:cNvPr>
          <p:cNvSpPr txBox="1"/>
          <p:nvPr/>
        </p:nvSpPr>
        <p:spPr>
          <a:xfrm>
            <a:off x="8935501" y="3228931"/>
            <a:ext cx="2129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SUCCESS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17">
            <a:extLst>
              <a:ext uri="{FF2B5EF4-FFF2-40B4-BE49-F238E27FC236}">
                <a16:creationId xmlns:a16="http://schemas.microsoft.com/office/drawing/2014/main" id="{84916FC1-D603-44CE-2B74-83A654D69220}"/>
              </a:ext>
            </a:extLst>
          </p:cNvPr>
          <p:cNvSpPr/>
          <p:nvPr/>
        </p:nvSpPr>
        <p:spPr>
          <a:xfrm rot="17442959">
            <a:off x="4607581" y="3174859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PART     03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Oval 17">
            <a:extLst>
              <a:ext uri="{FF2B5EF4-FFF2-40B4-BE49-F238E27FC236}">
                <a16:creationId xmlns:a16="http://schemas.microsoft.com/office/drawing/2014/main" id="{7637F41A-0446-4A51-CDCC-C2C348FC8DAD}"/>
              </a:ext>
            </a:extLst>
          </p:cNvPr>
          <p:cNvSpPr/>
          <p:nvPr/>
        </p:nvSpPr>
        <p:spPr>
          <a:xfrm rot="17442959">
            <a:off x="6521286" y="3174860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PART     04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Oval 17">
            <a:extLst>
              <a:ext uri="{FF2B5EF4-FFF2-40B4-BE49-F238E27FC236}">
                <a16:creationId xmlns:a16="http://schemas.microsoft.com/office/drawing/2014/main" id="{F98008E8-7603-EFDD-19E7-810847421AB1}"/>
              </a:ext>
            </a:extLst>
          </p:cNvPr>
          <p:cNvSpPr/>
          <p:nvPr/>
        </p:nvSpPr>
        <p:spPr>
          <a:xfrm rot="17442959">
            <a:off x="779441" y="3174859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PART     01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Oval 17">
            <a:extLst>
              <a:ext uri="{FF2B5EF4-FFF2-40B4-BE49-F238E27FC236}">
                <a16:creationId xmlns:a16="http://schemas.microsoft.com/office/drawing/2014/main" id="{36E0F7D5-0E06-A636-6F69-29060F25C124}"/>
              </a:ext>
            </a:extLst>
          </p:cNvPr>
          <p:cNvSpPr/>
          <p:nvPr/>
        </p:nvSpPr>
        <p:spPr>
          <a:xfrm rot="17442959">
            <a:off x="2693146" y="3174860"/>
            <a:ext cx="2747610" cy="877584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PART     02</a:t>
            </a:r>
            <a:endParaRPr lang="en-U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2C83B8-FD98-D9CB-0433-75685AB3B005}"/>
              </a:ext>
            </a:extLst>
          </p:cNvPr>
          <p:cNvGrpSpPr/>
          <p:nvPr/>
        </p:nvGrpSpPr>
        <p:grpSpPr>
          <a:xfrm>
            <a:off x="2089638" y="1368432"/>
            <a:ext cx="2948204" cy="864579"/>
            <a:chOff x="432712" y="1856096"/>
            <a:chExt cx="2948204" cy="86457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60753E8-4205-BD8D-4C85-95B5A42619F5}"/>
                </a:ext>
              </a:extLst>
            </p:cNvPr>
            <p:cNvSpPr txBox="1"/>
            <p:nvPr/>
          </p:nvSpPr>
          <p:spPr>
            <a:xfrm>
              <a:off x="444500" y="2188222"/>
              <a:ext cx="29364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621423E-232E-1A22-AE13-BCAF7682E959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75BDB15-6337-1C15-FB3D-345C5CDFBB02}"/>
              </a:ext>
            </a:extLst>
          </p:cNvPr>
          <p:cNvGrpSpPr/>
          <p:nvPr/>
        </p:nvGrpSpPr>
        <p:grpSpPr>
          <a:xfrm>
            <a:off x="971919" y="4903053"/>
            <a:ext cx="3302702" cy="864579"/>
            <a:chOff x="614653" y="1856096"/>
            <a:chExt cx="3302702" cy="8645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A503631-2904-1224-6EE7-F58FCD9C7F8B}"/>
                </a:ext>
              </a:extLst>
            </p:cNvPr>
            <p:cNvSpPr txBox="1"/>
            <p:nvPr/>
          </p:nvSpPr>
          <p:spPr>
            <a:xfrm>
              <a:off x="614653" y="2188222"/>
              <a:ext cx="3302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C52AF4A-3BF9-5C97-74FF-06FCFF4473F7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88FF46-1939-843E-532E-5E87C9494DAB}"/>
              </a:ext>
            </a:extLst>
          </p:cNvPr>
          <p:cNvGrpSpPr/>
          <p:nvPr/>
        </p:nvGrpSpPr>
        <p:grpSpPr>
          <a:xfrm>
            <a:off x="4745018" y="4903053"/>
            <a:ext cx="3302702" cy="864579"/>
            <a:chOff x="614653" y="1856096"/>
            <a:chExt cx="3302702" cy="8645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6E92E9E-5C7A-C31F-5D76-3236B53F1E53}"/>
                </a:ext>
              </a:extLst>
            </p:cNvPr>
            <p:cNvSpPr txBox="1"/>
            <p:nvPr/>
          </p:nvSpPr>
          <p:spPr>
            <a:xfrm>
              <a:off x="614653" y="2188222"/>
              <a:ext cx="33027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4BE458-ABF2-06A2-EEF8-5197037C0E12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B598D94-4120-78CA-EC20-0C6121DC22C2}"/>
              </a:ext>
            </a:extLst>
          </p:cNvPr>
          <p:cNvGrpSpPr/>
          <p:nvPr/>
        </p:nvGrpSpPr>
        <p:grpSpPr>
          <a:xfrm>
            <a:off x="5885744" y="1368432"/>
            <a:ext cx="3956756" cy="864579"/>
            <a:chOff x="432712" y="1856096"/>
            <a:chExt cx="3956756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85D0453-8BDA-A4C2-75F0-ABA34D7B0CDA}"/>
                </a:ext>
              </a:extLst>
            </p:cNvPr>
            <p:cNvSpPr txBox="1"/>
            <p:nvPr/>
          </p:nvSpPr>
          <p:spPr>
            <a:xfrm>
              <a:off x="444500" y="2188222"/>
              <a:ext cx="39449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AD7C7A0-7060-6586-9497-55D52188DA64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0013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3595" y="1049973"/>
            <a:ext cx="9517349" cy="1323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3594" y="4897790"/>
            <a:ext cx="9946919" cy="1242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图片 374">
            <a:extLst>
              <a:ext uri="{FF2B5EF4-FFF2-40B4-BE49-F238E27FC236}">
                <a16:creationId xmlns:a16="http://schemas.microsoft.com/office/drawing/2014/main" id="{ABEFF063-A501-E023-9DCD-406423F10D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316836" y="0"/>
            <a:ext cx="7875163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AEB1F11C-6143-0FD5-C691-7E2679D4C46F}"/>
              </a:ext>
            </a:extLst>
          </p:cNvPr>
          <p:cNvSpPr/>
          <p:nvPr/>
        </p:nvSpPr>
        <p:spPr>
          <a:xfrm>
            <a:off x="8513879" y="4582731"/>
            <a:ext cx="4565512" cy="4565512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gradFill>
            <a:gsLst>
              <a:gs pos="0">
                <a:srgbClr val="FFC102">
                  <a:alpha val="52000"/>
                </a:srgbClr>
              </a:gs>
              <a:gs pos="76000">
                <a:srgbClr val="3631D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id="{CF6F906F-FC27-0EF0-227B-9FE0880F0C75}"/>
              </a:ext>
            </a:extLst>
          </p:cNvPr>
          <p:cNvSpPr/>
          <p:nvPr/>
        </p:nvSpPr>
        <p:spPr>
          <a:xfrm>
            <a:off x="2577807" y="5449642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6" name="组合 36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7F48065-F973-1451-47E0-784680511072}"/>
              </a:ext>
            </a:extLst>
          </p:cNvPr>
          <p:cNvGrpSpPr/>
          <p:nvPr/>
        </p:nvGrpSpPr>
        <p:grpSpPr>
          <a:xfrm>
            <a:off x="773665" y="1116727"/>
            <a:ext cx="4855610" cy="5741272"/>
            <a:chOff x="773665" y="1771151"/>
            <a:chExt cx="4302139" cy="508684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5AFC9D0-59D9-2279-CFA5-3CA1D389D81D}"/>
                </a:ext>
              </a:extLst>
            </p:cNvPr>
            <p:cNvSpPr/>
            <p:nvPr/>
          </p:nvSpPr>
          <p:spPr>
            <a:xfrm>
              <a:off x="938285" y="1853870"/>
              <a:ext cx="3970983" cy="2942869"/>
            </a:xfrm>
            <a:custGeom>
              <a:avLst/>
              <a:gdLst>
                <a:gd name="connsiteX0" fmla="*/ 3102908 w 3102907"/>
                <a:gd name="connsiteY0" fmla="*/ 0 h 2299544"/>
                <a:gd name="connsiteX1" fmla="*/ 0 w 3102907"/>
                <a:gd name="connsiteY1" fmla="*/ 0 h 2299544"/>
                <a:gd name="connsiteX2" fmla="*/ 0 w 3102907"/>
                <a:gd name="connsiteY2" fmla="*/ 2299545 h 2299544"/>
                <a:gd name="connsiteX3" fmla="*/ 3102908 w 3102907"/>
                <a:gd name="connsiteY3" fmla="*/ 2299545 h 2299544"/>
                <a:gd name="connsiteX4" fmla="*/ 3102908 w 3102907"/>
                <a:gd name="connsiteY4" fmla="*/ 0 h 229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2907" h="2299544">
                  <a:moveTo>
                    <a:pt x="3102908" y="0"/>
                  </a:moveTo>
                  <a:lnTo>
                    <a:pt x="0" y="0"/>
                  </a:lnTo>
                  <a:lnTo>
                    <a:pt x="0" y="2299545"/>
                  </a:lnTo>
                  <a:lnTo>
                    <a:pt x="3102908" y="2299545"/>
                  </a:lnTo>
                  <a:lnTo>
                    <a:pt x="3102908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3B03FE0-3BC0-5006-11BC-4DFB6544FEE3}"/>
                </a:ext>
              </a:extLst>
            </p:cNvPr>
            <p:cNvSpPr/>
            <p:nvPr/>
          </p:nvSpPr>
          <p:spPr>
            <a:xfrm>
              <a:off x="938285" y="1853870"/>
              <a:ext cx="3970983" cy="2942869"/>
            </a:xfrm>
            <a:custGeom>
              <a:avLst/>
              <a:gdLst>
                <a:gd name="connsiteX0" fmla="*/ 3102908 w 3102907"/>
                <a:gd name="connsiteY0" fmla="*/ 0 h 2299544"/>
                <a:gd name="connsiteX1" fmla="*/ 0 w 3102907"/>
                <a:gd name="connsiteY1" fmla="*/ 0 h 2299544"/>
                <a:gd name="connsiteX2" fmla="*/ 0 w 3102907"/>
                <a:gd name="connsiteY2" fmla="*/ 2299545 h 2299544"/>
                <a:gd name="connsiteX3" fmla="*/ 3102908 w 3102907"/>
                <a:gd name="connsiteY3" fmla="*/ 2299545 h 2299544"/>
                <a:gd name="connsiteX4" fmla="*/ 3102908 w 3102907"/>
                <a:gd name="connsiteY4" fmla="*/ 0 h 229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2907" h="2299544">
                  <a:moveTo>
                    <a:pt x="3102908" y="0"/>
                  </a:moveTo>
                  <a:lnTo>
                    <a:pt x="0" y="0"/>
                  </a:lnTo>
                  <a:lnTo>
                    <a:pt x="0" y="2299545"/>
                  </a:lnTo>
                  <a:lnTo>
                    <a:pt x="3102908" y="2299545"/>
                  </a:lnTo>
                  <a:lnTo>
                    <a:pt x="3102908" y="0"/>
                  </a:lnTo>
                  <a:close/>
                </a:path>
              </a:pathLst>
            </a:custGeom>
            <a:noFill/>
            <a:ln w="6458" cap="flat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94A39CA-DA98-DE71-61A1-825754C3BA3A}"/>
                </a:ext>
              </a:extLst>
            </p:cNvPr>
            <p:cNvSpPr/>
            <p:nvPr/>
          </p:nvSpPr>
          <p:spPr>
            <a:xfrm>
              <a:off x="1482084" y="2602733"/>
              <a:ext cx="2861385" cy="7827"/>
            </a:xfrm>
            <a:custGeom>
              <a:avLst/>
              <a:gdLst>
                <a:gd name="connsiteX0" fmla="*/ 2232845 w 2235873"/>
                <a:gd name="connsiteY0" fmla="*/ 6116 h 6116"/>
                <a:gd name="connsiteX1" fmla="*/ 3086 w 2235873"/>
                <a:gd name="connsiteY1" fmla="*/ 6116 h 6116"/>
                <a:gd name="connsiteX2" fmla="*/ 903 w 2235873"/>
                <a:gd name="connsiteY2" fmla="*/ 5208 h 6116"/>
                <a:gd name="connsiteX3" fmla="*/ 0 w 2235873"/>
                <a:gd name="connsiteY3" fmla="*/ 3030 h 6116"/>
                <a:gd name="connsiteX4" fmla="*/ 234 w 2235873"/>
                <a:gd name="connsiteY4" fmla="*/ 1853 h 6116"/>
                <a:gd name="connsiteX5" fmla="*/ 903 w 2235873"/>
                <a:gd name="connsiteY5" fmla="*/ 864 h 6116"/>
                <a:gd name="connsiteX6" fmla="*/ 1909 w 2235873"/>
                <a:gd name="connsiteY6" fmla="*/ 213 h 6116"/>
                <a:gd name="connsiteX7" fmla="*/ 3086 w 2235873"/>
                <a:gd name="connsiteY7" fmla="*/ 1 h 6116"/>
                <a:gd name="connsiteX8" fmla="*/ 2232845 w 2235873"/>
                <a:gd name="connsiteY8" fmla="*/ 1 h 6116"/>
                <a:gd name="connsiteX9" fmla="*/ 2235016 w 2235873"/>
                <a:gd name="connsiteY9" fmla="*/ 887 h 6116"/>
                <a:gd name="connsiteX10" fmla="*/ 2235874 w 2235873"/>
                <a:gd name="connsiteY10" fmla="*/ 3030 h 6116"/>
                <a:gd name="connsiteX11" fmla="*/ 2235016 w 2235873"/>
                <a:gd name="connsiteY11" fmla="*/ 5190 h 6116"/>
                <a:gd name="connsiteX12" fmla="*/ 2232845 w 2235873"/>
                <a:gd name="connsiteY12" fmla="*/ 6116 h 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5873" h="6116">
                  <a:moveTo>
                    <a:pt x="2232845" y="6116"/>
                  </a:moveTo>
                  <a:lnTo>
                    <a:pt x="3086" y="6116"/>
                  </a:lnTo>
                  <a:cubicBezTo>
                    <a:pt x="2263" y="6116"/>
                    <a:pt x="1480" y="5790"/>
                    <a:pt x="903" y="5208"/>
                  </a:cubicBezTo>
                  <a:cubicBezTo>
                    <a:pt x="320" y="4630"/>
                    <a:pt x="0" y="3847"/>
                    <a:pt x="0" y="3030"/>
                  </a:cubicBezTo>
                  <a:cubicBezTo>
                    <a:pt x="0" y="2624"/>
                    <a:pt x="80" y="2224"/>
                    <a:pt x="234" y="1853"/>
                  </a:cubicBezTo>
                  <a:cubicBezTo>
                    <a:pt x="389" y="1481"/>
                    <a:pt x="617" y="1150"/>
                    <a:pt x="903" y="864"/>
                  </a:cubicBezTo>
                  <a:cubicBezTo>
                    <a:pt x="1194" y="584"/>
                    <a:pt x="1532" y="361"/>
                    <a:pt x="1909" y="213"/>
                  </a:cubicBezTo>
                  <a:cubicBezTo>
                    <a:pt x="2280" y="64"/>
                    <a:pt x="2680" y="-10"/>
                    <a:pt x="3086" y="1"/>
                  </a:cubicBezTo>
                  <a:lnTo>
                    <a:pt x="2232845" y="1"/>
                  </a:lnTo>
                  <a:cubicBezTo>
                    <a:pt x="2233645" y="1"/>
                    <a:pt x="2234445" y="315"/>
                    <a:pt x="2235016" y="887"/>
                  </a:cubicBezTo>
                  <a:cubicBezTo>
                    <a:pt x="2235531" y="1453"/>
                    <a:pt x="2235874" y="2224"/>
                    <a:pt x="2235874" y="3030"/>
                  </a:cubicBezTo>
                  <a:cubicBezTo>
                    <a:pt x="2235874" y="3836"/>
                    <a:pt x="2235588" y="4613"/>
                    <a:pt x="2235016" y="5190"/>
                  </a:cubicBezTo>
                  <a:cubicBezTo>
                    <a:pt x="2234445" y="5768"/>
                    <a:pt x="2233645" y="6099"/>
                    <a:pt x="2232845" y="6116"/>
                  </a:cubicBez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B46CF41-E762-1192-C860-734064718F2A}"/>
                </a:ext>
              </a:extLst>
            </p:cNvPr>
            <p:cNvSpPr/>
            <p:nvPr/>
          </p:nvSpPr>
          <p:spPr>
            <a:xfrm>
              <a:off x="1481535" y="2900005"/>
              <a:ext cx="2861495" cy="7897"/>
            </a:xfrm>
            <a:custGeom>
              <a:avLst/>
              <a:gdLst>
                <a:gd name="connsiteX0" fmla="*/ 2233274 w 2235959"/>
                <a:gd name="connsiteY0" fmla="*/ 6144 h 6171"/>
                <a:gd name="connsiteX1" fmla="*/ 3509 w 2235959"/>
                <a:gd name="connsiteY1" fmla="*/ 6144 h 6171"/>
                <a:gd name="connsiteX2" fmla="*/ 2206 w 2235959"/>
                <a:gd name="connsiteY2" fmla="*/ 6041 h 6171"/>
                <a:gd name="connsiteX3" fmla="*/ 1057 w 2235959"/>
                <a:gd name="connsiteY3" fmla="*/ 5413 h 6171"/>
                <a:gd name="connsiteX4" fmla="*/ 280 w 2235959"/>
                <a:gd name="connsiteY4" fmla="*/ 4361 h 6171"/>
                <a:gd name="connsiteX5" fmla="*/ 0 w 2235959"/>
                <a:gd name="connsiteY5" fmla="*/ 3087 h 6171"/>
                <a:gd name="connsiteX6" fmla="*/ 280 w 2235959"/>
                <a:gd name="connsiteY6" fmla="*/ 1807 h 6171"/>
                <a:gd name="connsiteX7" fmla="*/ 1057 w 2235959"/>
                <a:gd name="connsiteY7" fmla="*/ 761 h 6171"/>
                <a:gd name="connsiteX8" fmla="*/ 2206 w 2235959"/>
                <a:gd name="connsiteY8" fmla="*/ 132 h 6171"/>
                <a:gd name="connsiteX9" fmla="*/ 3509 w 2235959"/>
                <a:gd name="connsiteY9" fmla="*/ 29 h 6171"/>
                <a:gd name="connsiteX10" fmla="*/ 2233274 w 2235959"/>
                <a:gd name="connsiteY10" fmla="*/ 29 h 6171"/>
                <a:gd name="connsiteX11" fmla="*/ 2235160 w 2235959"/>
                <a:gd name="connsiteY11" fmla="*/ 1058 h 6171"/>
                <a:gd name="connsiteX12" fmla="*/ 2235960 w 2235959"/>
                <a:gd name="connsiteY12" fmla="*/ 3087 h 6171"/>
                <a:gd name="connsiteX13" fmla="*/ 2235160 w 2235959"/>
                <a:gd name="connsiteY13" fmla="*/ 5116 h 6171"/>
                <a:gd name="connsiteX14" fmla="*/ 2233274 w 2235959"/>
                <a:gd name="connsiteY14" fmla="*/ 6144 h 6171"/>
                <a:gd name="connsiteX15" fmla="*/ 2233274 w 2235959"/>
                <a:gd name="connsiteY15" fmla="*/ 6144 h 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1">
                  <a:moveTo>
                    <a:pt x="2233274" y="6144"/>
                  </a:moveTo>
                  <a:lnTo>
                    <a:pt x="3509" y="6144"/>
                  </a:lnTo>
                  <a:cubicBezTo>
                    <a:pt x="3069" y="6202"/>
                    <a:pt x="2629" y="6167"/>
                    <a:pt x="2206" y="6041"/>
                  </a:cubicBezTo>
                  <a:cubicBezTo>
                    <a:pt x="1783" y="5916"/>
                    <a:pt x="1395" y="5704"/>
                    <a:pt x="1057" y="5413"/>
                  </a:cubicBezTo>
                  <a:cubicBezTo>
                    <a:pt x="726" y="5121"/>
                    <a:pt x="463" y="4767"/>
                    <a:pt x="280" y="4361"/>
                  </a:cubicBezTo>
                  <a:cubicBezTo>
                    <a:pt x="97" y="3961"/>
                    <a:pt x="0" y="3527"/>
                    <a:pt x="0" y="3087"/>
                  </a:cubicBezTo>
                  <a:cubicBezTo>
                    <a:pt x="0" y="2647"/>
                    <a:pt x="97" y="2212"/>
                    <a:pt x="280" y="1807"/>
                  </a:cubicBezTo>
                  <a:cubicBezTo>
                    <a:pt x="463" y="1407"/>
                    <a:pt x="726" y="1052"/>
                    <a:pt x="1057" y="761"/>
                  </a:cubicBezTo>
                  <a:cubicBezTo>
                    <a:pt x="1395" y="469"/>
                    <a:pt x="1783" y="258"/>
                    <a:pt x="2206" y="132"/>
                  </a:cubicBezTo>
                  <a:cubicBezTo>
                    <a:pt x="2629" y="6"/>
                    <a:pt x="3069" y="-34"/>
                    <a:pt x="3509" y="29"/>
                  </a:cubicBezTo>
                  <a:lnTo>
                    <a:pt x="2233274" y="29"/>
                  </a:lnTo>
                  <a:cubicBezTo>
                    <a:pt x="2234016" y="132"/>
                    <a:pt x="2234703" y="498"/>
                    <a:pt x="2235160" y="1058"/>
                  </a:cubicBezTo>
                  <a:cubicBezTo>
                    <a:pt x="2235674" y="1618"/>
                    <a:pt x="2235960" y="2338"/>
                    <a:pt x="2235960" y="3087"/>
                  </a:cubicBezTo>
                  <a:cubicBezTo>
                    <a:pt x="2235960" y="3830"/>
                    <a:pt x="2235674" y="4556"/>
                    <a:pt x="2235160" y="5116"/>
                  </a:cubicBezTo>
                  <a:cubicBezTo>
                    <a:pt x="2234703" y="5676"/>
                    <a:pt x="2234016" y="6041"/>
                    <a:pt x="2233274" y="6144"/>
                  </a:cubicBezTo>
                  <a:lnTo>
                    <a:pt x="2233274" y="6144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04B5F44-C9FE-B256-A5D0-394D9AFEFF10}"/>
                </a:ext>
              </a:extLst>
            </p:cNvPr>
            <p:cNvSpPr/>
            <p:nvPr/>
          </p:nvSpPr>
          <p:spPr>
            <a:xfrm>
              <a:off x="1481535" y="3205214"/>
              <a:ext cx="2861495" cy="7899"/>
            </a:xfrm>
            <a:custGeom>
              <a:avLst/>
              <a:gdLst>
                <a:gd name="connsiteX0" fmla="*/ 2233274 w 2235959"/>
                <a:gd name="connsiteY0" fmla="*/ 6142 h 6172"/>
                <a:gd name="connsiteX1" fmla="*/ 3509 w 2235959"/>
                <a:gd name="connsiteY1" fmla="*/ 6142 h 6172"/>
                <a:gd name="connsiteX2" fmla="*/ 2206 w 2235959"/>
                <a:gd name="connsiteY2" fmla="*/ 6045 h 6172"/>
                <a:gd name="connsiteX3" fmla="*/ 1057 w 2235959"/>
                <a:gd name="connsiteY3" fmla="*/ 5410 h 6172"/>
                <a:gd name="connsiteX4" fmla="*/ 280 w 2235959"/>
                <a:gd name="connsiteY4" fmla="*/ 4364 h 6172"/>
                <a:gd name="connsiteX5" fmla="*/ 0 w 2235959"/>
                <a:gd name="connsiteY5" fmla="*/ 3084 h 6172"/>
                <a:gd name="connsiteX6" fmla="*/ 280 w 2235959"/>
                <a:gd name="connsiteY6" fmla="*/ 1810 h 6172"/>
                <a:gd name="connsiteX7" fmla="*/ 1057 w 2235959"/>
                <a:gd name="connsiteY7" fmla="*/ 758 h 6172"/>
                <a:gd name="connsiteX8" fmla="*/ 2206 w 2235959"/>
                <a:gd name="connsiteY8" fmla="*/ 130 h 6172"/>
                <a:gd name="connsiteX9" fmla="*/ 3509 w 2235959"/>
                <a:gd name="connsiteY9" fmla="*/ 27 h 6172"/>
                <a:gd name="connsiteX10" fmla="*/ 2233274 w 2235959"/>
                <a:gd name="connsiteY10" fmla="*/ 27 h 6172"/>
                <a:gd name="connsiteX11" fmla="*/ 2235160 w 2235959"/>
                <a:gd name="connsiteY11" fmla="*/ 1056 h 6172"/>
                <a:gd name="connsiteX12" fmla="*/ 2235960 w 2235959"/>
                <a:gd name="connsiteY12" fmla="*/ 3084 h 6172"/>
                <a:gd name="connsiteX13" fmla="*/ 2235160 w 2235959"/>
                <a:gd name="connsiteY13" fmla="*/ 5113 h 6172"/>
                <a:gd name="connsiteX14" fmla="*/ 2233274 w 2235959"/>
                <a:gd name="connsiteY14" fmla="*/ 6142 h 6172"/>
                <a:gd name="connsiteX15" fmla="*/ 2233274 w 2235959"/>
                <a:gd name="connsiteY15" fmla="*/ 6142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2"/>
                  </a:moveTo>
                  <a:lnTo>
                    <a:pt x="3509" y="6142"/>
                  </a:lnTo>
                  <a:cubicBezTo>
                    <a:pt x="3069" y="6205"/>
                    <a:pt x="2629" y="6171"/>
                    <a:pt x="2206" y="6045"/>
                  </a:cubicBezTo>
                  <a:cubicBezTo>
                    <a:pt x="1783" y="5919"/>
                    <a:pt x="1395" y="5702"/>
                    <a:pt x="1057" y="5410"/>
                  </a:cubicBezTo>
                  <a:cubicBezTo>
                    <a:pt x="726" y="5124"/>
                    <a:pt x="463" y="4764"/>
                    <a:pt x="280" y="4364"/>
                  </a:cubicBezTo>
                  <a:cubicBezTo>
                    <a:pt x="97" y="3964"/>
                    <a:pt x="0" y="3530"/>
                    <a:pt x="0" y="3084"/>
                  </a:cubicBezTo>
                  <a:cubicBezTo>
                    <a:pt x="0" y="2644"/>
                    <a:pt x="97" y="2210"/>
                    <a:pt x="280" y="1810"/>
                  </a:cubicBezTo>
                  <a:cubicBezTo>
                    <a:pt x="463" y="1410"/>
                    <a:pt x="726" y="1050"/>
                    <a:pt x="1057" y="758"/>
                  </a:cubicBezTo>
                  <a:cubicBezTo>
                    <a:pt x="1395" y="473"/>
                    <a:pt x="1783" y="255"/>
                    <a:pt x="2206" y="130"/>
                  </a:cubicBezTo>
                  <a:cubicBezTo>
                    <a:pt x="2629" y="4"/>
                    <a:pt x="3069" y="-30"/>
                    <a:pt x="3509" y="27"/>
                  </a:cubicBezTo>
                  <a:lnTo>
                    <a:pt x="2233274" y="27"/>
                  </a:lnTo>
                  <a:cubicBezTo>
                    <a:pt x="2234016" y="130"/>
                    <a:pt x="2234703" y="495"/>
                    <a:pt x="2235160" y="1056"/>
                  </a:cubicBezTo>
                  <a:cubicBezTo>
                    <a:pt x="2235674" y="1621"/>
                    <a:pt x="2235960" y="2341"/>
                    <a:pt x="2235960" y="3084"/>
                  </a:cubicBezTo>
                  <a:cubicBezTo>
                    <a:pt x="2235960" y="3833"/>
                    <a:pt x="2235674" y="4553"/>
                    <a:pt x="2235160" y="5113"/>
                  </a:cubicBezTo>
                  <a:cubicBezTo>
                    <a:pt x="2234703" y="5679"/>
                    <a:pt x="2234016" y="6045"/>
                    <a:pt x="2233274" y="6142"/>
                  </a:cubicBezTo>
                  <a:lnTo>
                    <a:pt x="2233274" y="6142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A9B51FE-E35F-E858-4A8A-0A9FEE8AA155}"/>
                </a:ext>
              </a:extLst>
            </p:cNvPr>
            <p:cNvSpPr/>
            <p:nvPr/>
          </p:nvSpPr>
          <p:spPr>
            <a:xfrm>
              <a:off x="1481535" y="3518173"/>
              <a:ext cx="2861495" cy="7899"/>
            </a:xfrm>
            <a:custGeom>
              <a:avLst/>
              <a:gdLst>
                <a:gd name="connsiteX0" fmla="*/ 2233274 w 2235959"/>
                <a:gd name="connsiteY0" fmla="*/ 6142 h 6172"/>
                <a:gd name="connsiteX1" fmla="*/ 3509 w 2235959"/>
                <a:gd name="connsiteY1" fmla="*/ 6142 h 6172"/>
                <a:gd name="connsiteX2" fmla="*/ 2206 w 2235959"/>
                <a:gd name="connsiteY2" fmla="*/ 6045 h 6172"/>
                <a:gd name="connsiteX3" fmla="*/ 1057 w 2235959"/>
                <a:gd name="connsiteY3" fmla="*/ 5410 h 6172"/>
                <a:gd name="connsiteX4" fmla="*/ 280 w 2235959"/>
                <a:gd name="connsiteY4" fmla="*/ 4365 h 6172"/>
                <a:gd name="connsiteX5" fmla="*/ 0 w 2235959"/>
                <a:gd name="connsiteY5" fmla="*/ 3090 h 6172"/>
                <a:gd name="connsiteX6" fmla="*/ 280 w 2235959"/>
                <a:gd name="connsiteY6" fmla="*/ 1810 h 6172"/>
                <a:gd name="connsiteX7" fmla="*/ 1057 w 2235959"/>
                <a:gd name="connsiteY7" fmla="*/ 764 h 6172"/>
                <a:gd name="connsiteX8" fmla="*/ 2206 w 2235959"/>
                <a:gd name="connsiteY8" fmla="*/ 130 h 6172"/>
                <a:gd name="connsiteX9" fmla="*/ 3509 w 2235959"/>
                <a:gd name="connsiteY9" fmla="*/ 27 h 6172"/>
                <a:gd name="connsiteX10" fmla="*/ 2233274 w 2235959"/>
                <a:gd name="connsiteY10" fmla="*/ 27 h 6172"/>
                <a:gd name="connsiteX11" fmla="*/ 2235160 w 2235959"/>
                <a:gd name="connsiteY11" fmla="*/ 1061 h 6172"/>
                <a:gd name="connsiteX12" fmla="*/ 2235960 w 2235959"/>
                <a:gd name="connsiteY12" fmla="*/ 3090 h 6172"/>
                <a:gd name="connsiteX13" fmla="*/ 2235160 w 2235959"/>
                <a:gd name="connsiteY13" fmla="*/ 5113 h 6172"/>
                <a:gd name="connsiteX14" fmla="*/ 2233274 w 2235959"/>
                <a:gd name="connsiteY14" fmla="*/ 6142 h 6172"/>
                <a:gd name="connsiteX15" fmla="*/ 2233274 w 2235959"/>
                <a:gd name="connsiteY15" fmla="*/ 6142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2"/>
                  </a:moveTo>
                  <a:lnTo>
                    <a:pt x="3509" y="6142"/>
                  </a:lnTo>
                  <a:cubicBezTo>
                    <a:pt x="3069" y="6205"/>
                    <a:pt x="2629" y="6170"/>
                    <a:pt x="2206" y="6045"/>
                  </a:cubicBezTo>
                  <a:cubicBezTo>
                    <a:pt x="1783" y="5919"/>
                    <a:pt x="1395" y="5702"/>
                    <a:pt x="1057" y="5410"/>
                  </a:cubicBezTo>
                  <a:cubicBezTo>
                    <a:pt x="726" y="5125"/>
                    <a:pt x="463" y="4765"/>
                    <a:pt x="280" y="4365"/>
                  </a:cubicBezTo>
                  <a:cubicBezTo>
                    <a:pt x="97" y="3965"/>
                    <a:pt x="0" y="3530"/>
                    <a:pt x="0" y="3090"/>
                  </a:cubicBezTo>
                  <a:cubicBezTo>
                    <a:pt x="0" y="2644"/>
                    <a:pt x="97" y="2210"/>
                    <a:pt x="280" y="1810"/>
                  </a:cubicBezTo>
                  <a:cubicBezTo>
                    <a:pt x="463" y="1410"/>
                    <a:pt x="726" y="1050"/>
                    <a:pt x="1057" y="764"/>
                  </a:cubicBezTo>
                  <a:cubicBezTo>
                    <a:pt x="1395" y="473"/>
                    <a:pt x="1783" y="256"/>
                    <a:pt x="2206" y="130"/>
                  </a:cubicBezTo>
                  <a:cubicBezTo>
                    <a:pt x="2629" y="4"/>
                    <a:pt x="3069" y="-30"/>
                    <a:pt x="3509" y="27"/>
                  </a:cubicBezTo>
                  <a:lnTo>
                    <a:pt x="2233274" y="27"/>
                  </a:lnTo>
                  <a:cubicBezTo>
                    <a:pt x="2234016" y="130"/>
                    <a:pt x="2234703" y="496"/>
                    <a:pt x="2235160" y="1061"/>
                  </a:cubicBezTo>
                  <a:cubicBezTo>
                    <a:pt x="2235674" y="1621"/>
                    <a:pt x="2235960" y="2342"/>
                    <a:pt x="2235960" y="3090"/>
                  </a:cubicBezTo>
                  <a:cubicBezTo>
                    <a:pt x="2235960" y="3833"/>
                    <a:pt x="2235674" y="4553"/>
                    <a:pt x="2235160" y="5113"/>
                  </a:cubicBezTo>
                  <a:cubicBezTo>
                    <a:pt x="2234703" y="5679"/>
                    <a:pt x="2234016" y="6045"/>
                    <a:pt x="2233274" y="6142"/>
                  </a:cubicBezTo>
                  <a:lnTo>
                    <a:pt x="2233274" y="6142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5B647A-4F2E-E312-06A6-166937244870}"/>
                </a:ext>
              </a:extLst>
            </p:cNvPr>
            <p:cNvSpPr/>
            <p:nvPr/>
          </p:nvSpPr>
          <p:spPr>
            <a:xfrm>
              <a:off x="1481535" y="3839026"/>
              <a:ext cx="2861495" cy="7899"/>
            </a:xfrm>
            <a:custGeom>
              <a:avLst/>
              <a:gdLst>
                <a:gd name="connsiteX0" fmla="*/ 2233274 w 2235959"/>
                <a:gd name="connsiteY0" fmla="*/ 6146 h 6172"/>
                <a:gd name="connsiteX1" fmla="*/ 3509 w 2235959"/>
                <a:gd name="connsiteY1" fmla="*/ 6146 h 6172"/>
                <a:gd name="connsiteX2" fmla="*/ 2206 w 2235959"/>
                <a:gd name="connsiteY2" fmla="*/ 6043 h 6172"/>
                <a:gd name="connsiteX3" fmla="*/ 1057 w 2235959"/>
                <a:gd name="connsiteY3" fmla="*/ 5414 h 6172"/>
                <a:gd name="connsiteX4" fmla="*/ 280 w 2235959"/>
                <a:gd name="connsiteY4" fmla="*/ 4363 h 6172"/>
                <a:gd name="connsiteX5" fmla="*/ 0 w 2235959"/>
                <a:gd name="connsiteY5" fmla="*/ 3088 h 6172"/>
                <a:gd name="connsiteX6" fmla="*/ 280 w 2235959"/>
                <a:gd name="connsiteY6" fmla="*/ 1808 h 6172"/>
                <a:gd name="connsiteX7" fmla="*/ 1057 w 2235959"/>
                <a:gd name="connsiteY7" fmla="*/ 762 h 6172"/>
                <a:gd name="connsiteX8" fmla="*/ 2206 w 2235959"/>
                <a:gd name="connsiteY8" fmla="*/ 128 h 6172"/>
                <a:gd name="connsiteX9" fmla="*/ 3509 w 2235959"/>
                <a:gd name="connsiteY9" fmla="*/ 31 h 6172"/>
                <a:gd name="connsiteX10" fmla="*/ 2233274 w 2235959"/>
                <a:gd name="connsiteY10" fmla="*/ 31 h 6172"/>
                <a:gd name="connsiteX11" fmla="*/ 2235160 w 2235959"/>
                <a:gd name="connsiteY11" fmla="*/ 1059 h 6172"/>
                <a:gd name="connsiteX12" fmla="*/ 2235960 w 2235959"/>
                <a:gd name="connsiteY12" fmla="*/ 3088 h 6172"/>
                <a:gd name="connsiteX13" fmla="*/ 2235160 w 2235959"/>
                <a:gd name="connsiteY13" fmla="*/ 5117 h 6172"/>
                <a:gd name="connsiteX14" fmla="*/ 2233274 w 2235959"/>
                <a:gd name="connsiteY14" fmla="*/ 6146 h 6172"/>
                <a:gd name="connsiteX15" fmla="*/ 2233274 w 2235959"/>
                <a:gd name="connsiteY15" fmla="*/ 6146 h 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72">
                  <a:moveTo>
                    <a:pt x="2233274" y="6146"/>
                  </a:moveTo>
                  <a:lnTo>
                    <a:pt x="3509" y="6146"/>
                  </a:lnTo>
                  <a:cubicBezTo>
                    <a:pt x="3069" y="6203"/>
                    <a:pt x="2629" y="6169"/>
                    <a:pt x="2206" y="6043"/>
                  </a:cubicBezTo>
                  <a:cubicBezTo>
                    <a:pt x="1783" y="5917"/>
                    <a:pt x="1395" y="5700"/>
                    <a:pt x="1057" y="5414"/>
                  </a:cubicBezTo>
                  <a:cubicBezTo>
                    <a:pt x="726" y="5123"/>
                    <a:pt x="463" y="4763"/>
                    <a:pt x="280" y="4363"/>
                  </a:cubicBezTo>
                  <a:cubicBezTo>
                    <a:pt x="97" y="3963"/>
                    <a:pt x="0" y="3528"/>
                    <a:pt x="0" y="3088"/>
                  </a:cubicBezTo>
                  <a:cubicBezTo>
                    <a:pt x="0" y="2648"/>
                    <a:pt x="97" y="2208"/>
                    <a:pt x="280" y="1808"/>
                  </a:cubicBezTo>
                  <a:cubicBezTo>
                    <a:pt x="463" y="1408"/>
                    <a:pt x="726" y="1048"/>
                    <a:pt x="1057" y="762"/>
                  </a:cubicBezTo>
                  <a:cubicBezTo>
                    <a:pt x="1395" y="471"/>
                    <a:pt x="1783" y="254"/>
                    <a:pt x="2206" y="128"/>
                  </a:cubicBezTo>
                  <a:cubicBezTo>
                    <a:pt x="2629" y="2"/>
                    <a:pt x="3069" y="-32"/>
                    <a:pt x="3509" y="31"/>
                  </a:cubicBezTo>
                  <a:lnTo>
                    <a:pt x="2233274" y="31"/>
                  </a:lnTo>
                  <a:cubicBezTo>
                    <a:pt x="2234016" y="128"/>
                    <a:pt x="2234703" y="494"/>
                    <a:pt x="2235160" y="1059"/>
                  </a:cubicBezTo>
                  <a:cubicBezTo>
                    <a:pt x="2235674" y="1620"/>
                    <a:pt x="2235960" y="2339"/>
                    <a:pt x="2235960" y="3088"/>
                  </a:cubicBezTo>
                  <a:cubicBezTo>
                    <a:pt x="2235960" y="3831"/>
                    <a:pt x="2235674" y="4551"/>
                    <a:pt x="2235160" y="5117"/>
                  </a:cubicBezTo>
                  <a:cubicBezTo>
                    <a:pt x="2234703" y="5677"/>
                    <a:pt x="2234016" y="6043"/>
                    <a:pt x="2233274" y="6146"/>
                  </a:cubicBezTo>
                  <a:lnTo>
                    <a:pt x="2233274" y="6146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72D2033-1598-A20A-057A-5C0DB117DEBA}"/>
                </a:ext>
              </a:extLst>
            </p:cNvPr>
            <p:cNvSpPr/>
            <p:nvPr/>
          </p:nvSpPr>
          <p:spPr>
            <a:xfrm>
              <a:off x="1481535" y="4159815"/>
              <a:ext cx="2861495" cy="7895"/>
            </a:xfrm>
            <a:custGeom>
              <a:avLst/>
              <a:gdLst>
                <a:gd name="connsiteX0" fmla="*/ 2233274 w 2235959"/>
                <a:gd name="connsiteY0" fmla="*/ 6143 h 6169"/>
                <a:gd name="connsiteX1" fmla="*/ 3509 w 2235959"/>
                <a:gd name="connsiteY1" fmla="*/ 6143 h 6169"/>
                <a:gd name="connsiteX2" fmla="*/ 2206 w 2235959"/>
                <a:gd name="connsiteY2" fmla="*/ 6040 h 6169"/>
                <a:gd name="connsiteX3" fmla="*/ 1057 w 2235959"/>
                <a:gd name="connsiteY3" fmla="*/ 5411 h 6169"/>
                <a:gd name="connsiteX4" fmla="*/ 280 w 2235959"/>
                <a:gd name="connsiteY4" fmla="*/ 4360 h 6169"/>
                <a:gd name="connsiteX5" fmla="*/ 0 w 2235959"/>
                <a:gd name="connsiteY5" fmla="*/ 3085 h 6169"/>
                <a:gd name="connsiteX6" fmla="*/ 280 w 2235959"/>
                <a:gd name="connsiteY6" fmla="*/ 1805 h 6169"/>
                <a:gd name="connsiteX7" fmla="*/ 1057 w 2235959"/>
                <a:gd name="connsiteY7" fmla="*/ 759 h 6169"/>
                <a:gd name="connsiteX8" fmla="*/ 2206 w 2235959"/>
                <a:gd name="connsiteY8" fmla="*/ 131 h 6169"/>
                <a:gd name="connsiteX9" fmla="*/ 3509 w 2235959"/>
                <a:gd name="connsiteY9" fmla="*/ 28 h 6169"/>
                <a:gd name="connsiteX10" fmla="*/ 2233274 w 2235959"/>
                <a:gd name="connsiteY10" fmla="*/ 28 h 6169"/>
                <a:gd name="connsiteX11" fmla="*/ 2235160 w 2235959"/>
                <a:gd name="connsiteY11" fmla="*/ 1057 h 6169"/>
                <a:gd name="connsiteX12" fmla="*/ 2235960 w 2235959"/>
                <a:gd name="connsiteY12" fmla="*/ 3085 h 6169"/>
                <a:gd name="connsiteX13" fmla="*/ 2235160 w 2235959"/>
                <a:gd name="connsiteY13" fmla="*/ 5114 h 6169"/>
                <a:gd name="connsiteX14" fmla="*/ 2233274 w 2235959"/>
                <a:gd name="connsiteY14" fmla="*/ 6143 h 6169"/>
                <a:gd name="connsiteX15" fmla="*/ 2233274 w 2235959"/>
                <a:gd name="connsiteY15" fmla="*/ 6143 h 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35959" h="6169">
                  <a:moveTo>
                    <a:pt x="2233274" y="6143"/>
                  </a:moveTo>
                  <a:lnTo>
                    <a:pt x="3509" y="6143"/>
                  </a:lnTo>
                  <a:cubicBezTo>
                    <a:pt x="3069" y="6200"/>
                    <a:pt x="2629" y="6166"/>
                    <a:pt x="2206" y="6040"/>
                  </a:cubicBezTo>
                  <a:cubicBezTo>
                    <a:pt x="1783" y="5914"/>
                    <a:pt x="1395" y="5703"/>
                    <a:pt x="1057" y="5411"/>
                  </a:cubicBezTo>
                  <a:cubicBezTo>
                    <a:pt x="726" y="5120"/>
                    <a:pt x="463" y="4766"/>
                    <a:pt x="280" y="4360"/>
                  </a:cubicBezTo>
                  <a:cubicBezTo>
                    <a:pt x="97" y="3960"/>
                    <a:pt x="0" y="3526"/>
                    <a:pt x="0" y="3085"/>
                  </a:cubicBezTo>
                  <a:cubicBezTo>
                    <a:pt x="0" y="2645"/>
                    <a:pt x="97" y="2211"/>
                    <a:pt x="280" y="1805"/>
                  </a:cubicBezTo>
                  <a:cubicBezTo>
                    <a:pt x="463" y="1405"/>
                    <a:pt x="726" y="1051"/>
                    <a:pt x="1057" y="759"/>
                  </a:cubicBezTo>
                  <a:cubicBezTo>
                    <a:pt x="1395" y="468"/>
                    <a:pt x="1783" y="256"/>
                    <a:pt x="2206" y="131"/>
                  </a:cubicBezTo>
                  <a:cubicBezTo>
                    <a:pt x="2629" y="-1"/>
                    <a:pt x="3069" y="-29"/>
                    <a:pt x="3509" y="28"/>
                  </a:cubicBezTo>
                  <a:lnTo>
                    <a:pt x="2233274" y="28"/>
                  </a:lnTo>
                  <a:cubicBezTo>
                    <a:pt x="2234016" y="131"/>
                    <a:pt x="2234703" y="496"/>
                    <a:pt x="2235160" y="1057"/>
                  </a:cubicBezTo>
                  <a:cubicBezTo>
                    <a:pt x="2235674" y="1617"/>
                    <a:pt x="2235960" y="2337"/>
                    <a:pt x="2235960" y="3085"/>
                  </a:cubicBezTo>
                  <a:cubicBezTo>
                    <a:pt x="2235960" y="3828"/>
                    <a:pt x="2235674" y="4554"/>
                    <a:pt x="2235160" y="5114"/>
                  </a:cubicBezTo>
                  <a:cubicBezTo>
                    <a:pt x="2234703" y="5674"/>
                    <a:pt x="2234016" y="6040"/>
                    <a:pt x="2233274" y="6143"/>
                  </a:cubicBezTo>
                  <a:lnTo>
                    <a:pt x="2233274" y="6143"/>
                  </a:lnTo>
                  <a:close/>
                </a:path>
              </a:pathLst>
            </a:custGeom>
            <a:solidFill>
              <a:srgbClr val="DADDD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A65AE21-3A89-2264-014C-44B967CD5B38}"/>
                </a:ext>
              </a:extLst>
            </p:cNvPr>
            <p:cNvSpPr/>
            <p:nvPr/>
          </p:nvSpPr>
          <p:spPr>
            <a:xfrm>
              <a:off x="3240827" y="3565821"/>
              <a:ext cx="283630" cy="913205"/>
            </a:xfrm>
            <a:custGeom>
              <a:avLst/>
              <a:gdLst>
                <a:gd name="connsiteX0" fmla="*/ 221628 w 221627"/>
                <a:gd name="connsiteY0" fmla="*/ 0 h 713574"/>
                <a:gd name="connsiteX1" fmla="*/ 0 w 221627"/>
                <a:gd name="connsiteY1" fmla="*/ 0 h 713574"/>
                <a:gd name="connsiteX2" fmla="*/ 0 w 221627"/>
                <a:gd name="connsiteY2" fmla="*/ 713575 h 713574"/>
                <a:gd name="connsiteX3" fmla="*/ 221628 w 221627"/>
                <a:gd name="connsiteY3" fmla="*/ 713575 h 713574"/>
                <a:gd name="connsiteX4" fmla="*/ 221628 w 221627"/>
                <a:gd name="connsiteY4" fmla="*/ 0 h 7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713574">
                  <a:moveTo>
                    <a:pt x="221628" y="0"/>
                  </a:moveTo>
                  <a:lnTo>
                    <a:pt x="0" y="0"/>
                  </a:lnTo>
                  <a:lnTo>
                    <a:pt x="0" y="713575"/>
                  </a:lnTo>
                  <a:lnTo>
                    <a:pt x="221628" y="713575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22B9638-6AD0-7237-F475-F1BECC7A2A70}"/>
                </a:ext>
              </a:extLst>
            </p:cNvPr>
            <p:cNvSpPr/>
            <p:nvPr/>
          </p:nvSpPr>
          <p:spPr>
            <a:xfrm>
              <a:off x="3776340" y="3264125"/>
              <a:ext cx="283630" cy="1214828"/>
            </a:xfrm>
            <a:custGeom>
              <a:avLst/>
              <a:gdLst>
                <a:gd name="connsiteX0" fmla="*/ 221628 w 221627"/>
                <a:gd name="connsiteY0" fmla="*/ 0 h 949261"/>
                <a:gd name="connsiteX1" fmla="*/ 0 w 221627"/>
                <a:gd name="connsiteY1" fmla="*/ 0 h 949261"/>
                <a:gd name="connsiteX2" fmla="*/ 0 w 221627"/>
                <a:gd name="connsiteY2" fmla="*/ 949261 h 949261"/>
                <a:gd name="connsiteX3" fmla="*/ 221628 w 221627"/>
                <a:gd name="connsiteY3" fmla="*/ 949261 h 949261"/>
                <a:gd name="connsiteX4" fmla="*/ 221628 w 221627"/>
                <a:gd name="connsiteY4" fmla="*/ 0 h 94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949261">
                  <a:moveTo>
                    <a:pt x="221628" y="0"/>
                  </a:moveTo>
                  <a:lnTo>
                    <a:pt x="0" y="0"/>
                  </a:lnTo>
                  <a:lnTo>
                    <a:pt x="0" y="949261"/>
                  </a:lnTo>
                  <a:lnTo>
                    <a:pt x="221628" y="949261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93746CE-2C39-80E7-AF95-767AAFFB616A}"/>
                </a:ext>
              </a:extLst>
            </p:cNvPr>
            <p:cNvSpPr/>
            <p:nvPr/>
          </p:nvSpPr>
          <p:spPr>
            <a:xfrm>
              <a:off x="1747861" y="4051533"/>
              <a:ext cx="283630" cy="427420"/>
            </a:xfrm>
            <a:custGeom>
              <a:avLst/>
              <a:gdLst>
                <a:gd name="connsiteX0" fmla="*/ 221628 w 221627"/>
                <a:gd name="connsiteY0" fmla="*/ 0 h 333984"/>
                <a:gd name="connsiteX1" fmla="*/ 0 w 221627"/>
                <a:gd name="connsiteY1" fmla="*/ 0 h 333984"/>
                <a:gd name="connsiteX2" fmla="*/ 0 w 221627"/>
                <a:gd name="connsiteY2" fmla="*/ 333984 h 333984"/>
                <a:gd name="connsiteX3" fmla="*/ 221628 w 221627"/>
                <a:gd name="connsiteY3" fmla="*/ 333984 h 333984"/>
                <a:gd name="connsiteX4" fmla="*/ 221628 w 221627"/>
                <a:gd name="connsiteY4" fmla="*/ 0 h 33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333984">
                  <a:moveTo>
                    <a:pt x="221628" y="0"/>
                  </a:moveTo>
                  <a:lnTo>
                    <a:pt x="0" y="0"/>
                  </a:lnTo>
                  <a:lnTo>
                    <a:pt x="0" y="333984"/>
                  </a:lnTo>
                  <a:lnTo>
                    <a:pt x="221628" y="33398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BCE8A95-0604-2BCD-0E45-8A1647100125}"/>
                </a:ext>
              </a:extLst>
            </p:cNvPr>
            <p:cNvSpPr/>
            <p:nvPr/>
          </p:nvSpPr>
          <p:spPr>
            <a:xfrm>
              <a:off x="2217037" y="3923979"/>
              <a:ext cx="283630" cy="554973"/>
            </a:xfrm>
            <a:custGeom>
              <a:avLst/>
              <a:gdLst>
                <a:gd name="connsiteX0" fmla="*/ 221628 w 221627"/>
                <a:gd name="connsiteY0" fmla="*/ 0 h 433653"/>
                <a:gd name="connsiteX1" fmla="*/ 0 w 221627"/>
                <a:gd name="connsiteY1" fmla="*/ 0 h 433653"/>
                <a:gd name="connsiteX2" fmla="*/ 0 w 221627"/>
                <a:gd name="connsiteY2" fmla="*/ 433654 h 433653"/>
                <a:gd name="connsiteX3" fmla="*/ 221628 w 221627"/>
                <a:gd name="connsiteY3" fmla="*/ 433654 h 433653"/>
                <a:gd name="connsiteX4" fmla="*/ 221628 w 221627"/>
                <a:gd name="connsiteY4" fmla="*/ 0 h 43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433653">
                  <a:moveTo>
                    <a:pt x="221628" y="0"/>
                  </a:moveTo>
                  <a:lnTo>
                    <a:pt x="0" y="0"/>
                  </a:lnTo>
                  <a:lnTo>
                    <a:pt x="0" y="433654"/>
                  </a:lnTo>
                  <a:lnTo>
                    <a:pt x="221628" y="43365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0CB6F8E-FAE0-0284-55B4-E835EFC74B07}"/>
                </a:ext>
              </a:extLst>
            </p:cNvPr>
            <p:cNvSpPr/>
            <p:nvPr/>
          </p:nvSpPr>
          <p:spPr>
            <a:xfrm>
              <a:off x="2703348" y="3762563"/>
              <a:ext cx="283630" cy="716383"/>
            </a:xfrm>
            <a:custGeom>
              <a:avLst/>
              <a:gdLst>
                <a:gd name="connsiteX0" fmla="*/ 221628 w 221627"/>
                <a:gd name="connsiteY0" fmla="*/ 0 h 559778"/>
                <a:gd name="connsiteX1" fmla="*/ 0 w 221627"/>
                <a:gd name="connsiteY1" fmla="*/ 0 h 559778"/>
                <a:gd name="connsiteX2" fmla="*/ 0 w 221627"/>
                <a:gd name="connsiteY2" fmla="*/ 559778 h 559778"/>
                <a:gd name="connsiteX3" fmla="*/ 221628 w 221627"/>
                <a:gd name="connsiteY3" fmla="*/ 559778 h 559778"/>
                <a:gd name="connsiteX4" fmla="*/ 221628 w 221627"/>
                <a:gd name="connsiteY4" fmla="*/ 0 h 55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559778">
                  <a:moveTo>
                    <a:pt x="221628" y="0"/>
                  </a:moveTo>
                  <a:lnTo>
                    <a:pt x="0" y="0"/>
                  </a:lnTo>
                  <a:lnTo>
                    <a:pt x="0" y="559778"/>
                  </a:lnTo>
                  <a:lnTo>
                    <a:pt x="221628" y="559778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019B6C9-9284-B75E-9018-D674EB1FBAA5}"/>
                </a:ext>
              </a:extLst>
            </p:cNvPr>
            <p:cNvSpPr/>
            <p:nvPr/>
          </p:nvSpPr>
          <p:spPr>
            <a:xfrm>
              <a:off x="3240827" y="3565821"/>
              <a:ext cx="283630" cy="913205"/>
            </a:xfrm>
            <a:custGeom>
              <a:avLst/>
              <a:gdLst>
                <a:gd name="connsiteX0" fmla="*/ 221628 w 221627"/>
                <a:gd name="connsiteY0" fmla="*/ 0 h 713574"/>
                <a:gd name="connsiteX1" fmla="*/ 0 w 221627"/>
                <a:gd name="connsiteY1" fmla="*/ 0 h 713574"/>
                <a:gd name="connsiteX2" fmla="*/ 0 w 221627"/>
                <a:gd name="connsiteY2" fmla="*/ 713575 h 713574"/>
                <a:gd name="connsiteX3" fmla="*/ 221628 w 221627"/>
                <a:gd name="connsiteY3" fmla="*/ 713575 h 713574"/>
                <a:gd name="connsiteX4" fmla="*/ 221628 w 221627"/>
                <a:gd name="connsiteY4" fmla="*/ 0 h 7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713574">
                  <a:moveTo>
                    <a:pt x="221628" y="0"/>
                  </a:moveTo>
                  <a:lnTo>
                    <a:pt x="0" y="0"/>
                  </a:lnTo>
                  <a:lnTo>
                    <a:pt x="0" y="713575"/>
                  </a:lnTo>
                  <a:lnTo>
                    <a:pt x="221628" y="713575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5403238-8487-5FA8-7086-2B4FF8B28E64}"/>
                </a:ext>
              </a:extLst>
            </p:cNvPr>
            <p:cNvSpPr/>
            <p:nvPr/>
          </p:nvSpPr>
          <p:spPr>
            <a:xfrm>
              <a:off x="3776340" y="3264125"/>
              <a:ext cx="283630" cy="1214828"/>
            </a:xfrm>
            <a:custGeom>
              <a:avLst/>
              <a:gdLst>
                <a:gd name="connsiteX0" fmla="*/ 221628 w 221627"/>
                <a:gd name="connsiteY0" fmla="*/ 0 h 949261"/>
                <a:gd name="connsiteX1" fmla="*/ 0 w 221627"/>
                <a:gd name="connsiteY1" fmla="*/ 0 h 949261"/>
                <a:gd name="connsiteX2" fmla="*/ 0 w 221627"/>
                <a:gd name="connsiteY2" fmla="*/ 949261 h 949261"/>
                <a:gd name="connsiteX3" fmla="*/ 221628 w 221627"/>
                <a:gd name="connsiteY3" fmla="*/ 949261 h 949261"/>
                <a:gd name="connsiteX4" fmla="*/ 221628 w 221627"/>
                <a:gd name="connsiteY4" fmla="*/ 0 h 94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949261">
                  <a:moveTo>
                    <a:pt x="221628" y="0"/>
                  </a:moveTo>
                  <a:lnTo>
                    <a:pt x="0" y="0"/>
                  </a:lnTo>
                  <a:lnTo>
                    <a:pt x="0" y="949261"/>
                  </a:lnTo>
                  <a:lnTo>
                    <a:pt x="221628" y="949261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2BA40FE-0709-AB67-08FC-05DFF4FA3595}"/>
                </a:ext>
              </a:extLst>
            </p:cNvPr>
            <p:cNvSpPr/>
            <p:nvPr/>
          </p:nvSpPr>
          <p:spPr>
            <a:xfrm>
              <a:off x="1747861" y="4051533"/>
              <a:ext cx="283630" cy="427420"/>
            </a:xfrm>
            <a:custGeom>
              <a:avLst/>
              <a:gdLst>
                <a:gd name="connsiteX0" fmla="*/ 221628 w 221627"/>
                <a:gd name="connsiteY0" fmla="*/ 0 h 333984"/>
                <a:gd name="connsiteX1" fmla="*/ 0 w 221627"/>
                <a:gd name="connsiteY1" fmla="*/ 0 h 333984"/>
                <a:gd name="connsiteX2" fmla="*/ 0 w 221627"/>
                <a:gd name="connsiteY2" fmla="*/ 333984 h 333984"/>
                <a:gd name="connsiteX3" fmla="*/ 221628 w 221627"/>
                <a:gd name="connsiteY3" fmla="*/ 333984 h 333984"/>
                <a:gd name="connsiteX4" fmla="*/ 221628 w 221627"/>
                <a:gd name="connsiteY4" fmla="*/ 0 h 33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333984">
                  <a:moveTo>
                    <a:pt x="221628" y="0"/>
                  </a:moveTo>
                  <a:lnTo>
                    <a:pt x="0" y="0"/>
                  </a:lnTo>
                  <a:lnTo>
                    <a:pt x="0" y="333984"/>
                  </a:lnTo>
                  <a:lnTo>
                    <a:pt x="221628" y="33398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05DBB348-8A65-1622-46AE-A8FC8C08FC94}"/>
                </a:ext>
              </a:extLst>
            </p:cNvPr>
            <p:cNvSpPr/>
            <p:nvPr/>
          </p:nvSpPr>
          <p:spPr>
            <a:xfrm>
              <a:off x="2217037" y="3923979"/>
              <a:ext cx="283630" cy="554973"/>
            </a:xfrm>
            <a:custGeom>
              <a:avLst/>
              <a:gdLst>
                <a:gd name="connsiteX0" fmla="*/ 221628 w 221627"/>
                <a:gd name="connsiteY0" fmla="*/ 0 h 433653"/>
                <a:gd name="connsiteX1" fmla="*/ 0 w 221627"/>
                <a:gd name="connsiteY1" fmla="*/ 0 h 433653"/>
                <a:gd name="connsiteX2" fmla="*/ 0 w 221627"/>
                <a:gd name="connsiteY2" fmla="*/ 433654 h 433653"/>
                <a:gd name="connsiteX3" fmla="*/ 221628 w 221627"/>
                <a:gd name="connsiteY3" fmla="*/ 433654 h 433653"/>
                <a:gd name="connsiteX4" fmla="*/ 221628 w 221627"/>
                <a:gd name="connsiteY4" fmla="*/ 0 h 43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433653">
                  <a:moveTo>
                    <a:pt x="221628" y="0"/>
                  </a:moveTo>
                  <a:lnTo>
                    <a:pt x="0" y="0"/>
                  </a:lnTo>
                  <a:lnTo>
                    <a:pt x="0" y="433654"/>
                  </a:lnTo>
                  <a:lnTo>
                    <a:pt x="221628" y="433654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F550139-8427-451F-E845-9B94A8ADE101}"/>
                </a:ext>
              </a:extLst>
            </p:cNvPr>
            <p:cNvSpPr/>
            <p:nvPr/>
          </p:nvSpPr>
          <p:spPr>
            <a:xfrm>
              <a:off x="2703348" y="3762563"/>
              <a:ext cx="283630" cy="716383"/>
            </a:xfrm>
            <a:custGeom>
              <a:avLst/>
              <a:gdLst>
                <a:gd name="connsiteX0" fmla="*/ 221628 w 221627"/>
                <a:gd name="connsiteY0" fmla="*/ 0 h 559778"/>
                <a:gd name="connsiteX1" fmla="*/ 0 w 221627"/>
                <a:gd name="connsiteY1" fmla="*/ 0 h 559778"/>
                <a:gd name="connsiteX2" fmla="*/ 0 w 221627"/>
                <a:gd name="connsiteY2" fmla="*/ 559778 h 559778"/>
                <a:gd name="connsiteX3" fmla="*/ 221628 w 221627"/>
                <a:gd name="connsiteY3" fmla="*/ 559778 h 559778"/>
                <a:gd name="connsiteX4" fmla="*/ 221628 w 221627"/>
                <a:gd name="connsiteY4" fmla="*/ 0 h 55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627" h="559778">
                  <a:moveTo>
                    <a:pt x="221628" y="0"/>
                  </a:moveTo>
                  <a:lnTo>
                    <a:pt x="0" y="0"/>
                  </a:lnTo>
                  <a:lnTo>
                    <a:pt x="0" y="559778"/>
                  </a:lnTo>
                  <a:lnTo>
                    <a:pt x="221628" y="559778"/>
                  </a:lnTo>
                  <a:lnTo>
                    <a:pt x="221628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6F73400-F272-C3D9-1767-EDD9C2F4723A}"/>
                </a:ext>
              </a:extLst>
            </p:cNvPr>
            <p:cNvSpPr/>
            <p:nvPr/>
          </p:nvSpPr>
          <p:spPr>
            <a:xfrm>
              <a:off x="1483452" y="2305646"/>
              <a:ext cx="2882033" cy="2173307"/>
            </a:xfrm>
            <a:custGeom>
              <a:avLst/>
              <a:gdLst>
                <a:gd name="connsiteX0" fmla="*/ 2286 w 2252007"/>
                <a:gd name="connsiteY0" fmla="*/ 0 h 1698212"/>
                <a:gd name="connsiteX1" fmla="*/ 0 w 2252007"/>
                <a:gd name="connsiteY1" fmla="*/ 1698212 h 1698212"/>
                <a:gd name="connsiteX2" fmla="*/ 2252007 w 2252007"/>
                <a:gd name="connsiteY2" fmla="*/ 1698212 h 1698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007" h="1698212">
                  <a:moveTo>
                    <a:pt x="2286" y="0"/>
                  </a:moveTo>
                  <a:lnTo>
                    <a:pt x="0" y="1698212"/>
                  </a:lnTo>
                  <a:lnTo>
                    <a:pt x="2252007" y="1698212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4355693-74BA-5B4A-860F-70B4C83AC353}"/>
                </a:ext>
              </a:extLst>
            </p:cNvPr>
            <p:cNvSpPr/>
            <p:nvPr/>
          </p:nvSpPr>
          <p:spPr>
            <a:xfrm>
              <a:off x="1483452" y="3493999"/>
              <a:ext cx="1890042" cy="984953"/>
            </a:xfrm>
            <a:custGeom>
              <a:avLst/>
              <a:gdLst>
                <a:gd name="connsiteX0" fmla="*/ 0 w 1476870"/>
                <a:gd name="connsiteY0" fmla="*/ 769639 h 769638"/>
                <a:gd name="connsiteX1" fmla="*/ 487489 w 1476870"/>
                <a:gd name="connsiteY1" fmla="*/ 367418 h 769638"/>
                <a:gd name="connsiteX2" fmla="*/ 754551 w 1476870"/>
                <a:gd name="connsiteY2" fmla="*/ 643623 h 769638"/>
                <a:gd name="connsiteX3" fmla="*/ 1476870 w 1476870"/>
                <a:gd name="connsiteY3" fmla="*/ 0 h 76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870" h="769638">
                  <a:moveTo>
                    <a:pt x="0" y="769639"/>
                  </a:moveTo>
                  <a:lnTo>
                    <a:pt x="487489" y="367418"/>
                  </a:lnTo>
                  <a:lnTo>
                    <a:pt x="754551" y="643623"/>
                  </a:lnTo>
                  <a:lnTo>
                    <a:pt x="1476870" y="0"/>
                  </a:lnTo>
                </a:path>
              </a:pathLst>
            </a:custGeom>
            <a:noFill/>
            <a:ln w="6115" cap="rnd">
              <a:solidFill>
                <a:srgbClr val="1A2E3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C7737A0-0637-E556-08BD-2FE0DBBE1532}"/>
                </a:ext>
              </a:extLst>
            </p:cNvPr>
            <p:cNvSpPr/>
            <p:nvPr/>
          </p:nvSpPr>
          <p:spPr>
            <a:xfrm>
              <a:off x="1486391" y="2470866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16AA072-6A06-98C5-E149-57426C704BFA}"/>
                </a:ext>
              </a:extLst>
            </p:cNvPr>
            <p:cNvSpPr/>
            <p:nvPr/>
          </p:nvSpPr>
          <p:spPr>
            <a:xfrm>
              <a:off x="1486391" y="2768247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611E7F3-0E91-D45D-CFBD-36BB887BFCD1}"/>
                </a:ext>
              </a:extLst>
            </p:cNvPr>
            <p:cNvSpPr/>
            <p:nvPr/>
          </p:nvSpPr>
          <p:spPr>
            <a:xfrm>
              <a:off x="1486391" y="3065555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756C4F1-A4BF-12F9-3C21-B67405C8B991}"/>
                </a:ext>
              </a:extLst>
            </p:cNvPr>
            <p:cNvSpPr/>
            <p:nvPr/>
          </p:nvSpPr>
          <p:spPr>
            <a:xfrm>
              <a:off x="1486391" y="3370761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3E8313F-4A7F-9CDD-E32B-4D99E8884E88}"/>
                </a:ext>
              </a:extLst>
            </p:cNvPr>
            <p:cNvSpPr/>
            <p:nvPr/>
          </p:nvSpPr>
          <p:spPr>
            <a:xfrm>
              <a:off x="1486391" y="3691619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9C220AE-FCF1-E68D-E9B9-0C6C0F8E7801}"/>
                </a:ext>
              </a:extLst>
            </p:cNvPr>
            <p:cNvSpPr/>
            <p:nvPr/>
          </p:nvSpPr>
          <p:spPr>
            <a:xfrm>
              <a:off x="1486391" y="4004577"/>
              <a:ext cx="140863" cy="7314"/>
            </a:xfrm>
            <a:custGeom>
              <a:avLst/>
              <a:gdLst>
                <a:gd name="connsiteX0" fmla="*/ 0 w 110070"/>
                <a:gd name="connsiteY0" fmla="*/ 0 h 5715"/>
                <a:gd name="connsiteX1" fmla="*/ 110071 w 110070"/>
                <a:gd name="connsiteY1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070" h="5715">
                  <a:moveTo>
                    <a:pt x="0" y="0"/>
                  </a:moveTo>
                  <a:lnTo>
                    <a:pt x="110071" y="0"/>
                  </a:lnTo>
                </a:path>
              </a:pathLst>
            </a:custGeom>
            <a:noFill/>
            <a:ln w="6115" cap="rnd">
              <a:solidFill>
                <a:srgbClr val="3F424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1FFF621-920A-2B5C-87B7-8DF2815AB557}"/>
                </a:ext>
              </a:extLst>
            </p:cNvPr>
            <p:cNvSpPr/>
            <p:nvPr/>
          </p:nvSpPr>
          <p:spPr>
            <a:xfrm>
              <a:off x="3351421" y="3456040"/>
              <a:ext cx="56901" cy="62167"/>
            </a:xfrm>
            <a:custGeom>
              <a:avLst/>
              <a:gdLst>
                <a:gd name="connsiteX0" fmla="*/ 0 w 44462"/>
                <a:gd name="connsiteY0" fmla="*/ 7944 h 48577"/>
                <a:gd name="connsiteX1" fmla="*/ 44463 w 44462"/>
                <a:gd name="connsiteY1" fmla="*/ 0 h 48577"/>
                <a:gd name="connsiteX2" fmla="*/ 42120 w 44462"/>
                <a:gd name="connsiteY2" fmla="*/ 48578 h 48577"/>
                <a:gd name="connsiteX3" fmla="*/ 0 w 44462"/>
                <a:gd name="connsiteY3" fmla="*/ 7944 h 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62" h="48577">
                  <a:moveTo>
                    <a:pt x="0" y="7944"/>
                  </a:moveTo>
                  <a:lnTo>
                    <a:pt x="44463" y="0"/>
                  </a:lnTo>
                  <a:lnTo>
                    <a:pt x="42120" y="48578"/>
                  </a:lnTo>
                  <a:lnTo>
                    <a:pt x="0" y="7944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D6140B0-89DD-29A5-1DB4-547B22144C08}"/>
                </a:ext>
              </a:extLst>
            </p:cNvPr>
            <p:cNvSpPr/>
            <p:nvPr/>
          </p:nvSpPr>
          <p:spPr>
            <a:xfrm>
              <a:off x="773665" y="1771151"/>
              <a:ext cx="4300237" cy="226948"/>
            </a:xfrm>
            <a:custGeom>
              <a:avLst/>
              <a:gdLst>
                <a:gd name="connsiteX0" fmla="*/ 3360186 w 3360185"/>
                <a:gd name="connsiteY0" fmla="*/ 0 h 177336"/>
                <a:gd name="connsiteX1" fmla="*/ 0 w 3360185"/>
                <a:gd name="connsiteY1" fmla="*/ 0 h 177336"/>
                <a:gd name="connsiteX2" fmla="*/ 0 w 3360185"/>
                <a:gd name="connsiteY2" fmla="*/ 177336 h 177336"/>
                <a:gd name="connsiteX3" fmla="*/ 3360186 w 3360185"/>
                <a:gd name="connsiteY3" fmla="*/ 177336 h 177336"/>
                <a:gd name="connsiteX4" fmla="*/ 3360186 w 3360185"/>
                <a:gd name="connsiteY4" fmla="*/ 0 h 17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0185" h="177336">
                  <a:moveTo>
                    <a:pt x="3360186" y="0"/>
                  </a:moveTo>
                  <a:lnTo>
                    <a:pt x="0" y="0"/>
                  </a:lnTo>
                  <a:lnTo>
                    <a:pt x="0" y="177336"/>
                  </a:lnTo>
                  <a:lnTo>
                    <a:pt x="3360186" y="177336"/>
                  </a:lnTo>
                  <a:lnTo>
                    <a:pt x="3360186" y="0"/>
                  </a:lnTo>
                  <a:close/>
                </a:path>
              </a:pathLst>
            </a:custGeom>
            <a:solidFill>
              <a:srgbClr val="61656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98237E3-0785-443B-2FDB-1414DBEF6D9B}"/>
                </a:ext>
              </a:extLst>
            </p:cNvPr>
            <p:cNvSpPr/>
            <p:nvPr/>
          </p:nvSpPr>
          <p:spPr>
            <a:xfrm>
              <a:off x="5005884" y="1771151"/>
              <a:ext cx="69920" cy="226948"/>
            </a:xfrm>
            <a:custGeom>
              <a:avLst/>
              <a:gdLst>
                <a:gd name="connsiteX0" fmla="*/ 54636 w 54635"/>
                <a:gd name="connsiteY0" fmla="*/ 0 h 177336"/>
                <a:gd name="connsiteX1" fmla="*/ 0 w 54635"/>
                <a:gd name="connsiteY1" fmla="*/ 0 h 177336"/>
                <a:gd name="connsiteX2" fmla="*/ 0 w 54635"/>
                <a:gd name="connsiteY2" fmla="*/ 177336 h 177336"/>
                <a:gd name="connsiteX3" fmla="*/ 54636 w 54635"/>
                <a:gd name="connsiteY3" fmla="*/ 177336 h 177336"/>
                <a:gd name="connsiteX4" fmla="*/ 54636 w 54635"/>
                <a:gd name="connsiteY4" fmla="*/ 0 h 17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35" h="177336">
                  <a:moveTo>
                    <a:pt x="54636" y="0"/>
                  </a:moveTo>
                  <a:lnTo>
                    <a:pt x="0" y="0"/>
                  </a:lnTo>
                  <a:lnTo>
                    <a:pt x="0" y="177336"/>
                  </a:lnTo>
                  <a:lnTo>
                    <a:pt x="54636" y="177336"/>
                  </a:lnTo>
                  <a:lnTo>
                    <a:pt x="5463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54A7020-8796-FBE1-43D6-9D83CA804335}"/>
                </a:ext>
              </a:extLst>
            </p:cNvPr>
            <p:cNvSpPr/>
            <p:nvPr/>
          </p:nvSpPr>
          <p:spPr>
            <a:xfrm>
              <a:off x="1555872" y="5081029"/>
              <a:ext cx="1031624" cy="1773239"/>
            </a:xfrm>
            <a:custGeom>
              <a:avLst/>
              <a:gdLst>
                <a:gd name="connsiteX0" fmla="*/ 388792 w 806106"/>
                <a:gd name="connsiteY0" fmla="*/ 414052 h 1385601"/>
                <a:gd name="connsiteX1" fmla="*/ 396444 w 806106"/>
                <a:gd name="connsiteY1" fmla="*/ 398999 h 1385601"/>
                <a:gd name="connsiteX2" fmla="*/ 412337 w 806106"/>
                <a:gd name="connsiteY2" fmla="*/ 393306 h 1385601"/>
                <a:gd name="connsiteX3" fmla="*/ 427733 w 806106"/>
                <a:gd name="connsiteY3" fmla="*/ 399313 h 1385601"/>
                <a:gd name="connsiteX4" fmla="*/ 435197 w 806106"/>
                <a:gd name="connsiteY4" fmla="*/ 414052 h 1385601"/>
                <a:gd name="connsiteX5" fmla="*/ 538753 w 806106"/>
                <a:gd name="connsiteY5" fmla="*/ 1385602 h 1385601"/>
                <a:gd name="connsiteX6" fmla="*/ 806107 w 806106"/>
                <a:gd name="connsiteY6" fmla="*/ 1385602 h 1385601"/>
                <a:gd name="connsiteX7" fmla="*/ 749808 w 806106"/>
                <a:gd name="connsiteY7" fmla="*/ 1886 h 1385601"/>
                <a:gd name="connsiteX8" fmla="*/ 8464 w 806106"/>
                <a:gd name="connsiteY8" fmla="*/ 0 h 1385601"/>
                <a:gd name="connsiteX9" fmla="*/ 0 w 806106"/>
                <a:gd name="connsiteY9" fmla="*/ 1385602 h 1385601"/>
                <a:gd name="connsiteX10" fmla="*/ 291465 w 806106"/>
                <a:gd name="connsiteY10" fmla="*/ 1385602 h 1385601"/>
                <a:gd name="connsiteX11" fmla="*/ 388792 w 806106"/>
                <a:gd name="connsiteY11" fmla="*/ 414052 h 138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6106" h="1385601">
                  <a:moveTo>
                    <a:pt x="388792" y="414052"/>
                  </a:moveTo>
                  <a:cubicBezTo>
                    <a:pt x="389329" y="408245"/>
                    <a:pt x="392066" y="402856"/>
                    <a:pt x="396444" y="398999"/>
                  </a:cubicBezTo>
                  <a:cubicBezTo>
                    <a:pt x="400822" y="395147"/>
                    <a:pt x="406508" y="393106"/>
                    <a:pt x="412337" y="393306"/>
                  </a:cubicBezTo>
                  <a:cubicBezTo>
                    <a:pt x="418035" y="393346"/>
                    <a:pt x="423516" y="395484"/>
                    <a:pt x="427733" y="399313"/>
                  </a:cubicBezTo>
                  <a:cubicBezTo>
                    <a:pt x="431951" y="403142"/>
                    <a:pt x="434609" y="408388"/>
                    <a:pt x="435197" y="414052"/>
                  </a:cubicBezTo>
                  <a:lnTo>
                    <a:pt x="538753" y="1385602"/>
                  </a:lnTo>
                  <a:lnTo>
                    <a:pt x="806107" y="1385602"/>
                  </a:lnTo>
                  <a:lnTo>
                    <a:pt x="749808" y="1886"/>
                  </a:lnTo>
                  <a:lnTo>
                    <a:pt x="8464" y="0"/>
                  </a:lnTo>
                  <a:lnTo>
                    <a:pt x="0" y="1385602"/>
                  </a:lnTo>
                  <a:lnTo>
                    <a:pt x="291465" y="1385602"/>
                  </a:lnTo>
                  <a:lnTo>
                    <a:pt x="388792" y="414052"/>
                  </a:lnTo>
                  <a:close/>
                </a:path>
              </a:pathLst>
            </a:custGeom>
            <a:solidFill>
              <a:srgbClr val="21252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EA656EA-2502-B607-7CC0-E43B31C1417A}"/>
                </a:ext>
              </a:extLst>
            </p:cNvPr>
            <p:cNvSpPr/>
            <p:nvPr/>
          </p:nvSpPr>
          <p:spPr>
            <a:xfrm>
              <a:off x="1820202" y="5584948"/>
              <a:ext cx="265565" cy="1266102"/>
            </a:xfrm>
            <a:custGeom>
              <a:avLst/>
              <a:gdLst>
                <a:gd name="connsiteX0" fmla="*/ 0 w 207511"/>
                <a:gd name="connsiteY0" fmla="*/ 989327 h 989326"/>
                <a:gd name="connsiteX1" fmla="*/ 77324 w 207511"/>
                <a:gd name="connsiteY1" fmla="*/ 97501 h 989326"/>
                <a:gd name="connsiteX2" fmla="*/ 191910 w 207511"/>
                <a:gd name="connsiteY2" fmla="*/ 3 h 989326"/>
                <a:gd name="connsiteX3" fmla="*/ 207512 w 207511"/>
                <a:gd name="connsiteY3" fmla="*/ 3 h 989326"/>
                <a:gd name="connsiteX4" fmla="*/ 191538 w 207511"/>
                <a:gd name="connsiteY4" fmla="*/ 5861 h 989326"/>
                <a:gd name="connsiteX5" fmla="*/ 183623 w 207511"/>
                <a:gd name="connsiteY5" fmla="*/ 20920 h 989326"/>
                <a:gd name="connsiteX6" fmla="*/ 87783 w 207511"/>
                <a:gd name="connsiteY6" fmla="*/ 989041 h 989326"/>
                <a:gd name="connsiteX7" fmla="*/ 0 w 207511"/>
                <a:gd name="connsiteY7" fmla="*/ 989327 h 989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511" h="989326">
                  <a:moveTo>
                    <a:pt x="0" y="989327"/>
                  </a:moveTo>
                  <a:lnTo>
                    <a:pt x="77324" y="97501"/>
                  </a:lnTo>
                  <a:cubicBezTo>
                    <a:pt x="84296" y="41780"/>
                    <a:pt x="133788" y="3"/>
                    <a:pt x="191910" y="3"/>
                  </a:cubicBezTo>
                  <a:lnTo>
                    <a:pt x="207512" y="3"/>
                  </a:lnTo>
                  <a:cubicBezTo>
                    <a:pt x="201648" y="-94"/>
                    <a:pt x="195950" y="1992"/>
                    <a:pt x="191538" y="5861"/>
                  </a:cubicBezTo>
                  <a:cubicBezTo>
                    <a:pt x="187126" y="9724"/>
                    <a:pt x="184303" y="15091"/>
                    <a:pt x="183623" y="20920"/>
                  </a:cubicBezTo>
                  <a:lnTo>
                    <a:pt x="87783" y="989041"/>
                  </a:lnTo>
                  <a:lnTo>
                    <a:pt x="0" y="989327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804D2B6-BA10-1E46-DD2E-7C9DCEF11471}"/>
                </a:ext>
              </a:extLst>
            </p:cNvPr>
            <p:cNvSpPr/>
            <p:nvPr/>
          </p:nvSpPr>
          <p:spPr>
            <a:xfrm>
              <a:off x="2432795" y="5122132"/>
              <a:ext cx="153516" cy="1735867"/>
            </a:xfrm>
            <a:custGeom>
              <a:avLst/>
              <a:gdLst>
                <a:gd name="connsiteX0" fmla="*/ 0 w 119957"/>
                <a:gd name="connsiteY0" fmla="*/ 0 h 1356398"/>
                <a:gd name="connsiteX1" fmla="*/ 72809 w 119957"/>
                <a:gd name="connsiteY1" fmla="*/ 1356398 h 1356398"/>
                <a:gd name="connsiteX2" fmla="*/ 119958 w 119957"/>
                <a:gd name="connsiteY2" fmla="*/ 1356398 h 1356398"/>
                <a:gd name="connsiteX3" fmla="*/ 66122 w 119957"/>
                <a:gd name="connsiteY3" fmla="*/ 0 h 1356398"/>
                <a:gd name="connsiteX4" fmla="*/ 0 w 119957"/>
                <a:gd name="connsiteY4" fmla="*/ 0 h 1356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957" h="1356398">
                  <a:moveTo>
                    <a:pt x="0" y="0"/>
                  </a:moveTo>
                  <a:lnTo>
                    <a:pt x="72809" y="1356398"/>
                  </a:lnTo>
                  <a:lnTo>
                    <a:pt x="119958" y="1356398"/>
                  </a:lnTo>
                  <a:lnTo>
                    <a:pt x="66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34B3AD3-A0F4-9B3D-77BD-D7FD1CEB6591}"/>
                </a:ext>
              </a:extLst>
            </p:cNvPr>
            <p:cNvSpPr/>
            <p:nvPr/>
          </p:nvSpPr>
          <p:spPr>
            <a:xfrm>
              <a:off x="3256314" y="4108726"/>
              <a:ext cx="315690" cy="230907"/>
            </a:xfrm>
            <a:custGeom>
              <a:avLst/>
              <a:gdLst>
                <a:gd name="connsiteX0" fmla="*/ 29219 w 246679"/>
                <a:gd name="connsiteY0" fmla="*/ 157792 h 180430"/>
                <a:gd name="connsiteX1" fmla="*/ 44649 w 246679"/>
                <a:gd name="connsiteY1" fmla="*/ 36462 h 180430"/>
                <a:gd name="connsiteX2" fmla="*/ 100028 w 246679"/>
                <a:gd name="connsiteY2" fmla="*/ 15945 h 180430"/>
                <a:gd name="connsiteX3" fmla="*/ 185238 w 246679"/>
                <a:gd name="connsiteY3" fmla="*/ 3830 h 180430"/>
                <a:gd name="connsiteX4" fmla="*/ 174437 w 246679"/>
                <a:gd name="connsiteY4" fmla="*/ 134646 h 180430"/>
                <a:gd name="connsiteX5" fmla="*/ 72767 w 246679"/>
                <a:gd name="connsiteY5" fmla="*/ 180366 h 180430"/>
                <a:gd name="connsiteX6" fmla="*/ 29219 w 246679"/>
                <a:gd name="connsiteY6" fmla="*/ 157792 h 180430"/>
                <a:gd name="connsiteX7" fmla="*/ 29219 w 246679"/>
                <a:gd name="connsiteY7" fmla="*/ 157792 h 18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679" h="180430">
                  <a:moveTo>
                    <a:pt x="29219" y="157792"/>
                  </a:moveTo>
                  <a:cubicBezTo>
                    <a:pt x="1101" y="118987"/>
                    <a:pt x="-25416" y="127274"/>
                    <a:pt x="44649" y="36462"/>
                  </a:cubicBezTo>
                  <a:cubicBezTo>
                    <a:pt x="60594" y="19317"/>
                    <a:pt x="67509" y="31204"/>
                    <a:pt x="100028" y="15945"/>
                  </a:cubicBezTo>
                  <a:cubicBezTo>
                    <a:pt x="121745" y="7487"/>
                    <a:pt x="173351" y="-6915"/>
                    <a:pt x="185238" y="3830"/>
                  </a:cubicBezTo>
                  <a:cubicBezTo>
                    <a:pt x="257133" y="114986"/>
                    <a:pt x="280565" y="80296"/>
                    <a:pt x="174437" y="134646"/>
                  </a:cubicBezTo>
                  <a:cubicBezTo>
                    <a:pt x="174437" y="134646"/>
                    <a:pt x="102428" y="182423"/>
                    <a:pt x="72767" y="180366"/>
                  </a:cubicBezTo>
                  <a:cubicBezTo>
                    <a:pt x="56211" y="177703"/>
                    <a:pt x="40941" y="169788"/>
                    <a:pt x="29219" y="157792"/>
                  </a:cubicBezTo>
                  <a:lnTo>
                    <a:pt x="29219" y="15779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0611C75A-E893-A80A-F502-A67DED817993}"/>
                </a:ext>
              </a:extLst>
            </p:cNvPr>
            <p:cNvSpPr/>
            <p:nvPr/>
          </p:nvSpPr>
          <p:spPr>
            <a:xfrm>
              <a:off x="3405507" y="4115594"/>
              <a:ext cx="126058" cy="87138"/>
            </a:xfrm>
            <a:custGeom>
              <a:avLst/>
              <a:gdLst>
                <a:gd name="connsiteX0" fmla="*/ 2605 w 98501"/>
                <a:gd name="connsiteY0" fmla="*/ 60986 h 68089"/>
                <a:gd name="connsiteX1" fmla="*/ 11624 w 98501"/>
                <a:gd name="connsiteY1" fmla="*/ 67552 h 68089"/>
                <a:gd name="connsiteX2" fmla="*/ 22722 w 98501"/>
                <a:gd name="connsiteY2" fmla="*/ 66415 h 68089"/>
                <a:gd name="connsiteX3" fmla="*/ 89874 w 98501"/>
                <a:gd name="connsiteY3" fmla="*/ 32753 h 68089"/>
                <a:gd name="connsiteX4" fmla="*/ 94914 w 98501"/>
                <a:gd name="connsiteY4" fmla="*/ 28736 h 68089"/>
                <a:gd name="connsiteX5" fmla="*/ 97915 w 98501"/>
                <a:gd name="connsiteY5" fmla="*/ 23021 h 68089"/>
                <a:gd name="connsiteX6" fmla="*/ 98349 w 98501"/>
                <a:gd name="connsiteY6" fmla="*/ 16591 h 68089"/>
                <a:gd name="connsiteX7" fmla="*/ 96160 w 98501"/>
                <a:gd name="connsiteY7" fmla="*/ 10522 h 68089"/>
                <a:gd name="connsiteX8" fmla="*/ 94388 w 98501"/>
                <a:gd name="connsiteY8" fmla="*/ 7665 h 68089"/>
                <a:gd name="connsiteX9" fmla="*/ 85033 w 98501"/>
                <a:gd name="connsiteY9" fmla="*/ 549 h 68089"/>
                <a:gd name="connsiteX10" fmla="*/ 73357 w 98501"/>
                <a:gd name="connsiteY10" fmla="*/ 1950 h 68089"/>
                <a:gd name="connsiteX11" fmla="*/ 7863 w 98501"/>
                <a:gd name="connsiteY11" fmla="*/ 38754 h 68089"/>
                <a:gd name="connsiteX12" fmla="*/ 3108 w 98501"/>
                <a:gd name="connsiteY12" fmla="*/ 42972 h 68089"/>
                <a:gd name="connsiteX13" fmla="*/ 422 w 98501"/>
                <a:gd name="connsiteY13" fmla="*/ 48732 h 68089"/>
                <a:gd name="connsiteX14" fmla="*/ 245 w 98501"/>
                <a:gd name="connsiteY14" fmla="*/ 55087 h 68089"/>
                <a:gd name="connsiteX15" fmla="*/ 2605 w 98501"/>
                <a:gd name="connsiteY15" fmla="*/ 60986 h 68089"/>
                <a:gd name="connsiteX16" fmla="*/ 2605 w 98501"/>
                <a:gd name="connsiteY16" fmla="*/ 60986 h 6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01" h="68089">
                  <a:moveTo>
                    <a:pt x="2605" y="60986"/>
                  </a:moveTo>
                  <a:cubicBezTo>
                    <a:pt x="4703" y="64215"/>
                    <a:pt x="7915" y="66552"/>
                    <a:pt x="11624" y="67552"/>
                  </a:cubicBezTo>
                  <a:cubicBezTo>
                    <a:pt x="15339" y="68552"/>
                    <a:pt x="19288" y="68146"/>
                    <a:pt x="22722" y="66415"/>
                  </a:cubicBezTo>
                  <a:lnTo>
                    <a:pt x="89874" y="32753"/>
                  </a:lnTo>
                  <a:cubicBezTo>
                    <a:pt x="91817" y="31782"/>
                    <a:pt x="93531" y="30410"/>
                    <a:pt x="94914" y="28736"/>
                  </a:cubicBezTo>
                  <a:cubicBezTo>
                    <a:pt x="96303" y="27061"/>
                    <a:pt x="97320" y="25112"/>
                    <a:pt x="97915" y="23021"/>
                  </a:cubicBezTo>
                  <a:cubicBezTo>
                    <a:pt x="98503" y="20929"/>
                    <a:pt x="98652" y="18740"/>
                    <a:pt x="98349" y="16591"/>
                  </a:cubicBezTo>
                  <a:cubicBezTo>
                    <a:pt x="98052" y="14437"/>
                    <a:pt x="97303" y="12374"/>
                    <a:pt x="96160" y="10522"/>
                  </a:cubicBezTo>
                  <a:lnTo>
                    <a:pt x="94388" y="7665"/>
                  </a:lnTo>
                  <a:cubicBezTo>
                    <a:pt x="92314" y="4167"/>
                    <a:pt x="88953" y="1618"/>
                    <a:pt x="85033" y="549"/>
                  </a:cubicBezTo>
                  <a:cubicBezTo>
                    <a:pt x="81107" y="-519"/>
                    <a:pt x="76918" y="-16"/>
                    <a:pt x="73357" y="1950"/>
                  </a:cubicBezTo>
                  <a:lnTo>
                    <a:pt x="7863" y="38754"/>
                  </a:lnTo>
                  <a:cubicBezTo>
                    <a:pt x="6006" y="39823"/>
                    <a:pt x="4389" y="41257"/>
                    <a:pt x="3108" y="42972"/>
                  </a:cubicBezTo>
                  <a:cubicBezTo>
                    <a:pt x="1828" y="44686"/>
                    <a:pt x="914" y="46646"/>
                    <a:pt x="422" y="48732"/>
                  </a:cubicBezTo>
                  <a:cubicBezTo>
                    <a:pt x="-75" y="50813"/>
                    <a:pt x="-132" y="52979"/>
                    <a:pt x="245" y="55087"/>
                  </a:cubicBezTo>
                  <a:cubicBezTo>
                    <a:pt x="617" y="57191"/>
                    <a:pt x="1423" y="59202"/>
                    <a:pt x="2605" y="60986"/>
                  </a:cubicBezTo>
                  <a:lnTo>
                    <a:pt x="2605" y="6098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FD19995-10BE-9692-4B9D-3A08349B745A}"/>
                </a:ext>
              </a:extLst>
            </p:cNvPr>
            <p:cNvSpPr/>
            <p:nvPr/>
          </p:nvSpPr>
          <p:spPr>
            <a:xfrm>
              <a:off x="3429792" y="4152821"/>
              <a:ext cx="126128" cy="87134"/>
            </a:xfrm>
            <a:custGeom>
              <a:avLst/>
              <a:gdLst>
                <a:gd name="connsiteX0" fmla="*/ 2661 w 98556"/>
                <a:gd name="connsiteY0" fmla="*/ 61043 h 68086"/>
                <a:gd name="connsiteX1" fmla="*/ 11702 w 98556"/>
                <a:gd name="connsiteY1" fmla="*/ 67558 h 68086"/>
                <a:gd name="connsiteX2" fmla="*/ 22778 w 98556"/>
                <a:gd name="connsiteY2" fmla="*/ 66415 h 68086"/>
                <a:gd name="connsiteX3" fmla="*/ 89929 w 98556"/>
                <a:gd name="connsiteY3" fmla="*/ 32753 h 68086"/>
                <a:gd name="connsiteX4" fmla="*/ 94969 w 98556"/>
                <a:gd name="connsiteY4" fmla="*/ 28753 h 68086"/>
                <a:gd name="connsiteX5" fmla="*/ 97964 w 98556"/>
                <a:gd name="connsiteY5" fmla="*/ 23055 h 68086"/>
                <a:gd name="connsiteX6" fmla="*/ 98404 w 98556"/>
                <a:gd name="connsiteY6" fmla="*/ 16631 h 68086"/>
                <a:gd name="connsiteX7" fmla="*/ 96215 w 98556"/>
                <a:gd name="connsiteY7" fmla="*/ 10579 h 68086"/>
                <a:gd name="connsiteX8" fmla="*/ 94444 w 98556"/>
                <a:gd name="connsiteY8" fmla="*/ 7664 h 68086"/>
                <a:gd name="connsiteX9" fmla="*/ 85088 w 98556"/>
                <a:gd name="connsiteY9" fmla="*/ 549 h 68086"/>
                <a:gd name="connsiteX10" fmla="*/ 73412 w 98556"/>
                <a:gd name="connsiteY10" fmla="*/ 1949 h 68086"/>
                <a:gd name="connsiteX11" fmla="*/ 8033 w 98556"/>
                <a:gd name="connsiteY11" fmla="*/ 38526 h 68086"/>
                <a:gd name="connsiteX12" fmla="*/ 3181 w 98556"/>
                <a:gd name="connsiteY12" fmla="*/ 42772 h 68086"/>
                <a:gd name="connsiteX13" fmla="*/ 432 w 98556"/>
                <a:gd name="connsiteY13" fmla="*/ 48613 h 68086"/>
                <a:gd name="connsiteX14" fmla="*/ 249 w 98556"/>
                <a:gd name="connsiteY14" fmla="*/ 55059 h 68086"/>
                <a:gd name="connsiteX15" fmla="*/ 2661 w 98556"/>
                <a:gd name="connsiteY15" fmla="*/ 61043 h 68086"/>
                <a:gd name="connsiteX16" fmla="*/ 2661 w 98556"/>
                <a:gd name="connsiteY16" fmla="*/ 61043 h 6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556" h="68086">
                  <a:moveTo>
                    <a:pt x="2661" y="61043"/>
                  </a:moveTo>
                  <a:cubicBezTo>
                    <a:pt x="4775" y="64249"/>
                    <a:pt x="7993" y="66569"/>
                    <a:pt x="11702" y="67558"/>
                  </a:cubicBezTo>
                  <a:cubicBezTo>
                    <a:pt x="15411" y="68546"/>
                    <a:pt x="19348" y="68141"/>
                    <a:pt x="22778" y="66415"/>
                  </a:cubicBezTo>
                  <a:lnTo>
                    <a:pt x="89929" y="32753"/>
                  </a:lnTo>
                  <a:cubicBezTo>
                    <a:pt x="91872" y="31782"/>
                    <a:pt x="93586" y="30422"/>
                    <a:pt x="94969" y="28753"/>
                  </a:cubicBezTo>
                  <a:cubicBezTo>
                    <a:pt x="96352" y="27078"/>
                    <a:pt x="97375" y="25141"/>
                    <a:pt x="97964" y="23055"/>
                  </a:cubicBezTo>
                  <a:cubicBezTo>
                    <a:pt x="98558" y="20969"/>
                    <a:pt x="98707" y="18780"/>
                    <a:pt x="98404" y="16631"/>
                  </a:cubicBezTo>
                  <a:cubicBezTo>
                    <a:pt x="98107" y="14483"/>
                    <a:pt x="97358" y="12425"/>
                    <a:pt x="96215" y="10579"/>
                  </a:cubicBezTo>
                  <a:lnTo>
                    <a:pt x="94444" y="7664"/>
                  </a:lnTo>
                  <a:cubicBezTo>
                    <a:pt x="92369" y="4167"/>
                    <a:pt x="89014" y="1612"/>
                    <a:pt x="85088" y="549"/>
                  </a:cubicBezTo>
                  <a:cubicBezTo>
                    <a:pt x="81162" y="-519"/>
                    <a:pt x="76978" y="-17"/>
                    <a:pt x="73412" y="1949"/>
                  </a:cubicBezTo>
                  <a:lnTo>
                    <a:pt x="8033" y="38526"/>
                  </a:lnTo>
                  <a:cubicBezTo>
                    <a:pt x="6141" y="39594"/>
                    <a:pt x="4490" y="41040"/>
                    <a:pt x="3181" y="42772"/>
                  </a:cubicBezTo>
                  <a:cubicBezTo>
                    <a:pt x="1872" y="44509"/>
                    <a:pt x="935" y="46498"/>
                    <a:pt x="432" y="48613"/>
                  </a:cubicBezTo>
                  <a:cubicBezTo>
                    <a:pt x="-77" y="50727"/>
                    <a:pt x="-134" y="52922"/>
                    <a:pt x="249" y="55059"/>
                  </a:cubicBezTo>
                  <a:cubicBezTo>
                    <a:pt x="632" y="57197"/>
                    <a:pt x="1455" y="59237"/>
                    <a:pt x="2661" y="61043"/>
                  </a:cubicBezTo>
                  <a:lnTo>
                    <a:pt x="2661" y="6104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1E5E954-38A5-11BC-5255-59CCA19CDC16}"/>
                </a:ext>
              </a:extLst>
            </p:cNvPr>
            <p:cNvSpPr/>
            <p:nvPr/>
          </p:nvSpPr>
          <p:spPr>
            <a:xfrm>
              <a:off x="3453475" y="4190463"/>
              <a:ext cx="126324" cy="87470"/>
            </a:xfrm>
            <a:custGeom>
              <a:avLst/>
              <a:gdLst>
                <a:gd name="connsiteX0" fmla="*/ 2831 w 98709"/>
                <a:gd name="connsiteY0" fmla="*/ 61290 h 68349"/>
                <a:gd name="connsiteX1" fmla="*/ 11860 w 98709"/>
                <a:gd name="connsiteY1" fmla="*/ 67823 h 68349"/>
                <a:gd name="connsiteX2" fmla="*/ 22948 w 98709"/>
                <a:gd name="connsiteY2" fmla="*/ 66662 h 68349"/>
                <a:gd name="connsiteX3" fmla="*/ 90042 w 98709"/>
                <a:gd name="connsiteY3" fmla="*/ 32715 h 68349"/>
                <a:gd name="connsiteX4" fmla="*/ 95099 w 98709"/>
                <a:gd name="connsiteY4" fmla="*/ 28721 h 68349"/>
                <a:gd name="connsiteX5" fmla="*/ 98111 w 98709"/>
                <a:gd name="connsiteY5" fmla="*/ 23028 h 68349"/>
                <a:gd name="connsiteX6" fmla="*/ 98563 w 98709"/>
                <a:gd name="connsiteY6" fmla="*/ 16599 h 68349"/>
                <a:gd name="connsiteX7" fmla="*/ 96386 w 98709"/>
                <a:gd name="connsiteY7" fmla="*/ 10541 h 68349"/>
                <a:gd name="connsiteX8" fmla="*/ 94614 w 98709"/>
                <a:gd name="connsiteY8" fmla="*/ 7626 h 68349"/>
                <a:gd name="connsiteX9" fmla="*/ 85241 w 98709"/>
                <a:gd name="connsiteY9" fmla="*/ 551 h 68349"/>
                <a:gd name="connsiteX10" fmla="*/ 73583 w 98709"/>
                <a:gd name="connsiteY10" fmla="*/ 1911 h 68349"/>
                <a:gd name="connsiteX11" fmla="*/ 8203 w 98709"/>
                <a:gd name="connsiteY11" fmla="*/ 38487 h 68349"/>
                <a:gd name="connsiteX12" fmla="*/ 3220 w 98709"/>
                <a:gd name="connsiteY12" fmla="*/ 42757 h 68349"/>
                <a:gd name="connsiteX13" fmla="*/ 419 w 98709"/>
                <a:gd name="connsiteY13" fmla="*/ 48689 h 68349"/>
                <a:gd name="connsiteX14" fmla="*/ 282 w 98709"/>
                <a:gd name="connsiteY14" fmla="*/ 55244 h 68349"/>
                <a:gd name="connsiteX15" fmla="*/ 2831 w 98709"/>
                <a:gd name="connsiteY15" fmla="*/ 61290 h 68349"/>
                <a:gd name="connsiteX16" fmla="*/ 2831 w 98709"/>
                <a:gd name="connsiteY16" fmla="*/ 61290 h 6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8709" h="68349">
                  <a:moveTo>
                    <a:pt x="2831" y="61290"/>
                  </a:moveTo>
                  <a:cubicBezTo>
                    <a:pt x="4934" y="64502"/>
                    <a:pt x="8151" y="66828"/>
                    <a:pt x="11860" y="67823"/>
                  </a:cubicBezTo>
                  <a:cubicBezTo>
                    <a:pt x="15575" y="68811"/>
                    <a:pt x="19519" y="68400"/>
                    <a:pt x="22948" y="66662"/>
                  </a:cubicBezTo>
                  <a:lnTo>
                    <a:pt x="90042" y="32715"/>
                  </a:lnTo>
                  <a:cubicBezTo>
                    <a:pt x="91985" y="31749"/>
                    <a:pt x="93711" y="30389"/>
                    <a:pt x="95099" y="28721"/>
                  </a:cubicBezTo>
                  <a:cubicBezTo>
                    <a:pt x="96488" y="27052"/>
                    <a:pt x="97511" y="25114"/>
                    <a:pt x="98111" y="23028"/>
                  </a:cubicBezTo>
                  <a:cubicBezTo>
                    <a:pt x="98706" y="20942"/>
                    <a:pt x="98860" y="18754"/>
                    <a:pt x="98563" y="16599"/>
                  </a:cubicBezTo>
                  <a:cubicBezTo>
                    <a:pt x="98266" y="14450"/>
                    <a:pt x="97529" y="12387"/>
                    <a:pt x="96386" y="10541"/>
                  </a:cubicBezTo>
                  <a:lnTo>
                    <a:pt x="94614" y="7626"/>
                  </a:lnTo>
                  <a:cubicBezTo>
                    <a:pt x="92516" y="4152"/>
                    <a:pt x="89162" y="1614"/>
                    <a:pt x="85241" y="551"/>
                  </a:cubicBezTo>
                  <a:cubicBezTo>
                    <a:pt x="81326" y="-512"/>
                    <a:pt x="77149" y="-26"/>
                    <a:pt x="73583" y="1911"/>
                  </a:cubicBezTo>
                  <a:lnTo>
                    <a:pt x="8203" y="38487"/>
                  </a:lnTo>
                  <a:cubicBezTo>
                    <a:pt x="6260" y="39545"/>
                    <a:pt x="4563" y="40996"/>
                    <a:pt x="3220" y="42757"/>
                  </a:cubicBezTo>
                  <a:cubicBezTo>
                    <a:pt x="1882" y="44511"/>
                    <a:pt x="928" y="46534"/>
                    <a:pt x="419" y="48689"/>
                  </a:cubicBezTo>
                  <a:cubicBezTo>
                    <a:pt x="-89" y="50838"/>
                    <a:pt x="-135" y="53072"/>
                    <a:pt x="282" y="55244"/>
                  </a:cubicBezTo>
                  <a:cubicBezTo>
                    <a:pt x="693" y="57416"/>
                    <a:pt x="1562" y="59479"/>
                    <a:pt x="2831" y="61290"/>
                  </a:cubicBezTo>
                  <a:lnTo>
                    <a:pt x="2831" y="6129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7CAA66A-5A1D-AAA7-72F0-1EF2FEC26638}"/>
                </a:ext>
              </a:extLst>
            </p:cNvPr>
            <p:cNvSpPr/>
            <p:nvPr/>
          </p:nvSpPr>
          <p:spPr>
            <a:xfrm>
              <a:off x="3414905" y="4026171"/>
              <a:ext cx="190745" cy="130607"/>
            </a:xfrm>
            <a:custGeom>
              <a:avLst/>
              <a:gdLst>
                <a:gd name="connsiteX0" fmla="*/ 19374 w 149047"/>
                <a:gd name="connsiteY0" fmla="*/ 102056 h 102056"/>
                <a:gd name="connsiteX1" fmla="*/ 0 w 149047"/>
                <a:gd name="connsiteY1" fmla="*/ 73481 h 102056"/>
                <a:gd name="connsiteX2" fmla="*/ 123615 w 149047"/>
                <a:gd name="connsiteY2" fmla="*/ 2044 h 102056"/>
                <a:gd name="connsiteX3" fmla="*/ 135960 w 149047"/>
                <a:gd name="connsiteY3" fmla="*/ 530 h 102056"/>
                <a:gd name="connsiteX4" fmla="*/ 146075 w 149047"/>
                <a:gd name="connsiteY4" fmla="*/ 7759 h 102056"/>
                <a:gd name="connsiteX5" fmla="*/ 146075 w 149047"/>
                <a:gd name="connsiteY5" fmla="*/ 7759 h 102056"/>
                <a:gd name="connsiteX6" fmla="*/ 148773 w 149047"/>
                <a:gd name="connsiteY6" fmla="*/ 14354 h 102056"/>
                <a:gd name="connsiteX7" fmla="*/ 148556 w 149047"/>
                <a:gd name="connsiteY7" fmla="*/ 21480 h 102056"/>
                <a:gd name="connsiteX8" fmla="*/ 145458 w 149047"/>
                <a:gd name="connsiteY8" fmla="*/ 27898 h 102056"/>
                <a:gd name="connsiteX9" fmla="*/ 140018 w 149047"/>
                <a:gd name="connsiteY9" fmla="*/ 32505 h 102056"/>
                <a:gd name="connsiteX10" fmla="*/ 19374 w 149047"/>
                <a:gd name="connsiteY10" fmla="*/ 102056 h 102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047" h="102056">
                  <a:moveTo>
                    <a:pt x="19374" y="102056"/>
                  </a:moveTo>
                  <a:lnTo>
                    <a:pt x="0" y="73481"/>
                  </a:lnTo>
                  <a:lnTo>
                    <a:pt x="123615" y="2044"/>
                  </a:lnTo>
                  <a:cubicBezTo>
                    <a:pt x="127399" y="9"/>
                    <a:pt x="131799" y="-528"/>
                    <a:pt x="135960" y="530"/>
                  </a:cubicBezTo>
                  <a:cubicBezTo>
                    <a:pt x="140115" y="1587"/>
                    <a:pt x="143727" y="4170"/>
                    <a:pt x="146075" y="7759"/>
                  </a:cubicBezTo>
                  <a:lnTo>
                    <a:pt x="146075" y="7759"/>
                  </a:lnTo>
                  <a:cubicBezTo>
                    <a:pt x="147430" y="9742"/>
                    <a:pt x="148344" y="11994"/>
                    <a:pt x="148773" y="14354"/>
                  </a:cubicBezTo>
                  <a:cubicBezTo>
                    <a:pt x="149202" y="16720"/>
                    <a:pt x="149128" y="19143"/>
                    <a:pt x="148556" y="21480"/>
                  </a:cubicBezTo>
                  <a:cubicBezTo>
                    <a:pt x="147984" y="23812"/>
                    <a:pt x="146927" y="26001"/>
                    <a:pt x="145458" y="27898"/>
                  </a:cubicBezTo>
                  <a:cubicBezTo>
                    <a:pt x="143989" y="29796"/>
                    <a:pt x="142132" y="31368"/>
                    <a:pt x="140018" y="32505"/>
                  </a:cubicBezTo>
                  <a:lnTo>
                    <a:pt x="19374" y="10205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7BEDEF4-E524-C112-4EDB-4324437979E9}"/>
                </a:ext>
              </a:extLst>
            </p:cNvPr>
            <p:cNvSpPr/>
            <p:nvPr/>
          </p:nvSpPr>
          <p:spPr>
            <a:xfrm>
              <a:off x="3341028" y="4134106"/>
              <a:ext cx="36962" cy="166535"/>
            </a:xfrm>
            <a:custGeom>
              <a:avLst/>
              <a:gdLst>
                <a:gd name="connsiteX0" fmla="*/ 17373 w 28882"/>
                <a:gd name="connsiteY0" fmla="*/ 0 h 130130"/>
                <a:gd name="connsiteX1" fmla="*/ 25375 w 28882"/>
                <a:gd name="connsiteY1" fmla="*/ 83953 h 130130"/>
                <a:gd name="connsiteX2" fmla="*/ 0 w 28882"/>
                <a:gd name="connsiteY2" fmla="*/ 130131 h 130130"/>
                <a:gd name="connsiteX3" fmla="*/ 6858 w 28882"/>
                <a:gd name="connsiteY3" fmla="*/ 6401 h 130130"/>
                <a:gd name="connsiteX4" fmla="*/ 17373 w 28882"/>
                <a:gd name="connsiteY4" fmla="*/ 0 h 13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82" h="130130">
                  <a:moveTo>
                    <a:pt x="17373" y="0"/>
                  </a:moveTo>
                  <a:cubicBezTo>
                    <a:pt x="17373" y="0"/>
                    <a:pt x="36576" y="44863"/>
                    <a:pt x="25375" y="83953"/>
                  </a:cubicBezTo>
                  <a:cubicBezTo>
                    <a:pt x="14173" y="123044"/>
                    <a:pt x="0" y="130131"/>
                    <a:pt x="0" y="130131"/>
                  </a:cubicBezTo>
                  <a:lnTo>
                    <a:pt x="6858" y="6401"/>
                  </a:lnTo>
                  <a:lnTo>
                    <a:pt x="173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785A3D4-5120-E52F-629A-BB46904C33D4}"/>
                </a:ext>
              </a:extLst>
            </p:cNvPr>
            <p:cNvSpPr/>
            <p:nvPr/>
          </p:nvSpPr>
          <p:spPr>
            <a:xfrm>
              <a:off x="3495472" y="4208488"/>
              <a:ext cx="527" cy="1177"/>
            </a:xfrm>
            <a:custGeom>
              <a:avLst/>
              <a:gdLst>
                <a:gd name="connsiteX0" fmla="*/ 413 w 412"/>
                <a:gd name="connsiteY0" fmla="*/ 0 h 920"/>
                <a:gd name="connsiteX1" fmla="*/ 13 w 412"/>
                <a:gd name="connsiteY1" fmla="*/ 572 h 920"/>
                <a:gd name="connsiteX2" fmla="*/ 13 w 412"/>
                <a:gd name="connsiteY2" fmla="*/ 915 h 920"/>
                <a:gd name="connsiteX3" fmla="*/ 13 w 412"/>
                <a:gd name="connsiteY3" fmla="*/ 114 h 920"/>
                <a:gd name="connsiteX4" fmla="*/ 413 w 412"/>
                <a:gd name="connsiteY4" fmla="*/ 0 h 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" h="920">
                  <a:moveTo>
                    <a:pt x="413" y="0"/>
                  </a:moveTo>
                  <a:cubicBezTo>
                    <a:pt x="259" y="172"/>
                    <a:pt x="122" y="366"/>
                    <a:pt x="13" y="572"/>
                  </a:cubicBezTo>
                  <a:cubicBezTo>
                    <a:pt x="13" y="572"/>
                    <a:pt x="13" y="971"/>
                    <a:pt x="13" y="915"/>
                  </a:cubicBezTo>
                  <a:cubicBezTo>
                    <a:pt x="-4" y="652"/>
                    <a:pt x="-4" y="383"/>
                    <a:pt x="13" y="114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303846F-6036-8935-4E86-91B1FF3E9D11}"/>
                </a:ext>
              </a:extLst>
            </p:cNvPr>
            <p:cNvSpPr/>
            <p:nvPr/>
          </p:nvSpPr>
          <p:spPr>
            <a:xfrm>
              <a:off x="3508955" y="4252005"/>
              <a:ext cx="2347" cy="1979"/>
            </a:xfrm>
            <a:custGeom>
              <a:avLst/>
              <a:gdLst>
                <a:gd name="connsiteX0" fmla="*/ 964 w 1834"/>
                <a:gd name="connsiteY0" fmla="*/ 0 h 1546"/>
                <a:gd name="connsiteX1" fmla="*/ 621 w 1834"/>
                <a:gd name="connsiteY1" fmla="*/ 1543 h 1546"/>
                <a:gd name="connsiteX2" fmla="*/ 1821 w 1834"/>
                <a:gd name="connsiteY2" fmla="*/ 1200 h 1546"/>
                <a:gd name="connsiteX3" fmla="*/ 1821 w 1834"/>
                <a:gd name="connsiteY3" fmla="*/ 571 h 1546"/>
                <a:gd name="connsiteX4" fmla="*/ 964 w 1834"/>
                <a:gd name="connsiteY4" fmla="*/ 0 h 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" h="1546">
                  <a:moveTo>
                    <a:pt x="964" y="0"/>
                  </a:moveTo>
                  <a:cubicBezTo>
                    <a:pt x="-65" y="971"/>
                    <a:pt x="-408" y="1600"/>
                    <a:pt x="621" y="1543"/>
                  </a:cubicBezTo>
                  <a:cubicBezTo>
                    <a:pt x="1038" y="1509"/>
                    <a:pt x="1450" y="1395"/>
                    <a:pt x="1821" y="1200"/>
                  </a:cubicBezTo>
                  <a:cubicBezTo>
                    <a:pt x="1838" y="994"/>
                    <a:pt x="1838" y="783"/>
                    <a:pt x="1821" y="571"/>
                  </a:cubicBezTo>
                  <a:lnTo>
                    <a:pt x="964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0619778-B326-7E61-3C7A-89B6E8475319}"/>
                </a:ext>
              </a:extLst>
            </p:cNvPr>
            <p:cNvSpPr/>
            <p:nvPr/>
          </p:nvSpPr>
          <p:spPr>
            <a:xfrm>
              <a:off x="3373655" y="4130559"/>
              <a:ext cx="98688" cy="61679"/>
            </a:xfrm>
            <a:custGeom>
              <a:avLst/>
              <a:gdLst>
                <a:gd name="connsiteX0" fmla="*/ 2343 w 77114"/>
                <a:gd name="connsiteY0" fmla="*/ 45234 h 48196"/>
                <a:gd name="connsiteX1" fmla="*/ 73838 w 77114"/>
                <a:gd name="connsiteY1" fmla="*/ 29290 h 48196"/>
                <a:gd name="connsiteX2" fmla="*/ 28118 w 77114"/>
                <a:gd name="connsiteY2" fmla="*/ 143 h 48196"/>
                <a:gd name="connsiteX3" fmla="*/ 0 w 77114"/>
                <a:gd name="connsiteY3" fmla="*/ 23003 h 48196"/>
                <a:gd name="connsiteX4" fmla="*/ 2343 w 77114"/>
                <a:gd name="connsiteY4" fmla="*/ 45234 h 4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14" h="48196">
                  <a:moveTo>
                    <a:pt x="2343" y="45234"/>
                  </a:moveTo>
                  <a:cubicBezTo>
                    <a:pt x="2343" y="45234"/>
                    <a:pt x="58750" y="58379"/>
                    <a:pt x="73838" y="29290"/>
                  </a:cubicBezTo>
                  <a:cubicBezTo>
                    <a:pt x="89897" y="-1857"/>
                    <a:pt x="42462" y="2258"/>
                    <a:pt x="28118" y="143"/>
                  </a:cubicBezTo>
                  <a:cubicBezTo>
                    <a:pt x="15030" y="-1857"/>
                    <a:pt x="23374" y="17688"/>
                    <a:pt x="0" y="23003"/>
                  </a:cubicBezTo>
                  <a:lnTo>
                    <a:pt x="2343" y="4523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1FD3E9E-D910-48BB-9005-01F7A9F7B121}"/>
                </a:ext>
              </a:extLst>
            </p:cNvPr>
            <p:cNvSpPr/>
            <p:nvPr/>
          </p:nvSpPr>
          <p:spPr>
            <a:xfrm>
              <a:off x="3435849" y="4110959"/>
              <a:ext cx="121586" cy="159805"/>
            </a:xfrm>
            <a:custGeom>
              <a:avLst/>
              <a:gdLst>
                <a:gd name="connsiteX0" fmla="*/ 94671 w 95007"/>
                <a:gd name="connsiteY0" fmla="*/ 102612 h 124871"/>
                <a:gd name="connsiteX1" fmla="*/ 93945 w 95007"/>
                <a:gd name="connsiteY1" fmla="*/ 101657 h 124871"/>
                <a:gd name="connsiteX2" fmla="*/ 92900 w 95007"/>
                <a:gd name="connsiteY2" fmla="*/ 101057 h 124871"/>
                <a:gd name="connsiteX3" fmla="*/ 91711 w 95007"/>
                <a:gd name="connsiteY3" fmla="*/ 100914 h 124871"/>
                <a:gd name="connsiteX4" fmla="*/ 90557 w 95007"/>
                <a:gd name="connsiteY4" fmla="*/ 101240 h 124871"/>
                <a:gd name="connsiteX5" fmla="*/ 58838 w 95007"/>
                <a:gd name="connsiteY5" fmla="*/ 117071 h 124871"/>
                <a:gd name="connsiteX6" fmla="*/ 47357 w 95007"/>
                <a:gd name="connsiteY6" fmla="*/ 118042 h 124871"/>
                <a:gd name="connsiteX7" fmla="*/ 38321 w 95007"/>
                <a:gd name="connsiteY7" fmla="*/ 110898 h 124871"/>
                <a:gd name="connsiteX8" fmla="*/ 36304 w 95007"/>
                <a:gd name="connsiteY8" fmla="*/ 104972 h 124871"/>
                <a:gd name="connsiteX9" fmla="*/ 36784 w 95007"/>
                <a:gd name="connsiteY9" fmla="*/ 98731 h 124871"/>
                <a:gd name="connsiteX10" fmla="*/ 39693 w 95007"/>
                <a:gd name="connsiteY10" fmla="*/ 93188 h 124871"/>
                <a:gd name="connsiteX11" fmla="*/ 44551 w 95007"/>
                <a:gd name="connsiteY11" fmla="*/ 89239 h 124871"/>
                <a:gd name="connsiteX12" fmla="*/ 44894 w 95007"/>
                <a:gd name="connsiteY12" fmla="*/ 89239 h 124871"/>
                <a:gd name="connsiteX13" fmla="*/ 90042 w 95007"/>
                <a:gd name="connsiteY13" fmla="*/ 66379 h 124871"/>
                <a:gd name="connsiteX14" fmla="*/ 91031 w 95007"/>
                <a:gd name="connsiteY14" fmla="*/ 65636 h 124871"/>
                <a:gd name="connsiteX15" fmla="*/ 91660 w 95007"/>
                <a:gd name="connsiteY15" fmla="*/ 64573 h 124871"/>
                <a:gd name="connsiteX16" fmla="*/ 91837 w 95007"/>
                <a:gd name="connsiteY16" fmla="*/ 63350 h 124871"/>
                <a:gd name="connsiteX17" fmla="*/ 91528 w 95007"/>
                <a:gd name="connsiteY17" fmla="*/ 62150 h 124871"/>
                <a:gd name="connsiteX18" fmla="*/ 90785 w 95007"/>
                <a:gd name="connsiteY18" fmla="*/ 61161 h 124871"/>
                <a:gd name="connsiteX19" fmla="*/ 89722 w 95007"/>
                <a:gd name="connsiteY19" fmla="*/ 60532 h 124871"/>
                <a:gd name="connsiteX20" fmla="*/ 88493 w 95007"/>
                <a:gd name="connsiteY20" fmla="*/ 60355 h 124871"/>
                <a:gd name="connsiteX21" fmla="*/ 87299 w 95007"/>
                <a:gd name="connsiteY21" fmla="*/ 60664 h 124871"/>
                <a:gd name="connsiteX22" fmla="*/ 41979 w 95007"/>
                <a:gd name="connsiteY22" fmla="*/ 83524 h 124871"/>
                <a:gd name="connsiteX23" fmla="*/ 32549 w 95007"/>
                <a:gd name="connsiteY23" fmla="*/ 88267 h 124871"/>
                <a:gd name="connsiteX24" fmla="*/ 27143 w 95007"/>
                <a:gd name="connsiteY24" fmla="*/ 89787 h 124871"/>
                <a:gd name="connsiteX25" fmla="*/ 21565 w 95007"/>
                <a:gd name="connsiteY25" fmla="*/ 89073 h 124871"/>
                <a:gd name="connsiteX26" fmla="*/ 16713 w 95007"/>
                <a:gd name="connsiteY26" fmla="*/ 86250 h 124871"/>
                <a:gd name="connsiteX27" fmla="*/ 13347 w 95007"/>
                <a:gd name="connsiteY27" fmla="*/ 81752 h 124871"/>
                <a:gd name="connsiteX28" fmla="*/ 12701 w 95007"/>
                <a:gd name="connsiteY28" fmla="*/ 70996 h 124871"/>
                <a:gd name="connsiteX29" fmla="*/ 19805 w 95007"/>
                <a:gd name="connsiteY29" fmla="*/ 62892 h 124871"/>
                <a:gd name="connsiteX30" fmla="*/ 67639 w 95007"/>
                <a:gd name="connsiteY30" fmla="*/ 38832 h 124871"/>
                <a:gd name="connsiteX31" fmla="*/ 69268 w 95007"/>
                <a:gd name="connsiteY31" fmla="*/ 37044 h 124871"/>
                <a:gd name="connsiteX32" fmla="*/ 69154 w 95007"/>
                <a:gd name="connsiteY32" fmla="*/ 34632 h 124871"/>
                <a:gd name="connsiteX33" fmla="*/ 67365 w 95007"/>
                <a:gd name="connsiteY33" fmla="*/ 33003 h 124871"/>
                <a:gd name="connsiteX34" fmla="*/ 64953 w 95007"/>
                <a:gd name="connsiteY34" fmla="*/ 33117 h 124871"/>
                <a:gd name="connsiteX35" fmla="*/ 29692 w 95007"/>
                <a:gd name="connsiteY35" fmla="*/ 50834 h 124871"/>
                <a:gd name="connsiteX36" fmla="*/ 24663 w 95007"/>
                <a:gd name="connsiteY36" fmla="*/ 53348 h 124871"/>
                <a:gd name="connsiteX37" fmla="*/ 19931 w 95007"/>
                <a:gd name="connsiteY37" fmla="*/ 54680 h 124871"/>
                <a:gd name="connsiteX38" fmla="*/ 15050 w 95007"/>
                <a:gd name="connsiteY38" fmla="*/ 54097 h 124871"/>
                <a:gd name="connsiteX39" fmla="*/ 7718 w 95007"/>
                <a:gd name="connsiteY39" fmla="*/ 47834 h 124871"/>
                <a:gd name="connsiteX40" fmla="*/ 6963 w 95007"/>
                <a:gd name="connsiteY40" fmla="*/ 38221 h 124871"/>
                <a:gd name="connsiteX41" fmla="*/ 13233 w 95007"/>
                <a:gd name="connsiteY41" fmla="*/ 30888 h 124871"/>
                <a:gd name="connsiteX42" fmla="*/ 62896 w 95007"/>
                <a:gd name="connsiteY42" fmla="*/ 6028 h 124871"/>
                <a:gd name="connsiteX43" fmla="*/ 63885 w 95007"/>
                <a:gd name="connsiteY43" fmla="*/ 5285 h 124871"/>
                <a:gd name="connsiteX44" fmla="*/ 64513 w 95007"/>
                <a:gd name="connsiteY44" fmla="*/ 4222 h 124871"/>
                <a:gd name="connsiteX45" fmla="*/ 64691 w 95007"/>
                <a:gd name="connsiteY45" fmla="*/ 2999 h 124871"/>
                <a:gd name="connsiteX46" fmla="*/ 64382 w 95007"/>
                <a:gd name="connsiteY46" fmla="*/ 1799 h 124871"/>
                <a:gd name="connsiteX47" fmla="*/ 63639 w 95007"/>
                <a:gd name="connsiteY47" fmla="*/ 810 h 124871"/>
                <a:gd name="connsiteX48" fmla="*/ 62576 w 95007"/>
                <a:gd name="connsiteY48" fmla="*/ 182 h 124871"/>
                <a:gd name="connsiteX49" fmla="*/ 61347 w 95007"/>
                <a:gd name="connsiteY49" fmla="*/ 5 h 124871"/>
                <a:gd name="connsiteX50" fmla="*/ 60153 w 95007"/>
                <a:gd name="connsiteY50" fmla="*/ 313 h 124871"/>
                <a:gd name="connsiteX51" fmla="*/ 10261 w 95007"/>
                <a:gd name="connsiteY51" fmla="*/ 26259 h 124871"/>
                <a:gd name="connsiteX52" fmla="*/ 2466 w 95007"/>
                <a:gd name="connsiteY52" fmla="*/ 33655 h 124871"/>
                <a:gd name="connsiteX53" fmla="*/ 37 w 95007"/>
                <a:gd name="connsiteY53" fmla="*/ 44119 h 124871"/>
                <a:gd name="connsiteX54" fmla="*/ 3768 w 95007"/>
                <a:gd name="connsiteY54" fmla="*/ 54194 h 124871"/>
                <a:gd name="connsiteX55" fmla="*/ 12432 w 95007"/>
                <a:gd name="connsiteY55" fmla="*/ 60549 h 124871"/>
                <a:gd name="connsiteX56" fmla="*/ 12947 w 95007"/>
                <a:gd name="connsiteY56" fmla="*/ 60549 h 124871"/>
                <a:gd name="connsiteX57" fmla="*/ 6883 w 95007"/>
                <a:gd name="connsiteY57" fmla="*/ 69236 h 124871"/>
                <a:gd name="connsiteX58" fmla="*/ 6043 w 95007"/>
                <a:gd name="connsiteY58" fmla="*/ 79803 h 124871"/>
                <a:gd name="connsiteX59" fmla="*/ 10655 w 95007"/>
                <a:gd name="connsiteY59" fmla="*/ 89342 h 124871"/>
                <a:gd name="connsiteX60" fmla="*/ 19462 w 95007"/>
                <a:gd name="connsiteY60" fmla="*/ 95239 h 124871"/>
                <a:gd name="connsiteX61" fmla="*/ 26949 w 95007"/>
                <a:gd name="connsiteY61" fmla="*/ 96325 h 124871"/>
                <a:gd name="connsiteX62" fmla="*/ 31578 w 95007"/>
                <a:gd name="connsiteY62" fmla="*/ 95468 h 124871"/>
                <a:gd name="connsiteX63" fmla="*/ 31006 w 95007"/>
                <a:gd name="connsiteY63" fmla="*/ 96897 h 124871"/>
                <a:gd name="connsiteX64" fmla="*/ 30223 w 95007"/>
                <a:gd name="connsiteY64" fmla="*/ 105686 h 124871"/>
                <a:gd name="connsiteX65" fmla="*/ 33064 w 95007"/>
                <a:gd name="connsiteY65" fmla="*/ 114042 h 124871"/>
                <a:gd name="connsiteX66" fmla="*/ 41516 w 95007"/>
                <a:gd name="connsiteY66" fmla="*/ 122243 h 124871"/>
                <a:gd name="connsiteX67" fmla="*/ 53009 w 95007"/>
                <a:gd name="connsiteY67" fmla="*/ 124843 h 124871"/>
                <a:gd name="connsiteX68" fmla="*/ 61524 w 95007"/>
                <a:gd name="connsiteY68" fmla="*/ 122614 h 124871"/>
                <a:gd name="connsiteX69" fmla="*/ 93300 w 95007"/>
                <a:gd name="connsiteY69" fmla="*/ 106727 h 124871"/>
                <a:gd name="connsiteX70" fmla="*/ 94254 w 95007"/>
                <a:gd name="connsiteY70" fmla="*/ 106001 h 124871"/>
                <a:gd name="connsiteX71" fmla="*/ 94854 w 95007"/>
                <a:gd name="connsiteY71" fmla="*/ 104955 h 124871"/>
                <a:gd name="connsiteX72" fmla="*/ 94997 w 95007"/>
                <a:gd name="connsiteY72" fmla="*/ 103766 h 124871"/>
                <a:gd name="connsiteX73" fmla="*/ 94671 w 95007"/>
                <a:gd name="connsiteY73" fmla="*/ 102612 h 124871"/>
                <a:gd name="connsiteX74" fmla="*/ 94671 w 95007"/>
                <a:gd name="connsiteY74" fmla="*/ 102612 h 12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5007" h="124871">
                  <a:moveTo>
                    <a:pt x="94671" y="102612"/>
                  </a:moveTo>
                  <a:cubicBezTo>
                    <a:pt x="94494" y="102246"/>
                    <a:pt x="94249" y="101920"/>
                    <a:pt x="93945" y="101657"/>
                  </a:cubicBezTo>
                  <a:cubicBezTo>
                    <a:pt x="93637" y="101389"/>
                    <a:pt x="93288" y="101183"/>
                    <a:pt x="92900" y="101057"/>
                  </a:cubicBezTo>
                  <a:cubicBezTo>
                    <a:pt x="92517" y="100931"/>
                    <a:pt x="92111" y="100880"/>
                    <a:pt x="91711" y="100914"/>
                  </a:cubicBezTo>
                  <a:cubicBezTo>
                    <a:pt x="91305" y="100943"/>
                    <a:pt x="90917" y="101051"/>
                    <a:pt x="90557" y="101240"/>
                  </a:cubicBezTo>
                  <a:lnTo>
                    <a:pt x="58838" y="117071"/>
                  </a:lnTo>
                  <a:cubicBezTo>
                    <a:pt x="55272" y="118842"/>
                    <a:pt x="51169" y="119191"/>
                    <a:pt x="47357" y="118042"/>
                  </a:cubicBezTo>
                  <a:cubicBezTo>
                    <a:pt x="43545" y="116894"/>
                    <a:pt x="40316" y="114339"/>
                    <a:pt x="38321" y="110898"/>
                  </a:cubicBezTo>
                  <a:cubicBezTo>
                    <a:pt x="37253" y="109081"/>
                    <a:pt x="36567" y="107064"/>
                    <a:pt x="36304" y="104972"/>
                  </a:cubicBezTo>
                  <a:cubicBezTo>
                    <a:pt x="36041" y="102880"/>
                    <a:pt x="36201" y="100754"/>
                    <a:pt x="36784" y="98731"/>
                  </a:cubicBezTo>
                  <a:cubicBezTo>
                    <a:pt x="37367" y="96702"/>
                    <a:pt x="38356" y="94816"/>
                    <a:pt x="39693" y="93188"/>
                  </a:cubicBezTo>
                  <a:cubicBezTo>
                    <a:pt x="41025" y="91553"/>
                    <a:pt x="42682" y="90210"/>
                    <a:pt x="44551" y="89239"/>
                  </a:cubicBezTo>
                  <a:lnTo>
                    <a:pt x="44894" y="89239"/>
                  </a:lnTo>
                  <a:lnTo>
                    <a:pt x="90042" y="66379"/>
                  </a:lnTo>
                  <a:cubicBezTo>
                    <a:pt x="90419" y="66196"/>
                    <a:pt x="90751" y="65944"/>
                    <a:pt x="91031" y="65636"/>
                  </a:cubicBezTo>
                  <a:cubicBezTo>
                    <a:pt x="91311" y="65327"/>
                    <a:pt x="91523" y="64961"/>
                    <a:pt x="91660" y="64573"/>
                  </a:cubicBezTo>
                  <a:cubicBezTo>
                    <a:pt x="91797" y="64178"/>
                    <a:pt x="91859" y="63761"/>
                    <a:pt x="91837" y="63350"/>
                  </a:cubicBezTo>
                  <a:cubicBezTo>
                    <a:pt x="91814" y="62932"/>
                    <a:pt x="91705" y="62527"/>
                    <a:pt x="91528" y="62150"/>
                  </a:cubicBezTo>
                  <a:cubicBezTo>
                    <a:pt x="91345" y="61772"/>
                    <a:pt x="91094" y="61435"/>
                    <a:pt x="90785" y="61161"/>
                  </a:cubicBezTo>
                  <a:cubicBezTo>
                    <a:pt x="90476" y="60881"/>
                    <a:pt x="90111" y="60669"/>
                    <a:pt x="89722" y="60532"/>
                  </a:cubicBezTo>
                  <a:cubicBezTo>
                    <a:pt x="89328" y="60395"/>
                    <a:pt x="88911" y="60332"/>
                    <a:pt x="88493" y="60355"/>
                  </a:cubicBezTo>
                  <a:cubicBezTo>
                    <a:pt x="88082" y="60378"/>
                    <a:pt x="87671" y="60481"/>
                    <a:pt x="87299" y="60664"/>
                  </a:cubicBezTo>
                  <a:lnTo>
                    <a:pt x="41979" y="83524"/>
                  </a:lnTo>
                  <a:lnTo>
                    <a:pt x="32549" y="88267"/>
                  </a:lnTo>
                  <a:cubicBezTo>
                    <a:pt x="30863" y="89130"/>
                    <a:pt x="29029" y="89644"/>
                    <a:pt x="27143" y="89787"/>
                  </a:cubicBezTo>
                  <a:cubicBezTo>
                    <a:pt x="25251" y="89925"/>
                    <a:pt x="23360" y="89685"/>
                    <a:pt x="21565" y="89073"/>
                  </a:cubicBezTo>
                  <a:cubicBezTo>
                    <a:pt x="19776" y="88467"/>
                    <a:pt x="18125" y="87507"/>
                    <a:pt x="16713" y="86250"/>
                  </a:cubicBezTo>
                  <a:cubicBezTo>
                    <a:pt x="15301" y="84992"/>
                    <a:pt x="14158" y="83461"/>
                    <a:pt x="13347" y="81752"/>
                  </a:cubicBezTo>
                  <a:cubicBezTo>
                    <a:pt x="11724" y="78392"/>
                    <a:pt x="11490" y="74528"/>
                    <a:pt x="12701" y="70996"/>
                  </a:cubicBezTo>
                  <a:cubicBezTo>
                    <a:pt x="13907" y="67465"/>
                    <a:pt x="16462" y="64550"/>
                    <a:pt x="19805" y="62892"/>
                  </a:cubicBezTo>
                  <a:lnTo>
                    <a:pt x="67639" y="38832"/>
                  </a:lnTo>
                  <a:cubicBezTo>
                    <a:pt x="68394" y="38478"/>
                    <a:pt x="68982" y="37832"/>
                    <a:pt x="69268" y="37044"/>
                  </a:cubicBezTo>
                  <a:cubicBezTo>
                    <a:pt x="69548" y="36255"/>
                    <a:pt x="69508" y="35392"/>
                    <a:pt x="69154" y="34632"/>
                  </a:cubicBezTo>
                  <a:cubicBezTo>
                    <a:pt x="68800" y="33872"/>
                    <a:pt x="68154" y="33289"/>
                    <a:pt x="67365" y="33003"/>
                  </a:cubicBezTo>
                  <a:cubicBezTo>
                    <a:pt x="66576" y="32723"/>
                    <a:pt x="65708" y="32763"/>
                    <a:pt x="64953" y="33117"/>
                  </a:cubicBezTo>
                  <a:lnTo>
                    <a:pt x="29692" y="50834"/>
                  </a:lnTo>
                  <a:lnTo>
                    <a:pt x="24663" y="53348"/>
                  </a:lnTo>
                  <a:cubicBezTo>
                    <a:pt x="23188" y="54097"/>
                    <a:pt x="21577" y="54549"/>
                    <a:pt x="19931" y="54680"/>
                  </a:cubicBezTo>
                  <a:cubicBezTo>
                    <a:pt x="18279" y="54811"/>
                    <a:pt x="16622" y="54611"/>
                    <a:pt x="15050" y="54097"/>
                  </a:cubicBezTo>
                  <a:cubicBezTo>
                    <a:pt x="11867" y="53068"/>
                    <a:pt x="9232" y="50811"/>
                    <a:pt x="7718" y="47834"/>
                  </a:cubicBezTo>
                  <a:cubicBezTo>
                    <a:pt x="6203" y="44856"/>
                    <a:pt x="5929" y="41398"/>
                    <a:pt x="6963" y="38221"/>
                  </a:cubicBezTo>
                  <a:cubicBezTo>
                    <a:pt x="7998" y="35043"/>
                    <a:pt x="10255" y="32403"/>
                    <a:pt x="13233" y="30888"/>
                  </a:cubicBezTo>
                  <a:lnTo>
                    <a:pt x="62896" y="6028"/>
                  </a:lnTo>
                  <a:cubicBezTo>
                    <a:pt x="63273" y="5845"/>
                    <a:pt x="63605" y="5594"/>
                    <a:pt x="63885" y="5285"/>
                  </a:cubicBezTo>
                  <a:cubicBezTo>
                    <a:pt x="64165" y="4977"/>
                    <a:pt x="64376" y="4611"/>
                    <a:pt x="64513" y="4222"/>
                  </a:cubicBezTo>
                  <a:cubicBezTo>
                    <a:pt x="64650" y="3828"/>
                    <a:pt x="64713" y="3411"/>
                    <a:pt x="64691" y="2999"/>
                  </a:cubicBezTo>
                  <a:cubicBezTo>
                    <a:pt x="64668" y="2582"/>
                    <a:pt x="64559" y="2176"/>
                    <a:pt x="64382" y="1799"/>
                  </a:cubicBezTo>
                  <a:cubicBezTo>
                    <a:pt x="64199" y="1422"/>
                    <a:pt x="63948" y="1085"/>
                    <a:pt x="63639" y="810"/>
                  </a:cubicBezTo>
                  <a:cubicBezTo>
                    <a:pt x="63330" y="530"/>
                    <a:pt x="62965" y="319"/>
                    <a:pt x="62576" y="182"/>
                  </a:cubicBezTo>
                  <a:cubicBezTo>
                    <a:pt x="62182" y="45"/>
                    <a:pt x="61764" y="-18"/>
                    <a:pt x="61347" y="5"/>
                  </a:cubicBezTo>
                  <a:cubicBezTo>
                    <a:pt x="60936" y="27"/>
                    <a:pt x="60524" y="130"/>
                    <a:pt x="60153" y="313"/>
                  </a:cubicBezTo>
                  <a:lnTo>
                    <a:pt x="10261" y="26259"/>
                  </a:lnTo>
                  <a:cubicBezTo>
                    <a:pt x="6997" y="27911"/>
                    <a:pt x="4283" y="30483"/>
                    <a:pt x="2466" y="33655"/>
                  </a:cubicBezTo>
                  <a:cubicBezTo>
                    <a:pt x="648" y="36832"/>
                    <a:pt x="-192" y="40467"/>
                    <a:pt x="37" y="44119"/>
                  </a:cubicBezTo>
                  <a:cubicBezTo>
                    <a:pt x="265" y="47770"/>
                    <a:pt x="1568" y="51274"/>
                    <a:pt x="3768" y="54194"/>
                  </a:cubicBezTo>
                  <a:cubicBezTo>
                    <a:pt x="5974" y="57115"/>
                    <a:pt x="8986" y="59326"/>
                    <a:pt x="12432" y="60549"/>
                  </a:cubicBezTo>
                  <a:lnTo>
                    <a:pt x="12947" y="60549"/>
                  </a:lnTo>
                  <a:cubicBezTo>
                    <a:pt x="10187" y="62853"/>
                    <a:pt x="8095" y="65853"/>
                    <a:pt x="6883" y="69236"/>
                  </a:cubicBezTo>
                  <a:cubicBezTo>
                    <a:pt x="5666" y="72625"/>
                    <a:pt x="5380" y="76271"/>
                    <a:pt x="6043" y="79803"/>
                  </a:cubicBezTo>
                  <a:cubicBezTo>
                    <a:pt x="6706" y="83335"/>
                    <a:pt x="8301" y="86627"/>
                    <a:pt x="10655" y="89342"/>
                  </a:cubicBezTo>
                  <a:cubicBezTo>
                    <a:pt x="13016" y="92056"/>
                    <a:pt x="16056" y="94091"/>
                    <a:pt x="19462" y="95239"/>
                  </a:cubicBezTo>
                  <a:cubicBezTo>
                    <a:pt x="21862" y="96079"/>
                    <a:pt x="24405" y="96445"/>
                    <a:pt x="26949" y="96325"/>
                  </a:cubicBezTo>
                  <a:cubicBezTo>
                    <a:pt x="28520" y="96217"/>
                    <a:pt x="30069" y="95931"/>
                    <a:pt x="31578" y="95468"/>
                  </a:cubicBezTo>
                  <a:cubicBezTo>
                    <a:pt x="31578" y="95925"/>
                    <a:pt x="31178" y="96382"/>
                    <a:pt x="31006" y="96897"/>
                  </a:cubicBezTo>
                  <a:cubicBezTo>
                    <a:pt x="30138" y="99737"/>
                    <a:pt x="29869" y="102732"/>
                    <a:pt x="30223" y="105686"/>
                  </a:cubicBezTo>
                  <a:cubicBezTo>
                    <a:pt x="30578" y="108635"/>
                    <a:pt x="31544" y="111481"/>
                    <a:pt x="33064" y="114042"/>
                  </a:cubicBezTo>
                  <a:cubicBezTo>
                    <a:pt x="35075" y="117499"/>
                    <a:pt x="38001" y="120340"/>
                    <a:pt x="41516" y="122243"/>
                  </a:cubicBezTo>
                  <a:cubicBezTo>
                    <a:pt x="45037" y="124152"/>
                    <a:pt x="49014" y="125049"/>
                    <a:pt x="53009" y="124843"/>
                  </a:cubicBezTo>
                  <a:cubicBezTo>
                    <a:pt x="55964" y="124671"/>
                    <a:pt x="58861" y="123911"/>
                    <a:pt x="61524" y="122614"/>
                  </a:cubicBezTo>
                  <a:lnTo>
                    <a:pt x="93300" y="106727"/>
                  </a:lnTo>
                  <a:cubicBezTo>
                    <a:pt x="93660" y="106549"/>
                    <a:pt x="93986" y="106304"/>
                    <a:pt x="94254" y="106001"/>
                  </a:cubicBezTo>
                  <a:cubicBezTo>
                    <a:pt x="94523" y="105698"/>
                    <a:pt x="94723" y="105344"/>
                    <a:pt x="94854" y="104955"/>
                  </a:cubicBezTo>
                  <a:cubicBezTo>
                    <a:pt x="94980" y="104572"/>
                    <a:pt x="95031" y="104172"/>
                    <a:pt x="94997" y="103766"/>
                  </a:cubicBezTo>
                  <a:cubicBezTo>
                    <a:pt x="94968" y="103361"/>
                    <a:pt x="94854" y="102972"/>
                    <a:pt x="94671" y="102612"/>
                  </a:cubicBezTo>
                  <a:lnTo>
                    <a:pt x="94671" y="10261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0728258-BE89-B234-933B-E7984EF0F870}"/>
                </a:ext>
              </a:extLst>
            </p:cNvPr>
            <p:cNvSpPr/>
            <p:nvPr/>
          </p:nvSpPr>
          <p:spPr>
            <a:xfrm>
              <a:off x="3280975" y="4126381"/>
              <a:ext cx="186381" cy="180654"/>
            </a:xfrm>
            <a:custGeom>
              <a:avLst/>
              <a:gdLst>
                <a:gd name="connsiteX0" fmla="*/ 99463 w 145637"/>
                <a:gd name="connsiteY0" fmla="*/ 5521 h 141162"/>
                <a:gd name="connsiteX1" fmla="*/ 99058 w 145637"/>
                <a:gd name="connsiteY1" fmla="*/ 5521 h 141162"/>
                <a:gd name="connsiteX2" fmla="*/ 5166 w 145637"/>
                <a:gd name="connsiteY2" fmla="*/ 56956 h 141162"/>
                <a:gd name="connsiteX3" fmla="*/ 2480 w 145637"/>
                <a:gd name="connsiteY3" fmla="*/ 67815 h 141162"/>
                <a:gd name="connsiteX4" fmla="*/ 26025 w 145637"/>
                <a:gd name="connsiteY4" fmla="*/ 139538 h 141162"/>
                <a:gd name="connsiteX5" fmla="*/ 63173 w 145637"/>
                <a:gd name="connsiteY5" fmla="*/ 103877 h 141162"/>
                <a:gd name="connsiteX6" fmla="*/ 67288 w 145637"/>
                <a:gd name="connsiteY6" fmla="*/ 44098 h 141162"/>
                <a:gd name="connsiteX7" fmla="*/ 139868 w 145637"/>
                <a:gd name="connsiteY7" fmla="*/ 32668 h 141162"/>
                <a:gd name="connsiteX8" fmla="*/ 99463 w 145637"/>
                <a:gd name="connsiteY8" fmla="*/ 5521 h 14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637" h="141162">
                  <a:moveTo>
                    <a:pt x="99463" y="5521"/>
                  </a:moveTo>
                  <a:lnTo>
                    <a:pt x="99058" y="5521"/>
                  </a:lnTo>
                  <a:cubicBezTo>
                    <a:pt x="56652" y="-11624"/>
                    <a:pt x="16139" y="12722"/>
                    <a:pt x="5166" y="56956"/>
                  </a:cubicBezTo>
                  <a:lnTo>
                    <a:pt x="2480" y="67815"/>
                  </a:lnTo>
                  <a:cubicBezTo>
                    <a:pt x="-6321" y="107820"/>
                    <a:pt x="9909" y="133480"/>
                    <a:pt x="26025" y="139538"/>
                  </a:cubicBezTo>
                  <a:cubicBezTo>
                    <a:pt x="37798" y="143996"/>
                    <a:pt x="53801" y="141424"/>
                    <a:pt x="63173" y="103877"/>
                  </a:cubicBezTo>
                  <a:cubicBezTo>
                    <a:pt x="68865" y="84486"/>
                    <a:pt x="70265" y="64083"/>
                    <a:pt x="67288" y="44098"/>
                  </a:cubicBezTo>
                  <a:cubicBezTo>
                    <a:pt x="91005" y="47584"/>
                    <a:pt x="127010" y="49813"/>
                    <a:pt x="139868" y="32668"/>
                  </a:cubicBezTo>
                  <a:cubicBezTo>
                    <a:pt x="162614" y="2264"/>
                    <a:pt x="111579" y="10436"/>
                    <a:pt x="99463" y="552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43994DD-4895-1684-AD0F-9074C5EA4841}"/>
                </a:ext>
              </a:extLst>
            </p:cNvPr>
            <p:cNvSpPr/>
            <p:nvPr/>
          </p:nvSpPr>
          <p:spPr>
            <a:xfrm>
              <a:off x="2423280" y="4115310"/>
              <a:ext cx="931197" cy="640898"/>
            </a:xfrm>
            <a:custGeom>
              <a:avLst/>
              <a:gdLst>
                <a:gd name="connsiteX0" fmla="*/ 188709 w 727633"/>
                <a:gd name="connsiteY0" fmla="*/ 0 h 500795"/>
                <a:gd name="connsiteX1" fmla="*/ 280949 w 727633"/>
                <a:gd name="connsiteY1" fmla="*/ 265748 h 500795"/>
                <a:gd name="connsiteX2" fmla="*/ 650596 w 727633"/>
                <a:gd name="connsiteY2" fmla="*/ 82868 h 500795"/>
                <a:gd name="connsiteX3" fmla="*/ 727634 w 727633"/>
                <a:gd name="connsiteY3" fmla="*/ 187166 h 500795"/>
                <a:gd name="connsiteX4" fmla="*/ 270434 w 727633"/>
                <a:gd name="connsiteY4" fmla="*/ 485032 h 500795"/>
                <a:gd name="connsiteX5" fmla="*/ 125044 w 727633"/>
                <a:gd name="connsiteY5" fmla="*/ 449142 h 500795"/>
                <a:gd name="connsiteX6" fmla="*/ 122130 w 727633"/>
                <a:gd name="connsiteY6" fmla="*/ 443427 h 500795"/>
                <a:gd name="connsiteX7" fmla="*/ 0 w 727633"/>
                <a:gd name="connsiteY7" fmla="*/ 128302 h 50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7633" h="500795">
                  <a:moveTo>
                    <a:pt x="188709" y="0"/>
                  </a:moveTo>
                  <a:lnTo>
                    <a:pt x="280949" y="265748"/>
                  </a:lnTo>
                  <a:lnTo>
                    <a:pt x="650596" y="82868"/>
                  </a:lnTo>
                  <a:lnTo>
                    <a:pt x="727634" y="187166"/>
                  </a:lnTo>
                  <a:lnTo>
                    <a:pt x="270434" y="485032"/>
                  </a:lnTo>
                  <a:cubicBezTo>
                    <a:pt x="220428" y="515722"/>
                    <a:pt x="153448" y="500463"/>
                    <a:pt x="125044" y="449142"/>
                  </a:cubicBezTo>
                  <a:cubicBezTo>
                    <a:pt x="124016" y="447256"/>
                    <a:pt x="123044" y="445313"/>
                    <a:pt x="122130" y="443427"/>
                  </a:cubicBezTo>
                  <a:lnTo>
                    <a:pt x="0" y="128302"/>
                  </a:lnTo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2E5C63F-DE9B-6488-71AC-FE4D1D44A119}"/>
                </a:ext>
              </a:extLst>
            </p:cNvPr>
            <p:cNvSpPr/>
            <p:nvPr/>
          </p:nvSpPr>
          <p:spPr>
            <a:xfrm>
              <a:off x="2199923" y="3158142"/>
              <a:ext cx="101083" cy="181900"/>
            </a:xfrm>
            <a:custGeom>
              <a:avLst/>
              <a:gdLst>
                <a:gd name="connsiteX0" fmla="*/ 12915 w 78986"/>
                <a:gd name="connsiteY0" fmla="*/ 142136 h 142136"/>
                <a:gd name="connsiteX1" fmla="*/ 60864 w 78986"/>
                <a:gd name="connsiteY1" fmla="*/ 118727 h 142136"/>
                <a:gd name="connsiteX2" fmla="*/ 78929 w 78986"/>
                <a:gd name="connsiteY2" fmla="*/ 68521 h 142136"/>
                <a:gd name="connsiteX3" fmla="*/ 56881 w 78986"/>
                <a:gd name="connsiteY3" fmla="*/ 19927 h 142136"/>
                <a:gd name="connsiteX4" fmla="*/ 7200 w 78986"/>
                <a:gd name="connsiteY4" fmla="*/ 461 h 142136"/>
                <a:gd name="connsiteX5" fmla="*/ 57 w 78986"/>
                <a:gd name="connsiteY5" fmla="*/ 1204 h 142136"/>
                <a:gd name="connsiteX6" fmla="*/ 12915 w 78986"/>
                <a:gd name="connsiteY6" fmla="*/ 142136 h 14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986" h="142136">
                  <a:moveTo>
                    <a:pt x="12915" y="142136"/>
                  </a:moveTo>
                  <a:cubicBezTo>
                    <a:pt x="31335" y="140873"/>
                    <a:pt x="48537" y="132472"/>
                    <a:pt x="60864" y="118727"/>
                  </a:cubicBezTo>
                  <a:cubicBezTo>
                    <a:pt x="73192" y="104977"/>
                    <a:pt x="79672" y="86969"/>
                    <a:pt x="78929" y="68521"/>
                  </a:cubicBezTo>
                  <a:cubicBezTo>
                    <a:pt x="78186" y="50068"/>
                    <a:pt x="70277" y="32637"/>
                    <a:pt x="56881" y="19927"/>
                  </a:cubicBezTo>
                  <a:cubicBezTo>
                    <a:pt x="43485" y="7216"/>
                    <a:pt x="25666" y="233"/>
                    <a:pt x="7200" y="461"/>
                  </a:cubicBezTo>
                  <a:cubicBezTo>
                    <a:pt x="5086" y="461"/>
                    <a:pt x="-629" y="-968"/>
                    <a:pt x="57" y="1204"/>
                  </a:cubicBezTo>
                  <a:cubicBezTo>
                    <a:pt x="15773" y="62469"/>
                    <a:pt x="-2858" y="142136"/>
                    <a:pt x="12915" y="14213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E551D12-02AE-567D-7EDE-C1E6445A0B99}"/>
                </a:ext>
              </a:extLst>
            </p:cNvPr>
            <p:cNvSpPr/>
            <p:nvPr/>
          </p:nvSpPr>
          <p:spPr>
            <a:xfrm>
              <a:off x="1552736" y="3683062"/>
              <a:ext cx="932441" cy="1448069"/>
            </a:xfrm>
            <a:custGeom>
              <a:avLst/>
              <a:gdLst>
                <a:gd name="connsiteX0" fmla="*/ 728605 w 728605"/>
                <a:gd name="connsiteY0" fmla="*/ 306038 h 1131514"/>
                <a:gd name="connsiteX1" fmla="*/ 476745 w 728605"/>
                <a:gd name="connsiteY1" fmla="*/ 0 h 1131514"/>
                <a:gd name="connsiteX2" fmla="*/ 196710 w 728605"/>
                <a:gd name="connsiteY2" fmla="*/ 1543 h 1131514"/>
                <a:gd name="connsiteX3" fmla="*/ 0 w 728605"/>
                <a:gd name="connsiteY3" fmla="*/ 425139 h 1131514"/>
                <a:gd name="connsiteX4" fmla="*/ 59550 w 728605"/>
                <a:gd name="connsiteY4" fmla="*/ 821988 h 1131514"/>
                <a:gd name="connsiteX5" fmla="*/ 63322 w 728605"/>
                <a:gd name="connsiteY5" fmla="*/ 1098366 h 1131514"/>
                <a:gd name="connsiteX6" fmla="*/ 64465 w 728605"/>
                <a:gd name="connsiteY6" fmla="*/ 1105578 h 1131514"/>
                <a:gd name="connsiteX7" fmla="*/ 68351 w 728605"/>
                <a:gd name="connsiteY7" fmla="*/ 1111756 h 1131514"/>
                <a:gd name="connsiteX8" fmla="*/ 74346 w 728605"/>
                <a:gd name="connsiteY8" fmla="*/ 1115922 h 1131514"/>
                <a:gd name="connsiteX9" fmla="*/ 81496 w 728605"/>
                <a:gd name="connsiteY9" fmla="*/ 1117397 h 1131514"/>
                <a:gd name="connsiteX10" fmla="*/ 162934 w 728605"/>
                <a:gd name="connsiteY10" fmla="*/ 1123397 h 1131514"/>
                <a:gd name="connsiteX11" fmla="*/ 670884 w 728605"/>
                <a:gd name="connsiteY11" fmla="*/ 1117397 h 1131514"/>
                <a:gd name="connsiteX12" fmla="*/ 670884 w 728605"/>
                <a:gd name="connsiteY12" fmla="*/ 1117397 h 1131514"/>
                <a:gd name="connsiteX13" fmla="*/ 677942 w 728605"/>
                <a:gd name="connsiteY13" fmla="*/ 1115979 h 1131514"/>
                <a:gd name="connsiteX14" fmla="*/ 683897 w 728605"/>
                <a:gd name="connsiteY14" fmla="*/ 1111939 h 1131514"/>
                <a:gd name="connsiteX15" fmla="*/ 687823 w 728605"/>
                <a:gd name="connsiteY15" fmla="*/ 1105909 h 1131514"/>
                <a:gd name="connsiteX16" fmla="*/ 689114 w 728605"/>
                <a:gd name="connsiteY16" fmla="*/ 1098823 h 1131514"/>
                <a:gd name="connsiteX17" fmla="*/ 728605 w 728605"/>
                <a:gd name="connsiteY17" fmla="*/ 306038 h 113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28605" h="1131514">
                  <a:moveTo>
                    <a:pt x="728605" y="306038"/>
                  </a:moveTo>
                  <a:cubicBezTo>
                    <a:pt x="728091" y="290779"/>
                    <a:pt x="476745" y="0"/>
                    <a:pt x="476745" y="0"/>
                  </a:cubicBezTo>
                  <a:lnTo>
                    <a:pt x="196710" y="1543"/>
                  </a:lnTo>
                  <a:lnTo>
                    <a:pt x="0" y="425139"/>
                  </a:lnTo>
                  <a:lnTo>
                    <a:pt x="59550" y="821988"/>
                  </a:lnTo>
                  <a:lnTo>
                    <a:pt x="63322" y="1098366"/>
                  </a:lnTo>
                  <a:cubicBezTo>
                    <a:pt x="63213" y="1100823"/>
                    <a:pt x="63602" y="1103275"/>
                    <a:pt x="64465" y="1105578"/>
                  </a:cubicBezTo>
                  <a:cubicBezTo>
                    <a:pt x="65334" y="1107876"/>
                    <a:pt x="66654" y="1109979"/>
                    <a:pt x="68351" y="1111756"/>
                  </a:cubicBezTo>
                  <a:cubicBezTo>
                    <a:pt x="70049" y="1113539"/>
                    <a:pt x="72089" y="1114951"/>
                    <a:pt x="74346" y="1115922"/>
                  </a:cubicBezTo>
                  <a:cubicBezTo>
                    <a:pt x="76604" y="1116894"/>
                    <a:pt x="79038" y="1117391"/>
                    <a:pt x="81496" y="1117397"/>
                  </a:cubicBezTo>
                  <a:lnTo>
                    <a:pt x="162934" y="1123397"/>
                  </a:lnTo>
                  <a:cubicBezTo>
                    <a:pt x="332110" y="1135948"/>
                    <a:pt x="502051" y="1133942"/>
                    <a:pt x="670884" y="1117397"/>
                  </a:cubicBezTo>
                  <a:lnTo>
                    <a:pt x="670884" y="1117397"/>
                  </a:lnTo>
                  <a:cubicBezTo>
                    <a:pt x="673307" y="1117397"/>
                    <a:pt x="675707" y="1116917"/>
                    <a:pt x="677942" y="1115979"/>
                  </a:cubicBezTo>
                  <a:cubicBezTo>
                    <a:pt x="680176" y="1115042"/>
                    <a:pt x="682200" y="1113671"/>
                    <a:pt x="683897" y="1111939"/>
                  </a:cubicBezTo>
                  <a:cubicBezTo>
                    <a:pt x="685594" y="1110207"/>
                    <a:pt x="686932" y="1108161"/>
                    <a:pt x="687823" y="1105909"/>
                  </a:cubicBezTo>
                  <a:cubicBezTo>
                    <a:pt x="688720" y="1103658"/>
                    <a:pt x="689160" y="1101246"/>
                    <a:pt x="689114" y="1098823"/>
                  </a:cubicBezTo>
                  <a:lnTo>
                    <a:pt x="728605" y="306038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CB2CD7E-B71F-74F2-B368-53E6B554A142}"/>
                </a:ext>
              </a:extLst>
            </p:cNvPr>
            <p:cNvSpPr/>
            <p:nvPr/>
          </p:nvSpPr>
          <p:spPr>
            <a:xfrm>
              <a:off x="2166352" y="3700835"/>
              <a:ext cx="561995" cy="1696710"/>
            </a:xfrm>
            <a:custGeom>
              <a:avLst/>
              <a:gdLst>
                <a:gd name="connsiteX0" fmla="*/ 80696 w 439140"/>
                <a:gd name="connsiteY0" fmla="*/ 1325708 h 1325801"/>
                <a:gd name="connsiteX1" fmla="*/ 289979 w 439140"/>
                <a:gd name="connsiteY1" fmla="*/ 1310735 h 1325801"/>
                <a:gd name="connsiteX2" fmla="*/ 297146 w 439140"/>
                <a:gd name="connsiteY2" fmla="*/ 1308563 h 1325801"/>
                <a:gd name="connsiteX3" fmla="*/ 302884 w 439140"/>
                <a:gd name="connsiteY3" fmla="*/ 1303752 h 1325801"/>
                <a:gd name="connsiteX4" fmla="*/ 306256 w 439140"/>
                <a:gd name="connsiteY4" fmla="*/ 1297065 h 1325801"/>
                <a:gd name="connsiteX5" fmla="*/ 306724 w 439140"/>
                <a:gd name="connsiteY5" fmla="*/ 1289590 h 1325801"/>
                <a:gd name="connsiteX6" fmla="*/ 256032 w 439140"/>
                <a:gd name="connsiteY6" fmla="*/ 834447 h 1325801"/>
                <a:gd name="connsiteX7" fmla="*/ 255403 w 439140"/>
                <a:gd name="connsiteY7" fmla="*/ 518808 h 1325801"/>
                <a:gd name="connsiteX8" fmla="*/ 439141 w 439140"/>
                <a:gd name="connsiteY8" fmla="*/ 473088 h 1325801"/>
                <a:gd name="connsiteX9" fmla="*/ 327127 w 439140"/>
                <a:gd name="connsiteY9" fmla="*/ 130816 h 1325801"/>
                <a:gd name="connsiteX10" fmla="*/ 326555 w 439140"/>
                <a:gd name="connsiteY10" fmla="*/ 130816 h 1325801"/>
                <a:gd name="connsiteX11" fmla="*/ 217284 w 439140"/>
                <a:gd name="connsiteY11" fmla="*/ 37604 h 1325801"/>
                <a:gd name="connsiteX12" fmla="*/ 22231 w 439140"/>
                <a:gd name="connsiteY12" fmla="*/ 0 h 1325801"/>
                <a:gd name="connsiteX13" fmla="*/ 0 w 439140"/>
                <a:gd name="connsiteY13" fmla="*/ 509435 h 1325801"/>
                <a:gd name="connsiteX14" fmla="*/ 60236 w 439140"/>
                <a:gd name="connsiteY14" fmla="*/ 1308278 h 1325801"/>
                <a:gd name="connsiteX15" fmla="*/ 62162 w 439140"/>
                <a:gd name="connsiteY15" fmla="*/ 1315479 h 1325801"/>
                <a:gd name="connsiteX16" fmla="*/ 66752 w 439140"/>
                <a:gd name="connsiteY16" fmla="*/ 1321354 h 1325801"/>
                <a:gd name="connsiteX17" fmla="*/ 73278 w 439140"/>
                <a:gd name="connsiteY17" fmla="*/ 1324954 h 1325801"/>
                <a:gd name="connsiteX18" fmla="*/ 80696 w 439140"/>
                <a:gd name="connsiteY18" fmla="*/ 1325708 h 132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9140" h="1325801">
                  <a:moveTo>
                    <a:pt x="80696" y="1325708"/>
                  </a:moveTo>
                  <a:lnTo>
                    <a:pt x="289979" y="1310735"/>
                  </a:lnTo>
                  <a:cubicBezTo>
                    <a:pt x="292494" y="1310507"/>
                    <a:pt x="294928" y="1309764"/>
                    <a:pt x="297146" y="1308563"/>
                  </a:cubicBezTo>
                  <a:cubicBezTo>
                    <a:pt x="299363" y="1307364"/>
                    <a:pt x="301318" y="1305729"/>
                    <a:pt x="302884" y="1303752"/>
                  </a:cubicBezTo>
                  <a:cubicBezTo>
                    <a:pt x="304450" y="1301774"/>
                    <a:pt x="305593" y="1299499"/>
                    <a:pt x="306256" y="1297065"/>
                  </a:cubicBezTo>
                  <a:cubicBezTo>
                    <a:pt x="306919" y="1294630"/>
                    <a:pt x="307079" y="1292087"/>
                    <a:pt x="306724" y="1289590"/>
                  </a:cubicBezTo>
                  <a:lnTo>
                    <a:pt x="256032" y="834447"/>
                  </a:lnTo>
                  <a:lnTo>
                    <a:pt x="255403" y="518808"/>
                  </a:lnTo>
                  <a:lnTo>
                    <a:pt x="439141" y="473088"/>
                  </a:lnTo>
                  <a:lnTo>
                    <a:pt x="327127" y="130816"/>
                  </a:lnTo>
                  <a:lnTo>
                    <a:pt x="326555" y="130816"/>
                  </a:lnTo>
                  <a:cubicBezTo>
                    <a:pt x="307753" y="78924"/>
                    <a:pt x="275920" y="54007"/>
                    <a:pt x="217284" y="37604"/>
                  </a:cubicBezTo>
                  <a:lnTo>
                    <a:pt x="22231" y="0"/>
                  </a:lnTo>
                  <a:lnTo>
                    <a:pt x="0" y="509435"/>
                  </a:lnTo>
                  <a:lnTo>
                    <a:pt x="60236" y="1308278"/>
                  </a:lnTo>
                  <a:cubicBezTo>
                    <a:pt x="60385" y="1310787"/>
                    <a:pt x="61042" y="1313233"/>
                    <a:pt x="62162" y="1315479"/>
                  </a:cubicBezTo>
                  <a:cubicBezTo>
                    <a:pt x="63282" y="1317730"/>
                    <a:pt x="64842" y="1319725"/>
                    <a:pt x="66752" y="1321354"/>
                  </a:cubicBezTo>
                  <a:cubicBezTo>
                    <a:pt x="68666" y="1322982"/>
                    <a:pt x="70883" y="1324205"/>
                    <a:pt x="73278" y="1324954"/>
                  </a:cubicBezTo>
                  <a:cubicBezTo>
                    <a:pt x="75678" y="1325703"/>
                    <a:pt x="78199" y="1325960"/>
                    <a:pt x="80696" y="1325708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0E2814B-B149-8BB4-8B0E-1F90CB94E34B}"/>
                </a:ext>
              </a:extLst>
            </p:cNvPr>
            <p:cNvSpPr/>
            <p:nvPr/>
          </p:nvSpPr>
          <p:spPr>
            <a:xfrm>
              <a:off x="1834314" y="3192122"/>
              <a:ext cx="336783" cy="670412"/>
            </a:xfrm>
            <a:custGeom>
              <a:avLst/>
              <a:gdLst>
                <a:gd name="connsiteX0" fmla="*/ 261293 w 263161"/>
                <a:gd name="connsiteY0" fmla="*/ 56263 h 523857"/>
                <a:gd name="connsiteX1" fmla="*/ 19377 w 263161"/>
                <a:gd name="connsiteY1" fmla="*/ 88781 h 523857"/>
                <a:gd name="connsiteX2" fmla="*/ 15948 w 263161"/>
                <a:gd name="connsiteY2" fmla="*/ 134958 h 523857"/>
                <a:gd name="connsiteX3" fmla="*/ 3 w 263161"/>
                <a:gd name="connsiteY3" fmla="*/ 368873 h 523857"/>
                <a:gd name="connsiteX4" fmla="*/ 6233 w 263161"/>
                <a:gd name="connsiteY4" fmla="*/ 386590 h 523857"/>
                <a:gd name="connsiteX5" fmla="*/ 167853 w 263161"/>
                <a:gd name="connsiteY5" fmla="*/ 521978 h 523857"/>
                <a:gd name="connsiteX6" fmla="*/ 174494 w 263161"/>
                <a:gd name="connsiteY6" fmla="*/ 523847 h 523857"/>
                <a:gd name="connsiteX7" fmla="*/ 180940 w 263161"/>
                <a:gd name="connsiteY7" fmla="*/ 521407 h 523857"/>
                <a:gd name="connsiteX8" fmla="*/ 253864 w 263161"/>
                <a:gd name="connsiteY8" fmla="*/ 405278 h 523857"/>
                <a:gd name="connsiteX9" fmla="*/ 261379 w 263161"/>
                <a:gd name="connsiteY9" fmla="*/ 394745 h 523857"/>
                <a:gd name="connsiteX10" fmla="*/ 262950 w 263161"/>
                <a:gd name="connsiteY10" fmla="*/ 381903 h 523857"/>
                <a:gd name="connsiteX11" fmla="*/ 262950 w 263161"/>
                <a:gd name="connsiteY11" fmla="*/ 381903 h 523857"/>
                <a:gd name="connsiteX12" fmla="*/ 248149 w 263161"/>
                <a:gd name="connsiteY12" fmla="*/ 230799 h 523857"/>
                <a:gd name="connsiteX13" fmla="*/ 252606 w 263161"/>
                <a:gd name="connsiteY13" fmla="*/ 189879 h 523857"/>
                <a:gd name="connsiteX14" fmla="*/ 261293 w 263161"/>
                <a:gd name="connsiteY14" fmla="*/ 56263 h 52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161" h="523857">
                  <a:moveTo>
                    <a:pt x="261293" y="56263"/>
                  </a:moveTo>
                  <a:cubicBezTo>
                    <a:pt x="261293" y="56263"/>
                    <a:pt x="28521" y="-89813"/>
                    <a:pt x="19377" y="88781"/>
                  </a:cubicBezTo>
                  <a:lnTo>
                    <a:pt x="15948" y="134958"/>
                  </a:lnTo>
                  <a:lnTo>
                    <a:pt x="3" y="368873"/>
                  </a:lnTo>
                  <a:cubicBezTo>
                    <a:pt x="-99" y="375331"/>
                    <a:pt x="2112" y="381618"/>
                    <a:pt x="6233" y="386590"/>
                  </a:cubicBezTo>
                  <a:lnTo>
                    <a:pt x="167853" y="521978"/>
                  </a:lnTo>
                  <a:cubicBezTo>
                    <a:pt x="169813" y="523293"/>
                    <a:pt x="172139" y="523950"/>
                    <a:pt x="174494" y="523847"/>
                  </a:cubicBezTo>
                  <a:cubicBezTo>
                    <a:pt x="176848" y="523744"/>
                    <a:pt x="179111" y="522887"/>
                    <a:pt x="180940" y="521407"/>
                  </a:cubicBezTo>
                  <a:lnTo>
                    <a:pt x="253864" y="405278"/>
                  </a:lnTo>
                  <a:cubicBezTo>
                    <a:pt x="257207" y="402449"/>
                    <a:pt x="259790" y="398825"/>
                    <a:pt x="261379" y="394745"/>
                  </a:cubicBezTo>
                  <a:cubicBezTo>
                    <a:pt x="262962" y="390665"/>
                    <a:pt x="263505" y="386247"/>
                    <a:pt x="262950" y="381903"/>
                  </a:cubicBezTo>
                  <a:lnTo>
                    <a:pt x="262950" y="381903"/>
                  </a:lnTo>
                  <a:lnTo>
                    <a:pt x="248149" y="230799"/>
                  </a:lnTo>
                  <a:cubicBezTo>
                    <a:pt x="251229" y="217380"/>
                    <a:pt x="252721" y="203647"/>
                    <a:pt x="252606" y="189879"/>
                  </a:cubicBezTo>
                  <a:cubicBezTo>
                    <a:pt x="255007" y="119585"/>
                    <a:pt x="261293" y="56263"/>
                    <a:pt x="261293" y="56263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2A8AE92-F6F6-0435-3B8B-4E66FEAF3518}"/>
                </a:ext>
              </a:extLst>
            </p:cNvPr>
            <p:cNvSpPr/>
            <p:nvPr/>
          </p:nvSpPr>
          <p:spPr>
            <a:xfrm>
              <a:off x="2051620" y="3642616"/>
              <a:ext cx="151323" cy="241503"/>
            </a:xfrm>
            <a:custGeom>
              <a:avLst/>
              <a:gdLst>
                <a:gd name="connsiteX0" fmla="*/ 0 w 118243"/>
                <a:gd name="connsiteY0" fmla="*/ 182480 h 188709"/>
                <a:gd name="connsiteX1" fmla="*/ 37319 w 118243"/>
                <a:gd name="connsiteY1" fmla="*/ 82925 h 188709"/>
                <a:gd name="connsiteX2" fmla="*/ 89782 w 118243"/>
                <a:gd name="connsiteY2" fmla="*/ 0 h 188709"/>
                <a:gd name="connsiteX3" fmla="*/ 118243 w 118243"/>
                <a:gd name="connsiteY3" fmla="*/ 41777 h 188709"/>
                <a:gd name="connsiteX4" fmla="*/ 43548 w 118243"/>
                <a:gd name="connsiteY4" fmla="*/ 188709 h 188709"/>
                <a:gd name="connsiteX5" fmla="*/ 0 w 118243"/>
                <a:gd name="connsiteY5" fmla="*/ 182480 h 1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243" h="188709">
                  <a:moveTo>
                    <a:pt x="0" y="182480"/>
                  </a:moveTo>
                  <a:lnTo>
                    <a:pt x="37319" y="82925"/>
                  </a:lnTo>
                  <a:lnTo>
                    <a:pt x="89782" y="0"/>
                  </a:lnTo>
                  <a:lnTo>
                    <a:pt x="118243" y="41777"/>
                  </a:lnTo>
                  <a:lnTo>
                    <a:pt x="43548" y="188709"/>
                  </a:lnTo>
                  <a:lnTo>
                    <a:pt x="0" y="18248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44C65E8-0A6B-5104-8A90-882357B136B0}"/>
                </a:ext>
              </a:extLst>
            </p:cNvPr>
            <p:cNvSpPr/>
            <p:nvPr/>
          </p:nvSpPr>
          <p:spPr>
            <a:xfrm>
              <a:off x="2059592" y="3696081"/>
              <a:ext cx="148543" cy="164122"/>
            </a:xfrm>
            <a:custGeom>
              <a:avLst/>
              <a:gdLst>
                <a:gd name="connsiteX0" fmla="*/ 0 w 116071"/>
                <a:gd name="connsiteY0" fmla="*/ 128245 h 128244"/>
                <a:gd name="connsiteX1" fmla="*/ 32347 w 116071"/>
                <a:gd name="connsiteY1" fmla="*/ 75381 h 128244"/>
                <a:gd name="connsiteX2" fmla="*/ 58922 w 116071"/>
                <a:gd name="connsiteY2" fmla="*/ 111157 h 128244"/>
                <a:gd name="connsiteX3" fmla="*/ 116072 w 116071"/>
                <a:gd name="connsiteY3" fmla="*/ 629 h 128244"/>
                <a:gd name="connsiteX4" fmla="*/ 112185 w 116071"/>
                <a:gd name="connsiteY4" fmla="*/ 0 h 128244"/>
                <a:gd name="connsiteX5" fmla="*/ 62694 w 116071"/>
                <a:gd name="connsiteY5" fmla="*/ 98984 h 128244"/>
                <a:gd name="connsiteX6" fmla="*/ 28861 w 116071"/>
                <a:gd name="connsiteY6" fmla="*/ 70923 h 128244"/>
                <a:gd name="connsiteX7" fmla="*/ 0 w 116071"/>
                <a:gd name="connsiteY7" fmla="*/ 128245 h 12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071" h="128244">
                  <a:moveTo>
                    <a:pt x="0" y="128245"/>
                  </a:moveTo>
                  <a:lnTo>
                    <a:pt x="32347" y="75381"/>
                  </a:lnTo>
                  <a:cubicBezTo>
                    <a:pt x="32347" y="75381"/>
                    <a:pt x="43777" y="66065"/>
                    <a:pt x="58922" y="111157"/>
                  </a:cubicBezTo>
                  <a:lnTo>
                    <a:pt x="116072" y="629"/>
                  </a:lnTo>
                  <a:lnTo>
                    <a:pt x="112185" y="0"/>
                  </a:lnTo>
                  <a:lnTo>
                    <a:pt x="62694" y="98984"/>
                  </a:lnTo>
                  <a:cubicBezTo>
                    <a:pt x="62694" y="98984"/>
                    <a:pt x="37319" y="53664"/>
                    <a:pt x="28861" y="70923"/>
                  </a:cubicBezTo>
                  <a:lnTo>
                    <a:pt x="0" y="12824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8E2ABCC-F19C-D8E5-3220-87969E577B3F}"/>
                </a:ext>
              </a:extLst>
            </p:cNvPr>
            <p:cNvSpPr/>
            <p:nvPr/>
          </p:nvSpPr>
          <p:spPr>
            <a:xfrm>
              <a:off x="2171040" y="3669092"/>
              <a:ext cx="87619" cy="684867"/>
            </a:xfrm>
            <a:custGeom>
              <a:avLst/>
              <a:gdLst>
                <a:gd name="connsiteX0" fmla="*/ 12459 w 68465"/>
                <a:gd name="connsiteY0" fmla="*/ 0 h 535152"/>
                <a:gd name="connsiteX1" fmla="*/ 18688 w 68465"/>
                <a:gd name="connsiteY1" fmla="*/ 93383 h 535152"/>
                <a:gd name="connsiteX2" fmla="*/ 0 w 68465"/>
                <a:gd name="connsiteY2" fmla="*/ 535153 h 535152"/>
                <a:gd name="connsiteX3" fmla="*/ 68466 w 68465"/>
                <a:gd name="connsiteY3" fmla="*/ 37319 h 535152"/>
                <a:gd name="connsiteX4" fmla="*/ 12459 w 68465"/>
                <a:gd name="connsiteY4" fmla="*/ 0 h 53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65" h="535152">
                  <a:moveTo>
                    <a:pt x="12459" y="0"/>
                  </a:moveTo>
                  <a:lnTo>
                    <a:pt x="18688" y="93383"/>
                  </a:lnTo>
                  <a:lnTo>
                    <a:pt x="0" y="535153"/>
                  </a:lnTo>
                  <a:lnTo>
                    <a:pt x="68466" y="37319"/>
                  </a:lnTo>
                  <a:lnTo>
                    <a:pt x="12459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4A9CC39-150B-E4C7-DDD7-288956369AFC}"/>
                </a:ext>
              </a:extLst>
            </p:cNvPr>
            <p:cNvSpPr/>
            <p:nvPr/>
          </p:nvSpPr>
          <p:spPr>
            <a:xfrm>
              <a:off x="2171325" y="3709612"/>
              <a:ext cx="108318" cy="643032"/>
            </a:xfrm>
            <a:custGeom>
              <a:avLst/>
              <a:gdLst>
                <a:gd name="connsiteX0" fmla="*/ 61436 w 84639"/>
                <a:gd name="connsiteY0" fmla="*/ 4057 h 502462"/>
                <a:gd name="connsiteX1" fmla="*/ 80696 w 84639"/>
                <a:gd name="connsiteY1" fmla="*/ 127558 h 502462"/>
                <a:gd name="connsiteX2" fmla="*/ 26803 w 84639"/>
                <a:gd name="connsiteY2" fmla="*/ 129959 h 502462"/>
                <a:gd name="connsiteX3" fmla="*/ 84639 w 84639"/>
                <a:gd name="connsiteY3" fmla="*/ 170993 h 502462"/>
                <a:gd name="connsiteX4" fmla="*/ 0 w 84639"/>
                <a:gd name="connsiteY4" fmla="*/ 502463 h 502462"/>
                <a:gd name="connsiteX5" fmla="*/ 72523 w 84639"/>
                <a:gd name="connsiteY5" fmla="*/ 177565 h 502462"/>
                <a:gd name="connsiteX6" fmla="*/ 15830 w 84639"/>
                <a:gd name="connsiteY6" fmla="*/ 128416 h 502462"/>
                <a:gd name="connsiteX7" fmla="*/ 76123 w 84639"/>
                <a:gd name="connsiteY7" fmla="*/ 125730 h 502462"/>
                <a:gd name="connsiteX8" fmla="*/ 54178 w 84639"/>
                <a:gd name="connsiteY8" fmla="*/ 0 h 502462"/>
                <a:gd name="connsiteX9" fmla="*/ 61436 w 84639"/>
                <a:gd name="connsiteY9" fmla="*/ 4057 h 50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639" h="502462">
                  <a:moveTo>
                    <a:pt x="61436" y="4057"/>
                  </a:moveTo>
                  <a:lnTo>
                    <a:pt x="80696" y="127558"/>
                  </a:lnTo>
                  <a:lnTo>
                    <a:pt x="26803" y="129959"/>
                  </a:lnTo>
                  <a:lnTo>
                    <a:pt x="84639" y="170993"/>
                  </a:lnTo>
                  <a:cubicBezTo>
                    <a:pt x="84639" y="170993"/>
                    <a:pt x="62293" y="385248"/>
                    <a:pt x="0" y="502463"/>
                  </a:cubicBezTo>
                  <a:cubicBezTo>
                    <a:pt x="0" y="502463"/>
                    <a:pt x="62293" y="335242"/>
                    <a:pt x="72523" y="177565"/>
                  </a:cubicBezTo>
                  <a:lnTo>
                    <a:pt x="15830" y="128416"/>
                  </a:lnTo>
                  <a:lnTo>
                    <a:pt x="76123" y="125730"/>
                  </a:lnTo>
                  <a:lnTo>
                    <a:pt x="54178" y="0"/>
                  </a:lnTo>
                  <a:lnTo>
                    <a:pt x="61436" y="405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7517365-1648-6E72-46FD-1C18D0F4486E}"/>
                </a:ext>
              </a:extLst>
            </p:cNvPr>
            <p:cNvSpPr/>
            <p:nvPr/>
          </p:nvSpPr>
          <p:spPr>
            <a:xfrm>
              <a:off x="1860941" y="3071552"/>
              <a:ext cx="365892" cy="506619"/>
            </a:xfrm>
            <a:custGeom>
              <a:avLst/>
              <a:gdLst>
                <a:gd name="connsiteX0" fmla="*/ 266719 w 285906"/>
                <a:gd name="connsiteY0" fmla="*/ 24403 h 395870"/>
                <a:gd name="connsiteX1" fmla="*/ 171450 w 285906"/>
                <a:gd name="connsiteY1" fmla="*/ 394621 h 395870"/>
                <a:gd name="connsiteX2" fmla="*/ 0 w 285906"/>
                <a:gd name="connsiteY2" fmla="*/ 174993 h 395870"/>
                <a:gd name="connsiteX3" fmla="*/ 7430 w 285906"/>
                <a:gd name="connsiteY3" fmla="*/ 0 h 395870"/>
                <a:gd name="connsiteX4" fmla="*/ 266719 w 285906"/>
                <a:gd name="connsiteY4" fmla="*/ 24403 h 3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906" h="395870">
                  <a:moveTo>
                    <a:pt x="266719" y="24403"/>
                  </a:moveTo>
                  <a:cubicBezTo>
                    <a:pt x="266719" y="24403"/>
                    <a:pt x="349415" y="371246"/>
                    <a:pt x="171450" y="394621"/>
                  </a:cubicBezTo>
                  <a:cubicBezTo>
                    <a:pt x="17145" y="415195"/>
                    <a:pt x="0" y="174993"/>
                    <a:pt x="0" y="174993"/>
                  </a:cubicBezTo>
                  <a:lnTo>
                    <a:pt x="7430" y="0"/>
                  </a:lnTo>
                  <a:lnTo>
                    <a:pt x="266719" y="2440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B90B6E4-8C72-F60E-DA95-B997B71DC6A6}"/>
                </a:ext>
              </a:extLst>
            </p:cNvPr>
            <p:cNvSpPr/>
            <p:nvPr/>
          </p:nvSpPr>
          <p:spPr>
            <a:xfrm>
              <a:off x="1790631" y="2952403"/>
              <a:ext cx="540387" cy="332431"/>
            </a:xfrm>
            <a:custGeom>
              <a:avLst/>
              <a:gdLst>
                <a:gd name="connsiteX0" fmla="*/ 990 w 422256"/>
                <a:gd name="connsiteY0" fmla="*/ 145280 h 259760"/>
                <a:gd name="connsiteX1" fmla="*/ 69570 w 422256"/>
                <a:gd name="connsiteY1" fmla="*/ 57955 h 259760"/>
                <a:gd name="connsiteX2" fmla="*/ 119634 w 422256"/>
                <a:gd name="connsiteY2" fmla="*/ 60126 h 259760"/>
                <a:gd name="connsiteX3" fmla="*/ 124149 w 422256"/>
                <a:gd name="connsiteY3" fmla="*/ 60561 h 259760"/>
                <a:gd name="connsiteX4" fmla="*/ 128469 w 422256"/>
                <a:gd name="connsiteY4" fmla="*/ 59206 h 259760"/>
                <a:gd name="connsiteX5" fmla="*/ 131932 w 422256"/>
                <a:gd name="connsiteY5" fmla="*/ 56280 h 259760"/>
                <a:gd name="connsiteX6" fmla="*/ 133978 w 422256"/>
                <a:gd name="connsiteY6" fmla="*/ 52240 h 259760"/>
                <a:gd name="connsiteX7" fmla="*/ 158221 w 422256"/>
                <a:gd name="connsiteY7" fmla="*/ 14772 h 259760"/>
                <a:gd name="connsiteX8" fmla="*/ 200329 w 422256"/>
                <a:gd name="connsiteY8" fmla="*/ 5 h 259760"/>
                <a:gd name="connsiteX9" fmla="*/ 231293 w 422256"/>
                <a:gd name="connsiteY9" fmla="*/ 7200 h 259760"/>
                <a:gd name="connsiteX10" fmla="*/ 255422 w 422256"/>
                <a:gd name="connsiteY10" fmla="*/ 27894 h 259760"/>
                <a:gd name="connsiteX11" fmla="*/ 258771 w 422256"/>
                <a:gd name="connsiteY11" fmla="*/ 31140 h 259760"/>
                <a:gd name="connsiteX12" fmla="*/ 263160 w 422256"/>
                <a:gd name="connsiteY12" fmla="*/ 32711 h 259760"/>
                <a:gd name="connsiteX13" fmla="*/ 267806 w 422256"/>
                <a:gd name="connsiteY13" fmla="*/ 32334 h 259760"/>
                <a:gd name="connsiteX14" fmla="*/ 271881 w 422256"/>
                <a:gd name="connsiteY14" fmla="*/ 30066 h 259760"/>
                <a:gd name="connsiteX15" fmla="*/ 377780 w 422256"/>
                <a:gd name="connsiteY15" fmla="*/ 30751 h 259760"/>
                <a:gd name="connsiteX16" fmla="*/ 418991 w 422256"/>
                <a:gd name="connsiteY16" fmla="*/ 87598 h 259760"/>
                <a:gd name="connsiteX17" fmla="*/ 411384 w 422256"/>
                <a:gd name="connsiteY17" fmla="*/ 157396 h 259760"/>
                <a:gd name="connsiteX18" fmla="*/ 285654 w 422256"/>
                <a:gd name="connsiteY18" fmla="*/ 183170 h 259760"/>
                <a:gd name="connsiteX19" fmla="*/ 259194 w 422256"/>
                <a:gd name="connsiteY19" fmla="*/ 122363 h 259760"/>
                <a:gd name="connsiteX20" fmla="*/ 263480 w 422256"/>
                <a:gd name="connsiteY20" fmla="*/ 75157 h 259760"/>
                <a:gd name="connsiteX21" fmla="*/ 243421 w 422256"/>
                <a:gd name="connsiteY21" fmla="*/ 75157 h 259760"/>
                <a:gd name="connsiteX22" fmla="*/ 147523 w 422256"/>
                <a:gd name="connsiteY22" fmla="*/ 74414 h 259760"/>
                <a:gd name="connsiteX23" fmla="*/ 149694 w 422256"/>
                <a:gd name="connsiteY23" fmla="*/ 75843 h 259760"/>
                <a:gd name="connsiteX24" fmla="*/ 87287 w 422256"/>
                <a:gd name="connsiteY24" fmla="*/ 96588 h 259760"/>
                <a:gd name="connsiteX25" fmla="*/ 57969 w 422256"/>
                <a:gd name="connsiteY25" fmla="*/ 259751 h 259760"/>
                <a:gd name="connsiteX26" fmla="*/ 990 w 422256"/>
                <a:gd name="connsiteY26" fmla="*/ 145280 h 25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2256" h="259760">
                  <a:moveTo>
                    <a:pt x="990" y="145280"/>
                  </a:moveTo>
                  <a:cubicBezTo>
                    <a:pt x="6705" y="100189"/>
                    <a:pt x="30308" y="66527"/>
                    <a:pt x="69570" y="57955"/>
                  </a:cubicBezTo>
                  <a:cubicBezTo>
                    <a:pt x="86195" y="54691"/>
                    <a:pt x="103357" y="55440"/>
                    <a:pt x="119634" y="60126"/>
                  </a:cubicBezTo>
                  <a:cubicBezTo>
                    <a:pt x="121097" y="60572"/>
                    <a:pt x="122628" y="60715"/>
                    <a:pt x="124149" y="60561"/>
                  </a:cubicBezTo>
                  <a:cubicBezTo>
                    <a:pt x="125663" y="60401"/>
                    <a:pt x="127132" y="59944"/>
                    <a:pt x="128469" y="59206"/>
                  </a:cubicBezTo>
                  <a:cubicBezTo>
                    <a:pt x="129806" y="58469"/>
                    <a:pt x="130984" y="57475"/>
                    <a:pt x="131932" y="56280"/>
                  </a:cubicBezTo>
                  <a:cubicBezTo>
                    <a:pt x="132875" y="55086"/>
                    <a:pt x="133573" y="53708"/>
                    <a:pt x="133978" y="52240"/>
                  </a:cubicBezTo>
                  <a:cubicBezTo>
                    <a:pt x="137682" y="37409"/>
                    <a:pt x="146208" y="24225"/>
                    <a:pt x="158221" y="14772"/>
                  </a:cubicBezTo>
                  <a:cubicBezTo>
                    <a:pt x="170229" y="5314"/>
                    <a:pt x="185047" y="119"/>
                    <a:pt x="200329" y="5"/>
                  </a:cubicBezTo>
                  <a:cubicBezTo>
                    <a:pt x="211079" y="-121"/>
                    <a:pt x="221703" y="2348"/>
                    <a:pt x="231293" y="7200"/>
                  </a:cubicBezTo>
                  <a:cubicBezTo>
                    <a:pt x="240883" y="12058"/>
                    <a:pt x="249164" y="19156"/>
                    <a:pt x="255422" y="27894"/>
                  </a:cubicBezTo>
                  <a:cubicBezTo>
                    <a:pt x="256296" y="29203"/>
                    <a:pt x="257440" y="30306"/>
                    <a:pt x="258771" y="31140"/>
                  </a:cubicBezTo>
                  <a:cubicBezTo>
                    <a:pt x="260108" y="31968"/>
                    <a:pt x="261600" y="32506"/>
                    <a:pt x="263160" y="32711"/>
                  </a:cubicBezTo>
                  <a:cubicBezTo>
                    <a:pt x="264720" y="32917"/>
                    <a:pt x="266303" y="32792"/>
                    <a:pt x="267806" y="32334"/>
                  </a:cubicBezTo>
                  <a:cubicBezTo>
                    <a:pt x="269315" y="31877"/>
                    <a:pt x="270704" y="31100"/>
                    <a:pt x="271881" y="30066"/>
                  </a:cubicBezTo>
                  <a:cubicBezTo>
                    <a:pt x="271881" y="30066"/>
                    <a:pt x="317601" y="-6453"/>
                    <a:pt x="377780" y="30751"/>
                  </a:cubicBezTo>
                  <a:cubicBezTo>
                    <a:pt x="398091" y="43930"/>
                    <a:pt x="412779" y="64190"/>
                    <a:pt x="418991" y="87598"/>
                  </a:cubicBezTo>
                  <a:cubicBezTo>
                    <a:pt x="425203" y="111001"/>
                    <a:pt x="422489" y="135879"/>
                    <a:pt x="411384" y="157396"/>
                  </a:cubicBezTo>
                  <a:cubicBezTo>
                    <a:pt x="387095" y="205344"/>
                    <a:pt x="324116" y="219689"/>
                    <a:pt x="285654" y="183170"/>
                  </a:cubicBezTo>
                  <a:cubicBezTo>
                    <a:pt x="272053" y="170312"/>
                    <a:pt x="261309" y="150995"/>
                    <a:pt x="259194" y="122363"/>
                  </a:cubicBezTo>
                  <a:cubicBezTo>
                    <a:pt x="257308" y="106498"/>
                    <a:pt x="258771" y="90422"/>
                    <a:pt x="263480" y="75157"/>
                  </a:cubicBezTo>
                  <a:lnTo>
                    <a:pt x="243421" y="75157"/>
                  </a:lnTo>
                  <a:cubicBezTo>
                    <a:pt x="219818" y="73728"/>
                    <a:pt x="182613" y="69442"/>
                    <a:pt x="147523" y="74414"/>
                  </a:cubicBezTo>
                  <a:cubicBezTo>
                    <a:pt x="148266" y="75157"/>
                    <a:pt x="149009" y="75157"/>
                    <a:pt x="149694" y="75843"/>
                  </a:cubicBezTo>
                  <a:lnTo>
                    <a:pt x="87287" y="96588"/>
                  </a:lnTo>
                  <a:cubicBezTo>
                    <a:pt x="87287" y="96588"/>
                    <a:pt x="67970" y="261180"/>
                    <a:pt x="57969" y="259751"/>
                  </a:cubicBezTo>
                  <a:cubicBezTo>
                    <a:pt x="14306" y="250436"/>
                    <a:pt x="-4725" y="186028"/>
                    <a:pt x="990" y="145280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FF54EED-FC5D-C1CE-D257-D75218807459}"/>
                </a:ext>
              </a:extLst>
            </p:cNvPr>
            <p:cNvSpPr/>
            <p:nvPr/>
          </p:nvSpPr>
          <p:spPr>
            <a:xfrm>
              <a:off x="1850402" y="3373101"/>
              <a:ext cx="32400" cy="49660"/>
            </a:xfrm>
            <a:custGeom>
              <a:avLst/>
              <a:gdLst>
                <a:gd name="connsiteX0" fmla="*/ 2457 w 25317"/>
                <a:gd name="connsiteY0" fmla="*/ 5138 h 38804"/>
                <a:gd name="connsiteX1" fmla="*/ 25317 w 25317"/>
                <a:gd name="connsiteY1" fmla="*/ 0 h 38804"/>
                <a:gd name="connsiteX2" fmla="*/ 0 w 25317"/>
                <a:gd name="connsiteY2" fmla="*/ 38805 h 38804"/>
                <a:gd name="connsiteX3" fmla="*/ 2457 w 25317"/>
                <a:gd name="connsiteY3" fmla="*/ 5138 h 3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17" h="38804">
                  <a:moveTo>
                    <a:pt x="2457" y="5138"/>
                  </a:moveTo>
                  <a:cubicBezTo>
                    <a:pt x="2457" y="5138"/>
                    <a:pt x="17317" y="6286"/>
                    <a:pt x="25317" y="0"/>
                  </a:cubicBezTo>
                  <a:lnTo>
                    <a:pt x="0" y="38805"/>
                  </a:lnTo>
                  <a:lnTo>
                    <a:pt x="2457" y="513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AB5BEF5-C760-1864-F538-B61144504820}"/>
                </a:ext>
              </a:extLst>
            </p:cNvPr>
            <p:cNvSpPr/>
            <p:nvPr/>
          </p:nvSpPr>
          <p:spPr>
            <a:xfrm>
              <a:off x="1777263" y="3233584"/>
              <a:ext cx="108245" cy="146227"/>
            </a:xfrm>
            <a:custGeom>
              <a:avLst/>
              <a:gdLst>
                <a:gd name="connsiteX0" fmla="*/ 69105 w 84582"/>
                <a:gd name="connsiteY0" fmla="*/ 21578 h 114261"/>
                <a:gd name="connsiteX1" fmla="*/ 23385 w 84582"/>
                <a:gd name="connsiteY1" fmla="*/ 3862 h 114261"/>
                <a:gd name="connsiteX2" fmla="*/ 58189 w 84582"/>
                <a:gd name="connsiteY2" fmla="*/ 113990 h 114261"/>
                <a:gd name="connsiteX3" fmla="*/ 79906 w 84582"/>
                <a:gd name="connsiteY3" fmla="*/ 70042 h 114261"/>
                <a:gd name="connsiteX4" fmla="*/ 69105 w 84582"/>
                <a:gd name="connsiteY4" fmla="*/ 21578 h 11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2" h="114261">
                  <a:moveTo>
                    <a:pt x="69105" y="21578"/>
                  </a:moveTo>
                  <a:cubicBezTo>
                    <a:pt x="69105" y="21578"/>
                    <a:pt x="57675" y="-10940"/>
                    <a:pt x="23385" y="3862"/>
                  </a:cubicBezTo>
                  <a:cubicBezTo>
                    <a:pt x="-15363" y="21007"/>
                    <a:pt x="-7419" y="108846"/>
                    <a:pt x="58189" y="113990"/>
                  </a:cubicBezTo>
                  <a:cubicBezTo>
                    <a:pt x="92479" y="116848"/>
                    <a:pt x="85564" y="96845"/>
                    <a:pt x="79906" y="70042"/>
                  </a:cubicBezTo>
                  <a:lnTo>
                    <a:pt x="69105" y="2157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53F5D8B-6947-B742-7F7B-B25B52E77656}"/>
                </a:ext>
              </a:extLst>
            </p:cNvPr>
            <p:cNvSpPr/>
            <p:nvPr/>
          </p:nvSpPr>
          <p:spPr>
            <a:xfrm>
              <a:off x="1802832" y="3260921"/>
              <a:ext cx="54079" cy="60910"/>
            </a:xfrm>
            <a:custGeom>
              <a:avLst/>
              <a:gdLst>
                <a:gd name="connsiteX0" fmla="*/ 1738 w 42257"/>
                <a:gd name="connsiteY0" fmla="*/ 5361 h 47595"/>
                <a:gd name="connsiteX1" fmla="*/ 10647 w 42257"/>
                <a:gd name="connsiteY1" fmla="*/ 886 h 47595"/>
                <a:gd name="connsiteX2" fmla="*/ 20597 w 42257"/>
                <a:gd name="connsiteY2" fmla="*/ 218 h 47595"/>
                <a:gd name="connsiteX3" fmla="*/ 29307 w 42257"/>
                <a:gd name="connsiteY3" fmla="*/ 4601 h 47595"/>
                <a:gd name="connsiteX4" fmla="*/ 35399 w 42257"/>
                <a:gd name="connsiteY4" fmla="*/ 12219 h 47595"/>
                <a:gd name="connsiteX5" fmla="*/ 41685 w 42257"/>
                <a:gd name="connsiteY5" fmla="*/ 36165 h 47595"/>
                <a:gd name="connsiteX6" fmla="*/ 42257 w 42257"/>
                <a:gd name="connsiteY6" fmla="*/ 43595 h 47595"/>
                <a:gd name="connsiteX7" fmla="*/ 41085 w 42257"/>
                <a:gd name="connsiteY7" fmla="*/ 46424 h 47595"/>
                <a:gd name="connsiteX8" fmla="*/ 38257 w 42257"/>
                <a:gd name="connsiteY8" fmla="*/ 47595 h 47595"/>
                <a:gd name="connsiteX9" fmla="*/ 35428 w 42257"/>
                <a:gd name="connsiteY9" fmla="*/ 46424 h 47595"/>
                <a:gd name="connsiteX10" fmla="*/ 34256 w 42257"/>
                <a:gd name="connsiteY10" fmla="*/ 43595 h 47595"/>
                <a:gd name="connsiteX11" fmla="*/ 33685 w 42257"/>
                <a:gd name="connsiteY11" fmla="*/ 36165 h 47595"/>
                <a:gd name="connsiteX12" fmla="*/ 28598 w 42257"/>
                <a:gd name="connsiteY12" fmla="*/ 16163 h 47595"/>
                <a:gd name="connsiteX13" fmla="*/ 18883 w 42257"/>
                <a:gd name="connsiteY13" fmla="*/ 7647 h 47595"/>
                <a:gd name="connsiteX14" fmla="*/ 6309 w 42257"/>
                <a:gd name="connsiteY14" fmla="*/ 11076 h 47595"/>
                <a:gd name="connsiteX15" fmla="*/ 3241 w 42257"/>
                <a:gd name="connsiteY15" fmla="*/ 11568 h 47595"/>
                <a:gd name="connsiteX16" fmla="*/ 594 w 42257"/>
                <a:gd name="connsiteY16" fmla="*/ 9933 h 47595"/>
                <a:gd name="connsiteX17" fmla="*/ 1738 w 42257"/>
                <a:gd name="connsiteY17" fmla="*/ 5361 h 4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257" h="47595">
                  <a:moveTo>
                    <a:pt x="1738" y="5361"/>
                  </a:moveTo>
                  <a:cubicBezTo>
                    <a:pt x="4384" y="3293"/>
                    <a:pt x="7413" y="1772"/>
                    <a:pt x="10647" y="886"/>
                  </a:cubicBezTo>
                  <a:cubicBezTo>
                    <a:pt x="13888" y="6"/>
                    <a:pt x="17271" y="-222"/>
                    <a:pt x="20597" y="218"/>
                  </a:cubicBezTo>
                  <a:cubicBezTo>
                    <a:pt x="23780" y="1035"/>
                    <a:pt x="26752" y="2532"/>
                    <a:pt x="29307" y="4601"/>
                  </a:cubicBezTo>
                  <a:cubicBezTo>
                    <a:pt x="31861" y="6676"/>
                    <a:pt x="33942" y="9271"/>
                    <a:pt x="35399" y="12219"/>
                  </a:cubicBezTo>
                  <a:cubicBezTo>
                    <a:pt x="39622" y="19489"/>
                    <a:pt x="41794" y="27764"/>
                    <a:pt x="41685" y="36165"/>
                  </a:cubicBezTo>
                  <a:lnTo>
                    <a:pt x="42257" y="43595"/>
                  </a:lnTo>
                  <a:cubicBezTo>
                    <a:pt x="42257" y="44658"/>
                    <a:pt x="41834" y="45675"/>
                    <a:pt x="41085" y="46424"/>
                  </a:cubicBezTo>
                  <a:cubicBezTo>
                    <a:pt x="40337" y="47172"/>
                    <a:pt x="39319" y="47595"/>
                    <a:pt x="38257" y="47595"/>
                  </a:cubicBezTo>
                  <a:cubicBezTo>
                    <a:pt x="37199" y="47595"/>
                    <a:pt x="36176" y="47172"/>
                    <a:pt x="35428" y="46424"/>
                  </a:cubicBezTo>
                  <a:cubicBezTo>
                    <a:pt x="34679" y="45675"/>
                    <a:pt x="34256" y="44658"/>
                    <a:pt x="34256" y="43595"/>
                  </a:cubicBezTo>
                  <a:lnTo>
                    <a:pt x="33685" y="36165"/>
                  </a:lnTo>
                  <a:cubicBezTo>
                    <a:pt x="33427" y="29210"/>
                    <a:pt x="31690" y="22392"/>
                    <a:pt x="28598" y="16163"/>
                  </a:cubicBezTo>
                  <a:cubicBezTo>
                    <a:pt x="26426" y="12299"/>
                    <a:pt x="22998" y="9293"/>
                    <a:pt x="18883" y="7647"/>
                  </a:cubicBezTo>
                  <a:cubicBezTo>
                    <a:pt x="14419" y="7287"/>
                    <a:pt x="9973" y="8499"/>
                    <a:pt x="6309" y="11076"/>
                  </a:cubicBezTo>
                  <a:cubicBezTo>
                    <a:pt x="5378" y="11602"/>
                    <a:pt x="4292" y="11779"/>
                    <a:pt x="3241" y="11568"/>
                  </a:cubicBezTo>
                  <a:cubicBezTo>
                    <a:pt x="2189" y="11356"/>
                    <a:pt x="1252" y="10779"/>
                    <a:pt x="594" y="9933"/>
                  </a:cubicBezTo>
                  <a:cubicBezTo>
                    <a:pt x="-548" y="9362"/>
                    <a:pt x="23" y="7076"/>
                    <a:pt x="1738" y="536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04036A1-455F-4755-5969-18990F495CB1}"/>
                </a:ext>
              </a:extLst>
            </p:cNvPr>
            <p:cNvSpPr/>
            <p:nvPr/>
          </p:nvSpPr>
          <p:spPr>
            <a:xfrm>
              <a:off x="1935427" y="3522990"/>
              <a:ext cx="231078" cy="92587"/>
            </a:xfrm>
            <a:custGeom>
              <a:avLst/>
              <a:gdLst>
                <a:gd name="connsiteX0" fmla="*/ 180564 w 180563"/>
                <a:gd name="connsiteY0" fmla="*/ 69815 h 72347"/>
                <a:gd name="connsiteX1" fmla="*/ 174849 w 180563"/>
                <a:gd name="connsiteY1" fmla="*/ 13922 h 72347"/>
                <a:gd name="connsiteX2" fmla="*/ 68722 w 180563"/>
                <a:gd name="connsiteY2" fmla="*/ 40154 h 72347"/>
                <a:gd name="connsiteX3" fmla="*/ 6542 w 180563"/>
                <a:gd name="connsiteY3" fmla="*/ 1349 h 72347"/>
                <a:gd name="connsiteX4" fmla="*/ 4085 w 180563"/>
                <a:gd name="connsiteY4" fmla="*/ 23 h 72347"/>
                <a:gd name="connsiteX5" fmla="*/ 1399 w 180563"/>
                <a:gd name="connsiteY5" fmla="*/ 778 h 72347"/>
                <a:gd name="connsiteX6" fmla="*/ 462 w 180563"/>
                <a:gd name="connsiteY6" fmla="*/ 1864 h 72347"/>
                <a:gd name="connsiteX7" fmla="*/ 22 w 180563"/>
                <a:gd name="connsiteY7" fmla="*/ 3229 h 72347"/>
                <a:gd name="connsiteX8" fmla="*/ 147 w 180563"/>
                <a:gd name="connsiteY8" fmla="*/ 4658 h 72347"/>
                <a:gd name="connsiteX9" fmla="*/ 827 w 180563"/>
                <a:gd name="connsiteY9" fmla="*/ 5921 h 72347"/>
                <a:gd name="connsiteX10" fmla="*/ 83009 w 180563"/>
                <a:gd name="connsiteY10" fmla="*/ 49869 h 72347"/>
                <a:gd name="connsiteX11" fmla="*/ 129758 w 180563"/>
                <a:gd name="connsiteY11" fmla="*/ 69763 h 72347"/>
                <a:gd name="connsiteX12" fmla="*/ 180564 w 180563"/>
                <a:gd name="connsiteY12" fmla="*/ 69815 h 7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563" h="72347">
                  <a:moveTo>
                    <a:pt x="180564" y="69815"/>
                  </a:moveTo>
                  <a:lnTo>
                    <a:pt x="174849" y="13922"/>
                  </a:lnTo>
                  <a:cubicBezTo>
                    <a:pt x="159990" y="29353"/>
                    <a:pt x="117242" y="51584"/>
                    <a:pt x="68722" y="40154"/>
                  </a:cubicBezTo>
                  <a:cubicBezTo>
                    <a:pt x="44404" y="34130"/>
                    <a:pt x="22636" y="20546"/>
                    <a:pt x="6542" y="1349"/>
                  </a:cubicBezTo>
                  <a:cubicBezTo>
                    <a:pt x="5925" y="606"/>
                    <a:pt x="5045" y="126"/>
                    <a:pt x="4085" y="23"/>
                  </a:cubicBezTo>
                  <a:cubicBezTo>
                    <a:pt x="3125" y="-85"/>
                    <a:pt x="2159" y="189"/>
                    <a:pt x="1399" y="778"/>
                  </a:cubicBezTo>
                  <a:cubicBezTo>
                    <a:pt x="1016" y="1075"/>
                    <a:pt x="696" y="1441"/>
                    <a:pt x="462" y="1864"/>
                  </a:cubicBezTo>
                  <a:cubicBezTo>
                    <a:pt x="222" y="2286"/>
                    <a:pt x="73" y="2749"/>
                    <a:pt x="22" y="3229"/>
                  </a:cubicBezTo>
                  <a:cubicBezTo>
                    <a:pt x="-30" y="3710"/>
                    <a:pt x="10" y="4195"/>
                    <a:pt x="147" y="4658"/>
                  </a:cubicBezTo>
                  <a:cubicBezTo>
                    <a:pt x="290" y="5121"/>
                    <a:pt x="519" y="5550"/>
                    <a:pt x="827" y="5921"/>
                  </a:cubicBezTo>
                  <a:cubicBezTo>
                    <a:pt x="21761" y="30330"/>
                    <a:pt x="51085" y="46006"/>
                    <a:pt x="83009" y="49869"/>
                  </a:cubicBezTo>
                  <a:cubicBezTo>
                    <a:pt x="97096" y="59573"/>
                    <a:pt x="112995" y="66340"/>
                    <a:pt x="129758" y="69763"/>
                  </a:cubicBezTo>
                  <a:cubicBezTo>
                    <a:pt x="146514" y="73192"/>
                    <a:pt x="163796" y="73209"/>
                    <a:pt x="180564" y="69815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C0F5B32D-142C-C872-66D1-A7E3ADDBC0C6}"/>
                </a:ext>
              </a:extLst>
            </p:cNvPr>
            <p:cNvSpPr/>
            <p:nvPr/>
          </p:nvSpPr>
          <p:spPr>
            <a:xfrm>
              <a:off x="2059592" y="3860202"/>
              <a:ext cx="28523" cy="1268805"/>
            </a:xfrm>
            <a:custGeom>
              <a:avLst/>
              <a:gdLst>
                <a:gd name="connsiteX0" fmla="*/ 0 w 22288"/>
                <a:gd name="connsiteY0" fmla="*/ 0 h 991438"/>
                <a:gd name="connsiteX1" fmla="*/ 22289 w 22288"/>
                <a:gd name="connsiteY1" fmla="*/ 991438 h 99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288" h="991438">
                  <a:moveTo>
                    <a:pt x="0" y="0"/>
                  </a:moveTo>
                  <a:cubicBezTo>
                    <a:pt x="0" y="0"/>
                    <a:pt x="19717" y="663626"/>
                    <a:pt x="22289" y="991438"/>
                  </a:cubicBezTo>
                </a:path>
              </a:pathLst>
            </a:custGeom>
            <a:noFill/>
            <a:ln w="6229" cap="flat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C6E1DA1-76F1-5244-340E-5768A7A53C1D}"/>
                </a:ext>
              </a:extLst>
            </p:cNvPr>
            <p:cNvSpPr/>
            <p:nvPr/>
          </p:nvSpPr>
          <p:spPr>
            <a:xfrm>
              <a:off x="2028421" y="3303620"/>
              <a:ext cx="36569" cy="36569"/>
            </a:xfrm>
            <a:custGeom>
              <a:avLst/>
              <a:gdLst>
                <a:gd name="connsiteX0" fmla="*/ 14288 w 28575"/>
                <a:gd name="connsiteY0" fmla="*/ 28575 h 28575"/>
                <a:gd name="connsiteX1" fmla="*/ 28575 w 28575"/>
                <a:gd name="connsiteY1" fmla="*/ 14288 h 28575"/>
                <a:gd name="connsiteX2" fmla="*/ 14288 w 28575"/>
                <a:gd name="connsiteY2" fmla="*/ 0 h 28575"/>
                <a:gd name="connsiteX3" fmla="*/ 0 w 28575"/>
                <a:gd name="connsiteY3" fmla="*/ 14288 h 28575"/>
                <a:gd name="connsiteX4" fmla="*/ 14288 w 28575"/>
                <a:gd name="connsiteY4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4288" y="28575"/>
                  </a:moveTo>
                  <a:cubicBezTo>
                    <a:pt x="22180" y="28575"/>
                    <a:pt x="28575" y="22174"/>
                    <a:pt x="28575" y="14288"/>
                  </a:cubicBezTo>
                  <a:cubicBezTo>
                    <a:pt x="28575" y="6395"/>
                    <a:pt x="22180" y="0"/>
                    <a:pt x="14288" y="0"/>
                  </a:cubicBezTo>
                  <a:cubicBezTo>
                    <a:pt x="6395" y="0"/>
                    <a:pt x="0" y="6395"/>
                    <a:pt x="0" y="14288"/>
                  </a:cubicBezTo>
                  <a:cubicBezTo>
                    <a:pt x="0" y="22174"/>
                    <a:pt x="6395" y="28575"/>
                    <a:pt x="14288" y="2857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ADEB01D-5AC6-82C1-8AE8-D74430761AB3}"/>
                </a:ext>
              </a:extLst>
            </p:cNvPr>
            <p:cNvSpPr/>
            <p:nvPr/>
          </p:nvSpPr>
          <p:spPr>
            <a:xfrm>
              <a:off x="2051020" y="3320661"/>
              <a:ext cx="7314" cy="7314"/>
            </a:xfrm>
            <a:custGeom>
              <a:avLst/>
              <a:gdLst>
                <a:gd name="connsiteX0" fmla="*/ 2858 w 5715"/>
                <a:gd name="connsiteY0" fmla="*/ 5715 h 5715"/>
                <a:gd name="connsiteX1" fmla="*/ 5715 w 5715"/>
                <a:gd name="connsiteY1" fmla="*/ 2858 h 5715"/>
                <a:gd name="connsiteX2" fmla="*/ 2858 w 5715"/>
                <a:gd name="connsiteY2" fmla="*/ 0 h 5715"/>
                <a:gd name="connsiteX3" fmla="*/ 0 w 5715"/>
                <a:gd name="connsiteY3" fmla="*/ 2858 h 5715"/>
                <a:gd name="connsiteX4" fmla="*/ 2858 w 5715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5715">
                  <a:moveTo>
                    <a:pt x="2858" y="5715"/>
                  </a:moveTo>
                  <a:cubicBezTo>
                    <a:pt x="4435" y="5715"/>
                    <a:pt x="5715" y="4435"/>
                    <a:pt x="5715" y="2858"/>
                  </a:cubicBezTo>
                  <a:cubicBezTo>
                    <a:pt x="5715" y="1275"/>
                    <a:pt x="4435" y="0"/>
                    <a:pt x="2858" y="0"/>
                  </a:cubicBezTo>
                  <a:cubicBezTo>
                    <a:pt x="1280" y="0"/>
                    <a:pt x="0" y="1275"/>
                    <a:pt x="0" y="2858"/>
                  </a:cubicBezTo>
                  <a:cubicBezTo>
                    <a:pt x="0" y="4435"/>
                    <a:pt x="1280" y="5715"/>
                    <a:pt x="2858" y="57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B28802D-5572-2E39-FC43-2837AF4F17F8}"/>
                </a:ext>
              </a:extLst>
            </p:cNvPr>
            <p:cNvSpPr/>
            <p:nvPr/>
          </p:nvSpPr>
          <p:spPr>
            <a:xfrm>
              <a:off x="2172956" y="3304351"/>
              <a:ext cx="36569" cy="36569"/>
            </a:xfrm>
            <a:custGeom>
              <a:avLst/>
              <a:gdLst>
                <a:gd name="connsiteX0" fmla="*/ 14288 w 28575"/>
                <a:gd name="connsiteY0" fmla="*/ 28575 h 28575"/>
                <a:gd name="connsiteX1" fmla="*/ 28575 w 28575"/>
                <a:gd name="connsiteY1" fmla="*/ 14288 h 28575"/>
                <a:gd name="connsiteX2" fmla="*/ 14288 w 28575"/>
                <a:gd name="connsiteY2" fmla="*/ 0 h 28575"/>
                <a:gd name="connsiteX3" fmla="*/ 0 w 28575"/>
                <a:gd name="connsiteY3" fmla="*/ 14288 h 28575"/>
                <a:gd name="connsiteX4" fmla="*/ 14288 w 28575"/>
                <a:gd name="connsiteY4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14288" y="28575"/>
                  </a:moveTo>
                  <a:cubicBezTo>
                    <a:pt x="22174" y="28575"/>
                    <a:pt x="28575" y="22180"/>
                    <a:pt x="28575" y="14288"/>
                  </a:cubicBezTo>
                  <a:cubicBezTo>
                    <a:pt x="28575" y="6395"/>
                    <a:pt x="22174" y="0"/>
                    <a:pt x="14288" y="0"/>
                  </a:cubicBezTo>
                  <a:cubicBezTo>
                    <a:pt x="6395" y="0"/>
                    <a:pt x="0" y="6395"/>
                    <a:pt x="0" y="14288"/>
                  </a:cubicBezTo>
                  <a:cubicBezTo>
                    <a:pt x="0" y="22180"/>
                    <a:pt x="6395" y="28575"/>
                    <a:pt x="14288" y="28575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735654E-58DF-187B-17F3-B3A6DC4541C7}"/>
                </a:ext>
              </a:extLst>
            </p:cNvPr>
            <p:cNvSpPr/>
            <p:nvPr/>
          </p:nvSpPr>
          <p:spPr>
            <a:xfrm>
              <a:off x="2195607" y="3321392"/>
              <a:ext cx="7314" cy="7314"/>
            </a:xfrm>
            <a:custGeom>
              <a:avLst/>
              <a:gdLst>
                <a:gd name="connsiteX0" fmla="*/ 2858 w 5715"/>
                <a:gd name="connsiteY0" fmla="*/ 5715 h 5715"/>
                <a:gd name="connsiteX1" fmla="*/ 5715 w 5715"/>
                <a:gd name="connsiteY1" fmla="*/ 2858 h 5715"/>
                <a:gd name="connsiteX2" fmla="*/ 2858 w 5715"/>
                <a:gd name="connsiteY2" fmla="*/ 0 h 5715"/>
                <a:gd name="connsiteX3" fmla="*/ 0 w 5715"/>
                <a:gd name="connsiteY3" fmla="*/ 2858 h 5715"/>
                <a:gd name="connsiteX4" fmla="*/ 2858 w 5715"/>
                <a:gd name="connsiteY4" fmla="*/ 5715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" h="5715">
                  <a:moveTo>
                    <a:pt x="2858" y="5715"/>
                  </a:moveTo>
                  <a:cubicBezTo>
                    <a:pt x="4435" y="5715"/>
                    <a:pt x="5715" y="4435"/>
                    <a:pt x="5715" y="2858"/>
                  </a:cubicBezTo>
                  <a:cubicBezTo>
                    <a:pt x="5715" y="1280"/>
                    <a:pt x="4435" y="0"/>
                    <a:pt x="2858" y="0"/>
                  </a:cubicBezTo>
                  <a:cubicBezTo>
                    <a:pt x="1280" y="0"/>
                    <a:pt x="0" y="1280"/>
                    <a:pt x="0" y="2858"/>
                  </a:cubicBezTo>
                  <a:cubicBezTo>
                    <a:pt x="0" y="4435"/>
                    <a:pt x="1280" y="5715"/>
                    <a:pt x="2858" y="571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8B2BD59-845B-0377-F25C-37A507EDBD4E}"/>
                </a:ext>
              </a:extLst>
            </p:cNvPr>
            <p:cNvSpPr/>
            <p:nvPr/>
          </p:nvSpPr>
          <p:spPr>
            <a:xfrm>
              <a:off x="2090501" y="3371319"/>
              <a:ext cx="50451" cy="45385"/>
            </a:xfrm>
            <a:custGeom>
              <a:avLst/>
              <a:gdLst>
                <a:gd name="connsiteX0" fmla="*/ 23442 w 39422"/>
                <a:gd name="connsiteY0" fmla="*/ 34311 h 35464"/>
                <a:gd name="connsiteX1" fmla="*/ 4583 w 39422"/>
                <a:gd name="connsiteY1" fmla="*/ 35454 h 35464"/>
                <a:gd name="connsiteX2" fmla="*/ 2919 w 39422"/>
                <a:gd name="connsiteY2" fmla="*/ 35237 h 35464"/>
                <a:gd name="connsiteX3" fmla="*/ 1468 w 39422"/>
                <a:gd name="connsiteY3" fmla="*/ 34402 h 35464"/>
                <a:gd name="connsiteX4" fmla="*/ 445 w 39422"/>
                <a:gd name="connsiteY4" fmla="*/ 33071 h 35464"/>
                <a:gd name="connsiteX5" fmla="*/ 11 w 39422"/>
                <a:gd name="connsiteY5" fmla="*/ 31454 h 35464"/>
                <a:gd name="connsiteX6" fmla="*/ 228 w 39422"/>
                <a:gd name="connsiteY6" fmla="*/ 29790 h 35464"/>
                <a:gd name="connsiteX7" fmla="*/ 1062 w 39422"/>
                <a:gd name="connsiteY7" fmla="*/ 28339 h 35464"/>
                <a:gd name="connsiteX8" fmla="*/ 2394 w 39422"/>
                <a:gd name="connsiteY8" fmla="*/ 27316 h 35464"/>
                <a:gd name="connsiteX9" fmla="*/ 4011 w 39422"/>
                <a:gd name="connsiteY9" fmla="*/ 26881 h 35464"/>
                <a:gd name="connsiteX10" fmla="*/ 22871 w 39422"/>
                <a:gd name="connsiteY10" fmla="*/ 25739 h 35464"/>
                <a:gd name="connsiteX11" fmla="*/ 28763 w 39422"/>
                <a:gd name="connsiteY11" fmla="*/ 22824 h 35464"/>
                <a:gd name="connsiteX12" fmla="*/ 30871 w 39422"/>
                <a:gd name="connsiteY12" fmla="*/ 16594 h 35464"/>
                <a:gd name="connsiteX13" fmla="*/ 27957 w 39422"/>
                <a:gd name="connsiteY13" fmla="*/ 10702 h 35464"/>
                <a:gd name="connsiteX14" fmla="*/ 21728 w 39422"/>
                <a:gd name="connsiteY14" fmla="*/ 8594 h 35464"/>
                <a:gd name="connsiteX15" fmla="*/ 18739 w 39422"/>
                <a:gd name="connsiteY15" fmla="*/ 7399 h 35464"/>
                <a:gd name="connsiteX16" fmla="*/ 17156 w 39422"/>
                <a:gd name="connsiteY16" fmla="*/ 4593 h 35464"/>
                <a:gd name="connsiteX17" fmla="*/ 21156 w 39422"/>
                <a:gd name="connsiteY17" fmla="*/ 21 h 35464"/>
                <a:gd name="connsiteX18" fmla="*/ 33312 w 39422"/>
                <a:gd name="connsiteY18" fmla="*/ 4141 h 35464"/>
                <a:gd name="connsiteX19" fmla="*/ 39387 w 39422"/>
                <a:gd name="connsiteY19" fmla="*/ 15451 h 35464"/>
                <a:gd name="connsiteX20" fmla="*/ 35209 w 39422"/>
                <a:gd name="connsiteY20" fmla="*/ 28087 h 35464"/>
                <a:gd name="connsiteX21" fmla="*/ 23442 w 39422"/>
                <a:gd name="connsiteY21" fmla="*/ 34311 h 35464"/>
                <a:gd name="connsiteX22" fmla="*/ 23442 w 39422"/>
                <a:gd name="connsiteY22" fmla="*/ 34311 h 3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22" h="35464">
                  <a:moveTo>
                    <a:pt x="23442" y="34311"/>
                  </a:moveTo>
                  <a:lnTo>
                    <a:pt x="4583" y="35454"/>
                  </a:lnTo>
                  <a:cubicBezTo>
                    <a:pt x="4017" y="35494"/>
                    <a:pt x="3451" y="35420"/>
                    <a:pt x="2919" y="35237"/>
                  </a:cubicBezTo>
                  <a:cubicBezTo>
                    <a:pt x="2382" y="35054"/>
                    <a:pt x="1891" y="34774"/>
                    <a:pt x="1468" y="34402"/>
                  </a:cubicBezTo>
                  <a:cubicBezTo>
                    <a:pt x="1045" y="34031"/>
                    <a:pt x="696" y="33579"/>
                    <a:pt x="445" y="33071"/>
                  </a:cubicBezTo>
                  <a:cubicBezTo>
                    <a:pt x="193" y="32568"/>
                    <a:pt x="45" y="32019"/>
                    <a:pt x="11" y="31454"/>
                  </a:cubicBezTo>
                  <a:cubicBezTo>
                    <a:pt x="-30" y="30893"/>
                    <a:pt x="45" y="30328"/>
                    <a:pt x="228" y="29790"/>
                  </a:cubicBezTo>
                  <a:cubicBezTo>
                    <a:pt x="405" y="29259"/>
                    <a:pt x="690" y="28762"/>
                    <a:pt x="1062" y="28339"/>
                  </a:cubicBezTo>
                  <a:cubicBezTo>
                    <a:pt x="1433" y="27916"/>
                    <a:pt x="1885" y="27567"/>
                    <a:pt x="2394" y="27316"/>
                  </a:cubicBezTo>
                  <a:cubicBezTo>
                    <a:pt x="2897" y="27070"/>
                    <a:pt x="3445" y="26921"/>
                    <a:pt x="4011" y="26881"/>
                  </a:cubicBezTo>
                  <a:lnTo>
                    <a:pt x="22871" y="25739"/>
                  </a:lnTo>
                  <a:cubicBezTo>
                    <a:pt x="25145" y="25590"/>
                    <a:pt x="27265" y="24538"/>
                    <a:pt x="28763" y="22824"/>
                  </a:cubicBezTo>
                  <a:cubicBezTo>
                    <a:pt x="30266" y="21109"/>
                    <a:pt x="31020" y="18869"/>
                    <a:pt x="30871" y="16594"/>
                  </a:cubicBezTo>
                  <a:cubicBezTo>
                    <a:pt x="30717" y="14320"/>
                    <a:pt x="29671" y="12200"/>
                    <a:pt x="27957" y="10702"/>
                  </a:cubicBezTo>
                  <a:cubicBezTo>
                    <a:pt x="26242" y="9199"/>
                    <a:pt x="24002" y="8445"/>
                    <a:pt x="21728" y="8594"/>
                  </a:cubicBezTo>
                  <a:cubicBezTo>
                    <a:pt x="20625" y="8548"/>
                    <a:pt x="19567" y="8125"/>
                    <a:pt x="18739" y="7399"/>
                  </a:cubicBezTo>
                  <a:cubicBezTo>
                    <a:pt x="17904" y="6667"/>
                    <a:pt x="17350" y="5679"/>
                    <a:pt x="17156" y="4593"/>
                  </a:cubicBezTo>
                  <a:cubicBezTo>
                    <a:pt x="16584" y="2307"/>
                    <a:pt x="18870" y="592"/>
                    <a:pt x="21156" y="21"/>
                  </a:cubicBezTo>
                  <a:cubicBezTo>
                    <a:pt x="25585" y="-196"/>
                    <a:pt x="29929" y="1273"/>
                    <a:pt x="33312" y="4141"/>
                  </a:cubicBezTo>
                  <a:cubicBezTo>
                    <a:pt x="36701" y="7005"/>
                    <a:pt x="38867" y="11045"/>
                    <a:pt x="39387" y="15451"/>
                  </a:cubicBezTo>
                  <a:cubicBezTo>
                    <a:pt x="39678" y="20046"/>
                    <a:pt x="38181" y="24572"/>
                    <a:pt x="35209" y="28087"/>
                  </a:cubicBezTo>
                  <a:cubicBezTo>
                    <a:pt x="32237" y="31602"/>
                    <a:pt x="28020" y="33837"/>
                    <a:pt x="23442" y="34311"/>
                  </a:cubicBezTo>
                  <a:lnTo>
                    <a:pt x="23442" y="3431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49ABEDA-5D4B-A48B-2F02-61D3078EF6A6}"/>
                </a:ext>
              </a:extLst>
            </p:cNvPr>
            <p:cNvSpPr/>
            <p:nvPr/>
          </p:nvSpPr>
          <p:spPr>
            <a:xfrm>
              <a:off x="1962053" y="3270341"/>
              <a:ext cx="296649" cy="120085"/>
            </a:xfrm>
            <a:custGeom>
              <a:avLst/>
              <a:gdLst>
                <a:gd name="connsiteX0" fmla="*/ 211656 w 231800"/>
                <a:gd name="connsiteY0" fmla="*/ 0 h 93834"/>
                <a:gd name="connsiteX1" fmla="*/ 20089 w 231800"/>
                <a:gd name="connsiteY1" fmla="*/ 0 h 93834"/>
                <a:gd name="connsiteX2" fmla="*/ 12277 w 231800"/>
                <a:gd name="connsiteY2" fmla="*/ 1692 h 93834"/>
                <a:gd name="connsiteX3" fmla="*/ 5716 w 231800"/>
                <a:gd name="connsiteY3" fmla="*/ 6258 h 93834"/>
                <a:gd name="connsiteX4" fmla="*/ 1412 w 231800"/>
                <a:gd name="connsiteY4" fmla="*/ 12990 h 93834"/>
                <a:gd name="connsiteX5" fmla="*/ 29 w 231800"/>
                <a:gd name="connsiteY5" fmla="*/ 20860 h 93834"/>
                <a:gd name="connsiteX6" fmla="*/ 29 w 231800"/>
                <a:gd name="connsiteY6" fmla="*/ 37319 h 93834"/>
                <a:gd name="connsiteX7" fmla="*/ 3675 w 231800"/>
                <a:gd name="connsiteY7" fmla="*/ 58808 h 93834"/>
                <a:gd name="connsiteX8" fmla="*/ 15414 w 231800"/>
                <a:gd name="connsiteY8" fmla="*/ 77170 h 93834"/>
                <a:gd name="connsiteX9" fmla="*/ 33388 w 231800"/>
                <a:gd name="connsiteY9" fmla="*/ 89497 h 93834"/>
                <a:gd name="connsiteX10" fmla="*/ 54750 w 231800"/>
                <a:gd name="connsiteY10" fmla="*/ 93835 h 93834"/>
                <a:gd name="connsiteX11" fmla="*/ 76107 w 231800"/>
                <a:gd name="connsiteY11" fmla="*/ 89497 h 93834"/>
                <a:gd name="connsiteX12" fmla="*/ 94081 w 231800"/>
                <a:gd name="connsiteY12" fmla="*/ 77170 h 93834"/>
                <a:gd name="connsiteX13" fmla="*/ 105825 w 231800"/>
                <a:gd name="connsiteY13" fmla="*/ 58808 h 93834"/>
                <a:gd name="connsiteX14" fmla="*/ 109472 w 231800"/>
                <a:gd name="connsiteY14" fmla="*/ 37319 h 93834"/>
                <a:gd name="connsiteX15" fmla="*/ 109472 w 231800"/>
                <a:gd name="connsiteY15" fmla="*/ 21146 h 93834"/>
                <a:gd name="connsiteX16" fmla="*/ 105014 w 231800"/>
                <a:gd name="connsiteY16" fmla="*/ 8401 h 93834"/>
                <a:gd name="connsiteX17" fmla="*/ 126217 w 231800"/>
                <a:gd name="connsiteY17" fmla="*/ 8401 h 93834"/>
                <a:gd name="connsiteX18" fmla="*/ 122330 w 231800"/>
                <a:gd name="connsiteY18" fmla="*/ 21146 h 93834"/>
                <a:gd name="connsiteX19" fmla="*/ 122330 w 231800"/>
                <a:gd name="connsiteY19" fmla="*/ 37319 h 93834"/>
                <a:gd name="connsiteX20" fmla="*/ 125977 w 231800"/>
                <a:gd name="connsiteY20" fmla="*/ 58808 h 93834"/>
                <a:gd name="connsiteX21" fmla="*/ 137715 w 231800"/>
                <a:gd name="connsiteY21" fmla="*/ 77170 h 93834"/>
                <a:gd name="connsiteX22" fmla="*/ 155689 w 231800"/>
                <a:gd name="connsiteY22" fmla="*/ 89497 h 93834"/>
                <a:gd name="connsiteX23" fmla="*/ 177051 w 231800"/>
                <a:gd name="connsiteY23" fmla="*/ 93835 h 93834"/>
                <a:gd name="connsiteX24" fmla="*/ 198408 w 231800"/>
                <a:gd name="connsiteY24" fmla="*/ 89497 h 93834"/>
                <a:gd name="connsiteX25" fmla="*/ 216382 w 231800"/>
                <a:gd name="connsiteY25" fmla="*/ 77170 h 93834"/>
                <a:gd name="connsiteX26" fmla="*/ 228126 w 231800"/>
                <a:gd name="connsiteY26" fmla="*/ 58808 h 93834"/>
                <a:gd name="connsiteX27" fmla="*/ 231772 w 231800"/>
                <a:gd name="connsiteY27" fmla="*/ 37319 h 93834"/>
                <a:gd name="connsiteX28" fmla="*/ 231772 w 231800"/>
                <a:gd name="connsiteY28" fmla="*/ 21146 h 93834"/>
                <a:gd name="connsiteX29" fmla="*/ 230464 w 231800"/>
                <a:gd name="connsiteY29" fmla="*/ 13173 h 93834"/>
                <a:gd name="connsiteX30" fmla="*/ 226160 w 231800"/>
                <a:gd name="connsiteY30" fmla="*/ 6338 h 93834"/>
                <a:gd name="connsiteX31" fmla="*/ 219548 w 231800"/>
                <a:gd name="connsiteY31" fmla="*/ 1703 h 93834"/>
                <a:gd name="connsiteX32" fmla="*/ 211656 w 231800"/>
                <a:gd name="connsiteY32" fmla="*/ 0 h 93834"/>
                <a:gd name="connsiteX33" fmla="*/ 211656 w 231800"/>
                <a:gd name="connsiteY33" fmla="*/ 0 h 93834"/>
                <a:gd name="connsiteX34" fmla="*/ 101642 w 231800"/>
                <a:gd name="connsiteY34" fmla="*/ 20860 h 93834"/>
                <a:gd name="connsiteX35" fmla="*/ 101642 w 231800"/>
                <a:gd name="connsiteY35" fmla="*/ 37319 h 93834"/>
                <a:gd name="connsiteX36" fmla="*/ 98882 w 231800"/>
                <a:gd name="connsiteY36" fmla="*/ 55893 h 93834"/>
                <a:gd name="connsiteX37" fmla="*/ 89034 w 231800"/>
                <a:gd name="connsiteY37" fmla="*/ 71883 h 93834"/>
                <a:gd name="connsiteX38" fmla="*/ 73679 w 231800"/>
                <a:gd name="connsiteY38" fmla="*/ 82696 h 93834"/>
                <a:gd name="connsiteX39" fmla="*/ 55305 w 231800"/>
                <a:gd name="connsiteY39" fmla="*/ 86588 h 93834"/>
                <a:gd name="connsiteX40" fmla="*/ 36885 w 231800"/>
                <a:gd name="connsiteY40" fmla="*/ 82919 h 93834"/>
                <a:gd name="connsiteX41" fmla="*/ 21403 w 231800"/>
                <a:gd name="connsiteY41" fmla="*/ 72295 h 93834"/>
                <a:gd name="connsiteX42" fmla="*/ 11356 w 231800"/>
                <a:gd name="connsiteY42" fmla="*/ 56430 h 93834"/>
                <a:gd name="connsiteX43" fmla="*/ 8373 w 231800"/>
                <a:gd name="connsiteY43" fmla="*/ 37890 h 93834"/>
                <a:gd name="connsiteX44" fmla="*/ 8373 w 231800"/>
                <a:gd name="connsiteY44" fmla="*/ 21717 h 93834"/>
                <a:gd name="connsiteX45" fmla="*/ 11911 w 231800"/>
                <a:gd name="connsiteY45" fmla="*/ 12830 h 93834"/>
                <a:gd name="connsiteX46" fmla="*/ 20660 w 231800"/>
                <a:gd name="connsiteY46" fmla="*/ 8973 h 93834"/>
                <a:gd name="connsiteX47" fmla="*/ 89926 w 231800"/>
                <a:gd name="connsiteY47" fmla="*/ 8973 h 93834"/>
                <a:gd name="connsiteX48" fmla="*/ 98184 w 231800"/>
                <a:gd name="connsiteY48" fmla="*/ 12544 h 93834"/>
                <a:gd name="connsiteX49" fmla="*/ 101642 w 231800"/>
                <a:gd name="connsiteY49" fmla="*/ 20860 h 93834"/>
                <a:gd name="connsiteX50" fmla="*/ 101642 w 231800"/>
                <a:gd name="connsiteY50" fmla="*/ 20860 h 93834"/>
                <a:gd name="connsiteX51" fmla="*/ 223943 w 231800"/>
                <a:gd name="connsiteY51" fmla="*/ 37033 h 93834"/>
                <a:gd name="connsiteX52" fmla="*/ 221183 w 231800"/>
                <a:gd name="connsiteY52" fmla="*/ 55607 h 93834"/>
                <a:gd name="connsiteX53" fmla="*/ 211336 w 231800"/>
                <a:gd name="connsiteY53" fmla="*/ 71598 h 93834"/>
                <a:gd name="connsiteX54" fmla="*/ 195979 w 231800"/>
                <a:gd name="connsiteY54" fmla="*/ 82411 h 93834"/>
                <a:gd name="connsiteX55" fmla="*/ 177606 w 231800"/>
                <a:gd name="connsiteY55" fmla="*/ 86302 h 93834"/>
                <a:gd name="connsiteX56" fmla="*/ 159186 w 231800"/>
                <a:gd name="connsiteY56" fmla="*/ 82639 h 93834"/>
                <a:gd name="connsiteX57" fmla="*/ 143704 w 231800"/>
                <a:gd name="connsiteY57" fmla="*/ 72009 h 93834"/>
                <a:gd name="connsiteX58" fmla="*/ 133657 w 231800"/>
                <a:gd name="connsiteY58" fmla="*/ 56144 h 93834"/>
                <a:gd name="connsiteX59" fmla="*/ 130674 w 231800"/>
                <a:gd name="connsiteY59" fmla="*/ 37605 h 93834"/>
                <a:gd name="connsiteX60" fmla="*/ 130674 w 231800"/>
                <a:gd name="connsiteY60" fmla="*/ 21431 h 93834"/>
                <a:gd name="connsiteX61" fmla="*/ 134212 w 231800"/>
                <a:gd name="connsiteY61" fmla="*/ 12544 h 93834"/>
                <a:gd name="connsiteX62" fmla="*/ 142961 w 231800"/>
                <a:gd name="connsiteY62" fmla="*/ 8687 h 93834"/>
                <a:gd name="connsiteX63" fmla="*/ 212227 w 231800"/>
                <a:gd name="connsiteY63" fmla="*/ 8687 h 93834"/>
                <a:gd name="connsiteX64" fmla="*/ 220977 w 231800"/>
                <a:gd name="connsiteY64" fmla="*/ 12544 h 93834"/>
                <a:gd name="connsiteX65" fmla="*/ 224515 w 231800"/>
                <a:gd name="connsiteY65" fmla="*/ 21431 h 93834"/>
                <a:gd name="connsiteX66" fmla="*/ 223943 w 231800"/>
                <a:gd name="connsiteY66" fmla="*/ 37033 h 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31800" h="93834">
                  <a:moveTo>
                    <a:pt x="211656" y="0"/>
                  </a:moveTo>
                  <a:lnTo>
                    <a:pt x="20089" y="0"/>
                  </a:lnTo>
                  <a:cubicBezTo>
                    <a:pt x="17397" y="46"/>
                    <a:pt x="14745" y="617"/>
                    <a:pt x="12277" y="1692"/>
                  </a:cubicBezTo>
                  <a:cubicBezTo>
                    <a:pt x="9813" y="2766"/>
                    <a:pt x="7585" y="4315"/>
                    <a:pt x="5716" y="6258"/>
                  </a:cubicBezTo>
                  <a:cubicBezTo>
                    <a:pt x="3853" y="8195"/>
                    <a:pt x="2390" y="10482"/>
                    <a:pt x="1412" y="12990"/>
                  </a:cubicBezTo>
                  <a:cubicBezTo>
                    <a:pt x="441" y="15494"/>
                    <a:pt x="-34" y="18168"/>
                    <a:pt x="29" y="20860"/>
                  </a:cubicBezTo>
                  <a:lnTo>
                    <a:pt x="29" y="37319"/>
                  </a:lnTo>
                  <a:cubicBezTo>
                    <a:pt x="-211" y="44652"/>
                    <a:pt x="1029" y="51961"/>
                    <a:pt x="3675" y="58808"/>
                  </a:cubicBezTo>
                  <a:cubicBezTo>
                    <a:pt x="6316" y="65654"/>
                    <a:pt x="10311" y="71895"/>
                    <a:pt x="15414" y="77170"/>
                  </a:cubicBezTo>
                  <a:cubicBezTo>
                    <a:pt x="20518" y="82445"/>
                    <a:pt x="26633" y="86634"/>
                    <a:pt x="33388" y="89497"/>
                  </a:cubicBezTo>
                  <a:cubicBezTo>
                    <a:pt x="40149" y="92360"/>
                    <a:pt x="47406" y="93835"/>
                    <a:pt x="54750" y="93835"/>
                  </a:cubicBezTo>
                  <a:cubicBezTo>
                    <a:pt x="62088" y="93835"/>
                    <a:pt x="69352" y="92360"/>
                    <a:pt x="76107" y="89497"/>
                  </a:cubicBezTo>
                  <a:cubicBezTo>
                    <a:pt x="82863" y="86634"/>
                    <a:pt x="88978" y="82445"/>
                    <a:pt x="94081" y="77170"/>
                  </a:cubicBezTo>
                  <a:cubicBezTo>
                    <a:pt x="99184" y="71895"/>
                    <a:pt x="103179" y="65654"/>
                    <a:pt x="105825" y="58808"/>
                  </a:cubicBezTo>
                  <a:cubicBezTo>
                    <a:pt x="108466" y="51961"/>
                    <a:pt x="109706" y="44652"/>
                    <a:pt x="109472" y="37319"/>
                  </a:cubicBezTo>
                  <a:lnTo>
                    <a:pt x="109472" y="21146"/>
                  </a:lnTo>
                  <a:cubicBezTo>
                    <a:pt x="109449" y="16516"/>
                    <a:pt x="107883" y="12030"/>
                    <a:pt x="105014" y="8401"/>
                  </a:cubicBezTo>
                  <a:lnTo>
                    <a:pt x="126217" y="8401"/>
                  </a:lnTo>
                  <a:cubicBezTo>
                    <a:pt x="123519" y="12088"/>
                    <a:pt x="122147" y="16579"/>
                    <a:pt x="122330" y="21146"/>
                  </a:cubicBezTo>
                  <a:lnTo>
                    <a:pt x="122330" y="37319"/>
                  </a:lnTo>
                  <a:cubicBezTo>
                    <a:pt x="122090" y="44652"/>
                    <a:pt x="123330" y="51961"/>
                    <a:pt x="125977" y="58808"/>
                  </a:cubicBezTo>
                  <a:cubicBezTo>
                    <a:pt x="128617" y="65654"/>
                    <a:pt x="132611" y="71895"/>
                    <a:pt x="137715" y="77170"/>
                  </a:cubicBezTo>
                  <a:cubicBezTo>
                    <a:pt x="142818" y="82445"/>
                    <a:pt x="148934" y="86634"/>
                    <a:pt x="155689" y="89497"/>
                  </a:cubicBezTo>
                  <a:cubicBezTo>
                    <a:pt x="162444" y="92360"/>
                    <a:pt x="169708" y="93835"/>
                    <a:pt x="177051" y="93835"/>
                  </a:cubicBezTo>
                  <a:cubicBezTo>
                    <a:pt x="184390" y="93835"/>
                    <a:pt x="191653" y="92360"/>
                    <a:pt x="198408" y="89497"/>
                  </a:cubicBezTo>
                  <a:cubicBezTo>
                    <a:pt x="205163" y="86634"/>
                    <a:pt x="211278" y="82445"/>
                    <a:pt x="216382" y="77170"/>
                  </a:cubicBezTo>
                  <a:cubicBezTo>
                    <a:pt x="221485" y="71895"/>
                    <a:pt x="225480" y="65654"/>
                    <a:pt x="228126" y="58808"/>
                  </a:cubicBezTo>
                  <a:cubicBezTo>
                    <a:pt x="230767" y="51961"/>
                    <a:pt x="232007" y="44652"/>
                    <a:pt x="231772" y="37319"/>
                  </a:cubicBezTo>
                  <a:lnTo>
                    <a:pt x="231772" y="21146"/>
                  </a:lnTo>
                  <a:cubicBezTo>
                    <a:pt x="231870" y="18425"/>
                    <a:pt x="231424" y="15716"/>
                    <a:pt x="230464" y="13173"/>
                  </a:cubicBezTo>
                  <a:cubicBezTo>
                    <a:pt x="229498" y="10630"/>
                    <a:pt x="228035" y="8310"/>
                    <a:pt x="226160" y="6338"/>
                  </a:cubicBezTo>
                  <a:cubicBezTo>
                    <a:pt x="224292" y="4366"/>
                    <a:pt x="222040" y="2789"/>
                    <a:pt x="219548" y="1703"/>
                  </a:cubicBezTo>
                  <a:cubicBezTo>
                    <a:pt x="217056" y="612"/>
                    <a:pt x="214370" y="35"/>
                    <a:pt x="211656" y="0"/>
                  </a:cubicBezTo>
                  <a:lnTo>
                    <a:pt x="211656" y="0"/>
                  </a:lnTo>
                  <a:close/>
                  <a:moveTo>
                    <a:pt x="101642" y="20860"/>
                  </a:moveTo>
                  <a:lnTo>
                    <a:pt x="101642" y="37319"/>
                  </a:lnTo>
                  <a:cubicBezTo>
                    <a:pt x="101991" y="43634"/>
                    <a:pt x="101053" y="49955"/>
                    <a:pt x="98882" y="55893"/>
                  </a:cubicBezTo>
                  <a:cubicBezTo>
                    <a:pt x="96716" y="61836"/>
                    <a:pt x="93367" y="67277"/>
                    <a:pt x="89034" y="71883"/>
                  </a:cubicBezTo>
                  <a:cubicBezTo>
                    <a:pt x="84697" y="76490"/>
                    <a:pt x="79473" y="80170"/>
                    <a:pt x="73679" y="82696"/>
                  </a:cubicBezTo>
                  <a:cubicBezTo>
                    <a:pt x="67878" y="85222"/>
                    <a:pt x="61631" y="86548"/>
                    <a:pt x="55305" y="86588"/>
                  </a:cubicBezTo>
                  <a:cubicBezTo>
                    <a:pt x="48978" y="86623"/>
                    <a:pt x="42715" y="85377"/>
                    <a:pt x="36885" y="82919"/>
                  </a:cubicBezTo>
                  <a:cubicBezTo>
                    <a:pt x="31056" y="80467"/>
                    <a:pt x="25792" y="76850"/>
                    <a:pt x="21403" y="72295"/>
                  </a:cubicBezTo>
                  <a:cubicBezTo>
                    <a:pt x="17014" y="67746"/>
                    <a:pt x="13591" y="62345"/>
                    <a:pt x="11356" y="56430"/>
                  </a:cubicBezTo>
                  <a:cubicBezTo>
                    <a:pt x="9116" y="50515"/>
                    <a:pt x="8099" y="44206"/>
                    <a:pt x="8373" y="37890"/>
                  </a:cubicBezTo>
                  <a:lnTo>
                    <a:pt x="8373" y="21717"/>
                  </a:lnTo>
                  <a:cubicBezTo>
                    <a:pt x="8339" y="18402"/>
                    <a:pt x="9608" y="15214"/>
                    <a:pt x="11911" y="12830"/>
                  </a:cubicBezTo>
                  <a:cubicBezTo>
                    <a:pt x="14208" y="10447"/>
                    <a:pt x="17346" y="9058"/>
                    <a:pt x="20660" y="8973"/>
                  </a:cubicBezTo>
                  <a:lnTo>
                    <a:pt x="89926" y="8973"/>
                  </a:lnTo>
                  <a:cubicBezTo>
                    <a:pt x="93035" y="9047"/>
                    <a:pt x="96001" y="10327"/>
                    <a:pt x="98184" y="12544"/>
                  </a:cubicBezTo>
                  <a:cubicBezTo>
                    <a:pt x="100373" y="14762"/>
                    <a:pt x="101613" y="17745"/>
                    <a:pt x="101642" y="20860"/>
                  </a:cubicBezTo>
                  <a:lnTo>
                    <a:pt x="101642" y="20860"/>
                  </a:lnTo>
                  <a:close/>
                  <a:moveTo>
                    <a:pt x="223943" y="37033"/>
                  </a:moveTo>
                  <a:cubicBezTo>
                    <a:pt x="224292" y="43348"/>
                    <a:pt x="223354" y="49669"/>
                    <a:pt x="221183" y="55607"/>
                  </a:cubicBezTo>
                  <a:cubicBezTo>
                    <a:pt x="219017" y="61551"/>
                    <a:pt x="215668" y="66991"/>
                    <a:pt x="211336" y="71598"/>
                  </a:cubicBezTo>
                  <a:cubicBezTo>
                    <a:pt x="206998" y="76204"/>
                    <a:pt x="201775" y="79884"/>
                    <a:pt x="195979" y="82411"/>
                  </a:cubicBezTo>
                  <a:cubicBezTo>
                    <a:pt x="190184" y="84936"/>
                    <a:pt x="183932" y="86263"/>
                    <a:pt x="177606" y="86302"/>
                  </a:cubicBezTo>
                  <a:cubicBezTo>
                    <a:pt x="171279" y="86337"/>
                    <a:pt x="165016" y="85091"/>
                    <a:pt x="159186" y="82639"/>
                  </a:cubicBezTo>
                  <a:cubicBezTo>
                    <a:pt x="153357" y="80182"/>
                    <a:pt x="148094" y="76564"/>
                    <a:pt x="143704" y="72009"/>
                  </a:cubicBezTo>
                  <a:cubicBezTo>
                    <a:pt x="139315" y="67460"/>
                    <a:pt x="135898" y="62059"/>
                    <a:pt x="133657" y="56144"/>
                  </a:cubicBezTo>
                  <a:cubicBezTo>
                    <a:pt x="131417" y="50229"/>
                    <a:pt x="130400" y="43920"/>
                    <a:pt x="130674" y="37605"/>
                  </a:cubicBezTo>
                  <a:lnTo>
                    <a:pt x="130674" y="21431"/>
                  </a:lnTo>
                  <a:cubicBezTo>
                    <a:pt x="130640" y="18117"/>
                    <a:pt x="131909" y="14928"/>
                    <a:pt x="134212" y="12544"/>
                  </a:cubicBezTo>
                  <a:cubicBezTo>
                    <a:pt x="136509" y="10161"/>
                    <a:pt x="139647" y="8773"/>
                    <a:pt x="142961" y="8687"/>
                  </a:cubicBezTo>
                  <a:lnTo>
                    <a:pt x="212227" y="8687"/>
                  </a:lnTo>
                  <a:cubicBezTo>
                    <a:pt x="215536" y="8773"/>
                    <a:pt x="218680" y="10161"/>
                    <a:pt x="220977" y="12544"/>
                  </a:cubicBezTo>
                  <a:cubicBezTo>
                    <a:pt x="223274" y="14928"/>
                    <a:pt x="224543" y="18117"/>
                    <a:pt x="224515" y="21431"/>
                  </a:cubicBezTo>
                  <a:lnTo>
                    <a:pt x="223943" y="37033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837D797-4B4B-C348-EDE5-39022E12EA14}"/>
                </a:ext>
              </a:extLst>
            </p:cNvPr>
            <p:cNvSpPr/>
            <p:nvPr/>
          </p:nvSpPr>
          <p:spPr>
            <a:xfrm>
              <a:off x="2489565" y="4075304"/>
              <a:ext cx="258690" cy="684063"/>
            </a:xfrm>
            <a:custGeom>
              <a:avLst/>
              <a:gdLst>
                <a:gd name="connsiteX0" fmla="*/ 87154 w 202139"/>
                <a:gd name="connsiteY0" fmla="*/ 398221 h 534524"/>
                <a:gd name="connsiteX1" fmla="*/ 31147 w 202139"/>
                <a:gd name="connsiteY1" fmla="*/ 242716 h 534524"/>
                <a:gd name="connsiteX2" fmla="*/ 12459 w 202139"/>
                <a:gd name="connsiteY2" fmla="*/ 0 h 534524"/>
                <a:gd name="connsiteX3" fmla="*/ 0 w 202139"/>
                <a:gd name="connsiteY3" fmla="*/ 0 h 534524"/>
                <a:gd name="connsiteX4" fmla="*/ 6230 w 202139"/>
                <a:gd name="connsiteY4" fmla="*/ 304895 h 534524"/>
                <a:gd name="connsiteX5" fmla="*/ 63380 w 202139"/>
                <a:gd name="connsiteY5" fmla="*/ 459200 h 534524"/>
                <a:gd name="connsiteX6" fmla="*/ 106756 w 202139"/>
                <a:gd name="connsiteY6" fmla="*/ 516750 h 534524"/>
                <a:gd name="connsiteX7" fmla="*/ 150110 w 202139"/>
                <a:gd name="connsiteY7" fmla="*/ 533432 h 534524"/>
                <a:gd name="connsiteX8" fmla="*/ 196425 w 202139"/>
                <a:gd name="connsiteY8" fmla="*/ 529780 h 534524"/>
                <a:gd name="connsiteX9" fmla="*/ 202140 w 202139"/>
                <a:gd name="connsiteY9" fmla="*/ 527209 h 534524"/>
                <a:gd name="connsiteX10" fmla="*/ 87154 w 202139"/>
                <a:gd name="connsiteY10" fmla="*/ 398221 h 5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139" h="534524">
                  <a:moveTo>
                    <a:pt x="87154" y="398221"/>
                  </a:moveTo>
                  <a:lnTo>
                    <a:pt x="31147" y="242716"/>
                  </a:lnTo>
                  <a:lnTo>
                    <a:pt x="12459" y="0"/>
                  </a:lnTo>
                  <a:lnTo>
                    <a:pt x="0" y="0"/>
                  </a:lnTo>
                  <a:lnTo>
                    <a:pt x="6230" y="304895"/>
                  </a:lnTo>
                  <a:lnTo>
                    <a:pt x="63380" y="459200"/>
                  </a:lnTo>
                  <a:cubicBezTo>
                    <a:pt x="76124" y="492176"/>
                    <a:pt x="102070" y="514578"/>
                    <a:pt x="106756" y="516750"/>
                  </a:cubicBezTo>
                  <a:cubicBezTo>
                    <a:pt x="119781" y="525477"/>
                    <a:pt x="134594" y="531175"/>
                    <a:pt x="150110" y="533432"/>
                  </a:cubicBezTo>
                  <a:cubicBezTo>
                    <a:pt x="165627" y="535690"/>
                    <a:pt x="181451" y="534438"/>
                    <a:pt x="196425" y="529780"/>
                  </a:cubicBezTo>
                  <a:lnTo>
                    <a:pt x="202140" y="527209"/>
                  </a:lnTo>
                  <a:cubicBezTo>
                    <a:pt x="151219" y="539896"/>
                    <a:pt x="105785" y="454171"/>
                    <a:pt x="87154" y="39822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D6FCBE0-5D36-F333-7A34-117210AE58E8}"/>
                </a:ext>
              </a:extLst>
            </p:cNvPr>
            <p:cNvSpPr/>
            <p:nvPr/>
          </p:nvSpPr>
          <p:spPr>
            <a:xfrm>
              <a:off x="2711290" y="4417078"/>
              <a:ext cx="68472" cy="69567"/>
            </a:xfrm>
            <a:custGeom>
              <a:avLst/>
              <a:gdLst>
                <a:gd name="connsiteX0" fmla="*/ 53505 w 53504"/>
                <a:gd name="connsiteY0" fmla="*/ 31261 h 54359"/>
                <a:gd name="connsiteX1" fmla="*/ 5099 w 53504"/>
                <a:gd name="connsiteY1" fmla="*/ 54121 h 54359"/>
                <a:gd name="connsiteX2" fmla="*/ 2738 w 53504"/>
                <a:gd name="connsiteY2" fmla="*/ 54218 h 54359"/>
                <a:gd name="connsiteX3" fmla="*/ 784 w 53504"/>
                <a:gd name="connsiteY3" fmla="*/ 52886 h 54359"/>
                <a:gd name="connsiteX4" fmla="*/ 1 w 53504"/>
                <a:gd name="connsiteY4" fmla="*/ 50663 h 54359"/>
                <a:gd name="connsiteX5" fmla="*/ 698 w 53504"/>
                <a:gd name="connsiteY5" fmla="*/ 48406 h 54359"/>
                <a:gd name="connsiteX6" fmla="*/ 45561 w 53504"/>
                <a:gd name="connsiteY6" fmla="*/ 0 h 54359"/>
                <a:gd name="connsiteX7" fmla="*/ 53505 w 53504"/>
                <a:gd name="connsiteY7" fmla="*/ 31261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04" h="54359">
                  <a:moveTo>
                    <a:pt x="53505" y="31261"/>
                  </a:moveTo>
                  <a:lnTo>
                    <a:pt x="5099" y="54121"/>
                  </a:lnTo>
                  <a:cubicBezTo>
                    <a:pt x="4344" y="54401"/>
                    <a:pt x="3516" y="54435"/>
                    <a:pt x="2738" y="54218"/>
                  </a:cubicBezTo>
                  <a:cubicBezTo>
                    <a:pt x="1961" y="53995"/>
                    <a:pt x="1275" y="53527"/>
                    <a:pt x="784" y="52886"/>
                  </a:cubicBezTo>
                  <a:cubicBezTo>
                    <a:pt x="292" y="52252"/>
                    <a:pt x="18" y="51469"/>
                    <a:pt x="1" y="50663"/>
                  </a:cubicBezTo>
                  <a:cubicBezTo>
                    <a:pt x="-16" y="49852"/>
                    <a:pt x="230" y="49063"/>
                    <a:pt x="698" y="48406"/>
                  </a:cubicBezTo>
                  <a:lnTo>
                    <a:pt x="45561" y="0"/>
                  </a:lnTo>
                  <a:lnTo>
                    <a:pt x="53505" y="3126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F37ACFD-4F84-66A1-D073-B72547A60E59}"/>
                </a:ext>
              </a:extLst>
            </p:cNvPr>
            <p:cNvSpPr/>
            <p:nvPr/>
          </p:nvSpPr>
          <p:spPr>
            <a:xfrm>
              <a:off x="2006105" y="4306164"/>
              <a:ext cx="506664" cy="488557"/>
            </a:xfrm>
            <a:custGeom>
              <a:avLst/>
              <a:gdLst>
                <a:gd name="connsiteX0" fmla="*/ 342683 w 395905"/>
                <a:gd name="connsiteY0" fmla="*/ 381734 h 381756"/>
                <a:gd name="connsiteX1" fmla="*/ 53047 w 395905"/>
                <a:gd name="connsiteY1" fmla="*/ 381734 h 381756"/>
                <a:gd name="connsiteX2" fmla="*/ 43486 w 395905"/>
                <a:gd name="connsiteY2" fmla="*/ 378556 h 381756"/>
                <a:gd name="connsiteX3" fmla="*/ 38417 w 395905"/>
                <a:gd name="connsiteY3" fmla="*/ 369847 h 381756"/>
                <a:gd name="connsiteX4" fmla="*/ 12 w 395905"/>
                <a:gd name="connsiteY4" fmla="*/ 14431 h 381756"/>
                <a:gd name="connsiteX5" fmla="*/ 960 w 395905"/>
                <a:gd name="connsiteY5" fmla="*/ 8767 h 381756"/>
                <a:gd name="connsiteX6" fmla="*/ 4127 w 395905"/>
                <a:gd name="connsiteY6" fmla="*/ 3978 h 381756"/>
                <a:gd name="connsiteX7" fmla="*/ 8967 w 395905"/>
                <a:gd name="connsiteY7" fmla="*/ 886 h 381756"/>
                <a:gd name="connsiteX8" fmla="*/ 14642 w 395905"/>
                <a:gd name="connsiteY8" fmla="*/ 29 h 381756"/>
                <a:gd name="connsiteX9" fmla="*/ 381260 w 395905"/>
                <a:gd name="connsiteY9" fmla="*/ 29 h 381756"/>
                <a:gd name="connsiteX10" fmla="*/ 386946 w 395905"/>
                <a:gd name="connsiteY10" fmla="*/ 869 h 381756"/>
                <a:gd name="connsiteX11" fmla="*/ 391798 w 395905"/>
                <a:gd name="connsiteY11" fmla="*/ 3955 h 381756"/>
                <a:gd name="connsiteX12" fmla="*/ 394964 w 395905"/>
                <a:gd name="connsiteY12" fmla="*/ 8756 h 381756"/>
                <a:gd name="connsiteX13" fmla="*/ 395890 w 395905"/>
                <a:gd name="connsiteY13" fmla="*/ 14431 h 381756"/>
                <a:gd name="connsiteX14" fmla="*/ 357485 w 395905"/>
                <a:gd name="connsiteY14" fmla="*/ 369847 h 381756"/>
                <a:gd name="connsiteX15" fmla="*/ 352370 w 395905"/>
                <a:gd name="connsiteY15" fmla="*/ 378630 h 381756"/>
                <a:gd name="connsiteX16" fmla="*/ 342683 w 395905"/>
                <a:gd name="connsiteY16" fmla="*/ 381734 h 381756"/>
                <a:gd name="connsiteX17" fmla="*/ 342683 w 395905"/>
                <a:gd name="connsiteY17" fmla="*/ 381734 h 38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05" h="381756">
                  <a:moveTo>
                    <a:pt x="342683" y="381734"/>
                  </a:moveTo>
                  <a:lnTo>
                    <a:pt x="53047" y="381734"/>
                  </a:lnTo>
                  <a:cubicBezTo>
                    <a:pt x="49578" y="381877"/>
                    <a:pt x="46178" y="380745"/>
                    <a:pt x="43486" y="378556"/>
                  </a:cubicBezTo>
                  <a:cubicBezTo>
                    <a:pt x="40789" y="376367"/>
                    <a:pt x="38988" y="373270"/>
                    <a:pt x="38417" y="369847"/>
                  </a:cubicBezTo>
                  <a:lnTo>
                    <a:pt x="12" y="14431"/>
                  </a:lnTo>
                  <a:cubicBezTo>
                    <a:pt x="-68" y="12493"/>
                    <a:pt x="252" y="10567"/>
                    <a:pt x="960" y="8767"/>
                  </a:cubicBezTo>
                  <a:cubicBezTo>
                    <a:pt x="1669" y="6967"/>
                    <a:pt x="2750" y="5333"/>
                    <a:pt x="4127" y="3978"/>
                  </a:cubicBezTo>
                  <a:cubicBezTo>
                    <a:pt x="5510" y="2618"/>
                    <a:pt x="7156" y="1566"/>
                    <a:pt x="8967" y="886"/>
                  </a:cubicBezTo>
                  <a:cubicBezTo>
                    <a:pt x="10779" y="206"/>
                    <a:pt x="12711" y="-85"/>
                    <a:pt x="14642" y="29"/>
                  </a:cubicBezTo>
                  <a:lnTo>
                    <a:pt x="381260" y="29"/>
                  </a:lnTo>
                  <a:cubicBezTo>
                    <a:pt x="383197" y="-97"/>
                    <a:pt x="385135" y="189"/>
                    <a:pt x="386946" y="869"/>
                  </a:cubicBezTo>
                  <a:cubicBezTo>
                    <a:pt x="388764" y="1543"/>
                    <a:pt x="390415" y="2595"/>
                    <a:pt x="391798" y="3955"/>
                  </a:cubicBezTo>
                  <a:cubicBezTo>
                    <a:pt x="393175" y="5315"/>
                    <a:pt x="394256" y="6950"/>
                    <a:pt x="394964" y="8756"/>
                  </a:cubicBezTo>
                  <a:cubicBezTo>
                    <a:pt x="395667" y="10562"/>
                    <a:pt x="395982" y="12493"/>
                    <a:pt x="395890" y="14431"/>
                  </a:cubicBezTo>
                  <a:lnTo>
                    <a:pt x="357485" y="369847"/>
                  </a:lnTo>
                  <a:cubicBezTo>
                    <a:pt x="356925" y="373304"/>
                    <a:pt x="355102" y="376436"/>
                    <a:pt x="352370" y="378630"/>
                  </a:cubicBezTo>
                  <a:cubicBezTo>
                    <a:pt x="349639" y="380825"/>
                    <a:pt x="346187" y="381934"/>
                    <a:pt x="342683" y="381734"/>
                  </a:cubicBezTo>
                  <a:lnTo>
                    <a:pt x="342683" y="381734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B8E98FA7-E1E4-616D-7643-0965AEE4EB85}"/>
                </a:ext>
              </a:extLst>
            </p:cNvPr>
            <p:cNvSpPr/>
            <p:nvPr/>
          </p:nvSpPr>
          <p:spPr>
            <a:xfrm>
              <a:off x="2006105" y="4306164"/>
              <a:ext cx="506664" cy="488557"/>
            </a:xfrm>
            <a:custGeom>
              <a:avLst/>
              <a:gdLst>
                <a:gd name="connsiteX0" fmla="*/ 342683 w 395905"/>
                <a:gd name="connsiteY0" fmla="*/ 381734 h 381756"/>
                <a:gd name="connsiteX1" fmla="*/ 53047 w 395905"/>
                <a:gd name="connsiteY1" fmla="*/ 381734 h 381756"/>
                <a:gd name="connsiteX2" fmla="*/ 43486 w 395905"/>
                <a:gd name="connsiteY2" fmla="*/ 378556 h 381756"/>
                <a:gd name="connsiteX3" fmla="*/ 38417 w 395905"/>
                <a:gd name="connsiteY3" fmla="*/ 369847 h 381756"/>
                <a:gd name="connsiteX4" fmla="*/ 12 w 395905"/>
                <a:gd name="connsiteY4" fmla="*/ 14431 h 381756"/>
                <a:gd name="connsiteX5" fmla="*/ 960 w 395905"/>
                <a:gd name="connsiteY5" fmla="*/ 8767 h 381756"/>
                <a:gd name="connsiteX6" fmla="*/ 4127 w 395905"/>
                <a:gd name="connsiteY6" fmla="*/ 3978 h 381756"/>
                <a:gd name="connsiteX7" fmla="*/ 8967 w 395905"/>
                <a:gd name="connsiteY7" fmla="*/ 886 h 381756"/>
                <a:gd name="connsiteX8" fmla="*/ 14642 w 395905"/>
                <a:gd name="connsiteY8" fmla="*/ 29 h 381756"/>
                <a:gd name="connsiteX9" fmla="*/ 381260 w 395905"/>
                <a:gd name="connsiteY9" fmla="*/ 29 h 381756"/>
                <a:gd name="connsiteX10" fmla="*/ 386946 w 395905"/>
                <a:gd name="connsiteY10" fmla="*/ 869 h 381756"/>
                <a:gd name="connsiteX11" fmla="*/ 391798 w 395905"/>
                <a:gd name="connsiteY11" fmla="*/ 3955 h 381756"/>
                <a:gd name="connsiteX12" fmla="*/ 394964 w 395905"/>
                <a:gd name="connsiteY12" fmla="*/ 8756 h 381756"/>
                <a:gd name="connsiteX13" fmla="*/ 395890 w 395905"/>
                <a:gd name="connsiteY13" fmla="*/ 14431 h 381756"/>
                <a:gd name="connsiteX14" fmla="*/ 357485 w 395905"/>
                <a:gd name="connsiteY14" fmla="*/ 369847 h 381756"/>
                <a:gd name="connsiteX15" fmla="*/ 352370 w 395905"/>
                <a:gd name="connsiteY15" fmla="*/ 378630 h 381756"/>
                <a:gd name="connsiteX16" fmla="*/ 342683 w 395905"/>
                <a:gd name="connsiteY16" fmla="*/ 381734 h 381756"/>
                <a:gd name="connsiteX17" fmla="*/ 342683 w 395905"/>
                <a:gd name="connsiteY17" fmla="*/ 381734 h 38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05" h="381756">
                  <a:moveTo>
                    <a:pt x="342683" y="381734"/>
                  </a:moveTo>
                  <a:lnTo>
                    <a:pt x="53047" y="381734"/>
                  </a:lnTo>
                  <a:cubicBezTo>
                    <a:pt x="49578" y="381877"/>
                    <a:pt x="46178" y="380745"/>
                    <a:pt x="43486" y="378556"/>
                  </a:cubicBezTo>
                  <a:cubicBezTo>
                    <a:pt x="40789" y="376367"/>
                    <a:pt x="38988" y="373270"/>
                    <a:pt x="38417" y="369847"/>
                  </a:cubicBezTo>
                  <a:lnTo>
                    <a:pt x="12" y="14431"/>
                  </a:lnTo>
                  <a:cubicBezTo>
                    <a:pt x="-68" y="12493"/>
                    <a:pt x="252" y="10567"/>
                    <a:pt x="960" y="8767"/>
                  </a:cubicBezTo>
                  <a:cubicBezTo>
                    <a:pt x="1669" y="6967"/>
                    <a:pt x="2750" y="5333"/>
                    <a:pt x="4127" y="3978"/>
                  </a:cubicBezTo>
                  <a:cubicBezTo>
                    <a:pt x="5510" y="2618"/>
                    <a:pt x="7156" y="1566"/>
                    <a:pt x="8967" y="886"/>
                  </a:cubicBezTo>
                  <a:cubicBezTo>
                    <a:pt x="10779" y="206"/>
                    <a:pt x="12711" y="-85"/>
                    <a:pt x="14642" y="29"/>
                  </a:cubicBezTo>
                  <a:lnTo>
                    <a:pt x="381260" y="29"/>
                  </a:lnTo>
                  <a:cubicBezTo>
                    <a:pt x="383197" y="-97"/>
                    <a:pt x="385135" y="189"/>
                    <a:pt x="386946" y="869"/>
                  </a:cubicBezTo>
                  <a:cubicBezTo>
                    <a:pt x="388764" y="1543"/>
                    <a:pt x="390415" y="2595"/>
                    <a:pt x="391798" y="3955"/>
                  </a:cubicBezTo>
                  <a:cubicBezTo>
                    <a:pt x="393175" y="5315"/>
                    <a:pt x="394256" y="6950"/>
                    <a:pt x="394964" y="8756"/>
                  </a:cubicBezTo>
                  <a:cubicBezTo>
                    <a:pt x="395667" y="10562"/>
                    <a:pt x="395982" y="12493"/>
                    <a:pt x="395890" y="14431"/>
                  </a:cubicBezTo>
                  <a:lnTo>
                    <a:pt x="357485" y="369847"/>
                  </a:lnTo>
                  <a:cubicBezTo>
                    <a:pt x="356925" y="373304"/>
                    <a:pt x="355102" y="376436"/>
                    <a:pt x="352370" y="378630"/>
                  </a:cubicBezTo>
                  <a:cubicBezTo>
                    <a:pt x="349639" y="380825"/>
                    <a:pt x="346187" y="381934"/>
                    <a:pt x="342683" y="381734"/>
                  </a:cubicBezTo>
                  <a:lnTo>
                    <a:pt x="342683" y="381734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C2F5D635-D127-7A0A-C95E-53A94F2E23B4}"/>
                </a:ext>
              </a:extLst>
            </p:cNvPr>
            <p:cNvSpPr/>
            <p:nvPr/>
          </p:nvSpPr>
          <p:spPr>
            <a:xfrm>
              <a:off x="2006020" y="4322188"/>
              <a:ext cx="506742" cy="488323"/>
            </a:xfrm>
            <a:custGeom>
              <a:avLst/>
              <a:gdLst>
                <a:gd name="connsiteX0" fmla="*/ 342744 w 395966"/>
                <a:gd name="connsiteY0" fmla="*/ 381557 h 381573"/>
                <a:gd name="connsiteX1" fmla="*/ 53108 w 395966"/>
                <a:gd name="connsiteY1" fmla="*/ 381557 h 381573"/>
                <a:gd name="connsiteX2" fmla="*/ 43558 w 395966"/>
                <a:gd name="connsiteY2" fmla="*/ 378471 h 381573"/>
                <a:gd name="connsiteX3" fmla="*/ 38420 w 395966"/>
                <a:gd name="connsiteY3" fmla="*/ 369842 h 381573"/>
                <a:gd name="connsiteX4" fmla="*/ 16 w 395966"/>
                <a:gd name="connsiteY4" fmla="*/ 14483 h 381573"/>
                <a:gd name="connsiteX5" fmla="*/ 947 w 395966"/>
                <a:gd name="connsiteY5" fmla="*/ 8802 h 381573"/>
                <a:gd name="connsiteX6" fmla="*/ 4107 w 395966"/>
                <a:gd name="connsiteY6" fmla="*/ 3996 h 381573"/>
                <a:gd name="connsiteX7" fmla="*/ 8954 w 395966"/>
                <a:gd name="connsiteY7" fmla="*/ 893 h 381573"/>
                <a:gd name="connsiteX8" fmla="*/ 14646 w 395966"/>
                <a:gd name="connsiteY8" fmla="*/ 24 h 381573"/>
                <a:gd name="connsiteX9" fmla="*/ 381320 w 395966"/>
                <a:gd name="connsiteY9" fmla="*/ 24 h 381573"/>
                <a:gd name="connsiteX10" fmla="*/ 387012 w 395966"/>
                <a:gd name="connsiteY10" fmla="*/ 893 h 381573"/>
                <a:gd name="connsiteX11" fmla="*/ 391859 w 395966"/>
                <a:gd name="connsiteY11" fmla="*/ 3996 h 381573"/>
                <a:gd name="connsiteX12" fmla="*/ 395019 w 395966"/>
                <a:gd name="connsiteY12" fmla="*/ 8802 h 381573"/>
                <a:gd name="connsiteX13" fmla="*/ 395951 w 395966"/>
                <a:gd name="connsiteY13" fmla="*/ 14483 h 381573"/>
                <a:gd name="connsiteX14" fmla="*/ 357374 w 395966"/>
                <a:gd name="connsiteY14" fmla="*/ 369842 h 381573"/>
                <a:gd name="connsiteX15" fmla="*/ 352271 w 395966"/>
                <a:gd name="connsiteY15" fmla="*/ 378465 h 381573"/>
                <a:gd name="connsiteX16" fmla="*/ 342744 w 395966"/>
                <a:gd name="connsiteY16" fmla="*/ 381557 h 381573"/>
                <a:gd name="connsiteX17" fmla="*/ 342744 w 395966"/>
                <a:gd name="connsiteY17" fmla="*/ 381557 h 38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5966" h="381573">
                  <a:moveTo>
                    <a:pt x="342744" y="381557"/>
                  </a:moveTo>
                  <a:lnTo>
                    <a:pt x="53108" y="381557"/>
                  </a:lnTo>
                  <a:cubicBezTo>
                    <a:pt x="49656" y="381723"/>
                    <a:pt x="46261" y="380626"/>
                    <a:pt x="43558" y="378471"/>
                  </a:cubicBezTo>
                  <a:cubicBezTo>
                    <a:pt x="40855" y="376317"/>
                    <a:pt x="39026" y="373248"/>
                    <a:pt x="38420" y="369842"/>
                  </a:cubicBezTo>
                  <a:lnTo>
                    <a:pt x="16" y="14483"/>
                  </a:lnTo>
                  <a:cubicBezTo>
                    <a:pt x="-76" y="12546"/>
                    <a:pt x="238" y="10614"/>
                    <a:pt x="947" y="8802"/>
                  </a:cubicBezTo>
                  <a:cubicBezTo>
                    <a:pt x="1650" y="6996"/>
                    <a:pt x="2730" y="5362"/>
                    <a:pt x="4107" y="3996"/>
                  </a:cubicBezTo>
                  <a:cubicBezTo>
                    <a:pt x="5490" y="2630"/>
                    <a:pt x="7142" y="1573"/>
                    <a:pt x="8954" y="893"/>
                  </a:cubicBezTo>
                  <a:cubicBezTo>
                    <a:pt x="10771" y="207"/>
                    <a:pt x="12708" y="-90"/>
                    <a:pt x="14646" y="24"/>
                  </a:cubicBezTo>
                  <a:lnTo>
                    <a:pt x="381320" y="24"/>
                  </a:lnTo>
                  <a:cubicBezTo>
                    <a:pt x="383258" y="-90"/>
                    <a:pt x="385195" y="207"/>
                    <a:pt x="387012" y="893"/>
                  </a:cubicBezTo>
                  <a:cubicBezTo>
                    <a:pt x="388824" y="1573"/>
                    <a:pt x="390476" y="2630"/>
                    <a:pt x="391859" y="3996"/>
                  </a:cubicBezTo>
                  <a:cubicBezTo>
                    <a:pt x="393236" y="5362"/>
                    <a:pt x="394316" y="6996"/>
                    <a:pt x="395019" y="8802"/>
                  </a:cubicBezTo>
                  <a:cubicBezTo>
                    <a:pt x="395728" y="10614"/>
                    <a:pt x="396042" y="12546"/>
                    <a:pt x="395951" y="14483"/>
                  </a:cubicBezTo>
                  <a:lnTo>
                    <a:pt x="357374" y="369842"/>
                  </a:lnTo>
                  <a:cubicBezTo>
                    <a:pt x="356780" y="373242"/>
                    <a:pt x="354968" y="376311"/>
                    <a:pt x="352271" y="378465"/>
                  </a:cubicBezTo>
                  <a:cubicBezTo>
                    <a:pt x="349579" y="380620"/>
                    <a:pt x="346190" y="381723"/>
                    <a:pt x="342744" y="381557"/>
                  </a:cubicBezTo>
                  <a:lnTo>
                    <a:pt x="342744" y="381557"/>
                  </a:lnTo>
                  <a:close/>
                </a:path>
              </a:pathLst>
            </a:custGeom>
            <a:solidFill>
              <a:srgbClr val="1A2E35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E2F4FA0-E8DD-F1F0-1865-853C6278B100}"/>
                </a:ext>
              </a:extLst>
            </p:cNvPr>
            <p:cNvSpPr/>
            <p:nvPr/>
          </p:nvSpPr>
          <p:spPr>
            <a:xfrm>
              <a:off x="2402370" y="4372947"/>
              <a:ext cx="46366" cy="46395"/>
            </a:xfrm>
            <a:custGeom>
              <a:avLst/>
              <a:gdLst>
                <a:gd name="connsiteX0" fmla="*/ 36119 w 36230"/>
                <a:gd name="connsiteY0" fmla="*/ 16139 h 36253"/>
                <a:gd name="connsiteX1" fmla="*/ 34079 w 36230"/>
                <a:gd name="connsiteY1" fmla="*/ 26701 h 36253"/>
                <a:gd name="connsiteX2" fmla="*/ 26409 w 36230"/>
                <a:gd name="connsiteY2" fmla="*/ 34245 h 36253"/>
                <a:gd name="connsiteX3" fmla="*/ 15813 w 36230"/>
                <a:gd name="connsiteY3" fmla="*/ 36108 h 36253"/>
                <a:gd name="connsiteX4" fmla="*/ 6029 w 36230"/>
                <a:gd name="connsiteY4" fmla="*/ 31633 h 36253"/>
                <a:gd name="connsiteX5" fmla="*/ 508 w 36230"/>
                <a:gd name="connsiteY5" fmla="*/ 22403 h 36253"/>
                <a:gd name="connsiteX6" fmla="*/ 1194 w 36230"/>
                <a:gd name="connsiteY6" fmla="*/ 11670 h 36253"/>
                <a:gd name="connsiteX7" fmla="*/ 7847 w 36230"/>
                <a:gd name="connsiteY7" fmla="*/ 3212 h 36253"/>
                <a:gd name="connsiteX8" fmla="*/ 18116 w 36230"/>
                <a:gd name="connsiteY8" fmla="*/ 23 h 36253"/>
                <a:gd name="connsiteX9" fmla="*/ 30444 w 36230"/>
                <a:gd name="connsiteY9" fmla="*/ 4366 h 36253"/>
                <a:gd name="connsiteX10" fmla="*/ 36119 w 36230"/>
                <a:gd name="connsiteY10" fmla="*/ 16139 h 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230" h="36253">
                  <a:moveTo>
                    <a:pt x="36119" y="16139"/>
                  </a:moveTo>
                  <a:cubicBezTo>
                    <a:pt x="36524" y="19786"/>
                    <a:pt x="35816" y="23466"/>
                    <a:pt x="34079" y="26701"/>
                  </a:cubicBezTo>
                  <a:cubicBezTo>
                    <a:pt x="32347" y="29935"/>
                    <a:pt x="29672" y="32564"/>
                    <a:pt x="26409" y="34245"/>
                  </a:cubicBezTo>
                  <a:cubicBezTo>
                    <a:pt x="23152" y="35925"/>
                    <a:pt x="19454" y="36571"/>
                    <a:pt x="15813" y="36108"/>
                  </a:cubicBezTo>
                  <a:cubicBezTo>
                    <a:pt x="12178" y="35645"/>
                    <a:pt x="8767" y="34085"/>
                    <a:pt x="6029" y="31633"/>
                  </a:cubicBezTo>
                  <a:cubicBezTo>
                    <a:pt x="3298" y="29187"/>
                    <a:pt x="1371" y="25969"/>
                    <a:pt x="508" y="22403"/>
                  </a:cubicBezTo>
                  <a:cubicBezTo>
                    <a:pt x="-355" y="18837"/>
                    <a:pt x="-115" y="15094"/>
                    <a:pt x="1194" y="11670"/>
                  </a:cubicBezTo>
                  <a:cubicBezTo>
                    <a:pt x="2503" y="8241"/>
                    <a:pt x="4823" y="5292"/>
                    <a:pt x="7847" y="3212"/>
                  </a:cubicBezTo>
                  <a:cubicBezTo>
                    <a:pt x="10870" y="1132"/>
                    <a:pt x="14448" y="17"/>
                    <a:pt x="18116" y="23"/>
                  </a:cubicBezTo>
                  <a:cubicBezTo>
                    <a:pt x="22637" y="-211"/>
                    <a:pt x="27066" y="1349"/>
                    <a:pt x="30444" y="4366"/>
                  </a:cubicBezTo>
                  <a:cubicBezTo>
                    <a:pt x="33816" y="7390"/>
                    <a:pt x="35856" y="11619"/>
                    <a:pt x="36119" y="16139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6C1BE38-6442-33B7-32AE-5F0AF9F8EC57}"/>
                </a:ext>
              </a:extLst>
            </p:cNvPr>
            <p:cNvSpPr/>
            <p:nvPr/>
          </p:nvSpPr>
          <p:spPr>
            <a:xfrm>
              <a:off x="2402450" y="4368734"/>
              <a:ext cx="46084" cy="23989"/>
            </a:xfrm>
            <a:custGeom>
              <a:avLst/>
              <a:gdLst>
                <a:gd name="connsiteX0" fmla="*/ 18065 w 36010"/>
                <a:gd name="connsiteY0" fmla="*/ 3314 h 18745"/>
                <a:gd name="connsiteX1" fmla="*/ 30124 w 36010"/>
                <a:gd name="connsiteY1" fmla="*/ 7441 h 18745"/>
                <a:gd name="connsiteX2" fmla="*/ 36010 w 36010"/>
                <a:gd name="connsiteY2" fmla="*/ 18745 h 18745"/>
                <a:gd name="connsiteX3" fmla="*/ 36010 w 36010"/>
                <a:gd name="connsiteY3" fmla="*/ 18002 h 18745"/>
                <a:gd name="connsiteX4" fmla="*/ 30735 w 36010"/>
                <a:gd name="connsiteY4" fmla="*/ 5275 h 18745"/>
                <a:gd name="connsiteX5" fmla="*/ 18002 w 36010"/>
                <a:gd name="connsiteY5" fmla="*/ 0 h 18745"/>
                <a:gd name="connsiteX6" fmla="*/ 5275 w 36010"/>
                <a:gd name="connsiteY6" fmla="*/ 5275 h 18745"/>
                <a:gd name="connsiteX7" fmla="*/ 0 w 36010"/>
                <a:gd name="connsiteY7" fmla="*/ 18002 h 18745"/>
                <a:gd name="connsiteX8" fmla="*/ 0 w 36010"/>
                <a:gd name="connsiteY8" fmla="*/ 18745 h 18745"/>
                <a:gd name="connsiteX9" fmla="*/ 5927 w 36010"/>
                <a:gd name="connsiteY9" fmla="*/ 7395 h 18745"/>
                <a:gd name="connsiteX10" fmla="*/ 18065 w 36010"/>
                <a:gd name="connsiteY10" fmla="*/ 3314 h 1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10" h="18745">
                  <a:moveTo>
                    <a:pt x="18065" y="3314"/>
                  </a:moveTo>
                  <a:cubicBezTo>
                    <a:pt x="22466" y="3092"/>
                    <a:pt x="26781" y="4566"/>
                    <a:pt x="30124" y="7441"/>
                  </a:cubicBezTo>
                  <a:cubicBezTo>
                    <a:pt x="33467" y="10310"/>
                    <a:pt x="35570" y="14362"/>
                    <a:pt x="36010" y="18745"/>
                  </a:cubicBezTo>
                  <a:cubicBezTo>
                    <a:pt x="36010" y="18745"/>
                    <a:pt x="36010" y="18231"/>
                    <a:pt x="36010" y="18002"/>
                  </a:cubicBezTo>
                  <a:cubicBezTo>
                    <a:pt x="36010" y="13230"/>
                    <a:pt x="34113" y="8652"/>
                    <a:pt x="30735" y="5275"/>
                  </a:cubicBezTo>
                  <a:cubicBezTo>
                    <a:pt x="27358" y="1897"/>
                    <a:pt x="22780" y="0"/>
                    <a:pt x="18002" y="0"/>
                  </a:cubicBezTo>
                  <a:cubicBezTo>
                    <a:pt x="13230" y="0"/>
                    <a:pt x="8653" y="1897"/>
                    <a:pt x="5275" y="5275"/>
                  </a:cubicBezTo>
                  <a:cubicBezTo>
                    <a:pt x="1898" y="8652"/>
                    <a:pt x="0" y="13230"/>
                    <a:pt x="0" y="18002"/>
                  </a:cubicBezTo>
                  <a:lnTo>
                    <a:pt x="0" y="18745"/>
                  </a:lnTo>
                  <a:cubicBezTo>
                    <a:pt x="440" y="14339"/>
                    <a:pt x="2560" y="10275"/>
                    <a:pt x="5927" y="7395"/>
                  </a:cubicBezTo>
                  <a:cubicBezTo>
                    <a:pt x="9293" y="4520"/>
                    <a:pt x="13642" y="3057"/>
                    <a:pt x="18065" y="3314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65001B61-0B33-0CD2-7BAE-3003E21A970E}"/>
                </a:ext>
              </a:extLst>
            </p:cNvPr>
            <p:cNvSpPr/>
            <p:nvPr/>
          </p:nvSpPr>
          <p:spPr>
            <a:xfrm>
              <a:off x="2410682" y="4380835"/>
              <a:ext cx="29255" cy="29298"/>
            </a:xfrm>
            <a:custGeom>
              <a:avLst/>
              <a:gdLst>
                <a:gd name="connsiteX0" fmla="*/ 22766 w 22860"/>
                <a:gd name="connsiteY0" fmla="*/ 9976 h 22893"/>
                <a:gd name="connsiteX1" fmla="*/ 21600 w 22860"/>
                <a:gd name="connsiteY1" fmla="*/ 16680 h 22893"/>
                <a:gd name="connsiteX2" fmla="*/ 16834 w 22860"/>
                <a:gd name="connsiteY2" fmla="*/ 21532 h 22893"/>
                <a:gd name="connsiteX3" fmla="*/ 10159 w 22860"/>
                <a:gd name="connsiteY3" fmla="*/ 22823 h 22893"/>
                <a:gd name="connsiteX4" fmla="*/ 3929 w 22860"/>
                <a:gd name="connsiteY4" fmla="*/ 20085 h 22893"/>
                <a:gd name="connsiteX5" fmla="*/ 358 w 22860"/>
                <a:gd name="connsiteY5" fmla="*/ 14296 h 22893"/>
                <a:gd name="connsiteX6" fmla="*/ 706 w 22860"/>
                <a:gd name="connsiteY6" fmla="*/ 7501 h 22893"/>
                <a:gd name="connsiteX7" fmla="*/ 4855 w 22860"/>
                <a:gd name="connsiteY7" fmla="*/ 2112 h 22893"/>
                <a:gd name="connsiteX8" fmla="*/ 11336 w 22860"/>
                <a:gd name="connsiteY8" fmla="*/ 32 h 22893"/>
                <a:gd name="connsiteX9" fmla="*/ 15491 w 22860"/>
                <a:gd name="connsiteY9" fmla="*/ 540 h 22893"/>
                <a:gd name="connsiteX10" fmla="*/ 19131 w 22860"/>
                <a:gd name="connsiteY10" fmla="*/ 2609 h 22893"/>
                <a:gd name="connsiteX11" fmla="*/ 21686 w 22860"/>
                <a:gd name="connsiteY11" fmla="*/ 5929 h 22893"/>
                <a:gd name="connsiteX12" fmla="*/ 22766 w 22860"/>
                <a:gd name="connsiteY12" fmla="*/ 9976 h 2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" h="22893">
                  <a:moveTo>
                    <a:pt x="22766" y="9976"/>
                  </a:moveTo>
                  <a:cubicBezTo>
                    <a:pt x="23063" y="12279"/>
                    <a:pt x="22657" y="14616"/>
                    <a:pt x="21600" y="16680"/>
                  </a:cubicBezTo>
                  <a:cubicBezTo>
                    <a:pt x="20543" y="18742"/>
                    <a:pt x="18880" y="20434"/>
                    <a:pt x="16834" y="21532"/>
                  </a:cubicBezTo>
                  <a:cubicBezTo>
                    <a:pt x="14793" y="22629"/>
                    <a:pt x="12462" y="23080"/>
                    <a:pt x="10159" y="22823"/>
                  </a:cubicBezTo>
                  <a:cubicBezTo>
                    <a:pt x="7850" y="22560"/>
                    <a:pt x="5678" y="21606"/>
                    <a:pt x="3929" y="20085"/>
                  </a:cubicBezTo>
                  <a:cubicBezTo>
                    <a:pt x="2175" y="18565"/>
                    <a:pt x="935" y="16542"/>
                    <a:pt x="358" y="14296"/>
                  </a:cubicBezTo>
                  <a:cubicBezTo>
                    <a:pt x="-220" y="12050"/>
                    <a:pt x="-94" y="9678"/>
                    <a:pt x="706" y="7501"/>
                  </a:cubicBezTo>
                  <a:cubicBezTo>
                    <a:pt x="1512" y="5324"/>
                    <a:pt x="2958" y="3449"/>
                    <a:pt x="4855" y="2112"/>
                  </a:cubicBezTo>
                  <a:cubicBezTo>
                    <a:pt x="6752" y="780"/>
                    <a:pt x="9016" y="55"/>
                    <a:pt x="11336" y="32"/>
                  </a:cubicBezTo>
                  <a:cubicBezTo>
                    <a:pt x="12742" y="-77"/>
                    <a:pt x="14153" y="94"/>
                    <a:pt x="15491" y="540"/>
                  </a:cubicBezTo>
                  <a:cubicBezTo>
                    <a:pt x="16828" y="980"/>
                    <a:pt x="18068" y="1683"/>
                    <a:pt x="19131" y="2609"/>
                  </a:cubicBezTo>
                  <a:cubicBezTo>
                    <a:pt x="20194" y="3535"/>
                    <a:pt x="21063" y="4666"/>
                    <a:pt x="21686" y="5929"/>
                  </a:cubicBezTo>
                  <a:cubicBezTo>
                    <a:pt x="22309" y="7192"/>
                    <a:pt x="22674" y="8570"/>
                    <a:pt x="22766" y="997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B2E20CC-DF13-C1E6-0D33-04F0F06C6426}"/>
                </a:ext>
              </a:extLst>
            </p:cNvPr>
            <p:cNvSpPr/>
            <p:nvPr/>
          </p:nvSpPr>
          <p:spPr>
            <a:xfrm>
              <a:off x="2411425" y="4391992"/>
              <a:ext cx="28578" cy="12988"/>
            </a:xfrm>
            <a:custGeom>
              <a:avLst/>
              <a:gdLst>
                <a:gd name="connsiteX0" fmla="*/ 11051 w 22331"/>
                <a:gd name="connsiteY0" fmla="*/ 8630 h 10149"/>
                <a:gd name="connsiteX1" fmla="*/ 3948 w 22331"/>
                <a:gd name="connsiteY1" fmla="*/ 6344 h 10149"/>
                <a:gd name="connsiteX2" fmla="*/ 21 w 22331"/>
                <a:gd name="connsiteY2" fmla="*/ 0 h 10149"/>
                <a:gd name="connsiteX3" fmla="*/ 21 w 22331"/>
                <a:gd name="connsiteY3" fmla="*/ 1257 h 10149"/>
                <a:gd name="connsiteX4" fmla="*/ 4034 w 22331"/>
                <a:gd name="connsiteY4" fmla="*/ 7652 h 10149"/>
                <a:gd name="connsiteX5" fmla="*/ 11166 w 22331"/>
                <a:gd name="connsiteY5" fmla="*/ 10150 h 10149"/>
                <a:gd name="connsiteX6" fmla="*/ 18292 w 22331"/>
                <a:gd name="connsiteY6" fmla="*/ 7652 h 10149"/>
                <a:gd name="connsiteX7" fmla="*/ 22310 w 22331"/>
                <a:gd name="connsiteY7" fmla="*/ 1257 h 10149"/>
                <a:gd name="connsiteX8" fmla="*/ 22310 w 22331"/>
                <a:gd name="connsiteY8" fmla="*/ 0 h 10149"/>
                <a:gd name="connsiteX9" fmla="*/ 18315 w 22331"/>
                <a:gd name="connsiteY9" fmla="*/ 6452 h 10149"/>
                <a:gd name="connsiteX10" fmla="*/ 11051 w 22331"/>
                <a:gd name="connsiteY10" fmla="*/ 8630 h 1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31" h="10149">
                  <a:moveTo>
                    <a:pt x="11051" y="8630"/>
                  </a:moveTo>
                  <a:cubicBezTo>
                    <a:pt x="8485" y="8738"/>
                    <a:pt x="5965" y="7926"/>
                    <a:pt x="3948" y="6344"/>
                  </a:cubicBezTo>
                  <a:cubicBezTo>
                    <a:pt x="1925" y="4766"/>
                    <a:pt x="536" y="2515"/>
                    <a:pt x="21" y="0"/>
                  </a:cubicBezTo>
                  <a:cubicBezTo>
                    <a:pt x="-7" y="417"/>
                    <a:pt x="-7" y="840"/>
                    <a:pt x="21" y="1257"/>
                  </a:cubicBezTo>
                  <a:cubicBezTo>
                    <a:pt x="593" y="3783"/>
                    <a:pt x="2010" y="6041"/>
                    <a:pt x="4034" y="7652"/>
                  </a:cubicBezTo>
                  <a:cubicBezTo>
                    <a:pt x="6062" y="9270"/>
                    <a:pt x="8571" y="10150"/>
                    <a:pt x="11166" y="10150"/>
                  </a:cubicBezTo>
                  <a:cubicBezTo>
                    <a:pt x="13755" y="10150"/>
                    <a:pt x="16269" y="9270"/>
                    <a:pt x="18292" y="7652"/>
                  </a:cubicBezTo>
                  <a:cubicBezTo>
                    <a:pt x="20316" y="6041"/>
                    <a:pt x="21733" y="3783"/>
                    <a:pt x="22310" y="1257"/>
                  </a:cubicBezTo>
                  <a:cubicBezTo>
                    <a:pt x="22339" y="840"/>
                    <a:pt x="22339" y="417"/>
                    <a:pt x="22310" y="0"/>
                  </a:cubicBezTo>
                  <a:cubicBezTo>
                    <a:pt x="21813" y="2566"/>
                    <a:pt x="20390" y="4864"/>
                    <a:pt x="18315" y="6452"/>
                  </a:cubicBezTo>
                  <a:cubicBezTo>
                    <a:pt x="16241" y="8041"/>
                    <a:pt x="13657" y="8818"/>
                    <a:pt x="11051" y="86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8A63BB1-DC59-2BF1-97B0-C5BF23B993BA}"/>
                </a:ext>
              </a:extLst>
            </p:cNvPr>
            <p:cNvSpPr/>
            <p:nvPr/>
          </p:nvSpPr>
          <p:spPr>
            <a:xfrm>
              <a:off x="1975964" y="4407101"/>
              <a:ext cx="438015" cy="336394"/>
            </a:xfrm>
            <a:custGeom>
              <a:avLst/>
              <a:gdLst>
                <a:gd name="connsiteX0" fmla="*/ 41103 w 342263"/>
                <a:gd name="connsiteY0" fmla="*/ 45173 h 262857"/>
                <a:gd name="connsiteX1" fmla="*/ 29673 w 342263"/>
                <a:gd name="connsiteY1" fmla="*/ 116953 h 262857"/>
                <a:gd name="connsiteX2" fmla="*/ 20814 w 342263"/>
                <a:gd name="connsiteY2" fmla="*/ 116953 h 262857"/>
                <a:gd name="connsiteX3" fmla="*/ 4070 w 342263"/>
                <a:gd name="connsiteY3" fmla="*/ 155186 h 262857"/>
                <a:gd name="connsiteX4" fmla="*/ 1063 w 342263"/>
                <a:gd name="connsiteY4" fmla="*/ 184739 h 262857"/>
                <a:gd name="connsiteX5" fmla="*/ 15842 w 342263"/>
                <a:gd name="connsiteY5" fmla="*/ 210508 h 262857"/>
                <a:gd name="connsiteX6" fmla="*/ 25672 w 342263"/>
                <a:gd name="connsiteY6" fmla="*/ 219480 h 262857"/>
                <a:gd name="connsiteX7" fmla="*/ 96310 w 342263"/>
                <a:gd name="connsiteY7" fmla="*/ 247712 h 262857"/>
                <a:gd name="connsiteX8" fmla="*/ 147745 w 342263"/>
                <a:gd name="connsiteY8" fmla="*/ 250056 h 262857"/>
                <a:gd name="connsiteX9" fmla="*/ 196665 w 342263"/>
                <a:gd name="connsiteY9" fmla="*/ 253427 h 262857"/>
                <a:gd name="connsiteX10" fmla="*/ 328110 w 342263"/>
                <a:gd name="connsiteY10" fmla="*/ 262857 h 262857"/>
                <a:gd name="connsiteX11" fmla="*/ 336568 w 342263"/>
                <a:gd name="connsiteY11" fmla="*/ 239997 h 262857"/>
                <a:gd name="connsiteX12" fmla="*/ 188550 w 342263"/>
                <a:gd name="connsiteY12" fmla="*/ 218852 h 262857"/>
                <a:gd name="connsiteX13" fmla="*/ 188550 w 342263"/>
                <a:gd name="connsiteY13" fmla="*/ 209993 h 262857"/>
                <a:gd name="connsiteX14" fmla="*/ 316223 w 342263"/>
                <a:gd name="connsiteY14" fmla="*/ 206736 h 262857"/>
                <a:gd name="connsiteX15" fmla="*/ 307650 w 342263"/>
                <a:gd name="connsiteY15" fmla="*/ 178446 h 262857"/>
                <a:gd name="connsiteX16" fmla="*/ 155860 w 342263"/>
                <a:gd name="connsiteY16" fmla="*/ 161759 h 262857"/>
                <a:gd name="connsiteX17" fmla="*/ 230155 w 342263"/>
                <a:gd name="connsiteY17" fmla="*/ 123983 h 262857"/>
                <a:gd name="connsiteX18" fmla="*/ 251129 w 342263"/>
                <a:gd name="connsiteY18" fmla="*/ 94893 h 262857"/>
                <a:gd name="connsiteX19" fmla="*/ 131114 w 342263"/>
                <a:gd name="connsiteY19" fmla="*/ 113467 h 262857"/>
                <a:gd name="connsiteX20" fmla="*/ 76936 w 342263"/>
                <a:gd name="connsiteY20" fmla="*/ 83920 h 262857"/>
                <a:gd name="connsiteX21" fmla="*/ 68078 w 342263"/>
                <a:gd name="connsiteY21" fmla="*/ 41629 h 262857"/>
                <a:gd name="connsiteX22" fmla="*/ 53390 w 342263"/>
                <a:gd name="connsiteY22" fmla="*/ 1281 h 262857"/>
                <a:gd name="connsiteX23" fmla="*/ 51293 w 342263"/>
                <a:gd name="connsiteY23" fmla="*/ 150 h 262857"/>
                <a:gd name="connsiteX24" fmla="*/ 48910 w 342263"/>
                <a:gd name="connsiteY24" fmla="*/ 150 h 262857"/>
                <a:gd name="connsiteX25" fmla="*/ 46806 w 342263"/>
                <a:gd name="connsiteY25" fmla="*/ 1281 h 262857"/>
                <a:gd name="connsiteX26" fmla="*/ 45503 w 342263"/>
                <a:gd name="connsiteY26" fmla="*/ 3282 h 262857"/>
                <a:gd name="connsiteX27" fmla="*/ 41103 w 342263"/>
                <a:gd name="connsiteY27" fmla="*/ 45173 h 2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263" h="262857">
                  <a:moveTo>
                    <a:pt x="41103" y="45173"/>
                  </a:moveTo>
                  <a:cubicBezTo>
                    <a:pt x="33205" y="68267"/>
                    <a:pt x="29336" y="92550"/>
                    <a:pt x="29673" y="116953"/>
                  </a:cubicBezTo>
                  <a:lnTo>
                    <a:pt x="20814" y="116953"/>
                  </a:lnTo>
                  <a:lnTo>
                    <a:pt x="4070" y="155186"/>
                  </a:lnTo>
                  <a:cubicBezTo>
                    <a:pt x="6" y="164485"/>
                    <a:pt x="-1051" y="174817"/>
                    <a:pt x="1063" y="184739"/>
                  </a:cubicBezTo>
                  <a:cubicBezTo>
                    <a:pt x="3172" y="194666"/>
                    <a:pt x="8344" y="203678"/>
                    <a:pt x="15842" y="210508"/>
                  </a:cubicBezTo>
                  <a:lnTo>
                    <a:pt x="25672" y="219480"/>
                  </a:lnTo>
                  <a:cubicBezTo>
                    <a:pt x="45017" y="237145"/>
                    <a:pt x="70123" y="247181"/>
                    <a:pt x="96310" y="247712"/>
                  </a:cubicBezTo>
                  <a:cubicBezTo>
                    <a:pt x="119570" y="248170"/>
                    <a:pt x="144601" y="249541"/>
                    <a:pt x="147745" y="250056"/>
                  </a:cubicBezTo>
                  <a:cubicBezTo>
                    <a:pt x="163907" y="252736"/>
                    <a:pt x="180292" y="253867"/>
                    <a:pt x="196665" y="253427"/>
                  </a:cubicBezTo>
                  <a:cubicBezTo>
                    <a:pt x="206895" y="252284"/>
                    <a:pt x="315309" y="262914"/>
                    <a:pt x="328110" y="262857"/>
                  </a:cubicBezTo>
                  <a:cubicBezTo>
                    <a:pt x="340912" y="262800"/>
                    <a:pt x="347884" y="245312"/>
                    <a:pt x="336568" y="239997"/>
                  </a:cubicBezTo>
                  <a:cubicBezTo>
                    <a:pt x="329939" y="236797"/>
                    <a:pt x="223297" y="224109"/>
                    <a:pt x="188550" y="218852"/>
                  </a:cubicBezTo>
                  <a:cubicBezTo>
                    <a:pt x="181292" y="217708"/>
                    <a:pt x="188550" y="209993"/>
                    <a:pt x="188550" y="209993"/>
                  </a:cubicBezTo>
                  <a:cubicBezTo>
                    <a:pt x="188550" y="209993"/>
                    <a:pt x="303650" y="209993"/>
                    <a:pt x="316223" y="206736"/>
                  </a:cubicBezTo>
                  <a:cubicBezTo>
                    <a:pt x="328796" y="203478"/>
                    <a:pt x="330510" y="183476"/>
                    <a:pt x="307650" y="178446"/>
                  </a:cubicBezTo>
                  <a:cubicBezTo>
                    <a:pt x="289134" y="174446"/>
                    <a:pt x="161689" y="176961"/>
                    <a:pt x="155860" y="161759"/>
                  </a:cubicBezTo>
                  <a:cubicBezTo>
                    <a:pt x="150031" y="146557"/>
                    <a:pt x="215753" y="131755"/>
                    <a:pt x="230155" y="123983"/>
                  </a:cubicBezTo>
                  <a:cubicBezTo>
                    <a:pt x="244557" y="116210"/>
                    <a:pt x="259987" y="112553"/>
                    <a:pt x="251129" y="94893"/>
                  </a:cubicBezTo>
                  <a:cubicBezTo>
                    <a:pt x="245414" y="83863"/>
                    <a:pt x="148259" y="112038"/>
                    <a:pt x="131114" y="113467"/>
                  </a:cubicBezTo>
                  <a:cubicBezTo>
                    <a:pt x="113969" y="114896"/>
                    <a:pt x="89509" y="98322"/>
                    <a:pt x="76936" y="83920"/>
                  </a:cubicBezTo>
                  <a:cubicBezTo>
                    <a:pt x="70078" y="76091"/>
                    <a:pt x="68306" y="57288"/>
                    <a:pt x="68078" y="41629"/>
                  </a:cubicBezTo>
                  <a:cubicBezTo>
                    <a:pt x="68078" y="29113"/>
                    <a:pt x="63220" y="10026"/>
                    <a:pt x="53390" y="1281"/>
                  </a:cubicBezTo>
                  <a:cubicBezTo>
                    <a:pt x="52796" y="733"/>
                    <a:pt x="52076" y="344"/>
                    <a:pt x="51293" y="150"/>
                  </a:cubicBezTo>
                  <a:cubicBezTo>
                    <a:pt x="50510" y="-50"/>
                    <a:pt x="49692" y="-50"/>
                    <a:pt x="48910" y="150"/>
                  </a:cubicBezTo>
                  <a:cubicBezTo>
                    <a:pt x="48121" y="344"/>
                    <a:pt x="47401" y="739"/>
                    <a:pt x="46806" y="1281"/>
                  </a:cubicBezTo>
                  <a:cubicBezTo>
                    <a:pt x="46212" y="1830"/>
                    <a:pt x="45766" y="2516"/>
                    <a:pt x="45503" y="3282"/>
                  </a:cubicBezTo>
                  <a:lnTo>
                    <a:pt x="41103" y="45173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35E1E5-6FF2-5CD7-2978-7BE7BC1C37C6}"/>
                </a:ext>
              </a:extLst>
            </p:cNvPr>
            <p:cNvSpPr/>
            <p:nvPr/>
          </p:nvSpPr>
          <p:spPr>
            <a:xfrm>
              <a:off x="2009763" y="4685204"/>
              <a:ext cx="399334" cy="58370"/>
            </a:xfrm>
            <a:custGeom>
              <a:avLst/>
              <a:gdLst>
                <a:gd name="connsiteX0" fmla="*/ 10401 w 312038"/>
                <a:gd name="connsiteY0" fmla="*/ 0 h 45610"/>
                <a:gd name="connsiteX1" fmla="*/ 118472 w 312038"/>
                <a:gd name="connsiteY1" fmla="*/ 19145 h 45610"/>
                <a:gd name="connsiteX2" fmla="*/ 277749 w 312038"/>
                <a:gd name="connsiteY2" fmla="*/ 36862 h 45610"/>
                <a:gd name="connsiteX3" fmla="*/ 312039 w 312038"/>
                <a:gd name="connsiteY3" fmla="*/ 37890 h 45610"/>
                <a:gd name="connsiteX4" fmla="*/ 311022 w 312038"/>
                <a:gd name="connsiteY4" fmla="*/ 41131 h 45610"/>
                <a:gd name="connsiteX5" fmla="*/ 308838 w 312038"/>
                <a:gd name="connsiteY5" fmla="*/ 43725 h 45610"/>
                <a:gd name="connsiteX6" fmla="*/ 305821 w 312038"/>
                <a:gd name="connsiteY6" fmla="*/ 45280 h 45610"/>
                <a:gd name="connsiteX7" fmla="*/ 302438 w 312038"/>
                <a:gd name="connsiteY7" fmla="*/ 45549 h 45610"/>
                <a:gd name="connsiteX8" fmla="*/ 170993 w 312038"/>
                <a:gd name="connsiteY8" fmla="*/ 36119 h 45610"/>
                <a:gd name="connsiteX9" fmla="*/ 122072 w 312038"/>
                <a:gd name="connsiteY9" fmla="*/ 32747 h 45610"/>
                <a:gd name="connsiteX10" fmla="*/ 70637 w 312038"/>
                <a:gd name="connsiteY10" fmla="*/ 30404 h 45610"/>
                <a:gd name="connsiteX11" fmla="*/ 0 w 312038"/>
                <a:gd name="connsiteY11" fmla="*/ 2172 h 45610"/>
                <a:gd name="connsiteX12" fmla="*/ 10401 w 312038"/>
                <a:gd name="connsiteY12" fmla="*/ 0 h 4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2038" h="45610">
                  <a:moveTo>
                    <a:pt x="10401" y="0"/>
                  </a:moveTo>
                  <a:cubicBezTo>
                    <a:pt x="11716" y="1143"/>
                    <a:pt x="38976" y="28004"/>
                    <a:pt x="118472" y="19145"/>
                  </a:cubicBezTo>
                  <a:lnTo>
                    <a:pt x="277749" y="36862"/>
                  </a:lnTo>
                  <a:cubicBezTo>
                    <a:pt x="289036" y="39177"/>
                    <a:pt x="300637" y="39525"/>
                    <a:pt x="312039" y="37890"/>
                  </a:cubicBezTo>
                  <a:cubicBezTo>
                    <a:pt x="311919" y="39028"/>
                    <a:pt x="311576" y="40125"/>
                    <a:pt x="311022" y="41131"/>
                  </a:cubicBezTo>
                  <a:cubicBezTo>
                    <a:pt x="310473" y="42131"/>
                    <a:pt x="309730" y="43011"/>
                    <a:pt x="308838" y="43725"/>
                  </a:cubicBezTo>
                  <a:cubicBezTo>
                    <a:pt x="307947" y="44440"/>
                    <a:pt x="306918" y="44966"/>
                    <a:pt x="305821" y="45280"/>
                  </a:cubicBezTo>
                  <a:cubicBezTo>
                    <a:pt x="304724" y="45594"/>
                    <a:pt x="303575" y="45686"/>
                    <a:pt x="302438" y="45549"/>
                  </a:cubicBezTo>
                  <a:cubicBezTo>
                    <a:pt x="289408" y="45549"/>
                    <a:pt x="180994" y="34976"/>
                    <a:pt x="170993" y="36119"/>
                  </a:cubicBezTo>
                  <a:cubicBezTo>
                    <a:pt x="160991" y="37262"/>
                    <a:pt x="143846" y="35033"/>
                    <a:pt x="122072" y="32747"/>
                  </a:cubicBezTo>
                  <a:cubicBezTo>
                    <a:pt x="118758" y="32404"/>
                    <a:pt x="93497" y="30861"/>
                    <a:pt x="70637" y="30404"/>
                  </a:cubicBezTo>
                  <a:cubicBezTo>
                    <a:pt x="44445" y="29872"/>
                    <a:pt x="19345" y="19837"/>
                    <a:pt x="0" y="2172"/>
                  </a:cubicBezTo>
                  <a:lnTo>
                    <a:pt x="1040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A8D8D58-85DB-D23A-FA92-81055EBD9685}"/>
                </a:ext>
              </a:extLst>
            </p:cNvPr>
            <p:cNvSpPr/>
            <p:nvPr/>
          </p:nvSpPr>
          <p:spPr>
            <a:xfrm>
              <a:off x="1866572" y="2995488"/>
              <a:ext cx="305644" cy="324298"/>
            </a:xfrm>
            <a:custGeom>
              <a:avLst/>
              <a:gdLst>
                <a:gd name="connsiteX0" fmla="*/ 208712 w 238829"/>
                <a:gd name="connsiteY0" fmla="*/ 118529 h 253405"/>
                <a:gd name="connsiteX1" fmla="*/ 133102 w 238829"/>
                <a:gd name="connsiteY1" fmla="*/ 79438 h 253405"/>
                <a:gd name="connsiteX2" fmla="*/ 66580 w 238829"/>
                <a:gd name="connsiteY2" fmla="*/ 155962 h 253405"/>
                <a:gd name="connsiteX3" fmla="*/ 67266 w 238829"/>
                <a:gd name="connsiteY3" fmla="*/ 165963 h 253405"/>
                <a:gd name="connsiteX4" fmla="*/ 63185 w 238829"/>
                <a:gd name="connsiteY4" fmla="*/ 178468 h 253405"/>
                <a:gd name="connsiteX5" fmla="*/ 51549 w 238829"/>
                <a:gd name="connsiteY5" fmla="*/ 184594 h 253405"/>
                <a:gd name="connsiteX6" fmla="*/ 51549 w 238829"/>
                <a:gd name="connsiteY6" fmla="*/ 184594 h 253405"/>
                <a:gd name="connsiteX7" fmla="*/ 39256 w 238829"/>
                <a:gd name="connsiteY7" fmla="*/ 187275 h 253405"/>
                <a:gd name="connsiteX8" fmla="*/ 28941 w 238829"/>
                <a:gd name="connsiteY8" fmla="*/ 194487 h 253405"/>
                <a:gd name="connsiteX9" fmla="*/ 22197 w 238829"/>
                <a:gd name="connsiteY9" fmla="*/ 205111 h 253405"/>
                <a:gd name="connsiteX10" fmla="*/ 20060 w 238829"/>
                <a:gd name="connsiteY10" fmla="*/ 217513 h 253405"/>
                <a:gd name="connsiteX11" fmla="*/ 20745 w 238829"/>
                <a:gd name="connsiteY11" fmla="*/ 246831 h 253405"/>
                <a:gd name="connsiteX12" fmla="*/ 20277 w 238829"/>
                <a:gd name="connsiteY12" fmla="*/ 249294 h 253405"/>
                <a:gd name="connsiteX13" fmla="*/ 18888 w 238829"/>
                <a:gd name="connsiteY13" fmla="*/ 251391 h 253405"/>
                <a:gd name="connsiteX14" fmla="*/ 16808 w 238829"/>
                <a:gd name="connsiteY14" fmla="*/ 252791 h 253405"/>
                <a:gd name="connsiteX15" fmla="*/ 14345 w 238829"/>
                <a:gd name="connsiteY15" fmla="*/ 253289 h 253405"/>
                <a:gd name="connsiteX16" fmla="*/ 4286 w 238829"/>
                <a:gd name="connsiteY16" fmla="*/ 247574 h 253405"/>
                <a:gd name="connsiteX17" fmla="*/ 0 w 238829"/>
                <a:gd name="connsiteY17" fmla="*/ 216084 h 253405"/>
                <a:gd name="connsiteX18" fmla="*/ 30061 w 238829"/>
                <a:gd name="connsiteY18" fmla="*/ 38633 h 253405"/>
                <a:gd name="connsiteX19" fmla="*/ 177451 w 238829"/>
                <a:gd name="connsiteY19" fmla="*/ 0 h 253405"/>
                <a:gd name="connsiteX20" fmla="*/ 238830 w 238829"/>
                <a:gd name="connsiteY20" fmla="*/ 52064 h 253405"/>
                <a:gd name="connsiteX21" fmla="*/ 208712 w 238829"/>
                <a:gd name="connsiteY21" fmla="*/ 118529 h 25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8829" h="253405">
                  <a:moveTo>
                    <a:pt x="208712" y="118529"/>
                  </a:moveTo>
                  <a:cubicBezTo>
                    <a:pt x="189395" y="91326"/>
                    <a:pt x="167449" y="78524"/>
                    <a:pt x="133102" y="79438"/>
                  </a:cubicBezTo>
                  <a:cubicBezTo>
                    <a:pt x="94469" y="80124"/>
                    <a:pt x="62979" y="110871"/>
                    <a:pt x="66580" y="155962"/>
                  </a:cubicBezTo>
                  <a:lnTo>
                    <a:pt x="67266" y="165963"/>
                  </a:lnTo>
                  <a:cubicBezTo>
                    <a:pt x="67586" y="170501"/>
                    <a:pt x="66123" y="174987"/>
                    <a:pt x="63185" y="178468"/>
                  </a:cubicBezTo>
                  <a:cubicBezTo>
                    <a:pt x="60253" y="181943"/>
                    <a:pt x="56076" y="184143"/>
                    <a:pt x="51549" y="184594"/>
                  </a:cubicBezTo>
                  <a:lnTo>
                    <a:pt x="51549" y="184594"/>
                  </a:lnTo>
                  <a:cubicBezTo>
                    <a:pt x="47314" y="184669"/>
                    <a:pt x="43137" y="185577"/>
                    <a:pt x="39256" y="187275"/>
                  </a:cubicBezTo>
                  <a:cubicBezTo>
                    <a:pt x="35376" y="188978"/>
                    <a:pt x="31867" y="191424"/>
                    <a:pt x="28941" y="194487"/>
                  </a:cubicBezTo>
                  <a:cubicBezTo>
                    <a:pt x="26015" y="197545"/>
                    <a:pt x="23723" y="201157"/>
                    <a:pt x="22197" y="205111"/>
                  </a:cubicBezTo>
                  <a:cubicBezTo>
                    <a:pt x="20671" y="209060"/>
                    <a:pt x="19945" y="213278"/>
                    <a:pt x="20060" y="217513"/>
                  </a:cubicBezTo>
                  <a:lnTo>
                    <a:pt x="20745" y="246831"/>
                  </a:lnTo>
                  <a:cubicBezTo>
                    <a:pt x="20751" y="247677"/>
                    <a:pt x="20591" y="248511"/>
                    <a:pt x="20277" y="249294"/>
                  </a:cubicBezTo>
                  <a:cubicBezTo>
                    <a:pt x="19957" y="250077"/>
                    <a:pt x="19488" y="250791"/>
                    <a:pt x="18888" y="251391"/>
                  </a:cubicBezTo>
                  <a:cubicBezTo>
                    <a:pt x="18294" y="251991"/>
                    <a:pt x="17585" y="252472"/>
                    <a:pt x="16808" y="252791"/>
                  </a:cubicBezTo>
                  <a:cubicBezTo>
                    <a:pt x="16025" y="253117"/>
                    <a:pt x="15191" y="253289"/>
                    <a:pt x="14345" y="253289"/>
                  </a:cubicBezTo>
                  <a:cubicBezTo>
                    <a:pt x="14345" y="253289"/>
                    <a:pt x="5715" y="254718"/>
                    <a:pt x="4286" y="247574"/>
                  </a:cubicBezTo>
                  <a:lnTo>
                    <a:pt x="0" y="216084"/>
                  </a:lnTo>
                  <a:lnTo>
                    <a:pt x="30061" y="38633"/>
                  </a:lnTo>
                  <a:lnTo>
                    <a:pt x="177451" y="0"/>
                  </a:lnTo>
                  <a:lnTo>
                    <a:pt x="238830" y="52064"/>
                  </a:lnTo>
                  <a:lnTo>
                    <a:pt x="208712" y="118529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8006962-8715-E327-80D5-E1BF0B64F7A4}"/>
                </a:ext>
              </a:extLst>
            </p:cNvPr>
            <p:cNvSpPr/>
            <p:nvPr/>
          </p:nvSpPr>
          <p:spPr>
            <a:xfrm>
              <a:off x="2045932" y="3451359"/>
              <a:ext cx="84379" cy="37894"/>
            </a:xfrm>
            <a:custGeom>
              <a:avLst/>
              <a:gdLst>
                <a:gd name="connsiteX0" fmla="*/ 2541 w 65933"/>
                <a:gd name="connsiteY0" fmla="*/ 0 h 29610"/>
                <a:gd name="connsiteX1" fmla="*/ 84 w 65933"/>
                <a:gd name="connsiteY1" fmla="*/ 3258 h 29610"/>
                <a:gd name="connsiteX2" fmla="*/ 11188 w 65933"/>
                <a:gd name="connsiteY2" fmla="*/ 21083 h 29610"/>
                <a:gd name="connsiteX3" fmla="*/ 30465 w 65933"/>
                <a:gd name="connsiteY3" fmla="*/ 29415 h 29610"/>
                <a:gd name="connsiteX4" fmla="*/ 51056 w 65933"/>
                <a:gd name="connsiteY4" fmla="*/ 25289 h 29610"/>
                <a:gd name="connsiteX5" fmla="*/ 65635 w 65933"/>
                <a:gd name="connsiteY5" fmla="*/ 10173 h 29610"/>
                <a:gd name="connsiteX6" fmla="*/ 65932 w 65933"/>
                <a:gd name="connsiteY6" fmla="*/ 9036 h 29610"/>
                <a:gd name="connsiteX7" fmla="*/ 65698 w 65933"/>
                <a:gd name="connsiteY7" fmla="*/ 7887 h 29610"/>
                <a:gd name="connsiteX8" fmla="*/ 64978 w 65933"/>
                <a:gd name="connsiteY8" fmla="*/ 6967 h 29610"/>
                <a:gd name="connsiteX9" fmla="*/ 63920 w 65933"/>
                <a:gd name="connsiteY9" fmla="*/ 6458 h 29610"/>
                <a:gd name="connsiteX10" fmla="*/ 2541 w 65933"/>
                <a:gd name="connsiteY10" fmla="*/ 0 h 2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33" h="29610">
                  <a:moveTo>
                    <a:pt x="2541" y="0"/>
                  </a:moveTo>
                  <a:cubicBezTo>
                    <a:pt x="427" y="0"/>
                    <a:pt x="-259" y="1429"/>
                    <a:pt x="84" y="3258"/>
                  </a:cubicBezTo>
                  <a:cubicBezTo>
                    <a:pt x="1884" y="10190"/>
                    <a:pt x="5759" y="16408"/>
                    <a:pt x="11188" y="21083"/>
                  </a:cubicBezTo>
                  <a:cubicBezTo>
                    <a:pt x="16617" y="25758"/>
                    <a:pt x="23338" y="28667"/>
                    <a:pt x="30465" y="29415"/>
                  </a:cubicBezTo>
                  <a:cubicBezTo>
                    <a:pt x="37591" y="30170"/>
                    <a:pt x="44775" y="28730"/>
                    <a:pt x="51056" y="25289"/>
                  </a:cubicBezTo>
                  <a:cubicBezTo>
                    <a:pt x="57342" y="21849"/>
                    <a:pt x="62429" y="16579"/>
                    <a:pt x="65635" y="10173"/>
                  </a:cubicBezTo>
                  <a:cubicBezTo>
                    <a:pt x="65818" y="9824"/>
                    <a:pt x="65921" y="9435"/>
                    <a:pt x="65932" y="9036"/>
                  </a:cubicBezTo>
                  <a:cubicBezTo>
                    <a:pt x="65944" y="8641"/>
                    <a:pt x="65863" y="8247"/>
                    <a:pt x="65698" y="7887"/>
                  </a:cubicBezTo>
                  <a:cubicBezTo>
                    <a:pt x="65532" y="7533"/>
                    <a:pt x="65286" y="7212"/>
                    <a:pt x="64978" y="6967"/>
                  </a:cubicBezTo>
                  <a:cubicBezTo>
                    <a:pt x="64669" y="6715"/>
                    <a:pt x="64309" y="6544"/>
                    <a:pt x="63920" y="6458"/>
                  </a:cubicBezTo>
                  <a:lnTo>
                    <a:pt x="2541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0CE8799-F457-F961-915E-A5B309D75DC2}"/>
                </a:ext>
              </a:extLst>
            </p:cNvPr>
            <p:cNvSpPr/>
            <p:nvPr/>
          </p:nvSpPr>
          <p:spPr>
            <a:xfrm>
              <a:off x="1812750" y="3621334"/>
              <a:ext cx="254813" cy="286701"/>
            </a:xfrm>
            <a:custGeom>
              <a:avLst/>
              <a:gdLst>
                <a:gd name="connsiteX0" fmla="*/ 18631 w 199110"/>
                <a:gd name="connsiteY0" fmla="*/ 0 h 224027"/>
                <a:gd name="connsiteX1" fmla="*/ 130645 w 199110"/>
                <a:gd name="connsiteY1" fmla="*/ 93326 h 224027"/>
                <a:gd name="connsiteX2" fmla="*/ 199111 w 199110"/>
                <a:gd name="connsiteY2" fmla="*/ 192881 h 224027"/>
                <a:gd name="connsiteX3" fmla="*/ 155562 w 199110"/>
                <a:gd name="connsiteY3" fmla="*/ 224028 h 224027"/>
                <a:gd name="connsiteX4" fmla="*/ 0 w 199110"/>
                <a:gd name="connsiteY4" fmla="*/ 56007 h 224027"/>
                <a:gd name="connsiteX5" fmla="*/ 18631 w 199110"/>
                <a:gd name="connsiteY5" fmla="*/ 0 h 22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110" h="224027">
                  <a:moveTo>
                    <a:pt x="18631" y="0"/>
                  </a:moveTo>
                  <a:lnTo>
                    <a:pt x="130645" y="93326"/>
                  </a:lnTo>
                  <a:lnTo>
                    <a:pt x="199111" y="192881"/>
                  </a:lnTo>
                  <a:lnTo>
                    <a:pt x="155562" y="224028"/>
                  </a:lnTo>
                  <a:lnTo>
                    <a:pt x="0" y="56007"/>
                  </a:lnTo>
                  <a:lnTo>
                    <a:pt x="18631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8A865049-EC29-B451-53BE-446A00F5DA22}"/>
                </a:ext>
              </a:extLst>
            </p:cNvPr>
            <p:cNvSpPr/>
            <p:nvPr/>
          </p:nvSpPr>
          <p:spPr>
            <a:xfrm>
              <a:off x="1817203" y="3693008"/>
              <a:ext cx="242233" cy="167193"/>
            </a:xfrm>
            <a:custGeom>
              <a:avLst/>
              <a:gdLst>
                <a:gd name="connsiteX0" fmla="*/ 8801 w 189280"/>
                <a:gd name="connsiteY0" fmla="*/ 0 h 130644"/>
                <a:gd name="connsiteX1" fmla="*/ 97155 w 189280"/>
                <a:gd name="connsiteY1" fmla="*/ 100184 h 130644"/>
                <a:gd name="connsiteX2" fmla="*/ 123558 w 189280"/>
                <a:gd name="connsiteY2" fmla="*/ 66637 h 130644"/>
                <a:gd name="connsiteX3" fmla="*/ 127347 w 189280"/>
                <a:gd name="connsiteY3" fmla="*/ 64471 h 130644"/>
                <a:gd name="connsiteX4" fmla="*/ 131559 w 189280"/>
                <a:gd name="connsiteY4" fmla="*/ 65608 h 130644"/>
                <a:gd name="connsiteX5" fmla="*/ 131559 w 189280"/>
                <a:gd name="connsiteY5" fmla="*/ 65608 h 130644"/>
                <a:gd name="connsiteX6" fmla="*/ 167221 w 189280"/>
                <a:gd name="connsiteY6" fmla="*/ 101270 h 130644"/>
                <a:gd name="connsiteX7" fmla="*/ 189281 w 189280"/>
                <a:gd name="connsiteY7" fmla="*/ 130645 h 130644"/>
                <a:gd name="connsiteX8" fmla="*/ 120701 w 189280"/>
                <a:gd name="connsiteY8" fmla="*/ 80867 h 130644"/>
                <a:gd name="connsiteX9" fmla="*/ 96069 w 189280"/>
                <a:gd name="connsiteY9" fmla="*/ 118529 h 130644"/>
                <a:gd name="connsiteX10" fmla="*/ 0 w 189280"/>
                <a:gd name="connsiteY10" fmla="*/ 2057 h 130644"/>
                <a:gd name="connsiteX11" fmla="*/ 8801 w 189280"/>
                <a:gd name="connsiteY11" fmla="*/ 0 h 13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280" h="130644">
                  <a:moveTo>
                    <a:pt x="8801" y="0"/>
                  </a:moveTo>
                  <a:lnTo>
                    <a:pt x="97155" y="100184"/>
                  </a:lnTo>
                  <a:lnTo>
                    <a:pt x="123558" y="66637"/>
                  </a:lnTo>
                  <a:cubicBezTo>
                    <a:pt x="124484" y="65442"/>
                    <a:pt x="125844" y="64659"/>
                    <a:pt x="127347" y="64471"/>
                  </a:cubicBezTo>
                  <a:cubicBezTo>
                    <a:pt x="128845" y="64277"/>
                    <a:pt x="130359" y="64682"/>
                    <a:pt x="131559" y="65608"/>
                  </a:cubicBezTo>
                  <a:lnTo>
                    <a:pt x="131559" y="65608"/>
                  </a:lnTo>
                  <a:cubicBezTo>
                    <a:pt x="145098" y="75718"/>
                    <a:pt x="157111" y="87731"/>
                    <a:pt x="167221" y="101270"/>
                  </a:cubicBezTo>
                  <a:lnTo>
                    <a:pt x="189281" y="130645"/>
                  </a:lnTo>
                  <a:cubicBezTo>
                    <a:pt x="189281" y="130645"/>
                    <a:pt x="133274" y="56007"/>
                    <a:pt x="120701" y="80867"/>
                  </a:cubicBezTo>
                  <a:lnTo>
                    <a:pt x="96069" y="118529"/>
                  </a:lnTo>
                  <a:lnTo>
                    <a:pt x="0" y="2057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871E6BB-951E-8C0D-670A-FEE7FBC769EA}"/>
                </a:ext>
              </a:extLst>
            </p:cNvPr>
            <p:cNvSpPr/>
            <p:nvPr/>
          </p:nvSpPr>
          <p:spPr>
            <a:xfrm>
              <a:off x="1249584" y="3684963"/>
              <a:ext cx="650712" cy="1721158"/>
            </a:xfrm>
            <a:custGeom>
              <a:avLst/>
              <a:gdLst>
                <a:gd name="connsiteX0" fmla="*/ 458858 w 508463"/>
                <a:gd name="connsiteY0" fmla="*/ 1344854 h 1344905"/>
                <a:gd name="connsiteX1" fmla="*/ 226600 w 508463"/>
                <a:gd name="connsiteY1" fmla="*/ 1328452 h 1344905"/>
                <a:gd name="connsiteX2" fmla="*/ 219422 w 508463"/>
                <a:gd name="connsiteY2" fmla="*/ 1326412 h 1344905"/>
                <a:gd name="connsiteX3" fmla="*/ 213615 w 508463"/>
                <a:gd name="connsiteY3" fmla="*/ 1321725 h 1344905"/>
                <a:gd name="connsiteX4" fmla="*/ 210106 w 508463"/>
                <a:gd name="connsiteY4" fmla="*/ 1315142 h 1344905"/>
                <a:gd name="connsiteX5" fmla="*/ 209455 w 508463"/>
                <a:gd name="connsiteY5" fmla="*/ 1307706 h 1344905"/>
                <a:gd name="connsiteX6" fmla="*/ 247288 w 508463"/>
                <a:gd name="connsiteY6" fmla="*/ 864965 h 1344905"/>
                <a:gd name="connsiteX7" fmla="*/ 236658 w 508463"/>
                <a:gd name="connsiteY7" fmla="*/ 497720 h 1344905"/>
                <a:gd name="connsiteX8" fmla="*/ 220256 w 508463"/>
                <a:gd name="connsiteY8" fmla="*/ 574072 h 1344905"/>
                <a:gd name="connsiteX9" fmla="*/ 0 w 508463"/>
                <a:gd name="connsiteY9" fmla="*/ 551726 h 1344905"/>
                <a:gd name="connsiteX10" fmla="*/ 72923 w 508463"/>
                <a:gd name="connsiteY10" fmla="*/ 199111 h 1344905"/>
                <a:gd name="connsiteX11" fmla="*/ 200139 w 508463"/>
                <a:gd name="connsiteY11" fmla="*/ 53493 h 1344905"/>
                <a:gd name="connsiteX12" fmla="*/ 446227 w 508463"/>
                <a:gd name="connsiteY12" fmla="*/ 0 h 1344905"/>
                <a:gd name="connsiteX13" fmla="*/ 508464 w 508463"/>
                <a:gd name="connsiteY13" fmla="*/ 510235 h 1344905"/>
                <a:gd name="connsiteX14" fmla="*/ 496005 w 508463"/>
                <a:gd name="connsiteY14" fmla="*/ 840562 h 1344905"/>
                <a:gd name="connsiteX15" fmla="*/ 478860 w 508463"/>
                <a:gd name="connsiteY15" fmla="*/ 1326795 h 1344905"/>
                <a:gd name="connsiteX16" fmla="*/ 477151 w 508463"/>
                <a:gd name="connsiteY16" fmla="*/ 1334081 h 1344905"/>
                <a:gd name="connsiteX17" fmla="*/ 472722 w 508463"/>
                <a:gd name="connsiteY17" fmla="*/ 1340105 h 1344905"/>
                <a:gd name="connsiteX18" fmla="*/ 466276 w 508463"/>
                <a:gd name="connsiteY18" fmla="*/ 1343900 h 1344905"/>
                <a:gd name="connsiteX19" fmla="*/ 458858 w 508463"/>
                <a:gd name="connsiteY19" fmla="*/ 1344854 h 134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8463" h="1344905">
                  <a:moveTo>
                    <a:pt x="458858" y="1344854"/>
                  </a:moveTo>
                  <a:lnTo>
                    <a:pt x="226600" y="1328452"/>
                  </a:lnTo>
                  <a:cubicBezTo>
                    <a:pt x="224091" y="1328264"/>
                    <a:pt x="221651" y="1327566"/>
                    <a:pt x="219422" y="1326412"/>
                  </a:cubicBezTo>
                  <a:cubicBezTo>
                    <a:pt x="217193" y="1325257"/>
                    <a:pt x="215216" y="1323663"/>
                    <a:pt x="213615" y="1321725"/>
                  </a:cubicBezTo>
                  <a:cubicBezTo>
                    <a:pt x="212015" y="1319788"/>
                    <a:pt x="210821" y="1317548"/>
                    <a:pt x="210106" y="1315142"/>
                  </a:cubicBezTo>
                  <a:cubicBezTo>
                    <a:pt x="209392" y="1312730"/>
                    <a:pt x="209169" y="1310204"/>
                    <a:pt x="209455" y="1307706"/>
                  </a:cubicBezTo>
                  <a:lnTo>
                    <a:pt x="247288" y="864965"/>
                  </a:lnTo>
                  <a:lnTo>
                    <a:pt x="236658" y="497720"/>
                  </a:lnTo>
                  <a:lnTo>
                    <a:pt x="220256" y="574072"/>
                  </a:lnTo>
                  <a:lnTo>
                    <a:pt x="0" y="551726"/>
                  </a:lnTo>
                  <a:lnTo>
                    <a:pt x="72923" y="199111"/>
                  </a:lnTo>
                  <a:cubicBezTo>
                    <a:pt x="104013" y="80867"/>
                    <a:pt x="200139" y="53493"/>
                    <a:pt x="200139" y="53493"/>
                  </a:cubicBezTo>
                  <a:lnTo>
                    <a:pt x="446227" y="0"/>
                  </a:lnTo>
                  <a:lnTo>
                    <a:pt x="508464" y="510235"/>
                  </a:lnTo>
                  <a:lnTo>
                    <a:pt x="496005" y="840562"/>
                  </a:lnTo>
                  <a:lnTo>
                    <a:pt x="478860" y="1326795"/>
                  </a:lnTo>
                  <a:cubicBezTo>
                    <a:pt x="478786" y="1329315"/>
                    <a:pt x="478209" y="1331789"/>
                    <a:pt x="477151" y="1334081"/>
                  </a:cubicBezTo>
                  <a:cubicBezTo>
                    <a:pt x="476100" y="1336367"/>
                    <a:pt x="474591" y="1338413"/>
                    <a:pt x="472722" y="1340105"/>
                  </a:cubicBezTo>
                  <a:cubicBezTo>
                    <a:pt x="470847" y="1341791"/>
                    <a:pt x="468659" y="1343082"/>
                    <a:pt x="466276" y="1343900"/>
                  </a:cubicBezTo>
                  <a:cubicBezTo>
                    <a:pt x="463892" y="1344717"/>
                    <a:pt x="461366" y="1345043"/>
                    <a:pt x="458858" y="1344854"/>
                  </a:cubicBez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7FC08F4-C9AB-6373-828C-4E9A90DDA8AC}"/>
                </a:ext>
              </a:extLst>
            </p:cNvPr>
            <p:cNvSpPr/>
            <p:nvPr/>
          </p:nvSpPr>
          <p:spPr>
            <a:xfrm>
              <a:off x="1199723" y="4170529"/>
              <a:ext cx="843902" cy="660646"/>
            </a:xfrm>
            <a:custGeom>
              <a:avLst/>
              <a:gdLst>
                <a:gd name="connsiteX0" fmla="*/ 292290 w 659421"/>
                <a:gd name="connsiteY0" fmla="*/ 50006 h 516226"/>
                <a:gd name="connsiteX1" fmla="*/ 237425 w 659421"/>
                <a:gd name="connsiteY1" fmla="*/ 295751 h 516226"/>
                <a:gd name="connsiteX2" fmla="*/ 640733 w 659421"/>
                <a:gd name="connsiteY2" fmla="*/ 298666 h 516226"/>
                <a:gd name="connsiteX3" fmla="*/ 659421 w 659421"/>
                <a:gd name="connsiteY3" fmla="*/ 423139 h 516226"/>
                <a:gd name="connsiteX4" fmla="*/ 209079 w 659421"/>
                <a:gd name="connsiteY4" fmla="*/ 510464 h 516226"/>
                <a:gd name="connsiteX5" fmla="*/ 3339 w 659421"/>
                <a:gd name="connsiteY5" fmla="*/ 322440 h 516226"/>
                <a:gd name="connsiteX6" fmla="*/ 74491 w 659421"/>
                <a:gd name="connsiteY6" fmla="*/ 0 h 516226"/>
                <a:gd name="connsiteX7" fmla="*/ 292290 w 659421"/>
                <a:gd name="connsiteY7" fmla="*/ 50006 h 51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421" h="516226">
                  <a:moveTo>
                    <a:pt x="292290" y="50006"/>
                  </a:moveTo>
                  <a:lnTo>
                    <a:pt x="237425" y="295751"/>
                  </a:lnTo>
                  <a:lnTo>
                    <a:pt x="640733" y="298666"/>
                  </a:lnTo>
                  <a:lnTo>
                    <a:pt x="659421" y="423139"/>
                  </a:lnTo>
                  <a:lnTo>
                    <a:pt x="209079" y="510464"/>
                  </a:lnTo>
                  <a:cubicBezTo>
                    <a:pt x="133013" y="525266"/>
                    <a:pt x="-24893" y="526523"/>
                    <a:pt x="3339" y="322440"/>
                  </a:cubicBezTo>
                  <a:lnTo>
                    <a:pt x="74491" y="0"/>
                  </a:lnTo>
                  <a:lnTo>
                    <a:pt x="292290" y="500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1B8CE3C-6751-2B0C-A129-5215EC9EF5FF}"/>
                </a:ext>
              </a:extLst>
            </p:cNvPr>
            <p:cNvSpPr/>
            <p:nvPr/>
          </p:nvSpPr>
          <p:spPr>
            <a:xfrm>
              <a:off x="1200014" y="4626108"/>
              <a:ext cx="843539" cy="204475"/>
            </a:xfrm>
            <a:custGeom>
              <a:avLst/>
              <a:gdLst>
                <a:gd name="connsiteX0" fmla="*/ 26 w 659137"/>
                <a:gd name="connsiteY0" fmla="*/ 0 h 159776"/>
                <a:gd name="connsiteX1" fmla="*/ 208853 w 659137"/>
                <a:gd name="connsiteY1" fmla="*/ 154705 h 159776"/>
                <a:gd name="connsiteX2" fmla="*/ 659137 w 659137"/>
                <a:gd name="connsiteY2" fmla="*/ 67437 h 159776"/>
                <a:gd name="connsiteX3" fmla="*/ 658566 w 659137"/>
                <a:gd name="connsiteY3" fmla="*/ 51435 h 159776"/>
                <a:gd name="connsiteX4" fmla="*/ 219025 w 659137"/>
                <a:gd name="connsiteY4" fmla="*/ 118015 h 159776"/>
                <a:gd name="connsiteX5" fmla="*/ 26 w 659137"/>
                <a:gd name="connsiteY5" fmla="*/ 0 h 15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137" h="159776">
                  <a:moveTo>
                    <a:pt x="26" y="0"/>
                  </a:moveTo>
                  <a:cubicBezTo>
                    <a:pt x="-2202" y="165335"/>
                    <a:pt x="138158" y="168421"/>
                    <a:pt x="208853" y="154705"/>
                  </a:cubicBezTo>
                  <a:cubicBezTo>
                    <a:pt x="214225" y="151504"/>
                    <a:pt x="659137" y="67437"/>
                    <a:pt x="659137" y="67437"/>
                  </a:cubicBezTo>
                  <a:lnTo>
                    <a:pt x="658566" y="51435"/>
                  </a:lnTo>
                  <a:lnTo>
                    <a:pt x="219025" y="118015"/>
                  </a:lnTo>
                  <a:cubicBezTo>
                    <a:pt x="-14147" y="149047"/>
                    <a:pt x="3113" y="9201"/>
                    <a:pt x="26" y="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3BCD9FD-0EFC-0C28-F318-EE9EA3CD7FDC}"/>
                </a:ext>
              </a:extLst>
            </p:cNvPr>
            <p:cNvSpPr/>
            <p:nvPr/>
          </p:nvSpPr>
          <p:spPr>
            <a:xfrm>
              <a:off x="1429972" y="4508575"/>
              <a:ext cx="81660" cy="40741"/>
            </a:xfrm>
            <a:custGeom>
              <a:avLst/>
              <a:gdLst>
                <a:gd name="connsiteX0" fmla="*/ 57522 w 63809"/>
                <a:gd name="connsiteY0" fmla="*/ 31833 h 31835"/>
                <a:gd name="connsiteX1" fmla="*/ 3916 w 63809"/>
                <a:gd name="connsiteY1" fmla="*/ 31833 h 31835"/>
                <a:gd name="connsiteX2" fmla="*/ 1430 w 63809"/>
                <a:gd name="connsiteY2" fmla="*/ 31015 h 31835"/>
                <a:gd name="connsiteX3" fmla="*/ 70 w 63809"/>
                <a:gd name="connsiteY3" fmla="*/ 28786 h 31835"/>
                <a:gd name="connsiteX4" fmla="*/ 487 w 63809"/>
                <a:gd name="connsiteY4" fmla="*/ 26203 h 31835"/>
                <a:gd name="connsiteX5" fmla="*/ 2487 w 63809"/>
                <a:gd name="connsiteY5" fmla="*/ 24517 h 31835"/>
                <a:gd name="connsiteX6" fmla="*/ 63809 w 63809"/>
                <a:gd name="connsiteY6" fmla="*/ 0 h 31835"/>
                <a:gd name="connsiteX7" fmla="*/ 57522 w 63809"/>
                <a:gd name="connsiteY7" fmla="*/ 31833 h 31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09" h="31835">
                  <a:moveTo>
                    <a:pt x="57522" y="31833"/>
                  </a:moveTo>
                  <a:lnTo>
                    <a:pt x="3916" y="31833"/>
                  </a:lnTo>
                  <a:cubicBezTo>
                    <a:pt x="3013" y="31867"/>
                    <a:pt x="2132" y="31575"/>
                    <a:pt x="1430" y="31015"/>
                  </a:cubicBezTo>
                  <a:cubicBezTo>
                    <a:pt x="721" y="30461"/>
                    <a:pt x="241" y="29666"/>
                    <a:pt x="70" y="28786"/>
                  </a:cubicBezTo>
                  <a:cubicBezTo>
                    <a:pt x="-102" y="27900"/>
                    <a:pt x="47" y="26986"/>
                    <a:pt x="487" y="26203"/>
                  </a:cubicBezTo>
                  <a:cubicBezTo>
                    <a:pt x="933" y="25420"/>
                    <a:pt x="1641" y="24820"/>
                    <a:pt x="2487" y="24517"/>
                  </a:cubicBezTo>
                  <a:lnTo>
                    <a:pt x="63809" y="0"/>
                  </a:lnTo>
                  <a:lnTo>
                    <a:pt x="57522" y="3183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82D1B1E-3A00-A98F-64ED-3CA9CEDA4318}"/>
                </a:ext>
              </a:extLst>
            </p:cNvPr>
            <p:cNvSpPr/>
            <p:nvPr/>
          </p:nvSpPr>
          <p:spPr>
            <a:xfrm>
              <a:off x="1552216" y="4087663"/>
              <a:ext cx="339077" cy="469035"/>
            </a:xfrm>
            <a:custGeom>
              <a:avLst/>
              <a:gdLst>
                <a:gd name="connsiteX0" fmla="*/ 8915 w 264953"/>
                <a:gd name="connsiteY0" fmla="*/ 360274 h 366502"/>
                <a:gd name="connsiteX1" fmla="*/ 0 w 264953"/>
                <a:gd name="connsiteY1" fmla="*/ 189224 h 366502"/>
                <a:gd name="connsiteX2" fmla="*/ 4401 w 264953"/>
                <a:gd name="connsiteY2" fmla="*/ 2743 h 366502"/>
                <a:gd name="connsiteX3" fmla="*/ 13716 w 264953"/>
                <a:gd name="connsiteY3" fmla="*/ 0 h 366502"/>
                <a:gd name="connsiteX4" fmla="*/ 36982 w 264953"/>
                <a:gd name="connsiteY4" fmla="*/ 171622 h 366502"/>
                <a:gd name="connsiteX5" fmla="*/ 48177 w 264953"/>
                <a:gd name="connsiteY5" fmla="*/ 342843 h 366502"/>
                <a:gd name="connsiteX6" fmla="*/ 264953 w 264953"/>
                <a:gd name="connsiteY6" fmla="*/ 351016 h 366502"/>
                <a:gd name="connsiteX7" fmla="*/ 264376 w 264953"/>
                <a:gd name="connsiteY7" fmla="*/ 366503 h 366502"/>
                <a:gd name="connsiteX8" fmla="*/ 8915 w 264953"/>
                <a:gd name="connsiteY8" fmla="*/ 360274 h 36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953" h="366502">
                  <a:moveTo>
                    <a:pt x="8915" y="360274"/>
                  </a:moveTo>
                  <a:lnTo>
                    <a:pt x="0" y="189224"/>
                  </a:lnTo>
                  <a:lnTo>
                    <a:pt x="4401" y="2743"/>
                  </a:lnTo>
                  <a:lnTo>
                    <a:pt x="13716" y="0"/>
                  </a:lnTo>
                  <a:lnTo>
                    <a:pt x="36982" y="171622"/>
                  </a:lnTo>
                  <a:lnTo>
                    <a:pt x="48177" y="342843"/>
                  </a:lnTo>
                  <a:lnTo>
                    <a:pt x="264953" y="351016"/>
                  </a:lnTo>
                  <a:lnTo>
                    <a:pt x="264376" y="366503"/>
                  </a:lnTo>
                  <a:lnTo>
                    <a:pt x="8915" y="36027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0128429-8ADE-4756-5CE1-92884930DED2}"/>
                </a:ext>
              </a:extLst>
            </p:cNvPr>
            <p:cNvSpPr/>
            <p:nvPr/>
          </p:nvSpPr>
          <p:spPr>
            <a:xfrm>
              <a:off x="1752235" y="3656805"/>
              <a:ext cx="148031" cy="681211"/>
            </a:xfrm>
            <a:custGeom>
              <a:avLst/>
              <a:gdLst>
                <a:gd name="connsiteX0" fmla="*/ 54578 w 115671"/>
                <a:gd name="connsiteY0" fmla="*/ 0 h 532295"/>
                <a:gd name="connsiteX1" fmla="*/ 115672 w 115671"/>
                <a:gd name="connsiteY1" fmla="*/ 532295 h 532295"/>
                <a:gd name="connsiteX2" fmla="*/ 0 w 115671"/>
                <a:gd name="connsiteY2" fmla="*/ 35033 h 532295"/>
                <a:gd name="connsiteX3" fmla="*/ 54578 w 115671"/>
                <a:gd name="connsiteY3" fmla="*/ 0 h 53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71" h="532295">
                  <a:moveTo>
                    <a:pt x="54578" y="0"/>
                  </a:moveTo>
                  <a:lnTo>
                    <a:pt x="115672" y="532295"/>
                  </a:lnTo>
                  <a:lnTo>
                    <a:pt x="0" y="35033"/>
                  </a:lnTo>
                  <a:lnTo>
                    <a:pt x="54578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6035EF0-3AC3-9BEF-3FCE-DCA0FFD17025}"/>
                </a:ext>
              </a:extLst>
            </p:cNvPr>
            <p:cNvSpPr/>
            <p:nvPr/>
          </p:nvSpPr>
          <p:spPr>
            <a:xfrm>
              <a:off x="1741067" y="3696154"/>
              <a:ext cx="158783" cy="653637"/>
            </a:xfrm>
            <a:custGeom>
              <a:avLst/>
              <a:gdLst>
                <a:gd name="connsiteX0" fmla="*/ 8744 w 124072"/>
                <a:gd name="connsiteY0" fmla="*/ 4286 h 510749"/>
                <a:gd name="connsiteX1" fmla="*/ 2057 w 124072"/>
                <a:gd name="connsiteY1" fmla="*/ 140646 h 510749"/>
                <a:gd name="connsiteX2" fmla="*/ 56007 w 124072"/>
                <a:gd name="connsiteY2" fmla="*/ 140646 h 510749"/>
                <a:gd name="connsiteX3" fmla="*/ 0 w 124072"/>
                <a:gd name="connsiteY3" fmla="*/ 184194 h 510749"/>
                <a:gd name="connsiteX4" fmla="*/ 124072 w 124072"/>
                <a:gd name="connsiteY4" fmla="*/ 510750 h 510749"/>
                <a:gd name="connsiteX5" fmla="*/ 12401 w 124072"/>
                <a:gd name="connsiteY5" fmla="*/ 190710 h 510749"/>
                <a:gd name="connsiteX6" fmla="*/ 66580 w 124072"/>
                <a:gd name="connsiteY6" fmla="*/ 138874 h 510749"/>
                <a:gd name="connsiteX7" fmla="*/ 6172 w 124072"/>
                <a:gd name="connsiteY7" fmla="*/ 138874 h 510749"/>
                <a:gd name="connsiteX8" fmla="*/ 15830 w 124072"/>
                <a:gd name="connsiteY8" fmla="*/ 0 h 510749"/>
                <a:gd name="connsiteX9" fmla="*/ 8744 w 124072"/>
                <a:gd name="connsiteY9" fmla="*/ 4286 h 510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072" h="510749">
                  <a:moveTo>
                    <a:pt x="8744" y="4286"/>
                  </a:moveTo>
                  <a:lnTo>
                    <a:pt x="2057" y="140646"/>
                  </a:lnTo>
                  <a:lnTo>
                    <a:pt x="56007" y="140646"/>
                  </a:lnTo>
                  <a:lnTo>
                    <a:pt x="0" y="184194"/>
                  </a:lnTo>
                  <a:cubicBezTo>
                    <a:pt x="0" y="184194"/>
                    <a:pt x="61493" y="414109"/>
                    <a:pt x="124072" y="510750"/>
                  </a:cubicBezTo>
                  <a:cubicBezTo>
                    <a:pt x="124072" y="510750"/>
                    <a:pt x="24860" y="271348"/>
                    <a:pt x="12401" y="190710"/>
                  </a:cubicBezTo>
                  <a:lnTo>
                    <a:pt x="66580" y="138874"/>
                  </a:lnTo>
                  <a:lnTo>
                    <a:pt x="6172" y="138874"/>
                  </a:lnTo>
                  <a:lnTo>
                    <a:pt x="15830" y="0"/>
                  </a:lnTo>
                  <a:lnTo>
                    <a:pt x="8744" y="428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BD97B6E-E0F5-6287-6908-9311937F5A49}"/>
                </a:ext>
              </a:extLst>
            </p:cNvPr>
            <p:cNvSpPr/>
            <p:nvPr/>
          </p:nvSpPr>
          <p:spPr>
            <a:xfrm>
              <a:off x="1517533" y="4791255"/>
              <a:ext cx="112494" cy="592713"/>
            </a:xfrm>
            <a:custGeom>
              <a:avLst/>
              <a:gdLst>
                <a:gd name="connsiteX0" fmla="*/ 87903 w 87902"/>
                <a:gd name="connsiteY0" fmla="*/ 0 h 463143"/>
                <a:gd name="connsiteX1" fmla="*/ 37211 w 87902"/>
                <a:gd name="connsiteY1" fmla="*/ 10401 h 463143"/>
                <a:gd name="connsiteX2" fmla="*/ 120 w 87902"/>
                <a:gd name="connsiteY2" fmla="*/ 442055 h 463143"/>
                <a:gd name="connsiteX3" fmla="*/ 869 w 87902"/>
                <a:gd name="connsiteY3" fmla="*/ 449788 h 463143"/>
                <a:gd name="connsiteX4" fmla="*/ 4692 w 87902"/>
                <a:gd name="connsiteY4" fmla="*/ 456554 h 463143"/>
                <a:gd name="connsiteX5" fmla="*/ 10938 w 87902"/>
                <a:gd name="connsiteY5" fmla="*/ 461172 h 463143"/>
                <a:gd name="connsiteX6" fmla="*/ 18522 w 87902"/>
                <a:gd name="connsiteY6" fmla="*/ 462858 h 463143"/>
                <a:gd name="connsiteX7" fmla="*/ 56756 w 87902"/>
                <a:gd name="connsiteY7" fmla="*/ 463144 h 463143"/>
                <a:gd name="connsiteX8" fmla="*/ 87903 w 87902"/>
                <a:gd name="connsiteY8" fmla="*/ 0 h 46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902" h="463143">
                  <a:moveTo>
                    <a:pt x="87903" y="0"/>
                  </a:moveTo>
                  <a:lnTo>
                    <a:pt x="37211" y="10401"/>
                  </a:lnTo>
                  <a:lnTo>
                    <a:pt x="120" y="442055"/>
                  </a:lnTo>
                  <a:cubicBezTo>
                    <a:pt x="-177" y="444656"/>
                    <a:pt x="80" y="447290"/>
                    <a:pt x="869" y="449788"/>
                  </a:cubicBezTo>
                  <a:cubicBezTo>
                    <a:pt x="1652" y="452285"/>
                    <a:pt x="2955" y="454594"/>
                    <a:pt x="4692" y="456554"/>
                  </a:cubicBezTo>
                  <a:cubicBezTo>
                    <a:pt x="6429" y="458515"/>
                    <a:pt x="8555" y="460086"/>
                    <a:pt x="10938" y="461172"/>
                  </a:cubicBezTo>
                  <a:cubicBezTo>
                    <a:pt x="13322" y="462264"/>
                    <a:pt x="15905" y="462835"/>
                    <a:pt x="18522" y="462858"/>
                  </a:cubicBezTo>
                  <a:lnTo>
                    <a:pt x="56756" y="463144"/>
                  </a:lnTo>
                  <a:lnTo>
                    <a:pt x="87903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7" name="文本框 366">
            <a:extLst>
              <a:ext uri="{FF2B5EF4-FFF2-40B4-BE49-F238E27FC236}">
                <a16:creationId xmlns:a16="http://schemas.microsoft.com/office/drawing/2014/main" id="{EF988EA6-D1D6-9384-BE36-9FD3EF709678}"/>
              </a:ext>
            </a:extLst>
          </p:cNvPr>
          <p:cNvSpPr txBox="1"/>
          <p:nvPr/>
        </p:nvSpPr>
        <p:spPr>
          <a:xfrm>
            <a:off x="7072577" y="1953224"/>
            <a:ext cx="351891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743986" y="594382"/>
            <a:ext cx="709618" cy="709618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54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54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3AE136F9-D037-0F06-13AA-648BF7A50684}"/>
              </a:ext>
            </a:extLst>
          </p:cNvPr>
          <p:cNvSpPr/>
          <p:nvPr/>
        </p:nvSpPr>
        <p:spPr>
          <a:xfrm>
            <a:off x="-744212" y="5297676"/>
            <a:ext cx="3004865" cy="3004865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7" name="任意多边形: 形状 436">
            <a:extLst>
              <a:ext uri="{FF2B5EF4-FFF2-40B4-BE49-F238E27FC236}">
                <a16:creationId xmlns:a16="http://schemas.microsoft.com/office/drawing/2014/main" id="{1CA2B432-A15F-1BF8-7A42-A0047FC3B6D9}"/>
              </a:ext>
            </a:extLst>
          </p:cNvPr>
          <p:cNvSpPr/>
          <p:nvPr/>
        </p:nvSpPr>
        <p:spPr>
          <a:xfrm>
            <a:off x="-541003" y="5394671"/>
            <a:ext cx="2990707" cy="300486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文本框 440">
            <a:extLst>
              <a:ext uri="{FF2B5EF4-FFF2-40B4-BE49-F238E27FC236}">
                <a16:creationId xmlns:a16="http://schemas.microsoft.com/office/drawing/2014/main" id="{FC69E864-B60B-CB21-8F3C-828A372E6D6E}"/>
              </a:ext>
            </a:extLst>
          </p:cNvPr>
          <p:cNvSpPr txBox="1"/>
          <p:nvPr/>
        </p:nvSpPr>
        <p:spPr>
          <a:xfrm>
            <a:off x="7060999" y="1536900"/>
            <a:ext cx="33783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Job competition</a:t>
            </a:r>
          </a:p>
        </p:txBody>
      </p:sp>
      <p:sp>
        <p:nvSpPr>
          <p:cNvPr id="442" name="任意多边形: 形状 441">
            <a:extLst>
              <a:ext uri="{FF2B5EF4-FFF2-40B4-BE49-F238E27FC236}">
                <a16:creationId xmlns:a16="http://schemas.microsoft.com/office/drawing/2014/main" id="{F8363406-E9DF-61E6-E952-3CE58932BDF0}"/>
              </a:ext>
            </a:extLst>
          </p:cNvPr>
          <p:cNvSpPr/>
          <p:nvPr/>
        </p:nvSpPr>
        <p:spPr>
          <a:xfrm>
            <a:off x="6030167" y="2363459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1BABD9FC-4BE5-3619-2E52-C7E50F692319}"/>
              </a:ext>
            </a:extLst>
          </p:cNvPr>
          <p:cNvSpPr txBox="1"/>
          <p:nvPr/>
        </p:nvSpPr>
        <p:spPr>
          <a:xfrm>
            <a:off x="6938642" y="4801799"/>
            <a:ext cx="36231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应聘人：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模板网      部门：自媒体运营</a:t>
            </a:r>
          </a:p>
        </p:txBody>
      </p:sp>
      <p:sp>
        <p:nvSpPr>
          <p:cNvPr id="446" name="文本框 445">
            <a:extLst>
              <a:ext uri="{FF2B5EF4-FFF2-40B4-BE49-F238E27FC236}">
                <a16:creationId xmlns:a16="http://schemas.microsoft.com/office/drawing/2014/main" id="{B82EA018-EAC5-7EAD-514C-DFDD54EFA52F}"/>
              </a:ext>
            </a:extLst>
          </p:cNvPr>
          <p:cNvSpPr txBox="1"/>
          <p:nvPr/>
        </p:nvSpPr>
        <p:spPr>
          <a:xfrm>
            <a:off x="6897002" y="3359939"/>
            <a:ext cx="408847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60EB07B5-83E1-4FF1-E72C-D0FE33B2248A}"/>
              </a:ext>
            </a:extLst>
          </p:cNvPr>
          <p:cNvGrpSpPr/>
          <p:nvPr/>
        </p:nvGrpSpPr>
        <p:grpSpPr>
          <a:xfrm>
            <a:off x="4521543" y="4829460"/>
            <a:ext cx="120522" cy="895194"/>
            <a:chOff x="4604972" y="4983486"/>
            <a:chExt cx="120522" cy="895194"/>
          </a:xfrm>
        </p:grpSpPr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95BB00EB-E1F6-EAE0-CD2F-3544D706FD4E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BBF00D8B-5150-B278-8861-9B5ABF25FFC4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8A9E8D9D-EB76-D25D-62EB-514377A93313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3505B16A-477F-AF9B-7F79-B8392365E614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1CAA958A-677A-90A7-38CB-D69B318A3786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2C0A64EC-2071-83A7-DB84-27304BFFF878}"/>
              </a:ext>
            </a:extLst>
          </p:cNvPr>
          <p:cNvGrpSpPr/>
          <p:nvPr/>
        </p:nvGrpSpPr>
        <p:grpSpPr>
          <a:xfrm>
            <a:off x="4749964" y="5259917"/>
            <a:ext cx="120522" cy="895194"/>
            <a:chOff x="4604972" y="4983486"/>
            <a:chExt cx="120522" cy="895194"/>
          </a:xfrm>
          <a:solidFill>
            <a:schemeClr val="bg1">
              <a:alpha val="19000"/>
            </a:schemeClr>
          </a:solidFill>
        </p:grpSpPr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980D3844-9BEF-0828-494F-D8205557B26E}"/>
                </a:ext>
              </a:extLst>
            </p:cNvPr>
            <p:cNvSpPr/>
            <p:nvPr/>
          </p:nvSpPr>
          <p:spPr>
            <a:xfrm>
              <a:off x="4604972" y="4983486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6C6CEE9E-AEFC-7AC4-B23A-22931BECCA51}"/>
                </a:ext>
              </a:extLst>
            </p:cNvPr>
            <p:cNvSpPr/>
            <p:nvPr/>
          </p:nvSpPr>
          <p:spPr>
            <a:xfrm>
              <a:off x="4604972" y="5177154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97CFD96C-A02A-B28D-A03D-BA7AC922E17F}"/>
                </a:ext>
              </a:extLst>
            </p:cNvPr>
            <p:cNvSpPr/>
            <p:nvPr/>
          </p:nvSpPr>
          <p:spPr>
            <a:xfrm>
              <a:off x="4604972" y="5370822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6BC3F5C8-C489-D3AD-9C2C-96AD86DB1860}"/>
                </a:ext>
              </a:extLst>
            </p:cNvPr>
            <p:cNvSpPr/>
            <p:nvPr/>
          </p:nvSpPr>
          <p:spPr>
            <a:xfrm>
              <a:off x="4604972" y="5564490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E1DCD0D5-9C97-3F8C-A79D-EBCDC7961DC7}"/>
                </a:ext>
              </a:extLst>
            </p:cNvPr>
            <p:cNvSpPr/>
            <p:nvPr/>
          </p:nvSpPr>
          <p:spPr>
            <a:xfrm>
              <a:off x="4604972" y="5758158"/>
              <a:ext cx="120522" cy="1205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334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26C25F0-5B6F-7A01-F089-E7CDB254F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295775" y="0"/>
            <a:ext cx="7896224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049623" y="698961"/>
            <a:ext cx="1309783" cy="1309783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381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381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CBE09-F240-B4E2-FC31-C8948404D930}"/>
              </a:ext>
            </a:extLst>
          </p:cNvPr>
          <p:cNvGrpSpPr/>
          <p:nvPr/>
        </p:nvGrpSpPr>
        <p:grpSpPr>
          <a:xfrm>
            <a:off x="4695851" y="5108515"/>
            <a:ext cx="348943" cy="1325651"/>
            <a:chOff x="4521543" y="4829460"/>
            <a:chExt cx="348943" cy="1325651"/>
          </a:xfrm>
        </p:grpSpPr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60EB07B5-83E1-4FF1-E72C-D0FE33B2248A}"/>
                </a:ext>
              </a:extLst>
            </p:cNvPr>
            <p:cNvGrpSpPr/>
            <p:nvPr/>
          </p:nvGrpSpPr>
          <p:grpSpPr>
            <a:xfrm>
              <a:off x="4521543" y="4829460"/>
              <a:ext cx="120522" cy="895194"/>
              <a:chOff x="4604972" y="4983486"/>
              <a:chExt cx="120522" cy="895194"/>
            </a:xfrm>
          </p:grpSpPr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95BB00EB-E1F6-EAE0-CD2F-3544D706FD4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BBF00D8B-5150-B278-8861-9B5ABF25FFC4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8A9E8D9D-EB76-D25D-62EB-514377A93313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3505B16A-477F-AF9B-7F79-B8392365E614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1CAA958A-677A-90A7-38CB-D69B318A3786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2C0A64EC-2071-83A7-DB84-27304BFFF878}"/>
                </a:ext>
              </a:extLst>
            </p:cNvPr>
            <p:cNvGrpSpPr/>
            <p:nvPr/>
          </p:nvGrpSpPr>
          <p:grpSpPr>
            <a:xfrm>
              <a:off x="4749964" y="5259917"/>
              <a:ext cx="120522" cy="895194"/>
              <a:chOff x="4604972" y="4983486"/>
              <a:chExt cx="120522" cy="895194"/>
            </a:xfrm>
            <a:solidFill>
              <a:schemeClr val="bg1">
                <a:alpha val="19000"/>
              </a:schemeClr>
            </a:solidFill>
          </p:grpSpPr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980D3844-9BEF-0828-494F-D8205557B26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id="{6C6CEE9E-AEFC-7AC4-B23A-22931BECCA51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id="{97CFD96C-A02A-B28D-A03D-BA7AC922E17F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id="{6BC3F5C8-C489-D3AD-9C2C-96AD86DB1860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id="{E1DCD0D5-9C97-3F8C-A79D-EBCDC7961DC7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777BE4-AD9A-52A7-37F8-AFFE05096D4F}"/>
              </a:ext>
            </a:extLst>
          </p:cNvPr>
          <p:cNvGrpSpPr/>
          <p:nvPr/>
        </p:nvGrpSpPr>
        <p:grpSpPr>
          <a:xfrm>
            <a:off x="7726211" y="5328690"/>
            <a:ext cx="3633195" cy="3633195"/>
            <a:chOff x="4279401" y="1612402"/>
            <a:chExt cx="3633195" cy="3633195"/>
          </a:xfrm>
        </p:grpSpPr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8363406-E9DF-61E6-E952-3CE58932BDF0}"/>
                </a:ext>
              </a:extLst>
            </p:cNvPr>
            <p:cNvSpPr/>
            <p:nvPr/>
          </p:nvSpPr>
          <p:spPr>
            <a:xfrm>
              <a:off x="4852062" y="2179174"/>
              <a:ext cx="2487874" cy="2499652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A6F4827-BBE3-1816-72B9-37B92A6384A7}"/>
                </a:ext>
              </a:extLst>
            </p:cNvPr>
            <p:cNvSpPr/>
            <p:nvPr/>
          </p:nvSpPr>
          <p:spPr>
            <a:xfrm>
              <a:off x="4279401" y="1612402"/>
              <a:ext cx="3633195" cy="363319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47E2B0-76E5-1E27-6FFB-729C12D7FF02}"/>
              </a:ext>
            </a:extLst>
          </p:cNvPr>
          <p:cNvGrpSpPr/>
          <p:nvPr/>
        </p:nvGrpSpPr>
        <p:grpSpPr>
          <a:xfrm>
            <a:off x="5111536" y="3149367"/>
            <a:ext cx="1396536" cy="526867"/>
            <a:chOff x="5562586" y="2902133"/>
            <a:chExt cx="1396536" cy="52686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80D2E8-710D-BA07-0865-449F8526D4F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4357BC-913A-D19E-BA40-B20F15C80265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A03DC-0F80-0FE9-E2A9-7B2578B474B8}"/>
              </a:ext>
            </a:extLst>
          </p:cNvPr>
          <p:cNvSpPr txBox="1"/>
          <p:nvPr/>
        </p:nvSpPr>
        <p:spPr>
          <a:xfrm>
            <a:off x="4848703" y="573711"/>
            <a:ext cx="249459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16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F5CD0E-C8D6-830E-7CF3-D4AF7BCFEA1E}"/>
              </a:ext>
            </a:extLst>
          </p:cNvPr>
          <p:cNvSpPr txBox="1"/>
          <p:nvPr/>
        </p:nvSpPr>
        <p:spPr>
          <a:xfrm>
            <a:off x="5044794" y="3828308"/>
            <a:ext cx="488660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模板网，幻灯片演 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模板网 唯一访问 网址：</a:t>
            </a:r>
            <a:r>
              <a:rPr lang="en-US" altLang="zh-CN" sz="1200" dirty="0">
                <a:solidFill>
                  <a:schemeClr val="bg1">
                    <a:alpha val="50000"/>
                  </a:schemeClr>
                </a:solidFill>
              </a:rPr>
              <a:t>www.51pptm oban.com</a:t>
            </a:r>
            <a:endParaRPr lang="zh-CN" altLang="en-US" sz="12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4BDA86F-BDCB-5279-B295-D7636D76BD54}"/>
              </a:ext>
            </a:extLst>
          </p:cNvPr>
          <p:cNvSpPr/>
          <p:nvPr/>
        </p:nvSpPr>
        <p:spPr>
          <a:xfrm>
            <a:off x="6374158" y="1962091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7" name="任意多边形: 形状 506">
            <a:extLst>
              <a:ext uri="{FF2B5EF4-FFF2-40B4-BE49-F238E27FC236}">
                <a16:creationId xmlns:a16="http://schemas.microsoft.com/office/drawing/2014/main" id="{B966F36D-8413-6C22-C18E-7E945821E765}"/>
              </a:ext>
            </a:extLst>
          </p:cNvPr>
          <p:cNvSpPr/>
          <p:nvPr/>
        </p:nvSpPr>
        <p:spPr>
          <a:xfrm>
            <a:off x="2635094" y="5362444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CDFCB717-E9AD-49E7-7405-F6B0888BC094}"/>
              </a:ext>
            </a:extLst>
          </p:cNvPr>
          <p:cNvGrpSpPr/>
          <p:nvPr/>
        </p:nvGrpSpPr>
        <p:grpSpPr>
          <a:xfrm>
            <a:off x="7522" y="1101757"/>
            <a:ext cx="4905856" cy="5766977"/>
            <a:chOff x="7522" y="1101757"/>
            <a:chExt cx="4905856" cy="5766977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8488ABE-BB23-9EE0-78D3-6AE3DD2CCA61}"/>
                </a:ext>
              </a:extLst>
            </p:cNvPr>
            <p:cNvSpPr/>
            <p:nvPr/>
          </p:nvSpPr>
          <p:spPr>
            <a:xfrm flipH="1">
              <a:off x="1216380" y="5917403"/>
              <a:ext cx="628973" cy="940456"/>
            </a:xfrm>
            <a:custGeom>
              <a:avLst/>
              <a:gdLst>
                <a:gd name="connsiteX0" fmla="*/ 547635 w 571524"/>
                <a:gd name="connsiteY0" fmla="*/ 0 h 940456"/>
                <a:gd name="connsiteX1" fmla="*/ 0 w 571524"/>
                <a:gd name="connsiteY1" fmla="*/ 0 h 940456"/>
                <a:gd name="connsiteX2" fmla="*/ 50511 w 571524"/>
                <a:gd name="connsiteY2" fmla="*/ 940456 h 940456"/>
                <a:gd name="connsiteX3" fmla="*/ 571524 w 571524"/>
                <a:gd name="connsiteY3" fmla="*/ 940456 h 9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24" h="940456">
                  <a:moveTo>
                    <a:pt x="547635" y="0"/>
                  </a:moveTo>
                  <a:lnTo>
                    <a:pt x="0" y="0"/>
                  </a:lnTo>
                  <a:lnTo>
                    <a:pt x="50511" y="940456"/>
                  </a:lnTo>
                  <a:lnTo>
                    <a:pt x="571524" y="94045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DBDF42-EDD2-B405-972F-0AAF4249C33D}"/>
                </a:ext>
              </a:extLst>
            </p:cNvPr>
            <p:cNvSpPr/>
            <p:nvPr/>
          </p:nvSpPr>
          <p:spPr>
            <a:xfrm flipH="1">
              <a:off x="4542669" y="3063531"/>
              <a:ext cx="43995" cy="8593"/>
            </a:xfrm>
            <a:custGeom>
              <a:avLst/>
              <a:gdLst>
                <a:gd name="connsiteX0" fmla="*/ 2743 w 21031"/>
                <a:gd name="connsiteY0" fmla="*/ 4088 h 4087"/>
                <a:gd name="connsiteX1" fmla="*/ 8859 w 21031"/>
                <a:gd name="connsiteY1" fmla="*/ 2202 h 4087"/>
                <a:gd name="connsiteX2" fmla="*/ 21032 w 21031"/>
                <a:gd name="connsiteY2" fmla="*/ 2202 h 4087"/>
                <a:gd name="connsiteX3" fmla="*/ 4686 w 21031"/>
                <a:gd name="connsiteY3" fmla="*/ 1116 h 4087"/>
                <a:gd name="connsiteX4" fmla="*/ 0 w 21031"/>
                <a:gd name="connsiteY4" fmla="*/ 2716 h 4087"/>
                <a:gd name="connsiteX5" fmla="*/ 1372 w 21031"/>
                <a:gd name="connsiteY5" fmla="*/ 3345 h 4087"/>
                <a:gd name="connsiteX6" fmla="*/ 2743 w 21031"/>
                <a:gd name="connsiteY6" fmla="*/ 4088 h 4087"/>
                <a:gd name="connsiteX7" fmla="*/ 2743 w 21031"/>
                <a:gd name="connsiteY7" fmla="*/ 4088 h 4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1" h="4087">
                  <a:moveTo>
                    <a:pt x="2743" y="4088"/>
                  </a:moveTo>
                  <a:lnTo>
                    <a:pt x="8859" y="2202"/>
                  </a:lnTo>
                  <a:cubicBezTo>
                    <a:pt x="12830" y="1002"/>
                    <a:pt x="17065" y="1002"/>
                    <a:pt x="21032" y="2202"/>
                  </a:cubicBezTo>
                  <a:cubicBezTo>
                    <a:pt x="15939" y="-296"/>
                    <a:pt x="10064" y="-684"/>
                    <a:pt x="4686" y="1116"/>
                  </a:cubicBezTo>
                  <a:lnTo>
                    <a:pt x="0" y="2716"/>
                  </a:lnTo>
                  <a:lnTo>
                    <a:pt x="1372" y="3345"/>
                  </a:lnTo>
                  <a:cubicBezTo>
                    <a:pt x="1846" y="3562"/>
                    <a:pt x="2303" y="3808"/>
                    <a:pt x="2743" y="4088"/>
                  </a:cubicBezTo>
                  <a:lnTo>
                    <a:pt x="2743" y="408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E5EDDA-4F86-2106-4374-775646AE6852}"/>
                </a:ext>
              </a:extLst>
            </p:cNvPr>
            <p:cNvSpPr/>
            <p:nvPr/>
          </p:nvSpPr>
          <p:spPr>
            <a:xfrm flipH="1">
              <a:off x="4712437" y="3112535"/>
              <a:ext cx="3824" cy="1440"/>
            </a:xfrm>
            <a:custGeom>
              <a:avLst/>
              <a:gdLst>
                <a:gd name="connsiteX0" fmla="*/ 1543 w 1828"/>
                <a:gd name="connsiteY0" fmla="*/ 0 h 685"/>
                <a:gd name="connsiteX1" fmla="*/ 0 w 1828"/>
                <a:gd name="connsiteY1" fmla="*/ 686 h 685"/>
                <a:gd name="connsiteX2" fmla="*/ 1829 w 1828"/>
                <a:gd name="connsiteY2" fmla="*/ 114 h 685"/>
                <a:gd name="connsiteX3" fmla="*/ 1543 w 1828"/>
                <a:gd name="connsiteY3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" h="685">
                  <a:moveTo>
                    <a:pt x="1543" y="0"/>
                  </a:moveTo>
                  <a:lnTo>
                    <a:pt x="0" y="686"/>
                  </a:lnTo>
                  <a:lnTo>
                    <a:pt x="1829" y="114"/>
                  </a:lnTo>
                  <a:lnTo>
                    <a:pt x="154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1AD1475-CB69-BFE0-8D28-FCEDF62AF59A}"/>
                </a:ext>
              </a:extLst>
            </p:cNvPr>
            <p:cNvSpPr/>
            <p:nvPr/>
          </p:nvSpPr>
          <p:spPr>
            <a:xfrm flipH="1">
              <a:off x="4762611" y="3322050"/>
              <a:ext cx="4782" cy="3484"/>
            </a:xfrm>
            <a:custGeom>
              <a:avLst/>
              <a:gdLst>
                <a:gd name="connsiteX0" fmla="*/ 0 w 2286"/>
                <a:gd name="connsiteY0" fmla="*/ 57 h 1657"/>
                <a:gd name="connsiteX1" fmla="*/ 0 w 2286"/>
                <a:gd name="connsiteY1" fmla="*/ 1658 h 1657"/>
                <a:gd name="connsiteX2" fmla="*/ 2286 w 2286"/>
                <a:gd name="connsiteY2" fmla="*/ 0 h 1657"/>
                <a:gd name="connsiteX3" fmla="*/ 0 w 2286"/>
                <a:gd name="connsiteY3" fmla="*/ 57 h 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" h="1657">
                  <a:moveTo>
                    <a:pt x="0" y="57"/>
                  </a:moveTo>
                  <a:lnTo>
                    <a:pt x="0" y="1658"/>
                  </a:lnTo>
                  <a:cubicBezTo>
                    <a:pt x="726" y="1057"/>
                    <a:pt x="1486" y="503"/>
                    <a:pt x="2286" y="0"/>
                  </a:cubicBezTo>
                  <a:cubicBezTo>
                    <a:pt x="1315" y="57"/>
                    <a:pt x="629" y="57"/>
                    <a:pt x="0" y="57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20AE320-7660-0975-156C-3CE6C31863A2}"/>
                </a:ext>
              </a:extLst>
            </p:cNvPr>
            <p:cNvSpPr/>
            <p:nvPr/>
          </p:nvSpPr>
          <p:spPr>
            <a:xfrm flipH="1">
              <a:off x="4331181" y="3093657"/>
              <a:ext cx="439715" cy="380773"/>
            </a:xfrm>
            <a:custGeom>
              <a:avLst/>
              <a:gdLst>
                <a:gd name="connsiteX0" fmla="*/ 204940 w 210197"/>
                <a:gd name="connsiteY0" fmla="*/ 65614 h 181108"/>
                <a:gd name="connsiteX1" fmla="*/ 124930 w 210197"/>
                <a:gd name="connsiteY1" fmla="*/ 0 h 181108"/>
                <a:gd name="connsiteX2" fmla="*/ 156248 w 210197"/>
                <a:gd name="connsiteY2" fmla="*/ 32461 h 181108"/>
                <a:gd name="connsiteX3" fmla="*/ 162009 w 210197"/>
                <a:gd name="connsiteY3" fmla="*/ 44034 h 181108"/>
                <a:gd name="connsiteX4" fmla="*/ 160020 w 210197"/>
                <a:gd name="connsiteY4" fmla="*/ 56807 h 181108"/>
                <a:gd name="connsiteX5" fmla="*/ 155734 w 210197"/>
                <a:gd name="connsiteY5" fmla="*/ 62522 h 181108"/>
                <a:gd name="connsiteX6" fmla="*/ 148722 w 210197"/>
                <a:gd name="connsiteY6" fmla="*/ 67043 h 181108"/>
                <a:gd name="connsiteX7" fmla="*/ 140509 w 210197"/>
                <a:gd name="connsiteY7" fmla="*/ 68534 h 181108"/>
                <a:gd name="connsiteX8" fmla="*/ 132359 w 210197"/>
                <a:gd name="connsiteY8" fmla="*/ 66763 h 181108"/>
                <a:gd name="connsiteX9" fmla="*/ 125502 w 210197"/>
                <a:gd name="connsiteY9" fmla="*/ 62014 h 181108"/>
                <a:gd name="connsiteX10" fmla="*/ 117329 w 210197"/>
                <a:gd name="connsiteY10" fmla="*/ 53550 h 181108"/>
                <a:gd name="connsiteX11" fmla="*/ 115329 w 210197"/>
                <a:gd name="connsiteY11" fmla="*/ 56464 h 181108"/>
                <a:gd name="connsiteX12" fmla="*/ 123975 w 210197"/>
                <a:gd name="connsiteY12" fmla="*/ 66157 h 181108"/>
                <a:gd name="connsiteX13" fmla="*/ 125393 w 210197"/>
                <a:gd name="connsiteY13" fmla="*/ 79062 h 181108"/>
                <a:gd name="connsiteX14" fmla="*/ 119061 w 210197"/>
                <a:gd name="connsiteY14" fmla="*/ 90400 h 181108"/>
                <a:gd name="connsiteX15" fmla="*/ 107328 w 210197"/>
                <a:gd name="connsiteY15" fmla="*/ 95961 h 181108"/>
                <a:gd name="connsiteX16" fmla="*/ 101613 w 210197"/>
                <a:gd name="connsiteY16" fmla="*/ 96755 h 181108"/>
                <a:gd name="connsiteX17" fmla="*/ 112774 w 210197"/>
                <a:gd name="connsiteY17" fmla="*/ 105333 h 181108"/>
                <a:gd name="connsiteX18" fmla="*/ 116157 w 210197"/>
                <a:gd name="connsiteY18" fmla="*/ 118992 h 181108"/>
                <a:gd name="connsiteX19" fmla="*/ 110288 w 210197"/>
                <a:gd name="connsiteY19" fmla="*/ 131788 h 181108"/>
                <a:gd name="connsiteX20" fmla="*/ 97726 w 210197"/>
                <a:gd name="connsiteY20" fmla="*/ 138137 h 181108"/>
                <a:gd name="connsiteX21" fmla="*/ 28689 w 210197"/>
                <a:gd name="connsiteY21" fmla="*/ 147619 h 181108"/>
                <a:gd name="connsiteX22" fmla="*/ 21146 w 210197"/>
                <a:gd name="connsiteY22" fmla="*/ 147276 h 181108"/>
                <a:gd name="connsiteX23" fmla="*/ 18402 w 210197"/>
                <a:gd name="connsiteY23" fmla="*/ 147619 h 181108"/>
                <a:gd name="connsiteX24" fmla="*/ 8407 w 210197"/>
                <a:gd name="connsiteY24" fmla="*/ 146601 h 181108"/>
                <a:gd name="connsiteX25" fmla="*/ 0 w 210197"/>
                <a:gd name="connsiteY25" fmla="*/ 141103 h 181108"/>
                <a:gd name="connsiteX26" fmla="*/ 6326 w 210197"/>
                <a:gd name="connsiteY26" fmla="*/ 149579 h 181108"/>
                <a:gd name="connsiteX27" fmla="*/ 15945 w 210197"/>
                <a:gd name="connsiteY27" fmla="*/ 153962 h 181108"/>
                <a:gd name="connsiteX28" fmla="*/ 144990 w 210197"/>
                <a:gd name="connsiteY28" fmla="*/ 176822 h 181108"/>
                <a:gd name="connsiteX29" fmla="*/ 153562 w 210197"/>
                <a:gd name="connsiteY29" fmla="*/ 181108 h 181108"/>
                <a:gd name="connsiteX30" fmla="*/ 210198 w 210197"/>
                <a:gd name="connsiteY30" fmla="*/ 67894 h 181108"/>
                <a:gd name="connsiteX31" fmla="*/ 204940 w 210197"/>
                <a:gd name="connsiteY31" fmla="*/ 65614 h 18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0197" h="181108">
                  <a:moveTo>
                    <a:pt x="204940" y="65614"/>
                  </a:moveTo>
                  <a:lnTo>
                    <a:pt x="124930" y="0"/>
                  </a:lnTo>
                  <a:lnTo>
                    <a:pt x="156248" y="32461"/>
                  </a:lnTo>
                  <a:cubicBezTo>
                    <a:pt x="159317" y="35633"/>
                    <a:pt x="161334" y="39674"/>
                    <a:pt x="162009" y="44034"/>
                  </a:cubicBezTo>
                  <a:cubicBezTo>
                    <a:pt x="162683" y="48400"/>
                    <a:pt x="161992" y="52858"/>
                    <a:pt x="160020" y="56807"/>
                  </a:cubicBezTo>
                  <a:cubicBezTo>
                    <a:pt x="158946" y="58956"/>
                    <a:pt x="157494" y="60888"/>
                    <a:pt x="155734" y="62522"/>
                  </a:cubicBezTo>
                  <a:cubicBezTo>
                    <a:pt x="153716" y="64477"/>
                    <a:pt x="151333" y="66014"/>
                    <a:pt x="148722" y="67043"/>
                  </a:cubicBezTo>
                  <a:cubicBezTo>
                    <a:pt x="146110" y="68071"/>
                    <a:pt x="143321" y="68580"/>
                    <a:pt x="140509" y="68534"/>
                  </a:cubicBezTo>
                  <a:cubicBezTo>
                    <a:pt x="137703" y="68483"/>
                    <a:pt x="134931" y="67883"/>
                    <a:pt x="132359" y="66763"/>
                  </a:cubicBezTo>
                  <a:cubicBezTo>
                    <a:pt x="129782" y="65648"/>
                    <a:pt x="127450" y="64031"/>
                    <a:pt x="125502" y="62014"/>
                  </a:cubicBezTo>
                  <a:lnTo>
                    <a:pt x="117329" y="53550"/>
                  </a:lnTo>
                  <a:cubicBezTo>
                    <a:pt x="116843" y="54635"/>
                    <a:pt x="116163" y="55624"/>
                    <a:pt x="115329" y="56464"/>
                  </a:cubicBezTo>
                  <a:cubicBezTo>
                    <a:pt x="119146" y="58722"/>
                    <a:pt x="122170" y="62105"/>
                    <a:pt x="123975" y="66157"/>
                  </a:cubicBezTo>
                  <a:cubicBezTo>
                    <a:pt x="125776" y="70203"/>
                    <a:pt x="126273" y="74718"/>
                    <a:pt x="125393" y="79062"/>
                  </a:cubicBezTo>
                  <a:cubicBezTo>
                    <a:pt x="124513" y="83405"/>
                    <a:pt x="122301" y="87371"/>
                    <a:pt x="119061" y="90400"/>
                  </a:cubicBezTo>
                  <a:cubicBezTo>
                    <a:pt x="115826" y="93429"/>
                    <a:pt x="111723" y="95372"/>
                    <a:pt x="107328" y="95961"/>
                  </a:cubicBezTo>
                  <a:lnTo>
                    <a:pt x="101613" y="96755"/>
                  </a:lnTo>
                  <a:cubicBezTo>
                    <a:pt x="106196" y="98269"/>
                    <a:pt x="110134" y="101293"/>
                    <a:pt x="112774" y="105333"/>
                  </a:cubicBezTo>
                  <a:cubicBezTo>
                    <a:pt x="115414" y="109374"/>
                    <a:pt x="116609" y="114192"/>
                    <a:pt x="116157" y="118992"/>
                  </a:cubicBezTo>
                  <a:cubicBezTo>
                    <a:pt x="115706" y="123799"/>
                    <a:pt x="113637" y="128313"/>
                    <a:pt x="110288" y="131788"/>
                  </a:cubicBezTo>
                  <a:cubicBezTo>
                    <a:pt x="106939" y="135263"/>
                    <a:pt x="102510" y="137503"/>
                    <a:pt x="97726" y="138137"/>
                  </a:cubicBezTo>
                  <a:lnTo>
                    <a:pt x="28689" y="147619"/>
                  </a:lnTo>
                  <a:cubicBezTo>
                    <a:pt x="26175" y="147967"/>
                    <a:pt x="23620" y="147853"/>
                    <a:pt x="21146" y="147276"/>
                  </a:cubicBezTo>
                  <a:lnTo>
                    <a:pt x="18402" y="147619"/>
                  </a:lnTo>
                  <a:cubicBezTo>
                    <a:pt x="15036" y="148081"/>
                    <a:pt x="11613" y="147733"/>
                    <a:pt x="8407" y="146601"/>
                  </a:cubicBezTo>
                  <a:cubicBezTo>
                    <a:pt x="5206" y="145470"/>
                    <a:pt x="2326" y="143584"/>
                    <a:pt x="0" y="141103"/>
                  </a:cubicBezTo>
                  <a:cubicBezTo>
                    <a:pt x="1366" y="144418"/>
                    <a:pt x="3543" y="147327"/>
                    <a:pt x="6326" y="149579"/>
                  </a:cubicBezTo>
                  <a:cubicBezTo>
                    <a:pt x="9115" y="151825"/>
                    <a:pt x="12424" y="153334"/>
                    <a:pt x="15945" y="153962"/>
                  </a:cubicBezTo>
                  <a:lnTo>
                    <a:pt x="144990" y="176822"/>
                  </a:lnTo>
                  <a:lnTo>
                    <a:pt x="153562" y="181108"/>
                  </a:lnTo>
                  <a:lnTo>
                    <a:pt x="210198" y="67894"/>
                  </a:lnTo>
                  <a:lnTo>
                    <a:pt x="204940" y="6561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3A9D0A-5113-58E2-6BCA-AD08D2FABC45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BAF2D72-F6A5-0A50-C547-C325C91AF4A3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796CEEC-785F-978C-4FE9-2A0F6292BDDA}"/>
                </a:ext>
              </a:extLst>
            </p:cNvPr>
            <p:cNvSpPr/>
            <p:nvPr/>
          </p:nvSpPr>
          <p:spPr>
            <a:xfrm flipH="1">
              <a:off x="4750083" y="3232691"/>
              <a:ext cx="59758" cy="89395"/>
            </a:xfrm>
            <a:custGeom>
              <a:avLst/>
              <a:gdLst>
                <a:gd name="connsiteX0" fmla="*/ 28566 w 28566"/>
                <a:gd name="connsiteY0" fmla="*/ 39891 h 42519"/>
                <a:gd name="connsiteX1" fmla="*/ 27481 w 28566"/>
                <a:gd name="connsiteY1" fmla="*/ 36118 h 42519"/>
                <a:gd name="connsiteX2" fmla="*/ 27938 w 28566"/>
                <a:gd name="connsiteY2" fmla="*/ 1143 h 42519"/>
                <a:gd name="connsiteX3" fmla="*/ 19708 w 28566"/>
                <a:gd name="connsiteY3" fmla="*/ 0 h 42519"/>
                <a:gd name="connsiteX4" fmla="*/ 18451 w 28566"/>
                <a:gd name="connsiteY4" fmla="*/ 0 h 42519"/>
                <a:gd name="connsiteX5" fmla="*/ 4964 w 28566"/>
                <a:gd name="connsiteY5" fmla="*/ 7481 h 42519"/>
                <a:gd name="connsiteX6" fmla="*/ 20 w 28566"/>
                <a:gd name="connsiteY6" fmla="*/ 22088 h 42519"/>
                <a:gd name="connsiteX7" fmla="*/ 6198 w 28566"/>
                <a:gd name="connsiteY7" fmla="*/ 36221 h 42519"/>
                <a:gd name="connsiteX8" fmla="*/ 20280 w 28566"/>
                <a:gd name="connsiteY8" fmla="*/ 42520 h 42519"/>
                <a:gd name="connsiteX9" fmla="*/ 22280 w 28566"/>
                <a:gd name="connsiteY9" fmla="*/ 42520 h 42519"/>
                <a:gd name="connsiteX10" fmla="*/ 28566 w 28566"/>
                <a:gd name="connsiteY10" fmla="*/ 39891 h 42519"/>
                <a:gd name="connsiteX11" fmla="*/ 28566 w 28566"/>
                <a:gd name="connsiteY11" fmla="*/ 39891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66" h="42519">
                  <a:moveTo>
                    <a:pt x="28566" y="39891"/>
                  </a:moveTo>
                  <a:cubicBezTo>
                    <a:pt x="27709" y="39205"/>
                    <a:pt x="27481" y="38119"/>
                    <a:pt x="27481" y="36118"/>
                  </a:cubicBezTo>
                  <a:lnTo>
                    <a:pt x="27938" y="1143"/>
                  </a:lnTo>
                  <a:lnTo>
                    <a:pt x="19708" y="0"/>
                  </a:lnTo>
                  <a:lnTo>
                    <a:pt x="18451" y="0"/>
                  </a:lnTo>
                  <a:cubicBezTo>
                    <a:pt x="13182" y="726"/>
                    <a:pt x="8369" y="3395"/>
                    <a:pt x="4964" y="7481"/>
                  </a:cubicBezTo>
                  <a:cubicBezTo>
                    <a:pt x="1551" y="11567"/>
                    <a:pt x="-209" y="16774"/>
                    <a:pt x="20" y="22088"/>
                  </a:cubicBezTo>
                  <a:cubicBezTo>
                    <a:pt x="249" y="27409"/>
                    <a:pt x="2449" y="32444"/>
                    <a:pt x="6198" y="36221"/>
                  </a:cubicBezTo>
                  <a:cubicBezTo>
                    <a:pt x="9947" y="39999"/>
                    <a:pt x="14965" y="42245"/>
                    <a:pt x="20280" y="42520"/>
                  </a:cubicBezTo>
                  <a:cubicBezTo>
                    <a:pt x="20908" y="42520"/>
                    <a:pt x="21594" y="42520"/>
                    <a:pt x="22280" y="42520"/>
                  </a:cubicBezTo>
                  <a:cubicBezTo>
                    <a:pt x="24212" y="41291"/>
                    <a:pt x="26338" y="40399"/>
                    <a:pt x="28566" y="39891"/>
                  </a:cubicBezTo>
                  <a:lnTo>
                    <a:pt x="28566" y="3989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9488724-3AAA-CDCB-625E-4117B022AF46}"/>
                </a:ext>
              </a:extLst>
            </p:cNvPr>
            <p:cNvSpPr/>
            <p:nvPr/>
          </p:nvSpPr>
          <p:spPr>
            <a:xfrm flipH="1">
              <a:off x="4529549" y="3220999"/>
              <a:ext cx="147104" cy="84828"/>
            </a:xfrm>
            <a:custGeom>
              <a:avLst/>
              <a:gdLst>
                <a:gd name="connsiteX0" fmla="*/ 68066 w 70320"/>
                <a:gd name="connsiteY0" fmla="*/ 23889 h 40347"/>
                <a:gd name="connsiteX1" fmla="*/ 70123 w 70320"/>
                <a:gd name="connsiteY1" fmla="*/ 11430 h 40347"/>
                <a:gd name="connsiteX2" fmla="*/ 64408 w 70320"/>
                <a:gd name="connsiteY2" fmla="*/ 0 h 40347"/>
                <a:gd name="connsiteX3" fmla="*/ 62465 w 70320"/>
                <a:gd name="connsiteY3" fmla="*/ 6172 h 40347"/>
                <a:gd name="connsiteX4" fmla="*/ 53207 w 70320"/>
                <a:gd name="connsiteY4" fmla="*/ 15436 h 40347"/>
                <a:gd name="connsiteX5" fmla="*/ 40291 w 70320"/>
                <a:gd name="connsiteY5" fmla="*/ 17602 h 40347"/>
                <a:gd name="connsiteX6" fmla="*/ 7258 w 70320"/>
                <a:gd name="connsiteY6" fmla="*/ 12859 h 40347"/>
                <a:gd name="connsiteX7" fmla="*/ 4972 w 70320"/>
                <a:gd name="connsiteY7" fmla="*/ 26232 h 40347"/>
                <a:gd name="connsiteX8" fmla="*/ 0 w 70320"/>
                <a:gd name="connsiteY8" fmla="*/ 40348 h 40347"/>
                <a:gd name="connsiteX9" fmla="*/ 36347 w 70320"/>
                <a:gd name="connsiteY9" fmla="*/ 35319 h 40347"/>
                <a:gd name="connsiteX10" fmla="*/ 46063 w 70320"/>
                <a:gd name="connsiteY10" fmla="*/ 36347 h 40347"/>
                <a:gd name="connsiteX11" fmla="*/ 51778 w 70320"/>
                <a:gd name="connsiteY11" fmla="*/ 35547 h 40347"/>
                <a:gd name="connsiteX12" fmla="*/ 61379 w 70320"/>
                <a:gd name="connsiteY12" fmla="*/ 31758 h 40347"/>
                <a:gd name="connsiteX13" fmla="*/ 68066 w 70320"/>
                <a:gd name="connsiteY13" fmla="*/ 23889 h 40347"/>
                <a:gd name="connsiteX14" fmla="*/ 68066 w 70320"/>
                <a:gd name="connsiteY14" fmla="*/ 23889 h 4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320" h="40347">
                  <a:moveTo>
                    <a:pt x="68066" y="23889"/>
                  </a:moveTo>
                  <a:cubicBezTo>
                    <a:pt x="69992" y="20037"/>
                    <a:pt x="70706" y="15693"/>
                    <a:pt x="70123" y="11430"/>
                  </a:cubicBezTo>
                  <a:cubicBezTo>
                    <a:pt x="69466" y="7115"/>
                    <a:pt x="67466" y="3115"/>
                    <a:pt x="64408" y="0"/>
                  </a:cubicBezTo>
                  <a:cubicBezTo>
                    <a:pt x="64082" y="2149"/>
                    <a:pt x="63425" y="4229"/>
                    <a:pt x="62465" y="6172"/>
                  </a:cubicBezTo>
                  <a:cubicBezTo>
                    <a:pt x="60419" y="10150"/>
                    <a:pt x="57179" y="13384"/>
                    <a:pt x="53207" y="15436"/>
                  </a:cubicBezTo>
                  <a:cubicBezTo>
                    <a:pt x="49229" y="17482"/>
                    <a:pt x="44714" y="18242"/>
                    <a:pt x="40291" y="17602"/>
                  </a:cubicBezTo>
                  <a:lnTo>
                    <a:pt x="7258" y="12859"/>
                  </a:lnTo>
                  <a:lnTo>
                    <a:pt x="4972" y="26232"/>
                  </a:lnTo>
                  <a:cubicBezTo>
                    <a:pt x="4326" y="31233"/>
                    <a:pt x="2635" y="36045"/>
                    <a:pt x="0" y="40348"/>
                  </a:cubicBezTo>
                  <a:lnTo>
                    <a:pt x="36347" y="35319"/>
                  </a:lnTo>
                  <a:cubicBezTo>
                    <a:pt x="39622" y="34907"/>
                    <a:pt x="42948" y="35256"/>
                    <a:pt x="46063" y="36347"/>
                  </a:cubicBezTo>
                  <a:lnTo>
                    <a:pt x="51778" y="35547"/>
                  </a:lnTo>
                  <a:cubicBezTo>
                    <a:pt x="55241" y="35090"/>
                    <a:pt x="58539" y="33793"/>
                    <a:pt x="61379" y="31758"/>
                  </a:cubicBezTo>
                  <a:cubicBezTo>
                    <a:pt x="64219" y="29724"/>
                    <a:pt x="66517" y="27021"/>
                    <a:pt x="68066" y="23889"/>
                  </a:cubicBezTo>
                  <a:lnTo>
                    <a:pt x="68066" y="2388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C50D9A-A018-0CF4-B1E9-F1C50095FA63}"/>
                </a:ext>
              </a:extLst>
            </p:cNvPr>
            <p:cNvSpPr/>
            <p:nvPr/>
          </p:nvSpPr>
          <p:spPr>
            <a:xfrm flipH="1">
              <a:off x="4541377" y="3175376"/>
              <a:ext cx="120009" cy="83131"/>
            </a:xfrm>
            <a:custGeom>
              <a:avLst/>
              <a:gdLst>
                <a:gd name="connsiteX0" fmla="*/ 3715 w 57368"/>
                <a:gd name="connsiteY0" fmla="*/ 13087 h 39540"/>
                <a:gd name="connsiteX1" fmla="*/ 0 w 57368"/>
                <a:gd name="connsiteY1" fmla="*/ 34576 h 39540"/>
                <a:gd name="connsiteX2" fmla="*/ 33033 w 57368"/>
                <a:gd name="connsiteY2" fmla="*/ 39319 h 39540"/>
                <a:gd name="connsiteX3" fmla="*/ 45949 w 57368"/>
                <a:gd name="connsiteY3" fmla="*/ 37153 h 39540"/>
                <a:gd name="connsiteX4" fmla="*/ 55207 w 57368"/>
                <a:gd name="connsiteY4" fmla="*/ 27889 h 39540"/>
                <a:gd name="connsiteX5" fmla="*/ 57150 w 57368"/>
                <a:gd name="connsiteY5" fmla="*/ 21717 h 39540"/>
                <a:gd name="connsiteX6" fmla="*/ 57150 w 57368"/>
                <a:gd name="connsiteY6" fmla="*/ 21374 h 39540"/>
                <a:gd name="connsiteX7" fmla="*/ 55293 w 57368"/>
                <a:gd name="connsiteY7" fmla="*/ 9150 h 39540"/>
                <a:gd name="connsiteX8" fmla="*/ 46977 w 57368"/>
                <a:gd name="connsiteY8" fmla="*/ 0 h 39540"/>
                <a:gd name="connsiteX9" fmla="*/ 3715 w 57368"/>
                <a:gd name="connsiteY9" fmla="*/ 13087 h 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68" h="39540">
                  <a:moveTo>
                    <a:pt x="3715" y="13087"/>
                  </a:moveTo>
                  <a:lnTo>
                    <a:pt x="0" y="34576"/>
                  </a:lnTo>
                  <a:lnTo>
                    <a:pt x="33033" y="39319"/>
                  </a:lnTo>
                  <a:cubicBezTo>
                    <a:pt x="37462" y="39959"/>
                    <a:pt x="41977" y="39199"/>
                    <a:pt x="45949" y="37153"/>
                  </a:cubicBezTo>
                  <a:cubicBezTo>
                    <a:pt x="49926" y="35101"/>
                    <a:pt x="53161" y="31867"/>
                    <a:pt x="55207" y="27889"/>
                  </a:cubicBezTo>
                  <a:cubicBezTo>
                    <a:pt x="56173" y="25946"/>
                    <a:pt x="56825" y="23866"/>
                    <a:pt x="57150" y="21717"/>
                  </a:cubicBezTo>
                  <a:cubicBezTo>
                    <a:pt x="57150" y="21717"/>
                    <a:pt x="57150" y="21717"/>
                    <a:pt x="57150" y="21374"/>
                  </a:cubicBezTo>
                  <a:cubicBezTo>
                    <a:pt x="57750" y="17208"/>
                    <a:pt x="57104" y="12956"/>
                    <a:pt x="55293" y="9150"/>
                  </a:cubicBezTo>
                  <a:cubicBezTo>
                    <a:pt x="53487" y="5349"/>
                    <a:pt x="50589" y="2166"/>
                    <a:pt x="46977" y="0"/>
                  </a:cubicBezTo>
                  <a:lnTo>
                    <a:pt x="3715" y="130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AEC50-8D96-A755-EFB2-18449FAF8A0C}"/>
                </a:ext>
              </a:extLst>
            </p:cNvPr>
            <p:cNvSpPr/>
            <p:nvPr/>
          </p:nvSpPr>
          <p:spPr>
            <a:xfrm flipH="1">
              <a:off x="4748625" y="3141211"/>
              <a:ext cx="71447" cy="93894"/>
            </a:xfrm>
            <a:custGeom>
              <a:avLst/>
              <a:gdLst>
                <a:gd name="connsiteX0" fmla="*/ 32840 w 34154"/>
                <a:gd name="connsiteY0" fmla="*/ 44659 h 44659"/>
                <a:gd name="connsiteX1" fmla="*/ 33298 w 34154"/>
                <a:gd name="connsiteY1" fmla="*/ 5797 h 44659"/>
                <a:gd name="connsiteX2" fmla="*/ 34155 w 34154"/>
                <a:gd name="connsiteY2" fmla="*/ 1625 h 44659"/>
                <a:gd name="connsiteX3" fmla="*/ 23868 w 34154"/>
                <a:gd name="connsiteY3" fmla="*/ 139 h 44659"/>
                <a:gd name="connsiteX4" fmla="*/ 8346 w 34154"/>
                <a:gd name="connsiteY4" fmla="*/ 4460 h 44659"/>
                <a:gd name="connsiteX5" fmla="*/ 219 w 34154"/>
                <a:gd name="connsiteY5" fmla="*/ 18370 h 44659"/>
                <a:gd name="connsiteX6" fmla="*/ 4083 w 34154"/>
                <a:gd name="connsiteY6" fmla="*/ 34012 h 44659"/>
                <a:gd name="connsiteX7" fmla="*/ 17753 w 34154"/>
                <a:gd name="connsiteY7" fmla="*/ 42545 h 44659"/>
                <a:gd name="connsiteX8" fmla="*/ 24611 w 34154"/>
                <a:gd name="connsiteY8" fmla="*/ 43516 h 44659"/>
                <a:gd name="connsiteX9" fmla="*/ 32840 w 34154"/>
                <a:gd name="connsiteY9" fmla="*/ 44659 h 4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4" h="44659">
                  <a:moveTo>
                    <a:pt x="32840" y="44659"/>
                  </a:moveTo>
                  <a:lnTo>
                    <a:pt x="33298" y="5797"/>
                  </a:lnTo>
                  <a:cubicBezTo>
                    <a:pt x="33435" y="4380"/>
                    <a:pt x="33726" y="2980"/>
                    <a:pt x="34155" y="1625"/>
                  </a:cubicBezTo>
                  <a:lnTo>
                    <a:pt x="23868" y="139"/>
                  </a:lnTo>
                  <a:cubicBezTo>
                    <a:pt x="18324" y="-495"/>
                    <a:pt x="12758" y="1054"/>
                    <a:pt x="8346" y="4460"/>
                  </a:cubicBezTo>
                  <a:cubicBezTo>
                    <a:pt x="3928" y="7866"/>
                    <a:pt x="1014" y="12855"/>
                    <a:pt x="219" y="18370"/>
                  </a:cubicBezTo>
                  <a:cubicBezTo>
                    <a:pt x="-575" y="23891"/>
                    <a:pt x="808" y="29497"/>
                    <a:pt x="4083" y="34012"/>
                  </a:cubicBezTo>
                  <a:cubicBezTo>
                    <a:pt x="7357" y="38527"/>
                    <a:pt x="12261" y="41584"/>
                    <a:pt x="17753" y="42545"/>
                  </a:cubicBezTo>
                  <a:lnTo>
                    <a:pt x="24611" y="43516"/>
                  </a:lnTo>
                  <a:lnTo>
                    <a:pt x="32840" y="4465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88837B5-709F-9CF1-E21A-762B435B4817}"/>
                </a:ext>
              </a:extLst>
            </p:cNvPr>
            <p:cNvSpPr/>
            <p:nvPr/>
          </p:nvSpPr>
          <p:spPr>
            <a:xfrm flipH="1">
              <a:off x="4549903" y="3295441"/>
              <a:ext cx="233924" cy="109463"/>
            </a:xfrm>
            <a:custGeom>
              <a:avLst/>
              <a:gdLst>
                <a:gd name="connsiteX0" fmla="*/ 24315 w 111823"/>
                <a:gd name="connsiteY0" fmla="*/ 51826 h 52064"/>
                <a:gd name="connsiteX1" fmla="*/ 27059 w 111823"/>
                <a:gd name="connsiteY1" fmla="*/ 51484 h 52064"/>
                <a:gd name="connsiteX2" fmla="*/ 93353 w 111823"/>
                <a:gd name="connsiteY2" fmla="*/ 42340 h 52064"/>
                <a:gd name="connsiteX3" fmla="*/ 102879 w 111823"/>
                <a:gd name="connsiteY3" fmla="*/ 38636 h 52064"/>
                <a:gd name="connsiteX4" fmla="*/ 109583 w 111823"/>
                <a:gd name="connsiteY4" fmla="*/ 30910 h 52064"/>
                <a:gd name="connsiteX5" fmla="*/ 111641 w 111823"/>
                <a:gd name="connsiteY5" fmla="*/ 18451 h 52064"/>
                <a:gd name="connsiteX6" fmla="*/ 103291 w 111823"/>
                <a:gd name="connsiteY6" fmla="*/ 4415 h 52064"/>
                <a:gd name="connsiteX7" fmla="*/ 87523 w 111823"/>
                <a:gd name="connsiteY7" fmla="*/ 163 h 52064"/>
                <a:gd name="connsiteX8" fmla="*/ 51176 w 111823"/>
                <a:gd name="connsiteY8" fmla="*/ 5192 h 52064"/>
                <a:gd name="connsiteX9" fmla="*/ 32945 w 111823"/>
                <a:gd name="connsiteY9" fmla="*/ 17194 h 52064"/>
                <a:gd name="connsiteX10" fmla="*/ 20143 w 111823"/>
                <a:gd name="connsiteY10" fmla="*/ 11479 h 52064"/>
                <a:gd name="connsiteX11" fmla="*/ 20143 w 111823"/>
                <a:gd name="connsiteY11" fmla="*/ 11136 h 52064"/>
                <a:gd name="connsiteX12" fmla="*/ 16029 w 111823"/>
                <a:gd name="connsiteY12" fmla="*/ 10107 h 52064"/>
                <a:gd name="connsiteX13" fmla="*/ 9742 w 111823"/>
                <a:gd name="connsiteY13" fmla="*/ 12850 h 52064"/>
                <a:gd name="connsiteX14" fmla="*/ 7456 w 111823"/>
                <a:gd name="connsiteY14" fmla="*/ 14508 h 52064"/>
                <a:gd name="connsiteX15" fmla="*/ 1392 w 111823"/>
                <a:gd name="connsiteY15" fmla="*/ 23126 h 52064"/>
                <a:gd name="connsiteX16" fmla="*/ 198 w 111823"/>
                <a:gd name="connsiteY16" fmla="*/ 33596 h 52064"/>
                <a:gd name="connsiteX17" fmla="*/ 8502 w 111823"/>
                <a:gd name="connsiteY17" fmla="*/ 47689 h 52064"/>
                <a:gd name="connsiteX18" fmla="*/ 24315 w 111823"/>
                <a:gd name="connsiteY18" fmla="*/ 51884 h 52064"/>
                <a:gd name="connsiteX19" fmla="*/ 24315 w 111823"/>
                <a:gd name="connsiteY19" fmla="*/ 51826 h 5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823" h="52064">
                  <a:moveTo>
                    <a:pt x="24315" y="51826"/>
                  </a:moveTo>
                  <a:lnTo>
                    <a:pt x="27059" y="51484"/>
                  </a:lnTo>
                  <a:lnTo>
                    <a:pt x="93353" y="42340"/>
                  </a:lnTo>
                  <a:cubicBezTo>
                    <a:pt x="96782" y="41899"/>
                    <a:pt x="100051" y="40625"/>
                    <a:pt x="102879" y="38636"/>
                  </a:cubicBezTo>
                  <a:cubicBezTo>
                    <a:pt x="105708" y="36642"/>
                    <a:pt x="108012" y="33990"/>
                    <a:pt x="109583" y="30910"/>
                  </a:cubicBezTo>
                  <a:cubicBezTo>
                    <a:pt x="111481" y="27046"/>
                    <a:pt x="112195" y="22714"/>
                    <a:pt x="111641" y="18451"/>
                  </a:cubicBezTo>
                  <a:cubicBezTo>
                    <a:pt x="110789" y="12862"/>
                    <a:pt x="107794" y="7827"/>
                    <a:pt x="103291" y="4415"/>
                  </a:cubicBezTo>
                  <a:cubicBezTo>
                    <a:pt x="98787" y="997"/>
                    <a:pt x="93130" y="-528"/>
                    <a:pt x="87523" y="163"/>
                  </a:cubicBezTo>
                  <a:lnTo>
                    <a:pt x="51176" y="5192"/>
                  </a:lnTo>
                  <a:cubicBezTo>
                    <a:pt x="46832" y="12336"/>
                    <a:pt x="40203" y="17937"/>
                    <a:pt x="32945" y="17194"/>
                  </a:cubicBezTo>
                  <a:cubicBezTo>
                    <a:pt x="21515" y="15994"/>
                    <a:pt x="20143" y="16793"/>
                    <a:pt x="20143" y="11479"/>
                  </a:cubicBezTo>
                  <a:lnTo>
                    <a:pt x="20143" y="11136"/>
                  </a:lnTo>
                  <a:cubicBezTo>
                    <a:pt x="18709" y="11130"/>
                    <a:pt x="17297" y="10776"/>
                    <a:pt x="16029" y="10107"/>
                  </a:cubicBezTo>
                  <a:cubicBezTo>
                    <a:pt x="13788" y="10650"/>
                    <a:pt x="11662" y="11581"/>
                    <a:pt x="9742" y="12850"/>
                  </a:cubicBezTo>
                  <a:cubicBezTo>
                    <a:pt x="8942" y="13347"/>
                    <a:pt x="8176" y="13902"/>
                    <a:pt x="7456" y="14508"/>
                  </a:cubicBezTo>
                  <a:cubicBezTo>
                    <a:pt x="4741" y="16828"/>
                    <a:pt x="2656" y="19788"/>
                    <a:pt x="1392" y="23126"/>
                  </a:cubicBezTo>
                  <a:cubicBezTo>
                    <a:pt x="124" y="26458"/>
                    <a:pt x="-288" y="30058"/>
                    <a:pt x="198" y="33596"/>
                  </a:cubicBezTo>
                  <a:cubicBezTo>
                    <a:pt x="1004" y="39202"/>
                    <a:pt x="3987" y="44265"/>
                    <a:pt x="8502" y="47689"/>
                  </a:cubicBezTo>
                  <a:cubicBezTo>
                    <a:pt x="13017" y="51106"/>
                    <a:pt x="18698" y="52615"/>
                    <a:pt x="24315" y="51884"/>
                  </a:cubicBezTo>
                  <a:lnTo>
                    <a:pt x="24315" y="5182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0E69891-AFE7-4D92-8598-7566895D672D}"/>
                </a:ext>
              </a:extLst>
            </p:cNvPr>
            <p:cNvSpPr/>
            <p:nvPr/>
          </p:nvSpPr>
          <p:spPr>
            <a:xfrm flipH="1">
              <a:off x="4580916" y="2949664"/>
              <a:ext cx="332462" cy="153833"/>
            </a:xfrm>
            <a:custGeom>
              <a:avLst/>
              <a:gdLst>
                <a:gd name="connsiteX0" fmla="*/ 157785 w 158927"/>
                <a:gd name="connsiteY0" fmla="*/ 58596 h 73168"/>
                <a:gd name="connsiteX1" fmla="*/ 158928 w 158927"/>
                <a:gd name="connsiteY1" fmla="*/ 58253 h 73168"/>
                <a:gd name="connsiteX2" fmla="*/ 157556 w 158927"/>
                <a:gd name="connsiteY2" fmla="*/ 57395 h 73168"/>
                <a:gd name="connsiteX3" fmla="*/ 156185 w 158927"/>
                <a:gd name="connsiteY3" fmla="*/ 56767 h 73168"/>
                <a:gd name="connsiteX4" fmla="*/ 29998 w 158927"/>
                <a:gd name="connsiteY4" fmla="*/ 1788 h 73168"/>
                <a:gd name="connsiteX5" fmla="*/ 14093 w 158927"/>
                <a:gd name="connsiteY5" fmla="*/ 1297 h 73168"/>
                <a:gd name="connsiteX6" fmla="*/ 2234 w 158927"/>
                <a:gd name="connsiteY6" fmla="*/ 11904 h 73168"/>
                <a:gd name="connsiteX7" fmla="*/ 960 w 158927"/>
                <a:gd name="connsiteY7" fmla="*/ 27763 h 73168"/>
                <a:gd name="connsiteX8" fmla="*/ 10966 w 158927"/>
                <a:gd name="connsiteY8" fmla="*/ 40136 h 73168"/>
                <a:gd name="connsiteX9" fmla="*/ 86805 w 158927"/>
                <a:gd name="connsiteY9" fmla="*/ 73169 h 73168"/>
                <a:gd name="connsiteX10" fmla="*/ 146355 w 158927"/>
                <a:gd name="connsiteY10" fmla="*/ 52881 h 73168"/>
                <a:gd name="connsiteX11" fmla="*/ 157785 w 158927"/>
                <a:gd name="connsiteY11" fmla="*/ 58596 h 7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927" h="73168">
                  <a:moveTo>
                    <a:pt x="157785" y="58596"/>
                  </a:moveTo>
                  <a:lnTo>
                    <a:pt x="158928" y="58253"/>
                  </a:lnTo>
                  <a:cubicBezTo>
                    <a:pt x="158494" y="57932"/>
                    <a:pt x="158036" y="57647"/>
                    <a:pt x="157556" y="57395"/>
                  </a:cubicBezTo>
                  <a:lnTo>
                    <a:pt x="156185" y="56767"/>
                  </a:lnTo>
                  <a:lnTo>
                    <a:pt x="29998" y="1788"/>
                  </a:lnTo>
                  <a:cubicBezTo>
                    <a:pt x="24957" y="-412"/>
                    <a:pt x="19265" y="-589"/>
                    <a:pt x="14093" y="1297"/>
                  </a:cubicBezTo>
                  <a:cubicBezTo>
                    <a:pt x="8926" y="3177"/>
                    <a:pt x="4680" y="6977"/>
                    <a:pt x="2234" y="11904"/>
                  </a:cubicBezTo>
                  <a:cubicBezTo>
                    <a:pt x="-212" y="16830"/>
                    <a:pt x="-669" y="22511"/>
                    <a:pt x="960" y="27763"/>
                  </a:cubicBezTo>
                  <a:cubicBezTo>
                    <a:pt x="2583" y="33021"/>
                    <a:pt x="6166" y="37450"/>
                    <a:pt x="10966" y="40136"/>
                  </a:cubicBezTo>
                  <a:lnTo>
                    <a:pt x="86805" y="73169"/>
                  </a:lnTo>
                  <a:lnTo>
                    <a:pt x="146355" y="52881"/>
                  </a:lnTo>
                  <a:lnTo>
                    <a:pt x="157785" y="5859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7A5A6E-0FFE-C9FD-1ACC-4667D93EDA0D}"/>
                </a:ext>
              </a:extLst>
            </p:cNvPr>
            <p:cNvSpPr/>
            <p:nvPr/>
          </p:nvSpPr>
          <p:spPr>
            <a:xfrm flipH="1">
              <a:off x="4511922" y="3088130"/>
              <a:ext cx="2868" cy="2763"/>
            </a:xfrm>
            <a:custGeom>
              <a:avLst/>
              <a:gdLst>
                <a:gd name="connsiteX0" fmla="*/ 1372 w 1371"/>
                <a:gd name="connsiteY0" fmla="*/ 1194 h 1314"/>
                <a:gd name="connsiteX1" fmla="*/ 0 w 1371"/>
                <a:gd name="connsiteY1" fmla="*/ 0 h 1314"/>
                <a:gd name="connsiteX2" fmla="*/ 1314 w 1371"/>
                <a:gd name="connsiteY2" fmla="*/ 1314 h 1314"/>
                <a:gd name="connsiteX3" fmla="*/ 1372 w 1371"/>
                <a:gd name="connsiteY3" fmla="*/ 1194 h 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" h="1314">
                  <a:moveTo>
                    <a:pt x="1372" y="1194"/>
                  </a:moveTo>
                  <a:lnTo>
                    <a:pt x="0" y="0"/>
                  </a:lnTo>
                  <a:lnTo>
                    <a:pt x="1314" y="1314"/>
                  </a:lnTo>
                  <a:lnTo>
                    <a:pt x="1372" y="119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922EC7-64DE-F894-1FAF-AF032548E064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2AABCA8-F687-6DBF-E854-79440F5BBF73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A369D-8DD5-06B4-01A9-F7DFA2866AB2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027FE9-ECC7-0CBC-58EC-AE148ACE7FD7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4254BE1-108F-9CB8-CA70-4CBB572A00CE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BA93582-041C-4D5F-C9F2-69C3159AB65B}"/>
                </a:ext>
              </a:extLst>
            </p:cNvPr>
            <p:cNvSpPr/>
            <p:nvPr/>
          </p:nvSpPr>
          <p:spPr>
            <a:xfrm flipH="1">
              <a:off x="4712054" y="3103522"/>
              <a:ext cx="20681" cy="8650"/>
            </a:xfrm>
            <a:custGeom>
              <a:avLst/>
              <a:gdLst>
                <a:gd name="connsiteX0" fmla="*/ 451 w 9886"/>
                <a:gd name="connsiteY0" fmla="*/ 0 h 4114"/>
                <a:gd name="connsiteX1" fmla="*/ 0 w 9886"/>
                <a:gd name="connsiteY1" fmla="*/ 0 h 4114"/>
                <a:gd name="connsiteX2" fmla="*/ 9424 w 9886"/>
                <a:gd name="connsiteY2" fmla="*/ 4115 h 4114"/>
                <a:gd name="connsiteX3" fmla="*/ 9887 w 9886"/>
                <a:gd name="connsiteY3" fmla="*/ 4115 h 4114"/>
                <a:gd name="connsiteX4" fmla="*/ 451 w 9886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" h="4114">
                  <a:moveTo>
                    <a:pt x="451" y="0"/>
                  </a:moveTo>
                  <a:lnTo>
                    <a:pt x="0" y="0"/>
                  </a:lnTo>
                  <a:lnTo>
                    <a:pt x="9424" y="4115"/>
                  </a:lnTo>
                  <a:lnTo>
                    <a:pt x="9887" y="411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96B16A2-EDFC-9E1D-260D-988DBE49C519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57393F-570C-4550-1E4E-55FAD994B5B8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E080B97-02C0-C2CD-53AF-088573F5B376}"/>
                </a:ext>
              </a:extLst>
            </p:cNvPr>
            <p:cNvSpPr/>
            <p:nvPr/>
          </p:nvSpPr>
          <p:spPr>
            <a:xfrm flipH="1">
              <a:off x="4432051" y="3066159"/>
              <a:ext cx="320302" cy="254236"/>
            </a:xfrm>
            <a:custGeom>
              <a:avLst/>
              <a:gdLst>
                <a:gd name="connsiteX0" fmla="*/ 457 w 153114"/>
                <a:gd name="connsiteY0" fmla="*/ 80339 h 120923"/>
                <a:gd name="connsiteX1" fmla="*/ 0 w 153114"/>
                <a:gd name="connsiteY1" fmla="*/ 115315 h 120923"/>
                <a:gd name="connsiteX2" fmla="*/ 1086 w 153114"/>
                <a:gd name="connsiteY2" fmla="*/ 119086 h 120923"/>
                <a:gd name="connsiteX3" fmla="*/ 5200 w 153114"/>
                <a:gd name="connsiteY3" fmla="*/ 120115 h 120923"/>
                <a:gd name="connsiteX4" fmla="*/ 12859 w 153114"/>
                <a:gd name="connsiteY4" fmla="*/ 120858 h 120923"/>
                <a:gd name="connsiteX5" fmla="*/ 36062 w 153114"/>
                <a:gd name="connsiteY5" fmla="*/ 94740 h 120923"/>
                <a:gd name="connsiteX6" fmla="*/ 41777 w 153114"/>
                <a:gd name="connsiteY6" fmla="*/ 59879 h 120923"/>
                <a:gd name="connsiteX7" fmla="*/ 87840 w 153114"/>
                <a:gd name="connsiteY7" fmla="*/ 45706 h 120923"/>
                <a:gd name="connsiteX8" fmla="*/ 90411 w 153114"/>
                <a:gd name="connsiteY8" fmla="*/ 48392 h 120923"/>
                <a:gd name="connsiteX9" fmla="*/ 92812 w 153114"/>
                <a:gd name="connsiteY9" fmla="*/ 50906 h 120923"/>
                <a:gd name="connsiteX10" fmla="*/ 108185 w 153114"/>
                <a:gd name="connsiteY10" fmla="*/ 66794 h 120923"/>
                <a:gd name="connsiteX11" fmla="*/ 116357 w 153114"/>
                <a:gd name="connsiteY11" fmla="*/ 75252 h 120923"/>
                <a:gd name="connsiteX12" fmla="*/ 123215 w 153114"/>
                <a:gd name="connsiteY12" fmla="*/ 80007 h 120923"/>
                <a:gd name="connsiteX13" fmla="*/ 131365 w 153114"/>
                <a:gd name="connsiteY13" fmla="*/ 81773 h 120923"/>
                <a:gd name="connsiteX14" fmla="*/ 139577 w 153114"/>
                <a:gd name="connsiteY14" fmla="*/ 80282 h 120923"/>
                <a:gd name="connsiteX15" fmla="*/ 146590 w 153114"/>
                <a:gd name="connsiteY15" fmla="*/ 75767 h 120923"/>
                <a:gd name="connsiteX16" fmla="*/ 150876 w 153114"/>
                <a:gd name="connsiteY16" fmla="*/ 70052 h 120923"/>
                <a:gd name="connsiteX17" fmla="*/ 152865 w 153114"/>
                <a:gd name="connsiteY17" fmla="*/ 57279 h 120923"/>
                <a:gd name="connsiteX18" fmla="*/ 147104 w 153114"/>
                <a:gd name="connsiteY18" fmla="*/ 45706 h 120923"/>
                <a:gd name="connsiteX19" fmla="*/ 116072 w 153114"/>
                <a:gd name="connsiteY19" fmla="*/ 13188 h 120923"/>
                <a:gd name="connsiteX20" fmla="*/ 114871 w 153114"/>
                <a:gd name="connsiteY20" fmla="*/ 11873 h 120923"/>
                <a:gd name="connsiteX21" fmla="*/ 113557 w 153114"/>
                <a:gd name="connsiteY21" fmla="*/ 10559 h 120923"/>
                <a:gd name="connsiteX22" fmla="*/ 109785 w 153114"/>
                <a:gd name="connsiteY22" fmla="*/ 6615 h 120923"/>
                <a:gd name="connsiteX23" fmla="*/ 100241 w 153114"/>
                <a:gd name="connsiteY23" fmla="*/ 900 h 120923"/>
                <a:gd name="connsiteX24" fmla="*/ 88068 w 153114"/>
                <a:gd name="connsiteY24" fmla="*/ 900 h 120923"/>
                <a:gd name="connsiteX25" fmla="*/ 81953 w 153114"/>
                <a:gd name="connsiteY25" fmla="*/ 2786 h 120923"/>
                <a:gd name="connsiteX26" fmla="*/ 80810 w 153114"/>
                <a:gd name="connsiteY26" fmla="*/ 3129 h 120923"/>
                <a:gd name="connsiteX27" fmla="*/ 19088 w 153114"/>
                <a:gd name="connsiteY27" fmla="*/ 22103 h 120923"/>
                <a:gd name="connsiteX28" fmla="*/ 17259 w 153114"/>
                <a:gd name="connsiteY28" fmla="*/ 22674 h 120923"/>
                <a:gd name="connsiteX29" fmla="*/ 15888 w 153114"/>
                <a:gd name="connsiteY29" fmla="*/ 23074 h 120923"/>
                <a:gd name="connsiteX30" fmla="*/ 7081 w 153114"/>
                <a:gd name="connsiteY30" fmla="*/ 28418 h 120923"/>
                <a:gd name="connsiteX31" fmla="*/ 1772 w 153114"/>
                <a:gd name="connsiteY31" fmla="*/ 37248 h 120923"/>
                <a:gd name="connsiteX32" fmla="*/ 914 w 153114"/>
                <a:gd name="connsiteY32" fmla="*/ 41420 h 120923"/>
                <a:gd name="connsiteX33" fmla="*/ 457 w 153114"/>
                <a:gd name="connsiteY33" fmla="*/ 80339 h 12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3114" h="120923">
                  <a:moveTo>
                    <a:pt x="457" y="80339"/>
                  </a:moveTo>
                  <a:lnTo>
                    <a:pt x="0" y="115315"/>
                  </a:lnTo>
                  <a:cubicBezTo>
                    <a:pt x="0" y="117315"/>
                    <a:pt x="0" y="118401"/>
                    <a:pt x="1086" y="119086"/>
                  </a:cubicBezTo>
                  <a:cubicBezTo>
                    <a:pt x="2355" y="119755"/>
                    <a:pt x="3766" y="120109"/>
                    <a:pt x="5200" y="120115"/>
                  </a:cubicBezTo>
                  <a:lnTo>
                    <a:pt x="12859" y="120858"/>
                  </a:lnTo>
                  <a:cubicBezTo>
                    <a:pt x="24632" y="122058"/>
                    <a:pt x="34861" y="106456"/>
                    <a:pt x="36062" y="94740"/>
                  </a:cubicBezTo>
                  <a:lnTo>
                    <a:pt x="41777" y="59879"/>
                  </a:lnTo>
                  <a:lnTo>
                    <a:pt x="87840" y="45706"/>
                  </a:lnTo>
                  <a:lnTo>
                    <a:pt x="90411" y="48392"/>
                  </a:lnTo>
                  <a:lnTo>
                    <a:pt x="92812" y="50906"/>
                  </a:lnTo>
                  <a:lnTo>
                    <a:pt x="108185" y="66794"/>
                  </a:lnTo>
                  <a:lnTo>
                    <a:pt x="116357" y="75252"/>
                  </a:lnTo>
                  <a:cubicBezTo>
                    <a:pt x="118306" y="77270"/>
                    <a:pt x="120638" y="78887"/>
                    <a:pt x="123215" y="80007"/>
                  </a:cubicBezTo>
                  <a:cubicBezTo>
                    <a:pt x="125787" y="81128"/>
                    <a:pt x="128559" y="81727"/>
                    <a:pt x="131365" y="81773"/>
                  </a:cubicBezTo>
                  <a:cubicBezTo>
                    <a:pt x="134171" y="81819"/>
                    <a:pt x="136965" y="81316"/>
                    <a:pt x="139577" y="80282"/>
                  </a:cubicBezTo>
                  <a:cubicBezTo>
                    <a:pt x="142189" y="79253"/>
                    <a:pt x="144572" y="77715"/>
                    <a:pt x="146590" y="75767"/>
                  </a:cubicBezTo>
                  <a:cubicBezTo>
                    <a:pt x="148344" y="74132"/>
                    <a:pt x="149796" y="72195"/>
                    <a:pt x="150876" y="70052"/>
                  </a:cubicBezTo>
                  <a:cubicBezTo>
                    <a:pt x="152842" y="66103"/>
                    <a:pt x="153539" y="61639"/>
                    <a:pt x="152865" y="57279"/>
                  </a:cubicBezTo>
                  <a:cubicBezTo>
                    <a:pt x="152185" y="52918"/>
                    <a:pt x="150173" y="48872"/>
                    <a:pt x="147104" y="45706"/>
                  </a:cubicBezTo>
                  <a:lnTo>
                    <a:pt x="116072" y="13188"/>
                  </a:lnTo>
                  <a:lnTo>
                    <a:pt x="114871" y="11873"/>
                  </a:lnTo>
                  <a:lnTo>
                    <a:pt x="113557" y="10559"/>
                  </a:lnTo>
                  <a:lnTo>
                    <a:pt x="109785" y="6615"/>
                  </a:lnTo>
                  <a:cubicBezTo>
                    <a:pt x="107162" y="3906"/>
                    <a:pt x="103870" y="1935"/>
                    <a:pt x="100241" y="900"/>
                  </a:cubicBezTo>
                  <a:cubicBezTo>
                    <a:pt x="96269" y="-300"/>
                    <a:pt x="92034" y="-300"/>
                    <a:pt x="88068" y="900"/>
                  </a:cubicBezTo>
                  <a:lnTo>
                    <a:pt x="81953" y="2786"/>
                  </a:lnTo>
                  <a:lnTo>
                    <a:pt x="80810" y="3129"/>
                  </a:lnTo>
                  <a:lnTo>
                    <a:pt x="19088" y="22103"/>
                  </a:lnTo>
                  <a:lnTo>
                    <a:pt x="17259" y="22674"/>
                  </a:lnTo>
                  <a:lnTo>
                    <a:pt x="15888" y="23074"/>
                  </a:lnTo>
                  <a:cubicBezTo>
                    <a:pt x="12562" y="24115"/>
                    <a:pt x="9538" y="25949"/>
                    <a:pt x="7081" y="28418"/>
                  </a:cubicBezTo>
                  <a:cubicBezTo>
                    <a:pt x="4618" y="30887"/>
                    <a:pt x="2800" y="33916"/>
                    <a:pt x="1772" y="37248"/>
                  </a:cubicBezTo>
                  <a:cubicBezTo>
                    <a:pt x="1343" y="38602"/>
                    <a:pt x="1057" y="40002"/>
                    <a:pt x="914" y="41420"/>
                  </a:cubicBezTo>
                  <a:lnTo>
                    <a:pt x="457" y="8033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0C7C756-ECC7-840F-8436-792A01A41F6C}"/>
                </a:ext>
              </a:extLst>
            </p:cNvPr>
            <p:cNvSpPr/>
            <p:nvPr/>
          </p:nvSpPr>
          <p:spPr>
            <a:xfrm flipH="1">
              <a:off x="8240" y="2263981"/>
              <a:ext cx="4458968" cy="2414167"/>
            </a:xfrm>
            <a:custGeom>
              <a:avLst/>
              <a:gdLst>
                <a:gd name="connsiteX0" fmla="*/ 1569625 w 2131523"/>
                <a:gd name="connsiteY0" fmla="*/ 88811 h 1148257"/>
                <a:gd name="connsiteX1" fmla="*/ 1532877 w 2131523"/>
                <a:gd name="connsiteY1" fmla="*/ 51367 h 1148257"/>
                <a:gd name="connsiteX2" fmla="*/ 1483900 w 2131523"/>
                <a:gd name="connsiteY2" fmla="*/ 32633 h 1148257"/>
                <a:gd name="connsiteX3" fmla="*/ 1271759 w 2131523"/>
                <a:gd name="connsiteY3" fmla="*/ 0 h 1148257"/>
                <a:gd name="connsiteX4" fmla="*/ 1150772 w 2131523"/>
                <a:gd name="connsiteY4" fmla="*/ 110700 h 1148257"/>
                <a:gd name="connsiteX5" fmla="*/ 1140429 w 2131523"/>
                <a:gd name="connsiteY5" fmla="*/ 93955 h 1148257"/>
                <a:gd name="connsiteX6" fmla="*/ 1127227 w 2131523"/>
                <a:gd name="connsiteY6" fmla="*/ 105385 h 1148257"/>
                <a:gd name="connsiteX7" fmla="*/ 1181634 w 2131523"/>
                <a:gd name="connsiteY7" fmla="*/ 666598 h 1148257"/>
                <a:gd name="connsiteX8" fmla="*/ 1109567 w 2131523"/>
                <a:gd name="connsiteY8" fmla="*/ 846791 h 1148257"/>
                <a:gd name="connsiteX9" fmla="*/ 1037673 w 2131523"/>
                <a:gd name="connsiteY9" fmla="*/ 666769 h 1148257"/>
                <a:gd name="connsiteX10" fmla="*/ 1089965 w 2131523"/>
                <a:gd name="connsiteY10" fmla="*/ 105556 h 1148257"/>
                <a:gd name="connsiteX11" fmla="*/ 1076306 w 2131523"/>
                <a:gd name="connsiteY11" fmla="*/ 94126 h 1148257"/>
                <a:gd name="connsiteX12" fmla="*/ 1068591 w 2131523"/>
                <a:gd name="connsiteY12" fmla="*/ 105556 h 1148257"/>
                <a:gd name="connsiteX13" fmla="*/ 968178 w 2131523"/>
                <a:gd name="connsiteY13" fmla="*/ 25546 h 1148257"/>
                <a:gd name="connsiteX14" fmla="*/ 799185 w 2131523"/>
                <a:gd name="connsiteY14" fmla="*/ 72695 h 1148257"/>
                <a:gd name="connsiteX15" fmla="*/ 754095 w 2131523"/>
                <a:gd name="connsiteY15" fmla="*/ 96206 h 1148257"/>
                <a:gd name="connsiteX16" fmla="*/ 722376 w 2131523"/>
                <a:gd name="connsiteY16" fmla="*/ 135960 h 1148257"/>
                <a:gd name="connsiteX17" fmla="*/ 497039 w 2131523"/>
                <a:gd name="connsiteY17" fmla="*/ 610133 h 1148257"/>
                <a:gd name="connsiteX18" fmla="*/ 72238 w 2131523"/>
                <a:gd name="connsiteY18" fmla="*/ 447942 h 1148257"/>
                <a:gd name="connsiteX19" fmla="*/ 129388 w 2131523"/>
                <a:gd name="connsiteY19" fmla="*/ 469830 h 1148257"/>
                <a:gd name="connsiteX20" fmla="*/ 54007 w 2131523"/>
                <a:gd name="connsiteY20" fmla="*/ 620535 h 1148257"/>
                <a:gd name="connsiteX21" fmla="*/ 0 w 2131523"/>
                <a:gd name="connsiteY21" fmla="*/ 591960 h 1148257"/>
                <a:gd name="connsiteX22" fmla="*/ 470802 w 2131523"/>
                <a:gd name="connsiteY22" fmla="*/ 839534 h 1148257"/>
                <a:gd name="connsiteX23" fmla="*/ 458400 w 2131523"/>
                <a:gd name="connsiteY23" fmla="*/ 832961 h 1148257"/>
                <a:gd name="connsiteX24" fmla="*/ 607562 w 2131523"/>
                <a:gd name="connsiteY24" fmla="*/ 761867 h 1148257"/>
                <a:gd name="connsiteX25" fmla="*/ 820045 w 2131523"/>
                <a:gd name="connsiteY25" fmla="*/ 421939 h 1148257"/>
                <a:gd name="connsiteX26" fmla="*/ 824846 w 2131523"/>
                <a:gd name="connsiteY26" fmla="*/ 417995 h 1148257"/>
                <a:gd name="connsiteX27" fmla="*/ 831076 w 2131523"/>
                <a:gd name="connsiteY27" fmla="*/ 417875 h 1148257"/>
                <a:gd name="connsiteX28" fmla="*/ 836048 w 2131523"/>
                <a:gd name="connsiteY28" fmla="*/ 421630 h 1148257"/>
                <a:gd name="connsiteX29" fmla="*/ 837591 w 2131523"/>
                <a:gd name="connsiteY29" fmla="*/ 427654 h 1148257"/>
                <a:gd name="connsiteX30" fmla="*/ 833990 w 2131523"/>
                <a:gd name="connsiteY30" fmla="*/ 503549 h 1148257"/>
                <a:gd name="connsiteX31" fmla="*/ 833990 w 2131523"/>
                <a:gd name="connsiteY31" fmla="*/ 489204 h 1148257"/>
                <a:gd name="connsiteX32" fmla="*/ 827760 w 2131523"/>
                <a:gd name="connsiteY32" fmla="*/ 1114539 h 1148257"/>
                <a:gd name="connsiteX33" fmla="*/ 838334 w 2131523"/>
                <a:gd name="connsiteY33" fmla="*/ 1138451 h 1148257"/>
                <a:gd name="connsiteX34" fmla="*/ 862565 w 2131523"/>
                <a:gd name="connsiteY34" fmla="*/ 1148258 h 1148257"/>
                <a:gd name="connsiteX35" fmla="*/ 1479042 w 2131523"/>
                <a:gd name="connsiteY35" fmla="*/ 1148258 h 1148257"/>
                <a:gd name="connsiteX36" fmla="*/ 1494987 w 2131523"/>
                <a:gd name="connsiteY36" fmla="*/ 379133 h 1148257"/>
                <a:gd name="connsiteX37" fmla="*/ 1497330 w 2131523"/>
                <a:gd name="connsiteY37" fmla="*/ 371898 h 1148257"/>
                <a:gd name="connsiteX38" fmla="*/ 1503331 w 2131523"/>
                <a:gd name="connsiteY38" fmla="*/ 367189 h 1148257"/>
                <a:gd name="connsiteX39" fmla="*/ 1510932 w 2131523"/>
                <a:gd name="connsiteY39" fmla="*/ 366583 h 1148257"/>
                <a:gd name="connsiteX40" fmla="*/ 1517561 w 2131523"/>
                <a:gd name="connsiteY40" fmla="*/ 370275 h 1148257"/>
                <a:gd name="connsiteX41" fmla="*/ 1816570 w 2131523"/>
                <a:gd name="connsiteY41" fmla="*/ 700316 h 1148257"/>
                <a:gd name="connsiteX42" fmla="*/ 1914868 w 2131523"/>
                <a:gd name="connsiteY42" fmla="*/ 750265 h 1148257"/>
                <a:gd name="connsiteX43" fmla="*/ 2128952 w 2131523"/>
                <a:gd name="connsiteY43" fmla="*/ 778040 h 1148257"/>
                <a:gd name="connsiteX44" fmla="*/ 2131524 w 2131523"/>
                <a:gd name="connsiteY44" fmla="*/ 818731 h 1148257"/>
                <a:gd name="connsiteX45" fmla="*/ 2131524 w 2131523"/>
                <a:gd name="connsiteY45" fmla="*/ 633279 h 1148257"/>
                <a:gd name="connsiteX46" fmla="*/ 1920412 w 2131523"/>
                <a:gd name="connsiteY46" fmla="*/ 581844 h 1148257"/>
                <a:gd name="connsiteX47" fmla="*/ 1569625 w 2131523"/>
                <a:gd name="connsiteY47" fmla="*/ 88811 h 114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31523" h="1148257">
                  <a:moveTo>
                    <a:pt x="1569625" y="88811"/>
                  </a:moveTo>
                  <a:cubicBezTo>
                    <a:pt x="1560195" y="73832"/>
                    <a:pt x="1547680" y="61059"/>
                    <a:pt x="1532877" y="51367"/>
                  </a:cubicBezTo>
                  <a:cubicBezTo>
                    <a:pt x="1518076" y="41668"/>
                    <a:pt x="1501387" y="35279"/>
                    <a:pt x="1483900" y="32633"/>
                  </a:cubicBezTo>
                  <a:lnTo>
                    <a:pt x="1271759" y="0"/>
                  </a:lnTo>
                  <a:lnTo>
                    <a:pt x="1150772" y="110700"/>
                  </a:lnTo>
                  <a:lnTo>
                    <a:pt x="1140429" y="93955"/>
                  </a:lnTo>
                  <a:lnTo>
                    <a:pt x="1127227" y="105385"/>
                  </a:lnTo>
                  <a:lnTo>
                    <a:pt x="1181634" y="666598"/>
                  </a:lnTo>
                  <a:lnTo>
                    <a:pt x="1109567" y="846791"/>
                  </a:lnTo>
                  <a:lnTo>
                    <a:pt x="1037673" y="666769"/>
                  </a:lnTo>
                  <a:lnTo>
                    <a:pt x="1089965" y="105556"/>
                  </a:lnTo>
                  <a:cubicBezTo>
                    <a:pt x="1085107" y="101556"/>
                    <a:pt x="1080249" y="97498"/>
                    <a:pt x="1076306" y="94126"/>
                  </a:cubicBezTo>
                  <a:lnTo>
                    <a:pt x="1068591" y="105556"/>
                  </a:lnTo>
                  <a:lnTo>
                    <a:pt x="968178" y="25546"/>
                  </a:lnTo>
                  <a:lnTo>
                    <a:pt x="799185" y="72695"/>
                  </a:lnTo>
                  <a:cubicBezTo>
                    <a:pt x="782670" y="77301"/>
                    <a:pt x="767296" y="85313"/>
                    <a:pt x="754095" y="96206"/>
                  </a:cubicBezTo>
                  <a:cubicBezTo>
                    <a:pt x="740893" y="107099"/>
                    <a:pt x="730091" y="120644"/>
                    <a:pt x="722376" y="135960"/>
                  </a:cubicBezTo>
                  <a:lnTo>
                    <a:pt x="497039" y="610133"/>
                  </a:lnTo>
                  <a:lnTo>
                    <a:pt x="72238" y="447942"/>
                  </a:lnTo>
                  <a:lnTo>
                    <a:pt x="129388" y="469830"/>
                  </a:lnTo>
                  <a:lnTo>
                    <a:pt x="54007" y="620535"/>
                  </a:lnTo>
                  <a:lnTo>
                    <a:pt x="0" y="591960"/>
                  </a:lnTo>
                  <a:lnTo>
                    <a:pt x="470802" y="839534"/>
                  </a:lnTo>
                  <a:lnTo>
                    <a:pt x="458400" y="832961"/>
                  </a:lnTo>
                  <a:cubicBezTo>
                    <a:pt x="458400" y="832961"/>
                    <a:pt x="543211" y="862222"/>
                    <a:pt x="607562" y="761867"/>
                  </a:cubicBezTo>
                  <a:lnTo>
                    <a:pt x="820045" y="421939"/>
                  </a:lnTo>
                  <a:cubicBezTo>
                    <a:pt x="821189" y="420121"/>
                    <a:pt x="822846" y="418727"/>
                    <a:pt x="824846" y="417995"/>
                  </a:cubicBezTo>
                  <a:cubicBezTo>
                    <a:pt x="826847" y="417258"/>
                    <a:pt x="829075" y="417212"/>
                    <a:pt x="831076" y="417875"/>
                  </a:cubicBezTo>
                  <a:cubicBezTo>
                    <a:pt x="833076" y="418532"/>
                    <a:pt x="834848" y="419858"/>
                    <a:pt x="836048" y="421630"/>
                  </a:cubicBezTo>
                  <a:cubicBezTo>
                    <a:pt x="837190" y="423407"/>
                    <a:pt x="837762" y="425528"/>
                    <a:pt x="837591" y="427654"/>
                  </a:cubicBezTo>
                  <a:lnTo>
                    <a:pt x="833990" y="503549"/>
                  </a:lnTo>
                  <a:lnTo>
                    <a:pt x="833990" y="489204"/>
                  </a:lnTo>
                  <a:lnTo>
                    <a:pt x="827760" y="1114539"/>
                  </a:lnTo>
                  <a:cubicBezTo>
                    <a:pt x="828046" y="1123580"/>
                    <a:pt x="831819" y="1132153"/>
                    <a:pt x="838334" y="1138451"/>
                  </a:cubicBezTo>
                  <a:cubicBezTo>
                    <a:pt x="844849" y="1144743"/>
                    <a:pt x="853535" y="1148258"/>
                    <a:pt x="862565" y="1148258"/>
                  </a:cubicBezTo>
                  <a:lnTo>
                    <a:pt x="1479042" y="1148258"/>
                  </a:lnTo>
                  <a:lnTo>
                    <a:pt x="1494987" y="379133"/>
                  </a:lnTo>
                  <a:cubicBezTo>
                    <a:pt x="1495044" y="376538"/>
                    <a:pt x="1495844" y="374024"/>
                    <a:pt x="1497330" y="371898"/>
                  </a:cubicBezTo>
                  <a:cubicBezTo>
                    <a:pt x="1498816" y="369778"/>
                    <a:pt x="1500931" y="368138"/>
                    <a:pt x="1503331" y="367189"/>
                  </a:cubicBezTo>
                  <a:cubicBezTo>
                    <a:pt x="1505731" y="366246"/>
                    <a:pt x="1508360" y="366035"/>
                    <a:pt x="1510932" y="366583"/>
                  </a:cubicBezTo>
                  <a:cubicBezTo>
                    <a:pt x="1513447" y="367132"/>
                    <a:pt x="1515732" y="368412"/>
                    <a:pt x="1517561" y="370275"/>
                  </a:cubicBezTo>
                  <a:lnTo>
                    <a:pt x="1816570" y="700316"/>
                  </a:lnTo>
                  <a:cubicBezTo>
                    <a:pt x="1841659" y="729000"/>
                    <a:pt x="1876921" y="746893"/>
                    <a:pt x="1914868" y="750265"/>
                  </a:cubicBezTo>
                  <a:lnTo>
                    <a:pt x="2128952" y="778040"/>
                  </a:lnTo>
                  <a:lnTo>
                    <a:pt x="2131524" y="818731"/>
                  </a:lnTo>
                  <a:lnTo>
                    <a:pt x="2131524" y="633279"/>
                  </a:lnTo>
                  <a:lnTo>
                    <a:pt x="1920412" y="581844"/>
                  </a:lnTo>
                  <a:lnTo>
                    <a:pt x="1569625" y="8881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510AC40-F299-E571-82B1-8960FFDEE51B}"/>
                </a:ext>
              </a:extLst>
            </p:cNvPr>
            <p:cNvSpPr/>
            <p:nvPr/>
          </p:nvSpPr>
          <p:spPr>
            <a:xfrm flipH="1">
              <a:off x="2721855" y="3292394"/>
              <a:ext cx="605535" cy="797260"/>
            </a:xfrm>
            <a:custGeom>
              <a:avLst/>
              <a:gdLst>
                <a:gd name="connsiteX0" fmla="*/ 0 w 289464"/>
                <a:gd name="connsiteY0" fmla="*/ 379190 h 379203"/>
                <a:gd name="connsiteX1" fmla="*/ 40176 w 289464"/>
                <a:gd name="connsiteY1" fmla="*/ 369577 h 379203"/>
                <a:gd name="connsiteX2" fmla="*/ 70809 w 289464"/>
                <a:gd name="connsiteY2" fmla="*/ 341871 h 379203"/>
                <a:gd name="connsiteX3" fmla="*/ 289465 w 289464"/>
                <a:gd name="connsiteY3" fmla="*/ 0 h 379203"/>
                <a:gd name="connsiteX4" fmla="*/ 71037 w 289464"/>
                <a:gd name="connsiteY4" fmla="*/ 341871 h 379203"/>
                <a:gd name="connsiteX5" fmla="*/ 40291 w 289464"/>
                <a:gd name="connsiteY5" fmla="*/ 369635 h 379203"/>
                <a:gd name="connsiteX6" fmla="*/ 0 w 289464"/>
                <a:gd name="connsiteY6" fmla="*/ 379190 h 379203"/>
                <a:gd name="connsiteX7" fmla="*/ 0 w 289464"/>
                <a:gd name="connsiteY7" fmla="*/ 379190 h 37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4" h="379203">
                  <a:moveTo>
                    <a:pt x="0" y="379190"/>
                  </a:moveTo>
                  <a:cubicBezTo>
                    <a:pt x="14002" y="379407"/>
                    <a:pt x="27775" y="376104"/>
                    <a:pt x="40176" y="369577"/>
                  </a:cubicBezTo>
                  <a:cubicBezTo>
                    <a:pt x="52578" y="363057"/>
                    <a:pt x="63093" y="353530"/>
                    <a:pt x="70809" y="341871"/>
                  </a:cubicBezTo>
                  <a:lnTo>
                    <a:pt x="289465" y="0"/>
                  </a:lnTo>
                  <a:lnTo>
                    <a:pt x="71037" y="341871"/>
                  </a:lnTo>
                  <a:cubicBezTo>
                    <a:pt x="63265" y="353564"/>
                    <a:pt x="52749" y="363114"/>
                    <a:pt x="40291" y="369635"/>
                  </a:cubicBezTo>
                  <a:cubicBezTo>
                    <a:pt x="27889" y="376155"/>
                    <a:pt x="14002" y="379442"/>
                    <a:pt x="0" y="379190"/>
                  </a:cubicBezTo>
                  <a:lnTo>
                    <a:pt x="0" y="3791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42A8843-038C-1431-A61C-0A2FA0BC0CCF}"/>
                </a:ext>
              </a:extLst>
            </p:cNvPr>
            <p:cNvSpPr/>
            <p:nvPr/>
          </p:nvSpPr>
          <p:spPr>
            <a:xfrm flipH="1">
              <a:off x="2090853" y="2072575"/>
              <a:ext cx="105326" cy="30999"/>
            </a:xfrm>
            <a:custGeom>
              <a:avLst/>
              <a:gdLst>
                <a:gd name="connsiteX0" fmla="*/ 50349 w 50349"/>
                <a:gd name="connsiteY0" fmla="*/ 0 h 14744"/>
                <a:gd name="connsiteX1" fmla="*/ 0 w 50349"/>
                <a:gd name="connsiteY1" fmla="*/ 14745 h 14744"/>
                <a:gd name="connsiteX2" fmla="*/ 29604 w 50349"/>
                <a:gd name="connsiteY2" fmla="*/ 9030 h 14744"/>
                <a:gd name="connsiteX3" fmla="*/ 50349 w 50349"/>
                <a:gd name="connsiteY3" fmla="*/ 0 h 14744"/>
                <a:gd name="connsiteX4" fmla="*/ 50349 w 50349"/>
                <a:gd name="connsiteY4" fmla="*/ 0 h 1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49" h="14744">
                  <a:moveTo>
                    <a:pt x="50349" y="0"/>
                  </a:moveTo>
                  <a:cubicBezTo>
                    <a:pt x="34462" y="7544"/>
                    <a:pt x="17488" y="12522"/>
                    <a:pt x="0" y="14745"/>
                  </a:cubicBezTo>
                  <a:cubicBezTo>
                    <a:pt x="10058" y="13962"/>
                    <a:pt x="20003" y="12041"/>
                    <a:pt x="29604" y="9030"/>
                  </a:cubicBezTo>
                  <a:cubicBezTo>
                    <a:pt x="36805" y="6681"/>
                    <a:pt x="43720" y="3658"/>
                    <a:pt x="50349" y="0"/>
                  </a:cubicBezTo>
                  <a:lnTo>
                    <a:pt x="50349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9060CDB-A637-132C-7AD8-1E08621AAA32}"/>
                </a:ext>
              </a:extLst>
            </p:cNvPr>
            <p:cNvSpPr/>
            <p:nvPr/>
          </p:nvSpPr>
          <p:spPr>
            <a:xfrm flipH="1">
              <a:off x="1883191" y="1835026"/>
              <a:ext cx="489090" cy="493839"/>
            </a:xfrm>
            <a:custGeom>
              <a:avLst/>
              <a:gdLst>
                <a:gd name="connsiteX0" fmla="*/ 105956 w 233800"/>
                <a:gd name="connsiteY0" fmla="*/ 234887 h 234886"/>
                <a:gd name="connsiteX1" fmla="*/ 233801 w 233800"/>
                <a:gd name="connsiteY1" fmla="*/ 177736 h 234886"/>
                <a:gd name="connsiteX2" fmla="*/ 208427 w 233800"/>
                <a:gd name="connsiteY2" fmla="*/ 0 h 234886"/>
                <a:gd name="connsiteX3" fmla="*/ 181280 w 233800"/>
                <a:gd name="connsiteY3" fmla="*/ 76352 h 234886"/>
                <a:gd name="connsiteX4" fmla="*/ 182023 w 233800"/>
                <a:gd name="connsiteY4" fmla="*/ 77038 h 234886"/>
                <a:gd name="connsiteX5" fmla="*/ 182595 w 233800"/>
                <a:gd name="connsiteY5" fmla="*/ 78410 h 234886"/>
                <a:gd name="connsiteX6" fmla="*/ 182595 w 233800"/>
                <a:gd name="connsiteY6" fmla="*/ 79953 h 234886"/>
                <a:gd name="connsiteX7" fmla="*/ 181966 w 233800"/>
                <a:gd name="connsiteY7" fmla="*/ 81324 h 234886"/>
                <a:gd name="connsiteX8" fmla="*/ 100184 w 233800"/>
                <a:gd name="connsiteY8" fmla="*/ 132759 h 234886"/>
                <a:gd name="connsiteX9" fmla="*/ 53207 w 233800"/>
                <a:gd name="connsiteY9" fmla="*/ 156877 h 234886"/>
                <a:gd name="connsiteX10" fmla="*/ 572 w 233800"/>
                <a:gd name="connsiteY10" fmla="*/ 160763 h 234886"/>
                <a:gd name="connsiteX11" fmla="*/ 2343 w 233800"/>
                <a:gd name="connsiteY11" fmla="*/ 106299 h 234886"/>
                <a:gd name="connsiteX12" fmla="*/ 13773 w 233800"/>
                <a:gd name="connsiteY12" fmla="*/ 114014 h 234886"/>
                <a:gd name="connsiteX13" fmla="*/ 2343 w 233800"/>
                <a:gd name="connsiteY13" fmla="*/ 105156 h 234886"/>
                <a:gd name="connsiteX14" fmla="*/ 0 w 233800"/>
                <a:gd name="connsiteY14" fmla="*/ 199739 h 234886"/>
                <a:gd name="connsiteX15" fmla="*/ 105956 w 233800"/>
                <a:gd name="connsiteY15" fmla="*/ 234887 h 23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800" h="234886">
                  <a:moveTo>
                    <a:pt x="105956" y="234887"/>
                  </a:moveTo>
                  <a:lnTo>
                    <a:pt x="233801" y="177736"/>
                  </a:lnTo>
                  <a:lnTo>
                    <a:pt x="208427" y="0"/>
                  </a:lnTo>
                  <a:cubicBezTo>
                    <a:pt x="207626" y="27678"/>
                    <a:pt x="198139" y="54395"/>
                    <a:pt x="181280" y="76352"/>
                  </a:cubicBezTo>
                  <a:cubicBezTo>
                    <a:pt x="181566" y="76535"/>
                    <a:pt x="181852" y="76770"/>
                    <a:pt x="182023" y="77038"/>
                  </a:cubicBezTo>
                  <a:cubicBezTo>
                    <a:pt x="182309" y="77461"/>
                    <a:pt x="182480" y="77924"/>
                    <a:pt x="182595" y="78410"/>
                  </a:cubicBezTo>
                  <a:cubicBezTo>
                    <a:pt x="182709" y="78924"/>
                    <a:pt x="182709" y="79444"/>
                    <a:pt x="182595" y="79953"/>
                  </a:cubicBezTo>
                  <a:cubicBezTo>
                    <a:pt x="182480" y="80444"/>
                    <a:pt x="182251" y="80913"/>
                    <a:pt x="181966" y="81324"/>
                  </a:cubicBezTo>
                  <a:cubicBezTo>
                    <a:pt x="162077" y="108099"/>
                    <a:pt x="132931" y="126450"/>
                    <a:pt x="100184" y="132759"/>
                  </a:cubicBezTo>
                  <a:cubicBezTo>
                    <a:pt x="86297" y="143869"/>
                    <a:pt x="70352" y="152070"/>
                    <a:pt x="53207" y="156877"/>
                  </a:cubicBezTo>
                  <a:cubicBezTo>
                    <a:pt x="36119" y="161734"/>
                    <a:pt x="18231" y="163055"/>
                    <a:pt x="572" y="160763"/>
                  </a:cubicBezTo>
                  <a:lnTo>
                    <a:pt x="2343" y="106299"/>
                  </a:lnTo>
                  <a:cubicBezTo>
                    <a:pt x="5829" y="109351"/>
                    <a:pt x="9659" y="111945"/>
                    <a:pt x="13773" y="114014"/>
                  </a:cubicBezTo>
                  <a:cubicBezTo>
                    <a:pt x="9773" y="111345"/>
                    <a:pt x="5944" y="108385"/>
                    <a:pt x="2343" y="105156"/>
                  </a:cubicBezTo>
                  <a:lnTo>
                    <a:pt x="0" y="199739"/>
                  </a:lnTo>
                  <a:lnTo>
                    <a:pt x="105956" y="2348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1AED7B02-8B9B-BD59-1013-189F9ECD60D7}"/>
                </a:ext>
              </a:extLst>
            </p:cNvPr>
            <p:cNvSpPr/>
            <p:nvPr/>
          </p:nvSpPr>
          <p:spPr>
            <a:xfrm flipH="1">
              <a:off x="2377944" y="1616501"/>
              <a:ext cx="144495" cy="167436"/>
            </a:xfrm>
            <a:custGeom>
              <a:avLst/>
              <a:gdLst>
                <a:gd name="connsiteX0" fmla="*/ 44234 w 69073"/>
                <a:gd name="connsiteY0" fmla="*/ 74048 h 79638"/>
                <a:gd name="connsiteX1" fmla="*/ 63836 w 69073"/>
                <a:gd name="connsiteY1" fmla="*/ 54240 h 79638"/>
                <a:gd name="connsiteX2" fmla="*/ 68694 w 69073"/>
                <a:gd name="connsiteY2" fmla="*/ 26785 h 79638"/>
                <a:gd name="connsiteX3" fmla="*/ 67208 w 69073"/>
                <a:gd name="connsiteY3" fmla="*/ 11183 h 79638"/>
                <a:gd name="connsiteX4" fmla="*/ 62751 w 69073"/>
                <a:gd name="connsiteY4" fmla="*/ 2896 h 79638"/>
                <a:gd name="connsiteX5" fmla="*/ 53721 w 69073"/>
                <a:gd name="connsiteY5" fmla="*/ 39 h 79638"/>
                <a:gd name="connsiteX6" fmla="*/ 0 w 69073"/>
                <a:gd name="connsiteY6" fmla="*/ 5240 h 79638"/>
                <a:gd name="connsiteX7" fmla="*/ 9887 w 69073"/>
                <a:gd name="connsiteY7" fmla="*/ 77992 h 79638"/>
                <a:gd name="connsiteX8" fmla="*/ 26232 w 69073"/>
                <a:gd name="connsiteY8" fmla="*/ 79478 h 79638"/>
                <a:gd name="connsiteX9" fmla="*/ 44234 w 69073"/>
                <a:gd name="connsiteY9" fmla="*/ 74048 h 79638"/>
                <a:gd name="connsiteX10" fmla="*/ 44234 w 69073"/>
                <a:gd name="connsiteY10" fmla="*/ 74048 h 79638"/>
                <a:gd name="connsiteX11" fmla="*/ 39605 w 69073"/>
                <a:gd name="connsiteY11" fmla="*/ 20784 h 79638"/>
                <a:gd name="connsiteX12" fmla="*/ 46748 w 69073"/>
                <a:gd name="connsiteY12" fmla="*/ 22962 h 79638"/>
                <a:gd name="connsiteX13" fmla="*/ 51549 w 69073"/>
                <a:gd name="connsiteY13" fmla="*/ 28757 h 79638"/>
                <a:gd name="connsiteX14" fmla="*/ 52292 w 69073"/>
                <a:gd name="connsiteY14" fmla="*/ 36221 h 79638"/>
                <a:gd name="connsiteX15" fmla="*/ 48749 w 69073"/>
                <a:gd name="connsiteY15" fmla="*/ 42833 h 79638"/>
                <a:gd name="connsiteX16" fmla="*/ 42120 w 69073"/>
                <a:gd name="connsiteY16" fmla="*/ 46365 h 79638"/>
                <a:gd name="connsiteX17" fmla="*/ 34633 w 69073"/>
                <a:gd name="connsiteY17" fmla="*/ 45633 h 79638"/>
                <a:gd name="connsiteX18" fmla="*/ 28860 w 69073"/>
                <a:gd name="connsiteY18" fmla="*/ 40873 h 79638"/>
                <a:gd name="connsiteX19" fmla="*/ 26689 w 69073"/>
                <a:gd name="connsiteY19" fmla="*/ 33700 h 79638"/>
                <a:gd name="connsiteX20" fmla="*/ 30461 w 69073"/>
                <a:gd name="connsiteY20" fmla="*/ 24568 h 79638"/>
                <a:gd name="connsiteX21" fmla="*/ 39605 w 69073"/>
                <a:gd name="connsiteY21" fmla="*/ 20784 h 79638"/>
                <a:gd name="connsiteX22" fmla="*/ 39605 w 69073"/>
                <a:gd name="connsiteY22" fmla="*/ 20784 h 7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073" h="79638">
                  <a:moveTo>
                    <a:pt x="44234" y="74048"/>
                  </a:moveTo>
                  <a:cubicBezTo>
                    <a:pt x="52635" y="69596"/>
                    <a:pt x="59493" y="62687"/>
                    <a:pt x="63836" y="54240"/>
                  </a:cubicBezTo>
                  <a:cubicBezTo>
                    <a:pt x="68237" y="45793"/>
                    <a:pt x="69894" y="36215"/>
                    <a:pt x="68694" y="26785"/>
                  </a:cubicBezTo>
                  <a:lnTo>
                    <a:pt x="67208" y="11183"/>
                  </a:lnTo>
                  <a:cubicBezTo>
                    <a:pt x="66865" y="7943"/>
                    <a:pt x="65265" y="4965"/>
                    <a:pt x="62751" y="2896"/>
                  </a:cubicBezTo>
                  <a:cubicBezTo>
                    <a:pt x="60236" y="805"/>
                    <a:pt x="56978" y="-218"/>
                    <a:pt x="53721" y="39"/>
                  </a:cubicBezTo>
                  <a:lnTo>
                    <a:pt x="0" y="5240"/>
                  </a:lnTo>
                  <a:cubicBezTo>
                    <a:pt x="1828" y="29660"/>
                    <a:pt x="5144" y="53954"/>
                    <a:pt x="9887" y="77992"/>
                  </a:cubicBezTo>
                  <a:cubicBezTo>
                    <a:pt x="15202" y="79426"/>
                    <a:pt x="20745" y="79929"/>
                    <a:pt x="26232" y="79478"/>
                  </a:cubicBezTo>
                  <a:cubicBezTo>
                    <a:pt x="32518" y="78906"/>
                    <a:pt x="38633" y="77060"/>
                    <a:pt x="44234" y="74048"/>
                  </a:cubicBezTo>
                  <a:lnTo>
                    <a:pt x="44234" y="74048"/>
                  </a:lnTo>
                  <a:close/>
                  <a:moveTo>
                    <a:pt x="39605" y="20784"/>
                  </a:moveTo>
                  <a:cubicBezTo>
                    <a:pt x="42177" y="20784"/>
                    <a:pt x="44634" y="21539"/>
                    <a:pt x="46748" y="22962"/>
                  </a:cubicBezTo>
                  <a:cubicBezTo>
                    <a:pt x="48920" y="24379"/>
                    <a:pt x="50578" y="26397"/>
                    <a:pt x="51549" y="28757"/>
                  </a:cubicBezTo>
                  <a:cubicBezTo>
                    <a:pt x="52521" y="31117"/>
                    <a:pt x="52749" y="33712"/>
                    <a:pt x="52292" y="36221"/>
                  </a:cubicBezTo>
                  <a:cubicBezTo>
                    <a:pt x="51778" y="38724"/>
                    <a:pt x="50520" y="41027"/>
                    <a:pt x="48749" y="42833"/>
                  </a:cubicBezTo>
                  <a:cubicBezTo>
                    <a:pt x="46920" y="44639"/>
                    <a:pt x="44634" y="45868"/>
                    <a:pt x="42120" y="46365"/>
                  </a:cubicBezTo>
                  <a:cubicBezTo>
                    <a:pt x="39605" y="46862"/>
                    <a:pt x="37033" y="46611"/>
                    <a:pt x="34633" y="45633"/>
                  </a:cubicBezTo>
                  <a:cubicBezTo>
                    <a:pt x="32290" y="44656"/>
                    <a:pt x="30289" y="42999"/>
                    <a:pt x="28860" y="40873"/>
                  </a:cubicBezTo>
                  <a:cubicBezTo>
                    <a:pt x="27432" y="38752"/>
                    <a:pt x="26689" y="36255"/>
                    <a:pt x="26689" y="33700"/>
                  </a:cubicBezTo>
                  <a:cubicBezTo>
                    <a:pt x="26689" y="30271"/>
                    <a:pt x="28061" y="26985"/>
                    <a:pt x="30461" y="24568"/>
                  </a:cubicBezTo>
                  <a:cubicBezTo>
                    <a:pt x="32861" y="22145"/>
                    <a:pt x="36176" y="20784"/>
                    <a:pt x="39605" y="20784"/>
                  </a:cubicBezTo>
                  <a:lnTo>
                    <a:pt x="39605" y="2078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AA47E8-7290-0F99-B4DC-7B65849FE307}"/>
                </a:ext>
              </a:extLst>
            </p:cNvPr>
            <p:cNvSpPr/>
            <p:nvPr/>
          </p:nvSpPr>
          <p:spPr>
            <a:xfrm flipH="1">
              <a:off x="2121881" y="1591484"/>
              <a:ext cx="199897" cy="165188"/>
            </a:xfrm>
            <a:custGeom>
              <a:avLst/>
              <a:gdLst>
                <a:gd name="connsiteX0" fmla="*/ 18321 w 95557"/>
                <a:gd name="connsiteY0" fmla="*/ 67659 h 78569"/>
                <a:gd name="connsiteX1" fmla="*/ 43524 w 95557"/>
                <a:gd name="connsiteY1" fmla="*/ 78306 h 78569"/>
                <a:gd name="connsiteX2" fmla="*/ 70385 w 95557"/>
                <a:gd name="connsiteY2" fmla="*/ 73169 h 78569"/>
                <a:gd name="connsiteX3" fmla="*/ 89816 w 95557"/>
                <a:gd name="connsiteY3" fmla="*/ 53972 h 78569"/>
                <a:gd name="connsiteX4" fmla="*/ 95359 w 95557"/>
                <a:gd name="connsiteY4" fmla="*/ 27197 h 78569"/>
                <a:gd name="connsiteX5" fmla="*/ 93873 w 95557"/>
                <a:gd name="connsiteY5" fmla="*/ 11481 h 78569"/>
                <a:gd name="connsiteX6" fmla="*/ 92502 w 95557"/>
                <a:gd name="connsiteY6" fmla="*/ 6766 h 78569"/>
                <a:gd name="connsiteX7" fmla="*/ 89473 w 95557"/>
                <a:gd name="connsiteY7" fmla="*/ 2931 h 78569"/>
                <a:gd name="connsiteX8" fmla="*/ 85129 w 95557"/>
                <a:gd name="connsiteY8" fmla="*/ 577 h 78569"/>
                <a:gd name="connsiteX9" fmla="*/ 80272 w 95557"/>
                <a:gd name="connsiteY9" fmla="*/ 51 h 78569"/>
                <a:gd name="connsiteX10" fmla="*/ 10720 w 95557"/>
                <a:gd name="connsiteY10" fmla="*/ 6738 h 78569"/>
                <a:gd name="connsiteX11" fmla="*/ 2776 w 95557"/>
                <a:gd name="connsiteY11" fmla="*/ 11052 h 78569"/>
                <a:gd name="connsiteX12" fmla="*/ 33 w 95557"/>
                <a:gd name="connsiteY12" fmla="*/ 19711 h 78569"/>
                <a:gd name="connsiteX13" fmla="*/ 1576 w 95557"/>
                <a:gd name="connsiteY13" fmla="*/ 35484 h 78569"/>
                <a:gd name="connsiteX14" fmla="*/ 6719 w 95557"/>
                <a:gd name="connsiteY14" fmla="*/ 53240 h 78569"/>
                <a:gd name="connsiteX15" fmla="*/ 18321 w 95557"/>
                <a:gd name="connsiteY15" fmla="*/ 67659 h 78569"/>
                <a:gd name="connsiteX16" fmla="*/ 18321 w 95557"/>
                <a:gd name="connsiteY16" fmla="*/ 67659 h 78569"/>
                <a:gd name="connsiteX17" fmla="*/ 46039 w 95557"/>
                <a:gd name="connsiteY17" fmla="*/ 18910 h 78569"/>
                <a:gd name="connsiteX18" fmla="*/ 53240 w 95557"/>
                <a:gd name="connsiteY18" fmla="*/ 21088 h 78569"/>
                <a:gd name="connsiteX19" fmla="*/ 57983 w 95557"/>
                <a:gd name="connsiteY19" fmla="*/ 26883 h 78569"/>
                <a:gd name="connsiteX20" fmla="*/ 58726 w 95557"/>
                <a:gd name="connsiteY20" fmla="*/ 34347 h 78569"/>
                <a:gd name="connsiteX21" fmla="*/ 55183 w 95557"/>
                <a:gd name="connsiteY21" fmla="*/ 40959 h 78569"/>
                <a:gd name="connsiteX22" fmla="*/ 48554 w 95557"/>
                <a:gd name="connsiteY22" fmla="*/ 44491 h 78569"/>
                <a:gd name="connsiteX23" fmla="*/ 41124 w 95557"/>
                <a:gd name="connsiteY23" fmla="*/ 43759 h 78569"/>
                <a:gd name="connsiteX24" fmla="*/ 35294 w 95557"/>
                <a:gd name="connsiteY24" fmla="*/ 38999 h 78569"/>
                <a:gd name="connsiteX25" fmla="*/ 33123 w 95557"/>
                <a:gd name="connsiteY25" fmla="*/ 31826 h 78569"/>
                <a:gd name="connsiteX26" fmla="*/ 34095 w 95557"/>
                <a:gd name="connsiteY26" fmla="*/ 26883 h 78569"/>
                <a:gd name="connsiteX27" fmla="*/ 36895 w 95557"/>
                <a:gd name="connsiteY27" fmla="*/ 22694 h 78569"/>
                <a:gd name="connsiteX28" fmla="*/ 41124 w 95557"/>
                <a:gd name="connsiteY28" fmla="*/ 19893 h 78569"/>
                <a:gd name="connsiteX29" fmla="*/ 46039 w 95557"/>
                <a:gd name="connsiteY29" fmla="*/ 18910 h 78569"/>
                <a:gd name="connsiteX30" fmla="*/ 46039 w 95557"/>
                <a:gd name="connsiteY30" fmla="*/ 18910 h 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5557" h="78569">
                  <a:moveTo>
                    <a:pt x="18321" y="67659"/>
                  </a:moveTo>
                  <a:cubicBezTo>
                    <a:pt x="25465" y="73620"/>
                    <a:pt x="34266" y="77323"/>
                    <a:pt x="43524" y="78306"/>
                  </a:cubicBezTo>
                  <a:cubicBezTo>
                    <a:pt x="52783" y="79289"/>
                    <a:pt x="62098" y="77501"/>
                    <a:pt x="70385" y="73169"/>
                  </a:cubicBezTo>
                  <a:cubicBezTo>
                    <a:pt x="78614" y="68837"/>
                    <a:pt x="85415" y="62156"/>
                    <a:pt x="89816" y="53972"/>
                  </a:cubicBezTo>
                  <a:cubicBezTo>
                    <a:pt x="94274" y="45794"/>
                    <a:pt x="96217" y="36473"/>
                    <a:pt x="95359" y="27197"/>
                  </a:cubicBezTo>
                  <a:lnTo>
                    <a:pt x="93873" y="11481"/>
                  </a:lnTo>
                  <a:cubicBezTo>
                    <a:pt x="93759" y="9835"/>
                    <a:pt x="93302" y="8229"/>
                    <a:pt x="92502" y="6766"/>
                  </a:cubicBezTo>
                  <a:cubicBezTo>
                    <a:pt x="91759" y="5297"/>
                    <a:pt x="90730" y="3994"/>
                    <a:pt x="89473" y="2931"/>
                  </a:cubicBezTo>
                  <a:cubicBezTo>
                    <a:pt x="88215" y="1868"/>
                    <a:pt x="86729" y="1068"/>
                    <a:pt x="85129" y="577"/>
                  </a:cubicBezTo>
                  <a:cubicBezTo>
                    <a:pt x="83587" y="80"/>
                    <a:pt x="81929" y="-98"/>
                    <a:pt x="80272" y="51"/>
                  </a:cubicBezTo>
                  <a:lnTo>
                    <a:pt x="10720" y="6738"/>
                  </a:lnTo>
                  <a:cubicBezTo>
                    <a:pt x="7577" y="7080"/>
                    <a:pt x="4719" y="8635"/>
                    <a:pt x="2776" y="11052"/>
                  </a:cubicBezTo>
                  <a:cubicBezTo>
                    <a:pt x="776" y="13475"/>
                    <a:pt x="-195" y="16584"/>
                    <a:pt x="33" y="19711"/>
                  </a:cubicBezTo>
                  <a:lnTo>
                    <a:pt x="1576" y="35484"/>
                  </a:lnTo>
                  <a:cubicBezTo>
                    <a:pt x="2091" y="41685"/>
                    <a:pt x="3862" y="47720"/>
                    <a:pt x="6719" y="53240"/>
                  </a:cubicBezTo>
                  <a:cubicBezTo>
                    <a:pt x="9634" y="58761"/>
                    <a:pt x="13578" y="63665"/>
                    <a:pt x="18321" y="67659"/>
                  </a:cubicBezTo>
                  <a:lnTo>
                    <a:pt x="18321" y="67659"/>
                  </a:lnTo>
                  <a:close/>
                  <a:moveTo>
                    <a:pt x="46039" y="18910"/>
                  </a:moveTo>
                  <a:cubicBezTo>
                    <a:pt x="48610" y="18910"/>
                    <a:pt x="51068" y="19665"/>
                    <a:pt x="53240" y="21088"/>
                  </a:cubicBezTo>
                  <a:cubicBezTo>
                    <a:pt x="55354" y="22505"/>
                    <a:pt x="57012" y="24523"/>
                    <a:pt x="57983" y="26883"/>
                  </a:cubicBezTo>
                  <a:cubicBezTo>
                    <a:pt x="58955" y="29243"/>
                    <a:pt x="59184" y="31838"/>
                    <a:pt x="58726" y="34347"/>
                  </a:cubicBezTo>
                  <a:cubicBezTo>
                    <a:pt x="58212" y="36850"/>
                    <a:pt x="56955" y="39153"/>
                    <a:pt x="55183" y="40959"/>
                  </a:cubicBezTo>
                  <a:cubicBezTo>
                    <a:pt x="53354" y="42765"/>
                    <a:pt x="51068" y="43994"/>
                    <a:pt x="48554" y="44491"/>
                  </a:cubicBezTo>
                  <a:cubicBezTo>
                    <a:pt x="46039" y="44994"/>
                    <a:pt x="43467" y="44736"/>
                    <a:pt x="41124" y="43759"/>
                  </a:cubicBezTo>
                  <a:cubicBezTo>
                    <a:pt x="38723" y="42782"/>
                    <a:pt x="36723" y="41125"/>
                    <a:pt x="35294" y="38999"/>
                  </a:cubicBezTo>
                  <a:cubicBezTo>
                    <a:pt x="33866" y="36878"/>
                    <a:pt x="33123" y="34381"/>
                    <a:pt x="33123" y="31826"/>
                  </a:cubicBezTo>
                  <a:cubicBezTo>
                    <a:pt x="33123" y="30129"/>
                    <a:pt x="33466" y="28449"/>
                    <a:pt x="34095" y="26883"/>
                  </a:cubicBezTo>
                  <a:cubicBezTo>
                    <a:pt x="34780" y="25317"/>
                    <a:pt x="35695" y="23894"/>
                    <a:pt x="36895" y="22694"/>
                  </a:cubicBezTo>
                  <a:cubicBezTo>
                    <a:pt x="38095" y="21493"/>
                    <a:pt x="39524" y="20539"/>
                    <a:pt x="41124" y="19893"/>
                  </a:cubicBezTo>
                  <a:cubicBezTo>
                    <a:pt x="42667" y="19242"/>
                    <a:pt x="44324" y="18910"/>
                    <a:pt x="46039" y="18910"/>
                  </a:cubicBezTo>
                  <a:lnTo>
                    <a:pt x="46039" y="1891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392BF106-BE80-327E-ACBB-31C0FFB16B6D}"/>
                </a:ext>
              </a:extLst>
            </p:cNvPr>
            <p:cNvSpPr/>
            <p:nvPr/>
          </p:nvSpPr>
          <p:spPr>
            <a:xfrm flipH="1">
              <a:off x="1936989" y="1431291"/>
              <a:ext cx="591427" cy="673166"/>
            </a:xfrm>
            <a:custGeom>
              <a:avLst/>
              <a:gdLst>
                <a:gd name="connsiteX0" fmla="*/ 158991 w 282720"/>
                <a:gd name="connsiteY0" fmla="*/ 319583 h 320180"/>
                <a:gd name="connsiteX1" fmla="*/ 209169 w 282720"/>
                <a:gd name="connsiteY1" fmla="*/ 305010 h 320180"/>
                <a:gd name="connsiteX2" fmla="*/ 249974 w 282720"/>
                <a:gd name="connsiteY2" fmla="*/ 269177 h 320180"/>
                <a:gd name="connsiteX3" fmla="*/ 251002 w 282720"/>
                <a:gd name="connsiteY3" fmla="*/ 268131 h 320180"/>
                <a:gd name="connsiteX4" fmla="*/ 252375 w 282720"/>
                <a:gd name="connsiteY4" fmla="*/ 267576 h 320180"/>
                <a:gd name="connsiteX5" fmla="*/ 255232 w 282720"/>
                <a:gd name="connsiteY5" fmla="*/ 268148 h 320180"/>
                <a:gd name="connsiteX6" fmla="*/ 255575 w 282720"/>
                <a:gd name="connsiteY6" fmla="*/ 268548 h 320180"/>
                <a:gd name="connsiteX7" fmla="*/ 282721 w 282720"/>
                <a:gd name="connsiteY7" fmla="*/ 192195 h 320180"/>
                <a:gd name="connsiteX8" fmla="*/ 282721 w 282720"/>
                <a:gd name="connsiteY8" fmla="*/ 187509 h 320180"/>
                <a:gd name="connsiteX9" fmla="*/ 279178 w 282720"/>
                <a:gd name="connsiteY9" fmla="*/ 175565 h 320180"/>
                <a:gd name="connsiteX10" fmla="*/ 264833 w 282720"/>
                <a:gd name="connsiteY10" fmla="*/ 157734 h 320180"/>
                <a:gd name="connsiteX11" fmla="*/ 244602 w 282720"/>
                <a:gd name="connsiteY11" fmla="*/ 160306 h 320180"/>
                <a:gd name="connsiteX12" fmla="*/ 236829 w 282720"/>
                <a:gd name="connsiteY12" fmla="*/ 125559 h 320180"/>
                <a:gd name="connsiteX13" fmla="*/ 231743 w 282720"/>
                <a:gd name="connsiteY13" fmla="*/ 79553 h 320180"/>
                <a:gd name="connsiteX14" fmla="*/ 239858 w 282720"/>
                <a:gd name="connsiteY14" fmla="*/ 68466 h 320180"/>
                <a:gd name="connsiteX15" fmla="*/ 232258 w 282720"/>
                <a:gd name="connsiteY15" fmla="*/ 29375 h 320180"/>
                <a:gd name="connsiteX16" fmla="*/ 138017 w 282720"/>
                <a:gd name="connsiteY16" fmla="*/ 0 h 320180"/>
                <a:gd name="connsiteX17" fmla="*/ 135959 w 282720"/>
                <a:gd name="connsiteY17" fmla="*/ 0 h 320180"/>
                <a:gd name="connsiteX18" fmla="*/ 0 w 282720"/>
                <a:gd name="connsiteY18" fmla="*/ 41377 h 320180"/>
                <a:gd name="connsiteX19" fmla="*/ 1771 w 282720"/>
                <a:gd name="connsiteY19" fmla="*/ 84410 h 320180"/>
                <a:gd name="connsiteX20" fmla="*/ 178308 w 282720"/>
                <a:gd name="connsiteY20" fmla="*/ 67265 h 320180"/>
                <a:gd name="connsiteX21" fmla="*/ 186194 w 282720"/>
                <a:gd name="connsiteY21" fmla="*/ 68123 h 320180"/>
                <a:gd name="connsiteX22" fmla="*/ 193224 w 282720"/>
                <a:gd name="connsiteY22" fmla="*/ 72123 h 320180"/>
                <a:gd name="connsiteX23" fmla="*/ 200539 w 282720"/>
                <a:gd name="connsiteY23" fmla="*/ 86639 h 320180"/>
                <a:gd name="connsiteX24" fmla="*/ 202140 w 282720"/>
                <a:gd name="connsiteY24" fmla="*/ 103270 h 320180"/>
                <a:gd name="connsiteX25" fmla="*/ 188195 w 282720"/>
                <a:gd name="connsiteY25" fmla="*/ 142932 h 320180"/>
                <a:gd name="connsiteX26" fmla="*/ 152476 w 282720"/>
                <a:gd name="connsiteY26" fmla="*/ 161803 h 320180"/>
                <a:gd name="connsiteX27" fmla="*/ 113900 w 282720"/>
                <a:gd name="connsiteY27" fmla="*/ 150019 h 320180"/>
                <a:gd name="connsiteX28" fmla="*/ 92697 w 282720"/>
                <a:gd name="connsiteY28" fmla="*/ 113786 h 320180"/>
                <a:gd name="connsiteX29" fmla="*/ 91097 w 282720"/>
                <a:gd name="connsiteY29" fmla="*/ 97155 h 320180"/>
                <a:gd name="connsiteX30" fmla="*/ 94298 w 282720"/>
                <a:gd name="connsiteY30" fmla="*/ 83725 h 320180"/>
                <a:gd name="connsiteX31" fmla="*/ 72981 w 282720"/>
                <a:gd name="connsiteY31" fmla="*/ 85782 h 320180"/>
                <a:gd name="connsiteX32" fmla="*/ 78124 w 282720"/>
                <a:gd name="connsiteY32" fmla="*/ 98412 h 320180"/>
                <a:gd name="connsiteX33" fmla="*/ 79724 w 282720"/>
                <a:gd name="connsiteY33" fmla="*/ 115043 h 320180"/>
                <a:gd name="connsiteX34" fmla="*/ 66808 w 282720"/>
                <a:gd name="connsiteY34" fmla="*/ 156477 h 320180"/>
                <a:gd name="connsiteX35" fmla="*/ 50463 w 282720"/>
                <a:gd name="connsiteY35" fmla="*/ 170176 h 320180"/>
                <a:gd name="connsiteX36" fmla="*/ 30118 w 282720"/>
                <a:gd name="connsiteY36" fmla="*/ 176479 h 320180"/>
                <a:gd name="connsiteX37" fmla="*/ 14402 w 282720"/>
                <a:gd name="connsiteY37" fmla="*/ 175565 h 320180"/>
                <a:gd name="connsiteX38" fmla="*/ 32461 w 282720"/>
                <a:gd name="connsiteY38" fmla="*/ 234715 h 320180"/>
                <a:gd name="connsiteX39" fmla="*/ 76009 w 282720"/>
                <a:gd name="connsiteY39" fmla="*/ 297066 h 320180"/>
                <a:gd name="connsiteX40" fmla="*/ 87439 w 282720"/>
                <a:gd name="connsiteY40" fmla="*/ 305924 h 320180"/>
                <a:gd name="connsiteX41" fmla="*/ 158991 w 282720"/>
                <a:gd name="connsiteY41" fmla="*/ 319583 h 320180"/>
                <a:gd name="connsiteX42" fmla="*/ 158991 w 282720"/>
                <a:gd name="connsiteY42" fmla="*/ 319583 h 320180"/>
                <a:gd name="connsiteX43" fmla="*/ 141046 w 282720"/>
                <a:gd name="connsiteY43" fmla="*/ 210998 h 320180"/>
                <a:gd name="connsiteX44" fmla="*/ 141960 w 282720"/>
                <a:gd name="connsiteY44" fmla="*/ 209741 h 320180"/>
                <a:gd name="connsiteX45" fmla="*/ 143332 w 282720"/>
                <a:gd name="connsiteY45" fmla="*/ 208940 h 320180"/>
                <a:gd name="connsiteX46" fmla="*/ 144875 w 282720"/>
                <a:gd name="connsiteY46" fmla="*/ 208940 h 320180"/>
                <a:gd name="connsiteX47" fmla="*/ 146418 w 282720"/>
                <a:gd name="connsiteY47" fmla="*/ 209398 h 320180"/>
                <a:gd name="connsiteX48" fmla="*/ 147561 w 282720"/>
                <a:gd name="connsiteY48" fmla="*/ 210484 h 320180"/>
                <a:gd name="connsiteX49" fmla="*/ 148247 w 282720"/>
                <a:gd name="connsiteY49" fmla="*/ 211912 h 320180"/>
                <a:gd name="connsiteX50" fmla="*/ 148247 w 282720"/>
                <a:gd name="connsiteY50" fmla="*/ 213455 h 320180"/>
                <a:gd name="connsiteX51" fmla="*/ 147618 w 282720"/>
                <a:gd name="connsiteY51" fmla="*/ 214941 h 320180"/>
                <a:gd name="connsiteX52" fmla="*/ 95783 w 282720"/>
                <a:gd name="connsiteY52" fmla="*/ 236144 h 320180"/>
                <a:gd name="connsiteX53" fmla="*/ 79267 w 282720"/>
                <a:gd name="connsiteY53" fmla="*/ 232372 h 320180"/>
                <a:gd name="connsiteX54" fmla="*/ 77838 w 282720"/>
                <a:gd name="connsiteY54" fmla="*/ 231743 h 320180"/>
                <a:gd name="connsiteX55" fmla="*/ 76809 w 282720"/>
                <a:gd name="connsiteY55" fmla="*/ 230543 h 320180"/>
                <a:gd name="connsiteX56" fmla="*/ 76352 w 282720"/>
                <a:gd name="connsiteY56" fmla="*/ 229057 h 320180"/>
                <a:gd name="connsiteX57" fmla="*/ 76352 w 282720"/>
                <a:gd name="connsiteY57" fmla="*/ 227514 h 320180"/>
                <a:gd name="connsiteX58" fmla="*/ 77153 w 282720"/>
                <a:gd name="connsiteY58" fmla="*/ 226200 h 320180"/>
                <a:gd name="connsiteX59" fmla="*/ 78410 w 282720"/>
                <a:gd name="connsiteY59" fmla="*/ 225285 h 320180"/>
                <a:gd name="connsiteX60" fmla="*/ 79953 w 282720"/>
                <a:gd name="connsiteY60" fmla="*/ 225000 h 320180"/>
                <a:gd name="connsiteX61" fmla="*/ 81439 w 282720"/>
                <a:gd name="connsiteY61" fmla="*/ 225285 h 320180"/>
                <a:gd name="connsiteX62" fmla="*/ 141046 w 282720"/>
                <a:gd name="connsiteY62" fmla="*/ 210883 h 320180"/>
                <a:gd name="connsiteX63" fmla="*/ 141046 w 282720"/>
                <a:gd name="connsiteY63" fmla="*/ 210998 h 320180"/>
                <a:gd name="connsiteX64" fmla="*/ 78181 w 282720"/>
                <a:gd name="connsiteY64" fmla="*/ 162477 h 320180"/>
                <a:gd name="connsiteX65" fmla="*/ 87553 w 282720"/>
                <a:gd name="connsiteY65" fmla="*/ 156762 h 320180"/>
                <a:gd name="connsiteX66" fmla="*/ 89154 w 282720"/>
                <a:gd name="connsiteY66" fmla="*/ 156762 h 320180"/>
                <a:gd name="connsiteX67" fmla="*/ 90640 w 282720"/>
                <a:gd name="connsiteY67" fmla="*/ 157277 h 320180"/>
                <a:gd name="connsiteX68" fmla="*/ 91725 w 282720"/>
                <a:gd name="connsiteY68" fmla="*/ 158363 h 320180"/>
                <a:gd name="connsiteX69" fmla="*/ 92240 w 282720"/>
                <a:gd name="connsiteY69" fmla="*/ 159849 h 320180"/>
                <a:gd name="connsiteX70" fmla="*/ 92240 w 282720"/>
                <a:gd name="connsiteY70" fmla="*/ 161392 h 320180"/>
                <a:gd name="connsiteX71" fmla="*/ 91326 w 282720"/>
                <a:gd name="connsiteY71" fmla="*/ 162649 h 320180"/>
                <a:gd name="connsiteX72" fmla="*/ 89954 w 282720"/>
                <a:gd name="connsiteY72" fmla="*/ 163449 h 320180"/>
                <a:gd name="connsiteX73" fmla="*/ 88354 w 282720"/>
                <a:gd name="connsiteY73" fmla="*/ 163449 h 320180"/>
                <a:gd name="connsiteX74" fmla="*/ 83725 w 282720"/>
                <a:gd name="connsiteY74" fmla="*/ 166535 h 320180"/>
                <a:gd name="connsiteX75" fmla="*/ 82182 w 282720"/>
                <a:gd name="connsiteY75" fmla="*/ 171793 h 320180"/>
                <a:gd name="connsiteX76" fmla="*/ 83039 w 282720"/>
                <a:gd name="connsiteY76" fmla="*/ 174399 h 320180"/>
                <a:gd name="connsiteX77" fmla="*/ 84925 w 282720"/>
                <a:gd name="connsiteY77" fmla="*/ 176422 h 320180"/>
                <a:gd name="connsiteX78" fmla="*/ 87439 w 282720"/>
                <a:gd name="connsiteY78" fmla="*/ 177645 h 320180"/>
                <a:gd name="connsiteX79" fmla="*/ 90297 w 282720"/>
                <a:gd name="connsiteY79" fmla="*/ 177794 h 320180"/>
                <a:gd name="connsiteX80" fmla="*/ 106242 w 282720"/>
                <a:gd name="connsiteY80" fmla="*/ 175393 h 320180"/>
                <a:gd name="connsiteX81" fmla="*/ 107842 w 282720"/>
                <a:gd name="connsiteY81" fmla="*/ 175393 h 320180"/>
                <a:gd name="connsiteX82" fmla="*/ 109328 w 282720"/>
                <a:gd name="connsiteY82" fmla="*/ 175908 h 320180"/>
                <a:gd name="connsiteX83" fmla="*/ 110413 w 282720"/>
                <a:gd name="connsiteY83" fmla="*/ 176994 h 320180"/>
                <a:gd name="connsiteX84" fmla="*/ 110871 w 282720"/>
                <a:gd name="connsiteY84" fmla="*/ 178480 h 320180"/>
                <a:gd name="connsiteX85" fmla="*/ 110871 w 282720"/>
                <a:gd name="connsiteY85" fmla="*/ 180023 h 320180"/>
                <a:gd name="connsiteX86" fmla="*/ 110014 w 282720"/>
                <a:gd name="connsiteY86" fmla="*/ 181280 h 320180"/>
                <a:gd name="connsiteX87" fmla="*/ 108642 w 282720"/>
                <a:gd name="connsiteY87" fmla="*/ 182080 h 320180"/>
                <a:gd name="connsiteX88" fmla="*/ 107042 w 282720"/>
                <a:gd name="connsiteY88" fmla="*/ 182080 h 320180"/>
                <a:gd name="connsiteX89" fmla="*/ 91154 w 282720"/>
                <a:gd name="connsiteY89" fmla="*/ 184480 h 320180"/>
                <a:gd name="connsiteX90" fmla="*/ 85439 w 282720"/>
                <a:gd name="connsiteY90" fmla="*/ 184480 h 320180"/>
                <a:gd name="connsiteX91" fmla="*/ 80467 w 282720"/>
                <a:gd name="connsiteY91" fmla="*/ 182137 h 320180"/>
                <a:gd name="connsiteX92" fmla="*/ 77038 w 282720"/>
                <a:gd name="connsiteY92" fmla="*/ 177965 h 320180"/>
                <a:gd name="connsiteX93" fmla="*/ 75724 w 282720"/>
                <a:gd name="connsiteY93" fmla="*/ 172765 h 320180"/>
                <a:gd name="connsiteX94" fmla="*/ 75781 w 282720"/>
                <a:gd name="connsiteY94" fmla="*/ 167221 h 320180"/>
                <a:gd name="connsiteX95" fmla="*/ 78010 w 282720"/>
                <a:gd name="connsiteY95" fmla="*/ 162135 h 320180"/>
                <a:gd name="connsiteX96" fmla="*/ 78181 w 282720"/>
                <a:gd name="connsiteY96" fmla="*/ 162477 h 3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82720" h="320180">
                  <a:moveTo>
                    <a:pt x="158991" y="319583"/>
                  </a:moveTo>
                  <a:cubicBezTo>
                    <a:pt x="176365" y="317394"/>
                    <a:pt x="193281" y="312473"/>
                    <a:pt x="209169" y="305010"/>
                  </a:cubicBezTo>
                  <a:cubicBezTo>
                    <a:pt x="225228" y="296243"/>
                    <a:pt x="239173" y="284001"/>
                    <a:pt x="249974" y="269177"/>
                  </a:cubicBezTo>
                  <a:cubicBezTo>
                    <a:pt x="250259" y="268759"/>
                    <a:pt x="250603" y="268405"/>
                    <a:pt x="251002" y="268131"/>
                  </a:cubicBezTo>
                  <a:cubicBezTo>
                    <a:pt x="251403" y="267856"/>
                    <a:pt x="251860" y="267668"/>
                    <a:pt x="252375" y="267576"/>
                  </a:cubicBezTo>
                  <a:cubicBezTo>
                    <a:pt x="253346" y="267422"/>
                    <a:pt x="254375" y="267622"/>
                    <a:pt x="255232" y="268148"/>
                  </a:cubicBezTo>
                  <a:lnTo>
                    <a:pt x="255575" y="268548"/>
                  </a:lnTo>
                  <a:cubicBezTo>
                    <a:pt x="272434" y="246591"/>
                    <a:pt x="281921" y="219868"/>
                    <a:pt x="282721" y="192195"/>
                  </a:cubicBezTo>
                  <a:cubicBezTo>
                    <a:pt x="282721" y="190595"/>
                    <a:pt x="282721" y="189109"/>
                    <a:pt x="282721" y="187509"/>
                  </a:cubicBezTo>
                  <a:cubicBezTo>
                    <a:pt x="282721" y="187509"/>
                    <a:pt x="281521" y="183623"/>
                    <a:pt x="279178" y="175565"/>
                  </a:cubicBezTo>
                  <a:cubicBezTo>
                    <a:pt x="274034" y="169913"/>
                    <a:pt x="269234" y="163958"/>
                    <a:pt x="264833" y="157734"/>
                  </a:cubicBezTo>
                  <a:lnTo>
                    <a:pt x="244602" y="160306"/>
                  </a:lnTo>
                  <a:cubicBezTo>
                    <a:pt x="243802" y="158248"/>
                    <a:pt x="236829" y="125559"/>
                    <a:pt x="236829" y="125559"/>
                  </a:cubicBezTo>
                  <a:lnTo>
                    <a:pt x="231743" y="79553"/>
                  </a:lnTo>
                  <a:cubicBezTo>
                    <a:pt x="233972" y="75535"/>
                    <a:pt x="236715" y="71815"/>
                    <a:pt x="239858" y="68466"/>
                  </a:cubicBezTo>
                  <a:cubicBezTo>
                    <a:pt x="236258" y="55658"/>
                    <a:pt x="233744" y="42588"/>
                    <a:pt x="232258" y="29375"/>
                  </a:cubicBezTo>
                  <a:cubicBezTo>
                    <a:pt x="194595" y="43834"/>
                    <a:pt x="164878" y="29775"/>
                    <a:pt x="138017" y="0"/>
                  </a:cubicBezTo>
                  <a:lnTo>
                    <a:pt x="135959" y="0"/>
                  </a:lnTo>
                  <a:cubicBezTo>
                    <a:pt x="97841" y="27604"/>
                    <a:pt x="43948" y="48635"/>
                    <a:pt x="0" y="41377"/>
                  </a:cubicBezTo>
                  <a:cubicBezTo>
                    <a:pt x="0" y="52807"/>
                    <a:pt x="629" y="67780"/>
                    <a:pt x="1771" y="84410"/>
                  </a:cubicBezTo>
                  <a:lnTo>
                    <a:pt x="178308" y="67265"/>
                  </a:lnTo>
                  <a:cubicBezTo>
                    <a:pt x="180937" y="67003"/>
                    <a:pt x="183623" y="67294"/>
                    <a:pt x="186194" y="68123"/>
                  </a:cubicBezTo>
                  <a:cubicBezTo>
                    <a:pt x="188767" y="68986"/>
                    <a:pt x="191166" y="70346"/>
                    <a:pt x="193224" y="72123"/>
                  </a:cubicBezTo>
                  <a:cubicBezTo>
                    <a:pt x="197396" y="75850"/>
                    <a:pt x="200025" y="81044"/>
                    <a:pt x="200539" y="86639"/>
                  </a:cubicBezTo>
                  <a:lnTo>
                    <a:pt x="202140" y="103270"/>
                  </a:lnTo>
                  <a:cubicBezTo>
                    <a:pt x="202425" y="117740"/>
                    <a:pt x="197453" y="131834"/>
                    <a:pt x="188195" y="142932"/>
                  </a:cubicBezTo>
                  <a:cubicBezTo>
                    <a:pt x="179222" y="153688"/>
                    <a:pt x="166421" y="160472"/>
                    <a:pt x="152476" y="161803"/>
                  </a:cubicBezTo>
                  <a:cubicBezTo>
                    <a:pt x="138589" y="163129"/>
                    <a:pt x="124701" y="158894"/>
                    <a:pt x="113900" y="150019"/>
                  </a:cubicBezTo>
                  <a:cubicBezTo>
                    <a:pt x="102641" y="140926"/>
                    <a:pt x="95098" y="128039"/>
                    <a:pt x="92697" y="113786"/>
                  </a:cubicBezTo>
                  <a:lnTo>
                    <a:pt x="91097" y="97155"/>
                  </a:lnTo>
                  <a:cubicBezTo>
                    <a:pt x="90640" y="92446"/>
                    <a:pt x="91725" y="87720"/>
                    <a:pt x="94298" y="83725"/>
                  </a:cubicBezTo>
                  <a:lnTo>
                    <a:pt x="72981" y="85782"/>
                  </a:lnTo>
                  <a:cubicBezTo>
                    <a:pt x="76009" y="89314"/>
                    <a:pt x="77838" y="93749"/>
                    <a:pt x="78124" y="98412"/>
                  </a:cubicBezTo>
                  <a:lnTo>
                    <a:pt x="79724" y="115043"/>
                  </a:lnTo>
                  <a:cubicBezTo>
                    <a:pt x="80696" y="129982"/>
                    <a:pt x="76123" y="144750"/>
                    <a:pt x="66808" y="156477"/>
                  </a:cubicBezTo>
                  <a:cubicBezTo>
                    <a:pt x="62351" y="162083"/>
                    <a:pt x="56750" y="166741"/>
                    <a:pt x="50463" y="170176"/>
                  </a:cubicBezTo>
                  <a:cubicBezTo>
                    <a:pt x="44177" y="173616"/>
                    <a:pt x="37262" y="175753"/>
                    <a:pt x="30118" y="176479"/>
                  </a:cubicBezTo>
                  <a:cubicBezTo>
                    <a:pt x="24860" y="176976"/>
                    <a:pt x="19545" y="176668"/>
                    <a:pt x="14402" y="175565"/>
                  </a:cubicBezTo>
                  <a:cubicBezTo>
                    <a:pt x="18688" y="195762"/>
                    <a:pt x="24746" y="215553"/>
                    <a:pt x="32461" y="234715"/>
                  </a:cubicBezTo>
                  <a:cubicBezTo>
                    <a:pt x="33318" y="233286"/>
                    <a:pt x="46349" y="271177"/>
                    <a:pt x="76009" y="297066"/>
                  </a:cubicBezTo>
                  <a:cubicBezTo>
                    <a:pt x="79610" y="300295"/>
                    <a:pt x="83382" y="303255"/>
                    <a:pt x="87439" y="305924"/>
                  </a:cubicBezTo>
                  <a:cubicBezTo>
                    <a:pt x="109500" y="317217"/>
                    <a:pt x="134303" y="321960"/>
                    <a:pt x="158991" y="319583"/>
                  </a:cubicBezTo>
                  <a:lnTo>
                    <a:pt x="158991" y="319583"/>
                  </a:lnTo>
                  <a:close/>
                  <a:moveTo>
                    <a:pt x="141046" y="210998"/>
                  </a:moveTo>
                  <a:cubicBezTo>
                    <a:pt x="141275" y="210523"/>
                    <a:pt x="141561" y="210095"/>
                    <a:pt x="141960" y="209741"/>
                  </a:cubicBezTo>
                  <a:cubicBezTo>
                    <a:pt x="142361" y="209386"/>
                    <a:pt x="142818" y="209118"/>
                    <a:pt x="143332" y="208940"/>
                  </a:cubicBezTo>
                  <a:cubicBezTo>
                    <a:pt x="143846" y="208826"/>
                    <a:pt x="144361" y="208826"/>
                    <a:pt x="144875" y="208940"/>
                  </a:cubicBezTo>
                  <a:cubicBezTo>
                    <a:pt x="145389" y="208998"/>
                    <a:pt x="145904" y="209152"/>
                    <a:pt x="146418" y="209398"/>
                  </a:cubicBezTo>
                  <a:cubicBezTo>
                    <a:pt x="146875" y="209666"/>
                    <a:pt x="147276" y="210038"/>
                    <a:pt x="147561" y="210484"/>
                  </a:cubicBezTo>
                  <a:cubicBezTo>
                    <a:pt x="147904" y="210895"/>
                    <a:pt x="148132" y="211386"/>
                    <a:pt x="148247" y="211912"/>
                  </a:cubicBezTo>
                  <a:cubicBezTo>
                    <a:pt x="148361" y="212421"/>
                    <a:pt x="148361" y="212947"/>
                    <a:pt x="148247" y="213455"/>
                  </a:cubicBezTo>
                  <a:cubicBezTo>
                    <a:pt x="148132" y="213987"/>
                    <a:pt x="147904" y="214490"/>
                    <a:pt x="147618" y="214941"/>
                  </a:cubicBezTo>
                  <a:cubicBezTo>
                    <a:pt x="142417" y="223457"/>
                    <a:pt x="127845" y="240830"/>
                    <a:pt x="95783" y="236144"/>
                  </a:cubicBezTo>
                  <a:cubicBezTo>
                    <a:pt x="90183" y="235401"/>
                    <a:pt x="84639" y="234138"/>
                    <a:pt x="79267" y="232372"/>
                  </a:cubicBezTo>
                  <a:cubicBezTo>
                    <a:pt x="78753" y="232246"/>
                    <a:pt x="78238" y="232035"/>
                    <a:pt x="77838" y="231743"/>
                  </a:cubicBezTo>
                  <a:cubicBezTo>
                    <a:pt x="77438" y="231395"/>
                    <a:pt x="77095" y="230995"/>
                    <a:pt x="76809" y="230543"/>
                  </a:cubicBezTo>
                  <a:cubicBezTo>
                    <a:pt x="76581" y="230080"/>
                    <a:pt x="76410" y="229577"/>
                    <a:pt x="76352" y="229057"/>
                  </a:cubicBezTo>
                  <a:cubicBezTo>
                    <a:pt x="76238" y="228549"/>
                    <a:pt x="76238" y="228023"/>
                    <a:pt x="76352" y="227514"/>
                  </a:cubicBezTo>
                  <a:cubicBezTo>
                    <a:pt x="76524" y="227034"/>
                    <a:pt x="76809" y="226588"/>
                    <a:pt x="77153" y="226200"/>
                  </a:cubicBezTo>
                  <a:cubicBezTo>
                    <a:pt x="77495" y="225811"/>
                    <a:pt x="77953" y="225503"/>
                    <a:pt x="78410" y="225285"/>
                  </a:cubicBezTo>
                  <a:cubicBezTo>
                    <a:pt x="78867" y="225080"/>
                    <a:pt x="79439" y="224982"/>
                    <a:pt x="79953" y="225000"/>
                  </a:cubicBezTo>
                  <a:cubicBezTo>
                    <a:pt x="80467" y="225005"/>
                    <a:pt x="80981" y="225102"/>
                    <a:pt x="81439" y="225285"/>
                  </a:cubicBezTo>
                  <a:cubicBezTo>
                    <a:pt x="120300" y="237744"/>
                    <a:pt x="136360" y="219285"/>
                    <a:pt x="141046" y="210883"/>
                  </a:cubicBezTo>
                  <a:lnTo>
                    <a:pt x="141046" y="210998"/>
                  </a:lnTo>
                  <a:close/>
                  <a:moveTo>
                    <a:pt x="78181" y="162477"/>
                  </a:moveTo>
                  <a:cubicBezTo>
                    <a:pt x="80467" y="159431"/>
                    <a:pt x="83782" y="157385"/>
                    <a:pt x="87553" y="156762"/>
                  </a:cubicBezTo>
                  <a:cubicBezTo>
                    <a:pt x="88068" y="156648"/>
                    <a:pt x="88640" y="156648"/>
                    <a:pt x="89154" y="156762"/>
                  </a:cubicBezTo>
                  <a:cubicBezTo>
                    <a:pt x="89668" y="156820"/>
                    <a:pt x="90183" y="156997"/>
                    <a:pt x="90640" y="157277"/>
                  </a:cubicBezTo>
                  <a:cubicBezTo>
                    <a:pt x="91097" y="157546"/>
                    <a:pt x="91440" y="157923"/>
                    <a:pt x="91725" y="158363"/>
                  </a:cubicBezTo>
                  <a:cubicBezTo>
                    <a:pt x="92011" y="158814"/>
                    <a:pt x="92183" y="159323"/>
                    <a:pt x="92240" y="159849"/>
                  </a:cubicBezTo>
                  <a:cubicBezTo>
                    <a:pt x="92297" y="160357"/>
                    <a:pt x="92297" y="160877"/>
                    <a:pt x="92240" y="161392"/>
                  </a:cubicBezTo>
                  <a:cubicBezTo>
                    <a:pt x="92011" y="161866"/>
                    <a:pt x="91725" y="162295"/>
                    <a:pt x="91326" y="162649"/>
                  </a:cubicBezTo>
                  <a:cubicBezTo>
                    <a:pt x="90926" y="163020"/>
                    <a:pt x="90468" y="163295"/>
                    <a:pt x="89954" y="163449"/>
                  </a:cubicBezTo>
                  <a:cubicBezTo>
                    <a:pt x="89440" y="163592"/>
                    <a:pt x="88868" y="163592"/>
                    <a:pt x="88354" y="163449"/>
                  </a:cubicBezTo>
                  <a:cubicBezTo>
                    <a:pt x="86525" y="163941"/>
                    <a:pt x="84868" y="165026"/>
                    <a:pt x="83725" y="166535"/>
                  </a:cubicBezTo>
                  <a:cubicBezTo>
                    <a:pt x="82581" y="168038"/>
                    <a:pt x="82010" y="169913"/>
                    <a:pt x="82182" y="171793"/>
                  </a:cubicBezTo>
                  <a:cubicBezTo>
                    <a:pt x="82296" y="172713"/>
                    <a:pt x="82581" y="173605"/>
                    <a:pt x="83039" y="174399"/>
                  </a:cubicBezTo>
                  <a:cubicBezTo>
                    <a:pt x="83496" y="175199"/>
                    <a:pt x="84182" y="175885"/>
                    <a:pt x="84925" y="176422"/>
                  </a:cubicBezTo>
                  <a:cubicBezTo>
                    <a:pt x="85668" y="176994"/>
                    <a:pt x="86525" y="177411"/>
                    <a:pt x="87439" y="177645"/>
                  </a:cubicBezTo>
                  <a:cubicBezTo>
                    <a:pt x="88411" y="177879"/>
                    <a:pt x="89325" y="177931"/>
                    <a:pt x="90297" y="177794"/>
                  </a:cubicBezTo>
                  <a:lnTo>
                    <a:pt x="106242" y="175393"/>
                  </a:lnTo>
                  <a:cubicBezTo>
                    <a:pt x="106756" y="175308"/>
                    <a:pt x="107328" y="175308"/>
                    <a:pt x="107842" y="175393"/>
                  </a:cubicBezTo>
                  <a:cubicBezTo>
                    <a:pt x="108356" y="175451"/>
                    <a:pt x="108870" y="175628"/>
                    <a:pt x="109328" y="175908"/>
                  </a:cubicBezTo>
                  <a:cubicBezTo>
                    <a:pt x="109785" y="176176"/>
                    <a:pt x="110128" y="176554"/>
                    <a:pt x="110413" y="176994"/>
                  </a:cubicBezTo>
                  <a:cubicBezTo>
                    <a:pt x="110700" y="177439"/>
                    <a:pt x="110871" y="177948"/>
                    <a:pt x="110871" y="178480"/>
                  </a:cubicBezTo>
                  <a:cubicBezTo>
                    <a:pt x="110985" y="178982"/>
                    <a:pt x="110985" y="179520"/>
                    <a:pt x="110871" y="180023"/>
                  </a:cubicBezTo>
                  <a:cubicBezTo>
                    <a:pt x="110700" y="180508"/>
                    <a:pt x="110413" y="180937"/>
                    <a:pt x="110014" y="181280"/>
                  </a:cubicBezTo>
                  <a:cubicBezTo>
                    <a:pt x="109613" y="181634"/>
                    <a:pt x="109156" y="181903"/>
                    <a:pt x="108642" y="182080"/>
                  </a:cubicBezTo>
                  <a:cubicBezTo>
                    <a:pt x="108127" y="182223"/>
                    <a:pt x="107556" y="182223"/>
                    <a:pt x="107042" y="182080"/>
                  </a:cubicBezTo>
                  <a:lnTo>
                    <a:pt x="91154" y="184480"/>
                  </a:lnTo>
                  <a:cubicBezTo>
                    <a:pt x="89268" y="184875"/>
                    <a:pt x="87325" y="184875"/>
                    <a:pt x="85439" y="184480"/>
                  </a:cubicBezTo>
                  <a:cubicBezTo>
                    <a:pt x="83610" y="184080"/>
                    <a:pt x="81896" y="183280"/>
                    <a:pt x="80467" y="182137"/>
                  </a:cubicBezTo>
                  <a:cubicBezTo>
                    <a:pt x="79038" y="181023"/>
                    <a:pt x="77838" y="179594"/>
                    <a:pt x="77038" y="177965"/>
                  </a:cubicBezTo>
                  <a:cubicBezTo>
                    <a:pt x="76238" y="176342"/>
                    <a:pt x="75781" y="174570"/>
                    <a:pt x="75724" y="172765"/>
                  </a:cubicBezTo>
                  <a:cubicBezTo>
                    <a:pt x="75381" y="170930"/>
                    <a:pt x="75381" y="169044"/>
                    <a:pt x="75781" y="167221"/>
                  </a:cubicBezTo>
                  <a:cubicBezTo>
                    <a:pt x="76181" y="165392"/>
                    <a:pt x="76924" y="163666"/>
                    <a:pt x="78010" y="162135"/>
                  </a:cubicBezTo>
                  <a:lnTo>
                    <a:pt x="78181" y="1624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8A2527C-3CDC-1405-ED13-DF13CB4910CE}"/>
                </a:ext>
              </a:extLst>
            </p:cNvPr>
            <p:cNvSpPr/>
            <p:nvPr/>
          </p:nvSpPr>
          <p:spPr>
            <a:xfrm flipH="1">
              <a:off x="1822099" y="1466868"/>
              <a:ext cx="219499" cy="333192"/>
            </a:xfrm>
            <a:custGeom>
              <a:avLst/>
              <a:gdLst>
                <a:gd name="connsiteX0" fmla="*/ 0 w 104927"/>
                <a:gd name="connsiteY0" fmla="*/ 12287 h 158477"/>
                <a:gd name="connsiteX1" fmla="*/ 7601 w 104927"/>
                <a:gd name="connsiteY1" fmla="*/ 51378 h 158477"/>
                <a:gd name="connsiteX2" fmla="*/ 26061 w 104927"/>
                <a:gd name="connsiteY2" fmla="*/ 38965 h 158477"/>
                <a:gd name="connsiteX3" fmla="*/ 48235 w 104927"/>
                <a:gd name="connsiteY3" fmla="*/ 37833 h 158477"/>
                <a:gd name="connsiteX4" fmla="*/ 36405 w 104927"/>
                <a:gd name="connsiteY4" fmla="*/ 140132 h 158477"/>
                <a:gd name="connsiteX5" fmla="*/ 32575 w 104927"/>
                <a:gd name="connsiteY5" fmla="*/ 140646 h 158477"/>
                <a:gd name="connsiteX6" fmla="*/ 46920 w 104927"/>
                <a:gd name="connsiteY6" fmla="*/ 158477 h 158477"/>
                <a:gd name="connsiteX7" fmla="*/ 46920 w 104927"/>
                <a:gd name="connsiteY7" fmla="*/ 158477 h 158477"/>
                <a:gd name="connsiteX8" fmla="*/ 104927 w 104927"/>
                <a:gd name="connsiteY8" fmla="*/ 0 h 158477"/>
                <a:gd name="connsiteX9" fmla="*/ 104013 w 104927"/>
                <a:gd name="connsiteY9" fmla="*/ 0 h 158477"/>
                <a:gd name="connsiteX10" fmla="*/ 0 w 104927"/>
                <a:gd name="connsiteY10" fmla="*/ 12287 h 15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927" h="158477">
                  <a:moveTo>
                    <a:pt x="0" y="12287"/>
                  </a:moveTo>
                  <a:cubicBezTo>
                    <a:pt x="1486" y="25500"/>
                    <a:pt x="4057" y="38570"/>
                    <a:pt x="7601" y="51378"/>
                  </a:cubicBezTo>
                  <a:cubicBezTo>
                    <a:pt x="12516" y="45640"/>
                    <a:pt x="18860" y="41354"/>
                    <a:pt x="26061" y="38965"/>
                  </a:cubicBezTo>
                  <a:cubicBezTo>
                    <a:pt x="33204" y="36582"/>
                    <a:pt x="40862" y="36187"/>
                    <a:pt x="48235" y="37833"/>
                  </a:cubicBezTo>
                  <a:cubicBezTo>
                    <a:pt x="85039" y="46292"/>
                    <a:pt x="92983" y="124530"/>
                    <a:pt x="36405" y="140132"/>
                  </a:cubicBezTo>
                  <a:lnTo>
                    <a:pt x="32575" y="140646"/>
                  </a:lnTo>
                  <a:cubicBezTo>
                    <a:pt x="36976" y="146870"/>
                    <a:pt x="41777" y="152825"/>
                    <a:pt x="46920" y="158477"/>
                  </a:cubicBezTo>
                  <a:lnTo>
                    <a:pt x="46920" y="158477"/>
                  </a:lnTo>
                  <a:cubicBezTo>
                    <a:pt x="46920" y="158477"/>
                    <a:pt x="85553" y="131388"/>
                    <a:pt x="104927" y="0"/>
                  </a:cubicBezTo>
                  <a:lnTo>
                    <a:pt x="104013" y="0"/>
                  </a:lnTo>
                  <a:cubicBezTo>
                    <a:pt x="77667" y="33604"/>
                    <a:pt x="0" y="12287"/>
                    <a:pt x="0" y="12287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0987E2B2-B0C7-E6FA-3B0F-2A2190A44FA8}"/>
                </a:ext>
              </a:extLst>
            </p:cNvPr>
            <p:cNvSpPr/>
            <p:nvPr/>
          </p:nvSpPr>
          <p:spPr>
            <a:xfrm flipH="1">
              <a:off x="2238739" y="1429596"/>
              <a:ext cx="4303" cy="1682"/>
            </a:xfrm>
            <a:custGeom>
              <a:avLst/>
              <a:gdLst>
                <a:gd name="connsiteX0" fmla="*/ 0 w 2057"/>
                <a:gd name="connsiteY0" fmla="*/ 800 h 800"/>
                <a:gd name="connsiteX1" fmla="*/ 2057 w 2057"/>
                <a:gd name="connsiteY1" fmla="*/ 800 h 800"/>
                <a:gd name="connsiteX2" fmla="*/ 1314 w 2057"/>
                <a:gd name="connsiteY2" fmla="*/ 0 h 800"/>
                <a:gd name="connsiteX3" fmla="*/ 0 w 2057"/>
                <a:gd name="connsiteY3" fmla="*/ 800 h 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" h="800">
                  <a:moveTo>
                    <a:pt x="0" y="800"/>
                  </a:moveTo>
                  <a:lnTo>
                    <a:pt x="2057" y="800"/>
                  </a:lnTo>
                  <a:lnTo>
                    <a:pt x="1314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ACEB1A16-B68D-A649-FC86-6BA9807BF0AC}"/>
                </a:ext>
              </a:extLst>
            </p:cNvPr>
            <p:cNvSpPr/>
            <p:nvPr/>
          </p:nvSpPr>
          <p:spPr>
            <a:xfrm flipH="1">
              <a:off x="1805600" y="1101757"/>
              <a:ext cx="857456" cy="419338"/>
            </a:xfrm>
            <a:custGeom>
              <a:avLst/>
              <a:gdLst>
                <a:gd name="connsiteX0" fmla="*/ 354969 w 409890"/>
                <a:gd name="connsiteY0" fmla="*/ 87821 h 199451"/>
                <a:gd name="connsiteX1" fmla="*/ 328452 w 409890"/>
                <a:gd name="connsiteY1" fmla="*/ 46044 h 199451"/>
                <a:gd name="connsiteX2" fmla="*/ 300849 w 409890"/>
                <a:gd name="connsiteY2" fmla="*/ 25756 h 199451"/>
                <a:gd name="connsiteX3" fmla="*/ 284218 w 409890"/>
                <a:gd name="connsiteY3" fmla="*/ 24447 h 199451"/>
                <a:gd name="connsiteX4" fmla="*/ 270102 w 409890"/>
                <a:gd name="connsiteY4" fmla="*/ 33357 h 199451"/>
                <a:gd name="connsiteX5" fmla="*/ 189120 w 409890"/>
                <a:gd name="connsiteY5" fmla="*/ 209 h 199451"/>
                <a:gd name="connsiteX6" fmla="*/ 117969 w 409890"/>
                <a:gd name="connsiteY6" fmla="*/ 40615 h 199451"/>
                <a:gd name="connsiteX7" fmla="*/ 24814 w 409890"/>
                <a:gd name="connsiteY7" fmla="*/ 57760 h 199451"/>
                <a:gd name="connsiteX8" fmla="*/ 14698 w 409890"/>
                <a:gd name="connsiteY8" fmla="*/ 170288 h 199451"/>
                <a:gd name="connsiteX9" fmla="*/ 15041 w 409890"/>
                <a:gd name="connsiteY9" fmla="*/ 170288 h 199451"/>
                <a:gd name="connsiteX10" fmla="*/ 64819 w 409890"/>
                <a:gd name="connsiteY10" fmla="*/ 198006 h 199451"/>
                <a:gd name="connsiteX11" fmla="*/ 200779 w 409890"/>
                <a:gd name="connsiteY11" fmla="*/ 156629 h 199451"/>
                <a:gd name="connsiteX12" fmla="*/ 202093 w 409890"/>
                <a:gd name="connsiteY12" fmla="*/ 155658 h 199451"/>
                <a:gd name="connsiteX13" fmla="*/ 202836 w 409890"/>
                <a:gd name="connsiteY13" fmla="*/ 156458 h 199451"/>
                <a:gd name="connsiteX14" fmla="*/ 297077 w 409890"/>
                <a:gd name="connsiteY14" fmla="*/ 185833 h 199451"/>
                <a:gd name="connsiteX15" fmla="*/ 401261 w 409890"/>
                <a:gd name="connsiteY15" fmla="*/ 173888 h 199451"/>
                <a:gd name="connsiteX16" fmla="*/ 409891 w 409890"/>
                <a:gd name="connsiteY16" fmla="*/ 150628 h 199451"/>
                <a:gd name="connsiteX17" fmla="*/ 354969 w 409890"/>
                <a:gd name="connsiteY17" fmla="*/ 87821 h 19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9890" h="199451">
                  <a:moveTo>
                    <a:pt x="354969" y="87821"/>
                  </a:moveTo>
                  <a:cubicBezTo>
                    <a:pt x="348968" y="72276"/>
                    <a:pt x="339939" y="58074"/>
                    <a:pt x="328452" y="46044"/>
                  </a:cubicBezTo>
                  <a:cubicBezTo>
                    <a:pt x="320908" y="37260"/>
                    <a:pt x="311478" y="30322"/>
                    <a:pt x="300849" y="25756"/>
                  </a:cubicBezTo>
                  <a:cubicBezTo>
                    <a:pt x="295591" y="23538"/>
                    <a:pt x="289761" y="23075"/>
                    <a:pt x="284218" y="24447"/>
                  </a:cubicBezTo>
                  <a:cubicBezTo>
                    <a:pt x="278674" y="25818"/>
                    <a:pt x="273702" y="28939"/>
                    <a:pt x="270102" y="33357"/>
                  </a:cubicBezTo>
                  <a:cubicBezTo>
                    <a:pt x="246384" y="15520"/>
                    <a:pt x="218495" y="4101"/>
                    <a:pt x="189120" y="209"/>
                  </a:cubicBezTo>
                  <a:cubicBezTo>
                    <a:pt x="159859" y="-1962"/>
                    <a:pt x="127398" y="12840"/>
                    <a:pt x="117969" y="40615"/>
                  </a:cubicBezTo>
                  <a:cubicBezTo>
                    <a:pt x="89394" y="31871"/>
                    <a:pt x="45160" y="35528"/>
                    <a:pt x="24814" y="57760"/>
                  </a:cubicBezTo>
                  <a:cubicBezTo>
                    <a:pt x="4469" y="79991"/>
                    <a:pt x="-13820" y="143827"/>
                    <a:pt x="14698" y="170288"/>
                  </a:cubicBezTo>
                  <a:lnTo>
                    <a:pt x="15041" y="170288"/>
                  </a:lnTo>
                  <a:cubicBezTo>
                    <a:pt x="27671" y="185318"/>
                    <a:pt x="45388" y="195188"/>
                    <a:pt x="64819" y="198006"/>
                  </a:cubicBezTo>
                  <a:cubicBezTo>
                    <a:pt x="108768" y="205264"/>
                    <a:pt x="162660" y="184233"/>
                    <a:pt x="200779" y="156629"/>
                  </a:cubicBezTo>
                  <a:lnTo>
                    <a:pt x="202093" y="155658"/>
                  </a:lnTo>
                  <a:lnTo>
                    <a:pt x="202836" y="156458"/>
                  </a:lnTo>
                  <a:cubicBezTo>
                    <a:pt x="229696" y="186233"/>
                    <a:pt x="259415" y="200292"/>
                    <a:pt x="297077" y="185833"/>
                  </a:cubicBezTo>
                  <a:cubicBezTo>
                    <a:pt x="297077" y="185833"/>
                    <a:pt x="374743" y="207150"/>
                    <a:pt x="401261" y="173888"/>
                  </a:cubicBezTo>
                  <a:cubicBezTo>
                    <a:pt x="406462" y="167202"/>
                    <a:pt x="409434" y="159081"/>
                    <a:pt x="409891" y="150628"/>
                  </a:cubicBezTo>
                  <a:cubicBezTo>
                    <a:pt x="406347" y="79191"/>
                    <a:pt x="354969" y="87821"/>
                    <a:pt x="354969" y="87821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306D5F4-779E-3C30-D002-C327A90DFFE7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04B12D85-E373-0587-FE5C-A1DF7CFDA3B6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5183DEF-5ABE-035A-EB34-0653B33B945F}"/>
                </a:ext>
              </a:extLst>
            </p:cNvPr>
            <p:cNvSpPr/>
            <p:nvPr/>
          </p:nvSpPr>
          <p:spPr>
            <a:xfrm flipH="1">
              <a:off x="1879781" y="1544311"/>
              <a:ext cx="162891" cy="223666"/>
            </a:xfrm>
            <a:custGeom>
              <a:avLst/>
              <a:gdLst>
                <a:gd name="connsiteX0" fmla="*/ 48749 w 77867"/>
                <a:gd name="connsiteY0" fmla="*/ 999 h 106383"/>
                <a:gd name="connsiteX1" fmla="*/ 26575 w 77867"/>
                <a:gd name="connsiteY1" fmla="*/ 2131 h 106383"/>
                <a:gd name="connsiteX2" fmla="*/ 8115 w 77867"/>
                <a:gd name="connsiteY2" fmla="*/ 14544 h 106383"/>
                <a:gd name="connsiteX3" fmla="*/ 0 w 77867"/>
                <a:gd name="connsiteY3" fmla="*/ 25631 h 106383"/>
                <a:gd name="connsiteX4" fmla="*/ 5086 w 77867"/>
                <a:gd name="connsiteY4" fmla="*/ 71637 h 106383"/>
                <a:gd name="connsiteX5" fmla="*/ 12859 w 77867"/>
                <a:gd name="connsiteY5" fmla="*/ 106384 h 106383"/>
                <a:gd name="connsiteX6" fmla="*/ 33089 w 77867"/>
                <a:gd name="connsiteY6" fmla="*/ 103812 h 106383"/>
                <a:gd name="connsiteX7" fmla="*/ 36919 w 77867"/>
                <a:gd name="connsiteY7" fmla="*/ 103298 h 106383"/>
                <a:gd name="connsiteX8" fmla="*/ 48749 w 77867"/>
                <a:gd name="connsiteY8" fmla="*/ 999 h 106383"/>
                <a:gd name="connsiteX9" fmla="*/ 29775 w 77867"/>
                <a:gd name="connsiteY9" fmla="*/ 24602 h 106383"/>
                <a:gd name="connsiteX10" fmla="*/ 36747 w 77867"/>
                <a:gd name="connsiteY10" fmla="*/ 19230 h 106383"/>
                <a:gd name="connsiteX11" fmla="*/ 45434 w 77867"/>
                <a:gd name="connsiteY11" fmla="*/ 18116 h 106383"/>
                <a:gd name="connsiteX12" fmla="*/ 53892 w 77867"/>
                <a:gd name="connsiteY12" fmla="*/ 20545 h 106383"/>
                <a:gd name="connsiteX13" fmla="*/ 55721 w 77867"/>
                <a:gd name="connsiteY13" fmla="*/ 24545 h 106383"/>
                <a:gd name="connsiteX14" fmla="*/ 53721 w 77867"/>
                <a:gd name="connsiteY14" fmla="*/ 26488 h 106383"/>
                <a:gd name="connsiteX15" fmla="*/ 50920 w 77867"/>
                <a:gd name="connsiteY15" fmla="*/ 26488 h 106383"/>
                <a:gd name="connsiteX16" fmla="*/ 45262 w 77867"/>
                <a:gd name="connsiteY16" fmla="*/ 24602 h 106383"/>
                <a:gd name="connsiteX17" fmla="*/ 39434 w 77867"/>
                <a:gd name="connsiteY17" fmla="*/ 25625 h 106383"/>
                <a:gd name="connsiteX18" fmla="*/ 34747 w 77867"/>
                <a:gd name="connsiteY18" fmla="*/ 29311 h 106383"/>
                <a:gd name="connsiteX19" fmla="*/ 32346 w 77867"/>
                <a:gd name="connsiteY19" fmla="*/ 34775 h 106383"/>
                <a:gd name="connsiteX20" fmla="*/ 31204 w 77867"/>
                <a:gd name="connsiteY20" fmla="*/ 53120 h 106383"/>
                <a:gd name="connsiteX21" fmla="*/ 32004 w 77867"/>
                <a:gd name="connsiteY21" fmla="*/ 59749 h 106383"/>
                <a:gd name="connsiteX22" fmla="*/ 32004 w 77867"/>
                <a:gd name="connsiteY22" fmla="*/ 61121 h 106383"/>
                <a:gd name="connsiteX23" fmla="*/ 31433 w 77867"/>
                <a:gd name="connsiteY23" fmla="*/ 62378 h 106383"/>
                <a:gd name="connsiteX24" fmla="*/ 30461 w 77867"/>
                <a:gd name="connsiteY24" fmla="*/ 63350 h 106383"/>
                <a:gd name="connsiteX25" fmla="*/ 29146 w 77867"/>
                <a:gd name="connsiteY25" fmla="*/ 63864 h 106383"/>
                <a:gd name="connsiteX26" fmla="*/ 27775 w 77867"/>
                <a:gd name="connsiteY26" fmla="*/ 63864 h 106383"/>
                <a:gd name="connsiteX27" fmla="*/ 26460 w 77867"/>
                <a:gd name="connsiteY27" fmla="*/ 63350 h 106383"/>
                <a:gd name="connsiteX28" fmla="*/ 24975 w 77867"/>
                <a:gd name="connsiteY28" fmla="*/ 61064 h 106383"/>
                <a:gd name="connsiteX29" fmla="*/ 24232 w 77867"/>
                <a:gd name="connsiteY29" fmla="*/ 54435 h 106383"/>
                <a:gd name="connsiteX30" fmla="*/ 25660 w 77867"/>
                <a:gd name="connsiteY30" fmla="*/ 32432 h 106383"/>
                <a:gd name="connsiteX31" fmla="*/ 29775 w 77867"/>
                <a:gd name="connsiteY31" fmla="*/ 24602 h 10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7867" h="106383">
                  <a:moveTo>
                    <a:pt x="48749" y="999"/>
                  </a:moveTo>
                  <a:cubicBezTo>
                    <a:pt x="41377" y="-647"/>
                    <a:pt x="33719" y="-252"/>
                    <a:pt x="26575" y="2131"/>
                  </a:cubicBezTo>
                  <a:cubicBezTo>
                    <a:pt x="19374" y="4520"/>
                    <a:pt x="13030" y="8812"/>
                    <a:pt x="8115" y="14544"/>
                  </a:cubicBezTo>
                  <a:cubicBezTo>
                    <a:pt x="4972" y="17893"/>
                    <a:pt x="2229" y="21613"/>
                    <a:pt x="0" y="25631"/>
                  </a:cubicBezTo>
                  <a:lnTo>
                    <a:pt x="5086" y="71637"/>
                  </a:lnTo>
                  <a:cubicBezTo>
                    <a:pt x="5086" y="71637"/>
                    <a:pt x="12059" y="104327"/>
                    <a:pt x="12859" y="106384"/>
                  </a:cubicBezTo>
                  <a:lnTo>
                    <a:pt x="33089" y="103812"/>
                  </a:lnTo>
                  <a:lnTo>
                    <a:pt x="36919" y="103298"/>
                  </a:lnTo>
                  <a:cubicBezTo>
                    <a:pt x="93497" y="87696"/>
                    <a:pt x="85553" y="9457"/>
                    <a:pt x="48749" y="999"/>
                  </a:cubicBezTo>
                  <a:close/>
                  <a:moveTo>
                    <a:pt x="29775" y="24602"/>
                  </a:moveTo>
                  <a:cubicBezTo>
                    <a:pt x="31718" y="22328"/>
                    <a:pt x="34061" y="20499"/>
                    <a:pt x="36747" y="19230"/>
                  </a:cubicBezTo>
                  <a:cubicBezTo>
                    <a:pt x="39547" y="18270"/>
                    <a:pt x="42519" y="17887"/>
                    <a:pt x="45434" y="18116"/>
                  </a:cubicBezTo>
                  <a:cubicBezTo>
                    <a:pt x="48406" y="18339"/>
                    <a:pt x="51263" y="19167"/>
                    <a:pt x="53892" y="20545"/>
                  </a:cubicBezTo>
                  <a:cubicBezTo>
                    <a:pt x="55721" y="21916"/>
                    <a:pt x="56635" y="23859"/>
                    <a:pt x="55721" y="24545"/>
                  </a:cubicBezTo>
                  <a:cubicBezTo>
                    <a:pt x="55321" y="25408"/>
                    <a:pt x="54578" y="26094"/>
                    <a:pt x="53721" y="26488"/>
                  </a:cubicBezTo>
                  <a:cubicBezTo>
                    <a:pt x="52807" y="26831"/>
                    <a:pt x="51835" y="26831"/>
                    <a:pt x="50920" y="26488"/>
                  </a:cubicBezTo>
                  <a:cubicBezTo>
                    <a:pt x="49206" y="25402"/>
                    <a:pt x="47263" y="24757"/>
                    <a:pt x="45262" y="24602"/>
                  </a:cubicBezTo>
                  <a:cubicBezTo>
                    <a:pt x="43262" y="24454"/>
                    <a:pt x="41262" y="24802"/>
                    <a:pt x="39434" y="25625"/>
                  </a:cubicBezTo>
                  <a:cubicBezTo>
                    <a:pt x="37547" y="26448"/>
                    <a:pt x="35947" y="27711"/>
                    <a:pt x="34747" y="29311"/>
                  </a:cubicBezTo>
                  <a:cubicBezTo>
                    <a:pt x="33490" y="30906"/>
                    <a:pt x="32690" y="32786"/>
                    <a:pt x="32346" y="34775"/>
                  </a:cubicBezTo>
                  <a:cubicBezTo>
                    <a:pt x="30632" y="40730"/>
                    <a:pt x="30232" y="46994"/>
                    <a:pt x="31204" y="53120"/>
                  </a:cubicBezTo>
                  <a:lnTo>
                    <a:pt x="32004" y="59749"/>
                  </a:lnTo>
                  <a:cubicBezTo>
                    <a:pt x="32118" y="60201"/>
                    <a:pt x="32118" y="60670"/>
                    <a:pt x="32004" y="61121"/>
                  </a:cubicBezTo>
                  <a:cubicBezTo>
                    <a:pt x="31889" y="61578"/>
                    <a:pt x="31718" y="62007"/>
                    <a:pt x="31433" y="62378"/>
                  </a:cubicBezTo>
                  <a:cubicBezTo>
                    <a:pt x="31204" y="62784"/>
                    <a:pt x="30861" y="63116"/>
                    <a:pt x="30461" y="63350"/>
                  </a:cubicBezTo>
                  <a:cubicBezTo>
                    <a:pt x="30061" y="63601"/>
                    <a:pt x="29603" y="63779"/>
                    <a:pt x="29146" y="63864"/>
                  </a:cubicBezTo>
                  <a:cubicBezTo>
                    <a:pt x="28689" y="63921"/>
                    <a:pt x="28232" y="63921"/>
                    <a:pt x="27775" y="63864"/>
                  </a:cubicBezTo>
                  <a:cubicBezTo>
                    <a:pt x="27318" y="63756"/>
                    <a:pt x="26860" y="63579"/>
                    <a:pt x="26460" y="63350"/>
                  </a:cubicBezTo>
                  <a:cubicBezTo>
                    <a:pt x="25718" y="62801"/>
                    <a:pt x="25203" y="61984"/>
                    <a:pt x="24975" y="61064"/>
                  </a:cubicBezTo>
                  <a:lnTo>
                    <a:pt x="24232" y="54435"/>
                  </a:lnTo>
                  <a:cubicBezTo>
                    <a:pt x="22746" y="47102"/>
                    <a:pt x="23203" y="39507"/>
                    <a:pt x="25660" y="32432"/>
                  </a:cubicBezTo>
                  <a:cubicBezTo>
                    <a:pt x="26460" y="29551"/>
                    <a:pt x="27832" y="26883"/>
                    <a:pt x="29775" y="24602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9CC0CA7-7E59-576D-8E9C-FE1860516AB4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8ACE390-FE37-68AE-3E51-038164C7ED5D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E7A11B8C-EEEA-CF06-4CDC-E028E385BF15}"/>
                </a:ext>
              </a:extLst>
            </p:cNvPr>
            <p:cNvSpPr/>
            <p:nvPr/>
          </p:nvSpPr>
          <p:spPr>
            <a:xfrm flipH="1">
              <a:off x="2198455" y="1631239"/>
              <a:ext cx="54032" cy="54313"/>
            </a:xfrm>
            <a:custGeom>
              <a:avLst/>
              <a:gdLst>
                <a:gd name="connsiteX0" fmla="*/ 12916 w 25829"/>
                <a:gd name="connsiteY0" fmla="*/ 25833 h 25833"/>
                <a:gd name="connsiteX1" fmla="*/ 20117 w 25829"/>
                <a:gd name="connsiteY1" fmla="*/ 23656 h 25833"/>
                <a:gd name="connsiteX2" fmla="*/ 24860 w 25829"/>
                <a:gd name="connsiteY2" fmla="*/ 17855 h 25833"/>
                <a:gd name="connsiteX3" fmla="*/ 25603 w 25829"/>
                <a:gd name="connsiteY3" fmla="*/ 10397 h 25833"/>
                <a:gd name="connsiteX4" fmla="*/ 22060 w 25829"/>
                <a:gd name="connsiteY4" fmla="*/ 3779 h 25833"/>
                <a:gd name="connsiteX5" fmla="*/ 15431 w 25829"/>
                <a:gd name="connsiteY5" fmla="*/ 247 h 25833"/>
                <a:gd name="connsiteX6" fmla="*/ 8001 w 25829"/>
                <a:gd name="connsiteY6" fmla="*/ 984 h 25833"/>
                <a:gd name="connsiteX7" fmla="*/ 2172 w 25829"/>
                <a:gd name="connsiteY7" fmla="*/ 5739 h 25833"/>
                <a:gd name="connsiteX8" fmla="*/ 0 w 25829"/>
                <a:gd name="connsiteY8" fmla="*/ 12917 h 25833"/>
                <a:gd name="connsiteX9" fmla="*/ 3772 w 25829"/>
                <a:gd name="connsiteY9" fmla="*/ 22050 h 25833"/>
                <a:gd name="connsiteX10" fmla="*/ 12916 w 25829"/>
                <a:gd name="connsiteY10" fmla="*/ 25833 h 25833"/>
                <a:gd name="connsiteX11" fmla="*/ 7201 w 25829"/>
                <a:gd name="connsiteY11" fmla="*/ 6231 h 25833"/>
                <a:gd name="connsiteX12" fmla="*/ 9030 w 25829"/>
                <a:gd name="connsiteY12" fmla="*/ 6979 h 25833"/>
                <a:gd name="connsiteX13" fmla="*/ 9772 w 25829"/>
                <a:gd name="connsiteY13" fmla="*/ 8802 h 25833"/>
                <a:gd name="connsiteX14" fmla="*/ 9030 w 25829"/>
                <a:gd name="connsiteY14" fmla="*/ 10620 h 25833"/>
                <a:gd name="connsiteX15" fmla="*/ 7201 w 25829"/>
                <a:gd name="connsiteY15" fmla="*/ 11374 h 25833"/>
                <a:gd name="connsiteX16" fmla="*/ 5372 w 25829"/>
                <a:gd name="connsiteY16" fmla="*/ 10620 h 25833"/>
                <a:gd name="connsiteX17" fmla="*/ 4629 w 25829"/>
                <a:gd name="connsiteY17" fmla="*/ 8802 h 25833"/>
                <a:gd name="connsiteX18" fmla="*/ 5372 w 25829"/>
                <a:gd name="connsiteY18" fmla="*/ 6979 h 25833"/>
                <a:gd name="connsiteX19" fmla="*/ 7201 w 25829"/>
                <a:gd name="connsiteY19" fmla="*/ 6231 h 25833"/>
                <a:gd name="connsiteX20" fmla="*/ 7201 w 25829"/>
                <a:gd name="connsiteY20" fmla="*/ 6231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29" h="25833">
                  <a:moveTo>
                    <a:pt x="12916" y="25833"/>
                  </a:moveTo>
                  <a:cubicBezTo>
                    <a:pt x="15487" y="25833"/>
                    <a:pt x="17945" y="25073"/>
                    <a:pt x="20117" y="23656"/>
                  </a:cubicBezTo>
                  <a:cubicBezTo>
                    <a:pt x="22231" y="22233"/>
                    <a:pt x="23889" y="20215"/>
                    <a:pt x="24860" y="17855"/>
                  </a:cubicBezTo>
                  <a:cubicBezTo>
                    <a:pt x="25832" y="15495"/>
                    <a:pt x="26061" y="12900"/>
                    <a:pt x="25603" y="10397"/>
                  </a:cubicBezTo>
                  <a:cubicBezTo>
                    <a:pt x="25089" y="7888"/>
                    <a:pt x="23832" y="5590"/>
                    <a:pt x="22060" y="3779"/>
                  </a:cubicBezTo>
                  <a:cubicBezTo>
                    <a:pt x="20231" y="1973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40"/>
                    <a:pt x="1372" y="19627"/>
                    <a:pt x="3772" y="22050"/>
                  </a:cubicBezTo>
                  <a:cubicBezTo>
                    <a:pt x="6229" y="24467"/>
                    <a:pt x="9487" y="25833"/>
                    <a:pt x="12916" y="25833"/>
                  </a:cubicBezTo>
                  <a:close/>
                  <a:moveTo>
                    <a:pt x="7201" y="6231"/>
                  </a:moveTo>
                  <a:cubicBezTo>
                    <a:pt x="7887" y="6231"/>
                    <a:pt x="8515" y="6499"/>
                    <a:pt x="9030" y="6979"/>
                  </a:cubicBezTo>
                  <a:cubicBezTo>
                    <a:pt x="9487" y="7465"/>
                    <a:pt x="9772" y="8117"/>
                    <a:pt x="9772" y="8802"/>
                  </a:cubicBezTo>
                  <a:cubicBezTo>
                    <a:pt x="9772" y="9482"/>
                    <a:pt x="9487" y="10134"/>
                    <a:pt x="9030" y="10620"/>
                  </a:cubicBezTo>
                  <a:cubicBezTo>
                    <a:pt x="8515" y="11100"/>
                    <a:pt x="7887" y="11374"/>
                    <a:pt x="7201" y="11374"/>
                  </a:cubicBezTo>
                  <a:cubicBezTo>
                    <a:pt x="6515" y="11374"/>
                    <a:pt x="5887" y="11100"/>
                    <a:pt x="5372" y="10620"/>
                  </a:cubicBezTo>
                  <a:cubicBezTo>
                    <a:pt x="4915" y="10134"/>
                    <a:pt x="4629" y="9482"/>
                    <a:pt x="4629" y="8802"/>
                  </a:cubicBezTo>
                  <a:cubicBezTo>
                    <a:pt x="4629" y="8117"/>
                    <a:pt x="4915" y="7465"/>
                    <a:pt x="5372" y="6979"/>
                  </a:cubicBezTo>
                  <a:cubicBezTo>
                    <a:pt x="5887" y="6499"/>
                    <a:pt x="6515" y="6231"/>
                    <a:pt x="7201" y="6231"/>
                  </a:cubicBezTo>
                  <a:lnTo>
                    <a:pt x="7201" y="623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17B4243-07C5-A60C-2551-3A19C837D5B8}"/>
                </a:ext>
              </a:extLst>
            </p:cNvPr>
            <p:cNvSpPr/>
            <p:nvPr/>
          </p:nvSpPr>
          <p:spPr>
            <a:xfrm flipH="1">
              <a:off x="2232047" y="1644327"/>
              <a:ext cx="10757" cy="10813"/>
            </a:xfrm>
            <a:custGeom>
              <a:avLst/>
              <a:gdLst>
                <a:gd name="connsiteX0" fmla="*/ 2571 w 5142"/>
                <a:gd name="connsiteY0" fmla="*/ 5143 h 5143"/>
                <a:gd name="connsiteX1" fmla="*/ 4401 w 5142"/>
                <a:gd name="connsiteY1" fmla="*/ 4395 h 5143"/>
                <a:gd name="connsiteX2" fmla="*/ 5143 w 5142"/>
                <a:gd name="connsiteY2" fmla="*/ 2572 h 5143"/>
                <a:gd name="connsiteX3" fmla="*/ 4401 w 5142"/>
                <a:gd name="connsiteY3" fmla="*/ 754 h 5143"/>
                <a:gd name="connsiteX4" fmla="*/ 2571 w 5142"/>
                <a:gd name="connsiteY4" fmla="*/ 0 h 5143"/>
                <a:gd name="connsiteX5" fmla="*/ 743 w 5142"/>
                <a:gd name="connsiteY5" fmla="*/ 754 h 5143"/>
                <a:gd name="connsiteX6" fmla="*/ 0 w 5142"/>
                <a:gd name="connsiteY6" fmla="*/ 2572 h 5143"/>
                <a:gd name="connsiteX7" fmla="*/ 743 w 5142"/>
                <a:gd name="connsiteY7" fmla="*/ 4395 h 5143"/>
                <a:gd name="connsiteX8" fmla="*/ 2571 w 5142"/>
                <a:gd name="connsiteY8" fmla="*/ 5143 h 5143"/>
                <a:gd name="connsiteX9" fmla="*/ 2571 w 5142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" h="5143">
                  <a:moveTo>
                    <a:pt x="2571" y="5143"/>
                  </a:moveTo>
                  <a:cubicBezTo>
                    <a:pt x="3257" y="5143"/>
                    <a:pt x="3886" y="4875"/>
                    <a:pt x="4401" y="4395"/>
                  </a:cubicBezTo>
                  <a:cubicBezTo>
                    <a:pt x="4858" y="3909"/>
                    <a:pt x="5143" y="3257"/>
                    <a:pt x="5143" y="2572"/>
                  </a:cubicBezTo>
                  <a:cubicBezTo>
                    <a:pt x="5143" y="1892"/>
                    <a:pt x="4858" y="1240"/>
                    <a:pt x="4401" y="754"/>
                  </a:cubicBezTo>
                  <a:cubicBezTo>
                    <a:pt x="3886" y="274"/>
                    <a:pt x="3257" y="0"/>
                    <a:pt x="2571" y="0"/>
                  </a:cubicBezTo>
                  <a:cubicBezTo>
                    <a:pt x="1886" y="0"/>
                    <a:pt x="1257" y="274"/>
                    <a:pt x="743" y="754"/>
                  </a:cubicBezTo>
                  <a:cubicBezTo>
                    <a:pt x="285" y="1240"/>
                    <a:pt x="0" y="1892"/>
                    <a:pt x="0" y="2572"/>
                  </a:cubicBezTo>
                  <a:cubicBezTo>
                    <a:pt x="0" y="3257"/>
                    <a:pt x="285" y="3909"/>
                    <a:pt x="743" y="4395"/>
                  </a:cubicBezTo>
                  <a:cubicBezTo>
                    <a:pt x="1257" y="4875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5E30A1C-0341-7293-B2BB-2430F441B288}"/>
                </a:ext>
              </a:extLst>
            </p:cNvPr>
            <p:cNvSpPr/>
            <p:nvPr/>
          </p:nvSpPr>
          <p:spPr>
            <a:xfrm flipH="1">
              <a:off x="2104817" y="1572986"/>
              <a:ext cx="489837" cy="230478"/>
            </a:xfrm>
            <a:custGeom>
              <a:avLst/>
              <a:gdLst>
                <a:gd name="connsiteX0" fmla="*/ 62124 w 234157"/>
                <a:gd name="connsiteY0" fmla="*/ 109307 h 109623"/>
                <a:gd name="connsiteX1" fmla="*/ 82470 w 234157"/>
                <a:gd name="connsiteY1" fmla="*/ 103010 h 109623"/>
                <a:gd name="connsiteX2" fmla="*/ 98815 w 234157"/>
                <a:gd name="connsiteY2" fmla="*/ 89305 h 109623"/>
                <a:gd name="connsiteX3" fmla="*/ 111731 w 234157"/>
                <a:gd name="connsiteY3" fmla="*/ 47871 h 109623"/>
                <a:gd name="connsiteX4" fmla="*/ 110130 w 234157"/>
                <a:gd name="connsiteY4" fmla="*/ 31241 h 109623"/>
                <a:gd name="connsiteX5" fmla="*/ 104987 w 234157"/>
                <a:gd name="connsiteY5" fmla="*/ 18610 h 109623"/>
                <a:gd name="connsiteX6" fmla="*/ 126303 w 234157"/>
                <a:gd name="connsiteY6" fmla="*/ 16553 h 109623"/>
                <a:gd name="connsiteX7" fmla="*/ 123103 w 234157"/>
                <a:gd name="connsiteY7" fmla="*/ 29983 h 109623"/>
                <a:gd name="connsiteX8" fmla="*/ 124704 w 234157"/>
                <a:gd name="connsiteY8" fmla="*/ 46614 h 109623"/>
                <a:gd name="connsiteX9" fmla="*/ 145906 w 234157"/>
                <a:gd name="connsiteY9" fmla="*/ 82847 h 109623"/>
                <a:gd name="connsiteX10" fmla="*/ 184540 w 234157"/>
                <a:gd name="connsiteY10" fmla="*/ 94631 h 109623"/>
                <a:gd name="connsiteX11" fmla="*/ 220201 w 234157"/>
                <a:gd name="connsiteY11" fmla="*/ 75760 h 109623"/>
                <a:gd name="connsiteX12" fmla="*/ 234145 w 234157"/>
                <a:gd name="connsiteY12" fmla="*/ 36098 h 109623"/>
                <a:gd name="connsiteX13" fmla="*/ 232546 w 234157"/>
                <a:gd name="connsiteY13" fmla="*/ 19468 h 109623"/>
                <a:gd name="connsiteX14" fmla="*/ 225230 w 234157"/>
                <a:gd name="connsiteY14" fmla="*/ 4951 h 109623"/>
                <a:gd name="connsiteX15" fmla="*/ 218201 w 234157"/>
                <a:gd name="connsiteY15" fmla="*/ 951 h 109623"/>
                <a:gd name="connsiteX16" fmla="*/ 210314 w 234157"/>
                <a:gd name="connsiteY16" fmla="*/ 94 h 109623"/>
                <a:gd name="connsiteX17" fmla="*/ 33778 w 234157"/>
                <a:gd name="connsiteY17" fmla="*/ 17239 h 109623"/>
                <a:gd name="connsiteX18" fmla="*/ 17890 w 234157"/>
                <a:gd name="connsiteY18" fmla="*/ 18782 h 109623"/>
                <a:gd name="connsiteX19" fmla="*/ 10404 w 234157"/>
                <a:gd name="connsiteY19" fmla="*/ 21245 h 109623"/>
                <a:gd name="connsiteX20" fmla="*/ 4460 w 234157"/>
                <a:gd name="connsiteY20" fmla="*/ 26497 h 109623"/>
                <a:gd name="connsiteX21" fmla="*/ 117 w 234157"/>
                <a:gd name="connsiteY21" fmla="*/ 41985 h 109623"/>
                <a:gd name="connsiteX22" fmla="*/ 1717 w 234157"/>
                <a:gd name="connsiteY22" fmla="*/ 58615 h 109623"/>
                <a:gd name="connsiteX23" fmla="*/ 22234 w 234157"/>
                <a:gd name="connsiteY23" fmla="*/ 96849 h 109623"/>
                <a:gd name="connsiteX24" fmla="*/ 46293 w 234157"/>
                <a:gd name="connsiteY24" fmla="*/ 108622 h 109623"/>
                <a:gd name="connsiteX25" fmla="*/ 62124 w 234157"/>
                <a:gd name="connsiteY25" fmla="*/ 109307 h 109623"/>
                <a:gd name="connsiteX26" fmla="*/ 62124 w 234157"/>
                <a:gd name="connsiteY26" fmla="*/ 109307 h 109623"/>
                <a:gd name="connsiteX27" fmla="*/ 133219 w 234157"/>
                <a:gd name="connsiteY27" fmla="*/ 19982 h 109623"/>
                <a:gd name="connsiteX28" fmla="*/ 141163 w 234157"/>
                <a:gd name="connsiteY28" fmla="*/ 15696 h 109623"/>
                <a:gd name="connsiteX29" fmla="*/ 210714 w 234157"/>
                <a:gd name="connsiteY29" fmla="*/ 9009 h 109623"/>
                <a:gd name="connsiteX30" fmla="*/ 215629 w 234157"/>
                <a:gd name="connsiteY30" fmla="*/ 9535 h 109623"/>
                <a:gd name="connsiteX31" fmla="*/ 219915 w 234157"/>
                <a:gd name="connsiteY31" fmla="*/ 11895 h 109623"/>
                <a:gd name="connsiteX32" fmla="*/ 222944 w 234157"/>
                <a:gd name="connsiteY32" fmla="*/ 15724 h 109623"/>
                <a:gd name="connsiteX33" fmla="*/ 224316 w 234157"/>
                <a:gd name="connsiteY33" fmla="*/ 20439 h 109623"/>
                <a:gd name="connsiteX34" fmla="*/ 225802 w 234157"/>
                <a:gd name="connsiteY34" fmla="*/ 36155 h 109623"/>
                <a:gd name="connsiteX35" fmla="*/ 225002 w 234157"/>
                <a:gd name="connsiteY35" fmla="*/ 55375 h 109623"/>
                <a:gd name="connsiteX36" fmla="*/ 216544 w 234157"/>
                <a:gd name="connsiteY36" fmla="*/ 72663 h 109623"/>
                <a:gd name="connsiteX37" fmla="*/ 201913 w 234157"/>
                <a:gd name="connsiteY37" fmla="*/ 85133 h 109623"/>
                <a:gd name="connsiteX38" fmla="*/ 183511 w 234157"/>
                <a:gd name="connsiteY38" fmla="*/ 90705 h 109623"/>
                <a:gd name="connsiteX39" fmla="*/ 164423 w 234157"/>
                <a:gd name="connsiteY39" fmla="*/ 88453 h 109623"/>
                <a:gd name="connsiteX40" fmla="*/ 147792 w 234157"/>
                <a:gd name="connsiteY40" fmla="*/ 78755 h 109623"/>
                <a:gd name="connsiteX41" fmla="*/ 136419 w 234157"/>
                <a:gd name="connsiteY41" fmla="*/ 63216 h 109623"/>
                <a:gd name="connsiteX42" fmla="*/ 132247 w 234157"/>
                <a:gd name="connsiteY42" fmla="*/ 44442 h 109623"/>
                <a:gd name="connsiteX43" fmla="*/ 130704 w 234157"/>
                <a:gd name="connsiteY43" fmla="*/ 28669 h 109623"/>
                <a:gd name="connsiteX44" fmla="*/ 133219 w 234157"/>
                <a:gd name="connsiteY44" fmla="*/ 19982 h 109623"/>
                <a:gd name="connsiteX45" fmla="*/ 44408 w 234157"/>
                <a:gd name="connsiteY45" fmla="*/ 98677 h 109623"/>
                <a:gd name="connsiteX46" fmla="*/ 42064 w 234157"/>
                <a:gd name="connsiteY46" fmla="*/ 98049 h 109623"/>
                <a:gd name="connsiteX47" fmla="*/ 25720 w 234157"/>
                <a:gd name="connsiteY47" fmla="*/ 88905 h 109623"/>
                <a:gd name="connsiteX48" fmla="*/ 14232 w 234157"/>
                <a:gd name="connsiteY48" fmla="*/ 74109 h 109623"/>
                <a:gd name="connsiteX49" fmla="*/ 9489 w 234157"/>
                <a:gd name="connsiteY49" fmla="*/ 55986 h 109623"/>
                <a:gd name="connsiteX50" fmla="*/ 7489 w 234157"/>
                <a:gd name="connsiteY50" fmla="*/ 40956 h 109623"/>
                <a:gd name="connsiteX51" fmla="*/ 8003 w 234157"/>
                <a:gd name="connsiteY51" fmla="*/ 36161 h 109623"/>
                <a:gd name="connsiteX52" fmla="*/ 10289 w 234157"/>
                <a:gd name="connsiteY52" fmla="*/ 31926 h 109623"/>
                <a:gd name="connsiteX53" fmla="*/ 18633 w 234157"/>
                <a:gd name="connsiteY53" fmla="*/ 27411 h 109623"/>
                <a:gd name="connsiteX54" fmla="*/ 34521 w 234157"/>
                <a:gd name="connsiteY54" fmla="*/ 25926 h 109623"/>
                <a:gd name="connsiteX55" fmla="*/ 88242 w 234157"/>
                <a:gd name="connsiteY55" fmla="*/ 20725 h 109623"/>
                <a:gd name="connsiteX56" fmla="*/ 97272 w 234157"/>
                <a:gd name="connsiteY56" fmla="*/ 23582 h 109623"/>
                <a:gd name="connsiteX57" fmla="*/ 101729 w 234157"/>
                <a:gd name="connsiteY57" fmla="*/ 31869 h 109623"/>
                <a:gd name="connsiteX58" fmla="*/ 103215 w 234157"/>
                <a:gd name="connsiteY58" fmla="*/ 47471 h 109623"/>
                <a:gd name="connsiteX59" fmla="*/ 101787 w 234157"/>
                <a:gd name="connsiteY59" fmla="*/ 66159 h 109623"/>
                <a:gd name="connsiteX60" fmla="*/ 93157 w 234157"/>
                <a:gd name="connsiteY60" fmla="*/ 82801 h 109623"/>
                <a:gd name="connsiteX61" fmla="*/ 78698 w 234157"/>
                <a:gd name="connsiteY61" fmla="*/ 94768 h 109623"/>
                <a:gd name="connsiteX62" fmla="*/ 60753 w 234157"/>
                <a:gd name="connsiteY62" fmla="*/ 100163 h 109623"/>
                <a:gd name="connsiteX63" fmla="*/ 44408 w 234157"/>
                <a:gd name="connsiteY63" fmla="*/ 98677 h 109623"/>
                <a:gd name="connsiteX64" fmla="*/ 44408 w 234157"/>
                <a:gd name="connsiteY64" fmla="*/ 98677 h 10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34157" h="109623">
                  <a:moveTo>
                    <a:pt x="62124" y="109307"/>
                  </a:moveTo>
                  <a:cubicBezTo>
                    <a:pt x="69268" y="108587"/>
                    <a:pt x="76183" y="106444"/>
                    <a:pt x="82470" y="103010"/>
                  </a:cubicBezTo>
                  <a:cubicBezTo>
                    <a:pt x="88813" y="99575"/>
                    <a:pt x="94357" y="94917"/>
                    <a:pt x="98815" y="89305"/>
                  </a:cubicBezTo>
                  <a:cubicBezTo>
                    <a:pt x="108130" y="77584"/>
                    <a:pt x="112759" y="62810"/>
                    <a:pt x="111731" y="47871"/>
                  </a:cubicBezTo>
                  <a:lnTo>
                    <a:pt x="110130" y="31241"/>
                  </a:lnTo>
                  <a:cubicBezTo>
                    <a:pt x="109844" y="26583"/>
                    <a:pt x="108073" y="22142"/>
                    <a:pt x="104987" y="18610"/>
                  </a:cubicBezTo>
                  <a:lnTo>
                    <a:pt x="126303" y="16553"/>
                  </a:lnTo>
                  <a:cubicBezTo>
                    <a:pt x="123789" y="20548"/>
                    <a:pt x="122646" y="25274"/>
                    <a:pt x="123103" y="29983"/>
                  </a:cubicBezTo>
                  <a:lnTo>
                    <a:pt x="124704" y="46614"/>
                  </a:lnTo>
                  <a:cubicBezTo>
                    <a:pt x="127104" y="60873"/>
                    <a:pt x="134648" y="73754"/>
                    <a:pt x="145906" y="82847"/>
                  </a:cubicBezTo>
                  <a:cubicBezTo>
                    <a:pt x="156708" y="91722"/>
                    <a:pt x="170595" y="95957"/>
                    <a:pt x="184540" y="94631"/>
                  </a:cubicBezTo>
                  <a:cubicBezTo>
                    <a:pt x="198427" y="93305"/>
                    <a:pt x="211285" y="86522"/>
                    <a:pt x="220201" y="75760"/>
                  </a:cubicBezTo>
                  <a:cubicBezTo>
                    <a:pt x="229517" y="64662"/>
                    <a:pt x="234432" y="50574"/>
                    <a:pt x="234145" y="36098"/>
                  </a:cubicBezTo>
                  <a:lnTo>
                    <a:pt x="232546" y="19468"/>
                  </a:lnTo>
                  <a:cubicBezTo>
                    <a:pt x="232088" y="13873"/>
                    <a:pt x="229459" y="8678"/>
                    <a:pt x="225230" y="4951"/>
                  </a:cubicBezTo>
                  <a:cubicBezTo>
                    <a:pt x="223173" y="3174"/>
                    <a:pt x="220773" y="1820"/>
                    <a:pt x="218201" y="951"/>
                  </a:cubicBezTo>
                  <a:cubicBezTo>
                    <a:pt x="215686" y="122"/>
                    <a:pt x="213000" y="-169"/>
                    <a:pt x="210314" y="94"/>
                  </a:cubicBezTo>
                  <a:lnTo>
                    <a:pt x="33778" y="17239"/>
                  </a:lnTo>
                  <a:lnTo>
                    <a:pt x="17890" y="18782"/>
                  </a:lnTo>
                  <a:cubicBezTo>
                    <a:pt x="15261" y="19079"/>
                    <a:pt x="12689" y="19919"/>
                    <a:pt x="10404" y="21245"/>
                  </a:cubicBezTo>
                  <a:cubicBezTo>
                    <a:pt x="8060" y="22571"/>
                    <a:pt x="6060" y="24360"/>
                    <a:pt x="4460" y="26497"/>
                  </a:cubicBezTo>
                  <a:cubicBezTo>
                    <a:pt x="1088" y="30909"/>
                    <a:pt x="-455" y="36458"/>
                    <a:pt x="117" y="41985"/>
                  </a:cubicBezTo>
                  <a:lnTo>
                    <a:pt x="1717" y="58615"/>
                  </a:lnTo>
                  <a:cubicBezTo>
                    <a:pt x="3545" y="73480"/>
                    <a:pt x="10861" y="87127"/>
                    <a:pt x="22234" y="96849"/>
                  </a:cubicBezTo>
                  <a:cubicBezTo>
                    <a:pt x="29148" y="102712"/>
                    <a:pt x="37436" y="106758"/>
                    <a:pt x="46293" y="108622"/>
                  </a:cubicBezTo>
                  <a:cubicBezTo>
                    <a:pt x="51494" y="109662"/>
                    <a:pt x="56867" y="109896"/>
                    <a:pt x="62124" y="109307"/>
                  </a:cubicBezTo>
                  <a:lnTo>
                    <a:pt x="62124" y="109307"/>
                  </a:lnTo>
                  <a:close/>
                  <a:moveTo>
                    <a:pt x="133219" y="19982"/>
                  </a:moveTo>
                  <a:cubicBezTo>
                    <a:pt x="135219" y="17587"/>
                    <a:pt x="138077" y="16050"/>
                    <a:pt x="141163" y="15696"/>
                  </a:cubicBezTo>
                  <a:lnTo>
                    <a:pt x="210714" y="9009"/>
                  </a:lnTo>
                  <a:cubicBezTo>
                    <a:pt x="212372" y="8860"/>
                    <a:pt x="214029" y="9038"/>
                    <a:pt x="215629" y="9535"/>
                  </a:cubicBezTo>
                  <a:cubicBezTo>
                    <a:pt x="217172" y="10032"/>
                    <a:pt x="218658" y="10832"/>
                    <a:pt x="219915" y="11895"/>
                  </a:cubicBezTo>
                  <a:cubicBezTo>
                    <a:pt x="221173" y="12958"/>
                    <a:pt x="222201" y="14261"/>
                    <a:pt x="222944" y="15724"/>
                  </a:cubicBezTo>
                  <a:cubicBezTo>
                    <a:pt x="223744" y="17193"/>
                    <a:pt x="224201" y="18793"/>
                    <a:pt x="224316" y="20439"/>
                  </a:cubicBezTo>
                  <a:lnTo>
                    <a:pt x="225802" y="36155"/>
                  </a:lnTo>
                  <a:cubicBezTo>
                    <a:pt x="226888" y="42551"/>
                    <a:pt x="226602" y="49094"/>
                    <a:pt x="225002" y="55375"/>
                  </a:cubicBezTo>
                  <a:cubicBezTo>
                    <a:pt x="223401" y="61656"/>
                    <a:pt x="220544" y="67542"/>
                    <a:pt x="216544" y="72663"/>
                  </a:cubicBezTo>
                  <a:cubicBezTo>
                    <a:pt x="212601" y="77784"/>
                    <a:pt x="207571" y="82030"/>
                    <a:pt x="201913" y="85133"/>
                  </a:cubicBezTo>
                  <a:cubicBezTo>
                    <a:pt x="196198" y="88236"/>
                    <a:pt x="189969" y="90134"/>
                    <a:pt x="183511" y="90705"/>
                  </a:cubicBezTo>
                  <a:cubicBezTo>
                    <a:pt x="177053" y="91277"/>
                    <a:pt x="170538" y="90511"/>
                    <a:pt x="164423" y="88453"/>
                  </a:cubicBezTo>
                  <a:cubicBezTo>
                    <a:pt x="158251" y="86396"/>
                    <a:pt x="152593" y="83093"/>
                    <a:pt x="147792" y="78755"/>
                  </a:cubicBezTo>
                  <a:cubicBezTo>
                    <a:pt x="142992" y="74412"/>
                    <a:pt x="139105" y="69119"/>
                    <a:pt x="136419" y="63216"/>
                  </a:cubicBezTo>
                  <a:cubicBezTo>
                    <a:pt x="133790" y="57312"/>
                    <a:pt x="132362" y="50923"/>
                    <a:pt x="132247" y="44442"/>
                  </a:cubicBezTo>
                  <a:lnTo>
                    <a:pt x="130704" y="28669"/>
                  </a:lnTo>
                  <a:cubicBezTo>
                    <a:pt x="130419" y="25560"/>
                    <a:pt x="131333" y="22451"/>
                    <a:pt x="133219" y="19982"/>
                  </a:cubicBezTo>
                  <a:close/>
                  <a:moveTo>
                    <a:pt x="44408" y="98677"/>
                  </a:moveTo>
                  <a:cubicBezTo>
                    <a:pt x="43608" y="98529"/>
                    <a:pt x="42865" y="98317"/>
                    <a:pt x="42064" y="98049"/>
                  </a:cubicBezTo>
                  <a:cubicBezTo>
                    <a:pt x="36064" y="96152"/>
                    <a:pt x="30520" y="93037"/>
                    <a:pt x="25720" y="88905"/>
                  </a:cubicBezTo>
                  <a:cubicBezTo>
                    <a:pt x="20919" y="84802"/>
                    <a:pt x="17033" y="79767"/>
                    <a:pt x="14232" y="74109"/>
                  </a:cubicBezTo>
                  <a:cubicBezTo>
                    <a:pt x="11432" y="68451"/>
                    <a:pt x="9832" y="62284"/>
                    <a:pt x="9489" y="55986"/>
                  </a:cubicBezTo>
                  <a:lnTo>
                    <a:pt x="7489" y="40956"/>
                  </a:lnTo>
                  <a:cubicBezTo>
                    <a:pt x="7375" y="39344"/>
                    <a:pt x="7546" y="37716"/>
                    <a:pt x="8003" y="36161"/>
                  </a:cubicBezTo>
                  <a:cubicBezTo>
                    <a:pt x="8460" y="34612"/>
                    <a:pt x="9260" y="33178"/>
                    <a:pt x="10289" y="31926"/>
                  </a:cubicBezTo>
                  <a:cubicBezTo>
                    <a:pt x="12404" y="29389"/>
                    <a:pt x="15376" y="27772"/>
                    <a:pt x="18633" y="27411"/>
                  </a:cubicBezTo>
                  <a:lnTo>
                    <a:pt x="34521" y="25926"/>
                  </a:lnTo>
                  <a:lnTo>
                    <a:pt x="88242" y="20725"/>
                  </a:lnTo>
                  <a:cubicBezTo>
                    <a:pt x="91499" y="20473"/>
                    <a:pt x="94757" y="21497"/>
                    <a:pt x="97272" y="23582"/>
                  </a:cubicBezTo>
                  <a:cubicBezTo>
                    <a:pt x="99786" y="25657"/>
                    <a:pt x="101386" y="28635"/>
                    <a:pt x="101729" y="31869"/>
                  </a:cubicBezTo>
                  <a:lnTo>
                    <a:pt x="103215" y="47471"/>
                  </a:lnTo>
                  <a:cubicBezTo>
                    <a:pt x="104016" y="53735"/>
                    <a:pt x="103501" y="60090"/>
                    <a:pt x="101787" y="66159"/>
                  </a:cubicBezTo>
                  <a:cubicBezTo>
                    <a:pt x="100015" y="72228"/>
                    <a:pt x="97100" y="77886"/>
                    <a:pt x="93157" y="82801"/>
                  </a:cubicBezTo>
                  <a:cubicBezTo>
                    <a:pt x="89156" y="87716"/>
                    <a:pt x="84298" y="91785"/>
                    <a:pt x="78698" y="94768"/>
                  </a:cubicBezTo>
                  <a:cubicBezTo>
                    <a:pt x="73154" y="97752"/>
                    <a:pt x="67039" y="99586"/>
                    <a:pt x="60753" y="100163"/>
                  </a:cubicBezTo>
                  <a:cubicBezTo>
                    <a:pt x="55266" y="100621"/>
                    <a:pt x="49723" y="100118"/>
                    <a:pt x="44408" y="98677"/>
                  </a:cubicBezTo>
                  <a:lnTo>
                    <a:pt x="44408" y="98677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43FAB9AB-FEDD-BEB2-9879-9FFFA949D168}"/>
                </a:ext>
              </a:extLst>
            </p:cNvPr>
            <p:cNvSpPr/>
            <p:nvPr/>
          </p:nvSpPr>
          <p:spPr>
            <a:xfrm flipH="1">
              <a:off x="2412573" y="1660196"/>
              <a:ext cx="54034" cy="54313"/>
            </a:xfrm>
            <a:custGeom>
              <a:avLst/>
              <a:gdLst>
                <a:gd name="connsiteX0" fmla="*/ 12916 w 25830"/>
                <a:gd name="connsiteY0" fmla="*/ 25833 h 25833"/>
                <a:gd name="connsiteX1" fmla="*/ 20117 w 25830"/>
                <a:gd name="connsiteY1" fmla="*/ 23656 h 25833"/>
                <a:gd name="connsiteX2" fmla="*/ 24861 w 25830"/>
                <a:gd name="connsiteY2" fmla="*/ 17861 h 25833"/>
                <a:gd name="connsiteX3" fmla="*/ 25604 w 25830"/>
                <a:gd name="connsiteY3" fmla="*/ 10397 h 25833"/>
                <a:gd name="connsiteX4" fmla="*/ 22061 w 25830"/>
                <a:gd name="connsiteY4" fmla="*/ 3785 h 25833"/>
                <a:gd name="connsiteX5" fmla="*/ 15431 w 25830"/>
                <a:gd name="connsiteY5" fmla="*/ 247 h 25833"/>
                <a:gd name="connsiteX6" fmla="*/ 8001 w 25830"/>
                <a:gd name="connsiteY6" fmla="*/ 984 h 25833"/>
                <a:gd name="connsiteX7" fmla="*/ 2172 w 25830"/>
                <a:gd name="connsiteY7" fmla="*/ 5739 h 25833"/>
                <a:gd name="connsiteX8" fmla="*/ 0 w 25830"/>
                <a:gd name="connsiteY8" fmla="*/ 12917 h 25833"/>
                <a:gd name="connsiteX9" fmla="*/ 3829 w 25830"/>
                <a:gd name="connsiteY9" fmla="*/ 22033 h 25833"/>
                <a:gd name="connsiteX10" fmla="*/ 12916 w 25830"/>
                <a:gd name="connsiteY10" fmla="*/ 25833 h 25833"/>
                <a:gd name="connsiteX11" fmla="*/ 12916 w 25830"/>
                <a:gd name="connsiteY11" fmla="*/ 25833 h 25833"/>
                <a:gd name="connsiteX12" fmla="*/ 7201 w 25830"/>
                <a:gd name="connsiteY12" fmla="*/ 6116 h 25833"/>
                <a:gd name="connsiteX13" fmla="*/ 9030 w 25830"/>
                <a:gd name="connsiteY13" fmla="*/ 6905 h 25833"/>
                <a:gd name="connsiteX14" fmla="*/ 9773 w 25830"/>
                <a:gd name="connsiteY14" fmla="*/ 8745 h 25833"/>
                <a:gd name="connsiteX15" fmla="*/ 9030 w 25830"/>
                <a:gd name="connsiteY15" fmla="*/ 10563 h 25833"/>
                <a:gd name="connsiteX16" fmla="*/ 7201 w 25830"/>
                <a:gd name="connsiteY16" fmla="*/ 11317 h 25833"/>
                <a:gd name="connsiteX17" fmla="*/ 5372 w 25830"/>
                <a:gd name="connsiteY17" fmla="*/ 10563 h 25833"/>
                <a:gd name="connsiteX18" fmla="*/ 4629 w 25830"/>
                <a:gd name="connsiteY18" fmla="*/ 8745 h 25833"/>
                <a:gd name="connsiteX19" fmla="*/ 5372 w 25830"/>
                <a:gd name="connsiteY19" fmla="*/ 6905 h 25833"/>
                <a:gd name="connsiteX20" fmla="*/ 7201 w 25830"/>
                <a:gd name="connsiteY20" fmla="*/ 6116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0" h="25833">
                  <a:moveTo>
                    <a:pt x="12916" y="25833"/>
                  </a:moveTo>
                  <a:cubicBezTo>
                    <a:pt x="15488" y="25833"/>
                    <a:pt x="17945" y="25073"/>
                    <a:pt x="20117" y="23656"/>
                  </a:cubicBezTo>
                  <a:cubicBezTo>
                    <a:pt x="22231" y="22233"/>
                    <a:pt x="23889" y="20221"/>
                    <a:pt x="24861" y="17861"/>
                  </a:cubicBezTo>
                  <a:cubicBezTo>
                    <a:pt x="25832" y="15500"/>
                    <a:pt x="26061" y="12900"/>
                    <a:pt x="25604" y="10397"/>
                  </a:cubicBezTo>
                  <a:cubicBezTo>
                    <a:pt x="25089" y="7888"/>
                    <a:pt x="23832" y="5591"/>
                    <a:pt x="22061" y="3785"/>
                  </a:cubicBezTo>
                  <a:cubicBezTo>
                    <a:pt x="20231" y="1979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35"/>
                    <a:pt x="1372" y="19615"/>
                    <a:pt x="3829" y="22033"/>
                  </a:cubicBezTo>
                  <a:cubicBezTo>
                    <a:pt x="6230" y="24450"/>
                    <a:pt x="9487" y="25816"/>
                    <a:pt x="12916" y="25833"/>
                  </a:cubicBezTo>
                  <a:lnTo>
                    <a:pt x="12916" y="25833"/>
                  </a:lnTo>
                  <a:close/>
                  <a:moveTo>
                    <a:pt x="7201" y="6116"/>
                  </a:moveTo>
                  <a:cubicBezTo>
                    <a:pt x="7887" y="6128"/>
                    <a:pt x="8573" y="6414"/>
                    <a:pt x="9030" y="6905"/>
                  </a:cubicBezTo>
                  <a:cubicBezTo>
                    <a:pt x="9487" y="7397"/>
                    <a:pt x="9773" y="8054"/>
                    <a:pt x="9773" y="8745"/>
                  </a:cubicBezTo>
                  <a:cubicBezTo>
                    <a:pt x="9773" y="9425"/>
                    <a:pt x="9487" y="10083"/>
                    <a:pt x="9030" y="10563"/>
                  </a:cubicBezTo>
                  <a:cubicBezTo>
                    <a:pt x="8516" y="11043"/>
                    <a:pt x="7887" y="11317"/>
                    <a:pt x="7201" y="11317"/>
                  </a:cubicBezTo>
                  <a:cubicBezTo>
                    <a:pt x="6515" y="11317"/>
                    <a:pt x="5887" y="11043"/>
                    <a:pt x="5372" y="10563"/>
                  </a:cubicBezTo>
                  <a:cubicBezTo>
                    <a:pt x="4916" y="10083"/>
                    <a:pt x="4629" y="9425"/>
                    <a:pt x="4629" y="8745"/>
                  </a:cubicBezTo>
                  <a:cubicBezTo>
                    <a:pt x="4629" y="8054"/>
                    <a:pt x="4916" y="7397"/>
                    <a:pt x="5372" y="6905"/>
                  </a:cubicBezTo>
                  <a:cubicBezTo>
                    <a:pt x="5887" y="6414"/>
                    <a:pt x="6515" y="6128"/>
                    <a:pt x="7201" y="61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10BED5E-1B9B-7E83-78A3-32A0C88BF8D7}"/>
                </a:ext>
              </a:extLst>
            </p:cNvPr>
            <p:cNvSpPr/>
            <p:nvPr/>
          </p:nvSpPr>
          <p:spPr>
            <a:xfrm flipH="1">
              <a:off x="2446165" y="1673200"/>
              <a:ext cx="10759" cy="10813"/>
            </a:xfrm>
            <a:custGeom>
              <a:avLst/>
              <a:gdLst>
                <a:gd name="connsiteX0" fmla="*/ 2571 w 5143"/>
                <a:gd name="connsiteY0" fmla="*/ 5143 h 5143"/>
                <a:gd name="connsiteX1" fmla="*/ 4401 w 5143"/>
                <a:gd name="connsiteY1" fmla="*/ 4389 h 5143"/>
                <a:gd name="connsiteX2" fmla="*/ 5144 w 5143"/>
                <a:gd name="connsiteY2" fmla="*/ 2572 h 5143"/>
                <a:gd name="connsiteX3" fmla="*/ 4401 w 5143"/>
                <a:gd name="connsiteY3" fmla="*/ 754 h 5143"/>
                <a:gd name="connsiteX4" fmla="*/ 2571 w 5143"/>
                <a:gd name="connsiteY4" fmla="*/ 0 h 5143"/>
                <a:gd name="connsiteX5" fmla="*/ 743 w 5143"/>
                <a:gd name="connsiteY5" fmla="*/ 754 h 5143"/>
                <a:gd name="connsiteX6" fmla="*/ 0 w 5143"/>
                <a:gd name="connsiteY6" fmla="*/ 2572 h 5143"/>
                <a:gd name="connsiteX7" fmla="*/ 743 w 5143"/>
                <a:gd name="connsiteY7" fmla="*/ 4389 h 5143"/>
                <a:gd name="connsiteX8" fmla="*/ 2571 w 5143"/>
                <a:gd name="connsiteY8" fmla="*/ 5143 h 5143"/>
                <a:gd name="connsiteX9" fmla="*/ 2571 w 5143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3" h="5143">
                  <a:moveTo>
                    <a:pt x="2571" y="5143"/>
                  </a:moveTo>
                  <a:cubicBezTo>
                    <a:pt x="3257" y="5143"/>
                    <a:pt x="3887" y="4869"/>
                    <a:pt x="4401" y="4389"/>
                  </a:cubicBezTo>
                  <a:cubicBezTo>
                    <a:pt x="4858" y="3909"/>
                    <a:pt x="5144" y="3252"/>
                    <a:pt x="5144" y="2572"/>
                  </a:cubicBezTo>
                  <a:cubicBezTo>
                    <a:pt x="5144" y="1886"/>
                    <a:pt x="4858" y="1234"/>
                    <a:pt x="4401" y="754"/>
                  </a:cubicBezTo>
                  <a:cubicBezTo>
                    <a:pt x="3887" y="269"/>
                    <a:pt x="3257" y="0"/>
                    <a:pt x="2571" y="0"/>
                  </a:cubicBezTo>
                  <a:cubicBezTo>
                    <a:pt x="1886" y="0"/>
                    <a:pt x="1257" y="269"/>
                    <a:pt x="743" y="754"/>
                  </a:cubicBezTo>
                  <a:cubicBezTo>
                    <a:pt x="286" y="1234"/>
                    <a:pt x="0" y="1886"/>
                    <a:pt x="0" y="2572"/>
                  </a:cubicBezTo>
                  <a:cubicBezTo>
                    <a:pt x="0" y="3252"/>
                    <a:pt x="286" y="3909"/>
                    <a:pt x="743" y="4389"/>
                  </a:cubicBezTo>
                  <a:cubicBezTo>
                    <a:pt x="1257" y="4869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26B3794-2DCE-97AB-9BBE-359551DCF270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64A3CF2-7128-0109-EB73-DF95FD91381C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835C3C36-3FE4-C0E7-6592-59164ECC32BD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167B8E7C-E35C-6378-7DA5-11004E2B894C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B1540FD-9E76-FCE8-62BC-A29AC7B6E1DE}"/>
                </a:ext>
              </a:extLst>
            </p:cNvPr>
            <p:cNvSpPr/>
            <p:nvPr/>
          </p:nvSpPr>
          <p:spPr>
            <a:xfrm flipH="1">
              <a:off x="2081051" y="2355878"/>
              <a:ext cx="134615" cy="129526"/>
            </a:xfrm>
            <a:custGeom>
              <a:avLst/>
              <a:gdLst>
                <a:gd name="connsiteX0" fmla="*/ 33490 w 64350"/>
                <a:gd name="connsiteY0" fmla="*/ 0 h 61607"/>
                <a:gd name="connsiteX1" fmla="*/ 0 w 64350"/>
                <a:gd name="connsiteY1" fmla="*/ 50178 h 61607"/>
                <a:gd name="connsiteX2" fmla="*/ 13658 w 64350"/>
                <a:gd name="connsiteY2" fmla="*/ 61608 h 61607"/>
                <a:gd name="connsiteX3" fmla="*/ 51149 w 64350"/>
                <a:gd name="connsiteY3" fmla="*/ 61608 h 61607"/>
                <a:gd name="connsiteX4" fmla="*/ 64350 w 64350"/>
                <a:gd name="connsiteY4" fmla="*/ 50178 h 61607"/>
                <a:gd name="connsiteX5" fmla="*/ 33490 w 64350"/>
                <a:gd name="connsiteY5" fmla="*/ 0 h 6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50" h="61607">
                  <a:moveTo>
                    <a:pt x="33490" y="0"/>
                  </a:moveTo>
                  <a:lnTo>
                    <a:pt x="0" y="50178"/>
                  </a:lnTo>
                  <a:cubicBezTo>
                    <a:pt x="3943" y="53778"/>
                    <a:pt x="8801" y="57836"/>
                    <a:pt x="13658" y="61608"/>
                  </a:cubicBezTo>
                  <a:lnTo>
                    <a:pt x="51149" y="61608"/>
                  </a:lnTo>
                  <a:lnTo>
                    <a:pt x="64350" y="50178"/>
                  </a:lnTo>
                  <a:lnTo>
                    <a:pt x="3349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E07F3B4-866A-2785-6FD8-1FCAC79DB9E9}"/>
                </a:ext>
              </a:extLst>
            </p:cNvPr>
            <p:cNvSpPr/>
            <p:nvPr/>
          </p:nvSpPr>
          <p:spPr>
            <a:xfrm flipH="1">
              <a:off x="1994851" y="2485802"/>
              <a:ext cx="301631" cy="1558900"/>
            </a:xfrm>
            <a:custGeom>
              <a:avLst/>
              <a:gdLst>
                <a:gd name="connsiteX0" fmla="*/ 52292 w 144189"/>
                <a:gd name="connsiteY0" fmla="*/ 0 h 741464"/>
                <a:gd name="connsiteX1" fmla="*/ 0 w 144189"/>
                <a:gd name="connsiteY1" fmla="*/ 561270 h 741464"/>
                <a:gd name="connsiteX2" fmla="*/ 72123 w 144189"/>
                <a:gd name="connsiteY2" fmla="*/ 741464 h 741464"/>
                <a:gd name="connsiteX3" fmla="*/ 144189 w 144189"/>
                <a:gd name="connsiteY3" fmla="*/ 561270 h 741464"/>
                <a:gd name="connsiteX4" fmla="*/ 89782 w 144189"/>
                <a:gd name="connsiteY4" fmla="*/ 0 h 741464"/>
                <a:gd name="connsiteX5" fmla="*/ 52292 w 144189"/>
                <a:gd name="connsiteY5" fmla="*/ 0 h 74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89" h="741464">
                  <a:moveTo>
                    <a:pt x="52292" y="0"/>
                  </a:moveTo>
                  <a:lnTo>
                    <a:pt x="0" y="561270"/>
                  </a:lnTo>
                  <a:lnTo>
                    <a:pt x="72123" y="741464"/>
                  </a:lnTo>
                  <a:lnTo>
                    <a:pt x="144189" y="561270"/>
                  </a:lnTo>
                  <a:lnTo>
                    <a:pt x="89782" y="0"/>
                  </a:lnTo>
                  <a:lnTo>
                    <a:pt x="52292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CC88571-0BAD-8ADD-A30C-515E69B7C2B6}"/>
                </a:ext>
              </a:extLst>
            </p:cNvPr>
            <p:cNvSpPr/>
            <p:nvPr/>
          </p:nvSpPr>
          <p:spPr>
            <a:xfrm flipH="1">
              <a:off x="1806317" y="2207040"/>
              <a:ext cx="635543" cy="289694"/>
            </a:xfrm>
            <a:custGeom>
              <a:avLst/>
              <a:gdLst>
                <a:gd name="connsiteX0" fmla="*/ 108128 w 303809"/>
                <a:gd name="connsiteY0" fmla="*/ 120987 h 137788"/>
                <a:gd name="connsiteX1" fmla="*/ 141618 w 303809"/>
                <a:gd name="connsiteY1" fmla="*/ 70809 h 137788"/>
                <a:gd name="connsiteX2" fmla="*/ 172478 w 303809"/>
                <a:gd name="connsiteY2" fmla="*/ 121043 h 137788"/>
                <a:gd name="connsiteX3" fmla="*/ 182823 w 303809"/>
                <a:gd name="connsiteY3" fmla="*/ 137789 h 137788"/>
                <a:gd name="connsiteX4" fmla="*/ 303810 w 303809"/>
                <a:gd name="connsiteY4" fmla="*/ 27089 h 137788"/>
                <a:gd name="connsiteX5" fmla="*/ 268662 w 303809"/>
                <a:gd name="connsiteY5" fmla="*/ 0 h 137788"/>
                <a:gd name="connsiteX6" fmla="*/ 266947 w 303809"/>
                <a:gd name="connsiteY6" fmla="*/ 743 h 137788"/>
                <a:gd name="connsiteX7" fmla="*/ 139046 w 303809"/>
                <a:gd name="connsiteY7" fmla="*/ 57950 h 137788"/>
                <a:gd name="connsiteX8" fmla="*/ 32632 w 303809"/>
                <a:gd name="connsiteY8" fmla="*/ 22917 h 137788"/>
                <a:gd name="connsiteX9" fmla="*/ 30575 w 303809"/>
                <a:gd name="connsiteY9" fmla="*/ 22231 h 137788"/>
                <a:gd name="connsiteX10" fmla="*/ 0 w 303809"/>
                <a:gd name="connsiteY10" fmla="*/ 52807 h 137788"/>
                <a:gd name="connsiteX11" fmla="*/ 100412 w 303809"/>
                <a:gd name="connsiteY11" fmla="*/ 132588 h 137788"/>
                <a:gd name="connsiteX12" fmla="*/ 108128 w 303809"/>
                <a:gd name="connsiteY12" fmla="*/ 120987 h 13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809" h="137788">
                  <a:moveTo>
                    <a:pt x="108128" y="120987"/>
                  </a:moveTo>
                  <a:lnTo>
                    <a:pt x="141618" y="70809"/>
                  </a:lnTo>
                  <a:lnTo>
                    <a:pt x="172478" y="121043"/>
                  </a:lnTo>
                  <a:lnTo>
                    <a:pt x="182823" y="137789"/>
                  </a:lnTo>
                  <a:lnTo>
                    <a:pt x="303810" y="27089"/>
                  </a:lnTo>
                  <a:lnTo>
                    <a:pt x="268662" y="0"/>
                  </a:lnTo>
                  <a:lnTo>
                    <a:pt x="266947" y="743"/>
                  </a:lnTo>
                  <a:lnTo>
                    <a:pt x="139046" y="57950"/>
                  </a:lnTo>
                  <a:lnTo>
                    <a:pt x="32632" y="22917"/>
                  </a:lnTo>
                  <a:lnTo>
                    <a:pt x="30575" y="22231"/>
                  </a:lnTo>
                  <a:lnTo>
                    <a:pt x="0" y="52807"/>
                  </a:lnTo>
                  <a:lnTo>
                    <a:pt x="100412" y="132588"/>
                  </a:lnTo>
                  <a:lnTo>
                    <a:pt x="108128" y="120987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FA7CEFE-B60F-7BFC-F5FB-47138BDD20EF}"/>
                </a:ext>
              </a:extLst>
            </p:cNvPr>
            <p:cNvSpPr/>
            <p:nvPr/>
          </p:nvSpPr>
          <p:spPr>
            <a:xfrm flipH="1">
              <a:off x="682876" y="3190023"/>
              <a:ext cx="590232" cy="672872"/>
            </a:xfrm>
            <a:custGeom>
              <a:avLst/>
              <a:gdLst>
                <a:gd name="connsiteX0" fmla="*/ 282150 w 282149"/>
                <a:gd name="connsiteY0" fmla="*/ 320040 h 320040"/>
                <a:gd name="connsiteX1" fmla="*/ 269919 w 282149"/>
                <a:gd name="connsiteY1" fmla="*/ 306324 h 320040"/>
                <a:gd name="connsiteX2" fmla="*/ 0 w 282149"/>
                <a:gd name="connsiteY2" fmla="*/ 0 h 320040"/>
                <a:gd name="connsiteX3" fmla="*/ 269919 w 282149"/>
                <a:gd name="connsiteY3" fmla="*/ 306438 h 320040"/>
                <a:gd name="connsiteX4" fmla="*/ 282150 w 282149"/>
                <a:gd name="connsiteY4" fmla="*/ 320040 h 320040"/>
                <a:gd name="connsiteX5" fmla="*/ 282150 w 282149"/>
                <a:gd name="connsiteY5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149" h="320040">
                  <a:moveTo>
                    <a:pt x="282150" y="320040"/>
                  </a:moveTo>
                  <a:cubicBezTo>
                    <a:pt x="277692" y="315799"/>
                    <a:pt x="273634" y="311210"/>
                    <a:pt x="269919" y="306324"/>
                  </a:cubicBezTo>
                  <a:lnTo>
                    <a:pt x="0" y="0"/>
                  </a:lnTo>
                  <a:lnTo>
                    <a:pt x="269919" y="306438"/>
                  </a:lnTo>
                  <a:cubicBezTo>
                    <a:pt x="273634" y="311285"/>
                    <a:pt x="277692" y="315834"/>
                    <a:pt x="282150" y="320040"/>
                  </a:cubicBezTo>
                  <a:lnTo>
                    <a:pt x="282150" y="32004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B9433F8-2A1E-1153-7E65-425FC6295F67}"/>
                </a:ext>
              </a:extLst>
            </p:cNvPr>
            <p:cNvSpPr/>
            <p:nvPr/>
          </p:nvSpPr>
          <p:spPr>
            <a:xfrm flipH="1">
              <a:off x="1233180" y="3190023"/>
              <a:ext cx="39928" cy="1438984"/>
            </a:xfrm>
            <a:custGeom>
              <a:avLst/>
              <a:gdLst>
                <a:gd name="connsiteX0" fmla="*/ 0 w 19087"/>
                <a:gd name="connsiteY0" fmla="*/ 0 h 684428"/>
                <a:gd name="connsiteX1" fmla="*/ 19088 w 19087"/>
                <a:gd name="connsiteY1" fmla="*/ 674370 h 684428"/>
                <a:gd name="connsiteX2" fmla="*/ 17259 w 19087"/>
                <a:gd name="connsiteY2" fmla="*/ 684428 h 684428"/>
                <a:gd name="connsiteX3" fmla="*/ 19088 w 19087"/>
                <a:gd name="connsiteY3" fmla="*/ 674370 h 684428"/>
                <a:gd name="connsiteX4" fmla="*/ 0 w 19087"/>
                <a:gd name="connsiteY4" fmla="*/ 0 h 68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7" h="684428">
                  <a:moveTo>
                    <a:pt x="0" y="0"/>
                  </a:moveTo>
                  <a:lnTo>
                    <a:pt x="19088" y="674370"/>
                  </a:lnTo>
                  <a:cubicBezTo>
                    <a:pt x="18973" y="677793"/>
                    <a:pt x="18345" y="681188"/>
                    <a:pt x="17259" y="684428"/>
                  </a:cubicBezTo>
                  <a:cubicBezTo>
                    <a:pt x="18345" y="681188"/>
                    <a:pt x="18973" y="677793"/>
                    <a:pt x="19088" y="674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BA6465B-79A2-0798-FC49-FDF1ED44B5B6}"/>
                </a:ext>
              </a:extLst>
            </p:cNvPr>
            <p:cNvSpPr/>
            <p:nvPr/>
          </p:nvSpPr>
          <p:spPr>
            <a:xfrm flipH="1">
              <a:off x="1232701" y="4666244"/>
              <a:ext cx="38734" cy="1251301"/>
            </a:xfrm>
            <a:custGeom>
              <a:avLst/>
              <a:gdLst>
                <a:gd name="connsiteX0" fmla="*/ 0 w 18516"/>
                <a:gd name="connsiteY0" fmla="*/ 1429 h 595160"/>
                <a:gd name="connsiteX1" fmla="*/ 16516 w 18516"/>
                <a:gd name="connsiteY1" fmla="*/ 595160 h 595160"/>
                <a:gd name="connsiteX2" fmla="*/ 18517 w 18516"/>
                <a:gd name="connsiteY2" fmla="*/ 595160 h 595160"/>
                <a:gd name="connsiteX3" fmla="*/ 2629 w 18516"/>
                <a:gd name="connsiteY3" fmla="*/ 0 h 595160"/>
                <a:gd name="connsiteX4" fmla="*/ 0 w 18516"/>
                <a:gd name="connsiteY4" fmla="*/ 1429 h 59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" h="595160">
                  <a:moveTo>
                    <a:pt x="0" y="1429"/>
                  </a:moveTo>
                  <a:lnTo>
                    <a:pt x="16516" y="595160"/>
                  </a:lnTo>
                  <a:lnTo>
                    <a:pt x="18517" y="595160"/>
                  </a:lnTo>
                  <a:lnTo>
                    <a:pt x="2629" y="0"/>
                  </a:lnTo>
                  <a:lnTo>
                    <a:pt x="0" y="142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48E3126-B8AA-719E-DC75-5FC14AFE5FB9}"/>
                </a:ext>
              </a:extLst>
            </p:cNvPr>
            <p:cNvSpPr/>
            <p:nvPr/>
          </p:nvSpPr>
          <p:spPr>
            <a:xfrm flipH="1">
              <a:off x="1944162" y="5193622"/>
              <a:ext cx="101023" cy="723947"/>
            </a:xfrm>
            <a:custGeom>
              <a:avLst/>
              <a:gdLst>
                <a:gd name="connsiteX0" fmla="*/ 34347 w 48292"/>
                <a:gd name="connsiteY0" fmla="*/ 4748 h 344333"/>
                <a:gd name="connsiteX1" fmla="*/ 48292 w 48292"/>
                <a:gd name="connsiteY1" fmla="*/ 4 h 344333"/>
                <a:gd name="connsiteX2" fmla="*/ 43263 w 48292"/>
                <a:gd name="connsiteY2" fmla="*/ 4 h 344333"/>
                <a:gd name="connsiteX3" fmla="*/ 33319 w 48292"/>
                <a:gd name="connsiteY3" fmla="*/ 4291 h 344333"/>
                <a:gd name="connsiteX4" fmla="*/ 28804 w 48292"/>
                <a:gd name="connsiteY4" fmla="*/ 9589 h 344333"/>
                <a:gd name="connsiteX5" fmla="*/ 26689 w 48292"/>
                <a:gd name="connsiteY5" fmla="*/ 16235 h 344333"/>
                <a:gd name="connsiteX6" fmla="*/ 0 w 48292"/>
                <a:gd name="connsiteY6" fmla="*/ 344333 h 344333"/>
                <a:gd name="connsiteX7" fmla="*/ 1429 w 48292"/>
                <a:gd name="connsiteY7" fmla="*/ 344333 h 344333"/>
                <a:gd name="connsiteX8" fmla="*/ 27547 w 48292"/>
                <a:gd name="connsiteY8" fmla="*/ 16864 h 344333"/>
                <a:gd name="connsiteX9" fmla="*/ 34347 w 48292"/>
                <a:gd name="connsiteY9" fmla="*/ 4748 h 344333"/>
                <a:gd name="connsiteX10" fmla="*/ 34347 w 48292"/>
                <a:gd name="connsiteY10" fmla="*/ 4748 h 34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92" h="344333">
                  <a:moveTo>
                    <a:pt x="34347" y="4748"/>
                  </a:moveTo>
                  <a:cubicBezTo>
                    <a:pt x="38291" y="1582"/>
                    <a:pt x="43206" y="-98"/>
                    <a:pt x="48292" y="4"/>
                  </a:cubicBezTo>
                  <a:lnTo>
                    <a:pt x="43263" y="4"/>
                  </a:lnTo>
                  <a:cubicBezTo>
                    <a:pt x="39605" y="502"/>
                    <a:pt x="36176" y="1982"/>
                    <a:pt x="33319" y="4291"/>
                  </a:cubicBezTo>
                  <a:cubicBezTo>
                    <a:pt x="31490" y="5731"/>
                    <a:pt x="29947" y="7537"/>
                    <a:pt x="28804" y="9589"/>
                  </a:cubicBezTo>
                  <a:cubicBezTo>
                    <a:pt x="27661" y="11640"/>
                    <a:pt x="26918" y="13898"/>
                    <a:pt x="26689" y="16235"/>
                  </a:cubicBezTo>
                  <a:lnTo>
                    <a:pt x="0" y="344333"/>
                  </a:lnTo>
                  <a:lnTo>
                    <a:pt x="1429" y="344333"/>
                  </a:lnTo>
                  <a:lnTo>
                    <a:pt x="27547" y="16864"/>
                  </a:lnTo>
                  <a:cubicBezTo>
                    <a:pt x="28118" y="12086"/>
                    <a:pt x="30576" y="7737"/>
                    <a:pt x="34347" y="4748"/>
                  </a:cubicBezTo>
                  <a:lnTo>
                    <a:pt x="34347" y="4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1087A81-FC97-2EF2-FF38-66E939C7D7AE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4C3D35-5511-1515-7A3E-05505DC743A5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DBED0A-33E4-3627-D5FB-BB286C966358}"/>
                </a:ext>
              </a:extLst>
            </p:cNvPr>
            <p:cNvSpPr/>
            <p:nvPr/>
          </p:nvSpPr>
          <p:spPr>
            <a:xfrm flipH="1">
              <a:off x="1324279" y="4665174"/>
              <a:ext cx="1379880" cy="1252851"/>
            </a:xfrm>
            <a:custGeom>
              <a:avLst/>
              <a:gdLst>
                <a:gd name="connsiteX0" fmla="*/ 20117 w 659625"/>
                <a:gd name="connsiteY0" fmla="*/ 6115 h 595897"/>
                <a:gd name="connsiteX1" fmla="*/ 400 w 659625"/>
                <a:gd name="connsiteY1" fmla="*/ 0 h 595897"/>
                <a:gd name="connsiteX2" fmla="*/ 0 w 659625"/>
                <a:gd name="connsiteY2" fmla="*/ 595674 h 595897"/>
                <a:gd name="connsiteX3" fmla="*/ 232886 w 659625"/>
                <a:gd name="connsiteY3" fmla="*/ 595674 h 595897"/>
                <a:gd name="connsiteX4" fmla="*/ 250031 w 659625"/>
                <a:gd name="connsiteY4" fmla="*/ 328778 h 595897"/>
                <a:gd name="connsiteX5" fmla="*/ 283864 w 659625"/>
                <a:gd name="connsiteY5" fmla="*/ 272891 h 595897"/>
                <a:gd name="connsiteX6" fmla="*/ 349530 w 659625"/>
                <a:gd name="connsiteY6" fmla="*/ 251346 h 595897"/>
                <a:gd name="connsiteX7" fmla="*/ 358045 w 659625"/>
                <a:gd name="connsiteY7" fmla="*/ 251346 h 595897"/>
                <a:gd name="connsiteX8" fmla="*/ 361874 w 659625"/>
                <a:gd name="connsiteY8" fmla="*/ 251346 h 595897"/>
                <a:gd name="connsiteX9" fmla="*/ 375190 w 659625"/>
                <a:gd name="connsiteY9" fmla="*/ 256089 h 595897"/>
                <a:gd name="connsiteX10" fmla="*/ 381648 w 659625"/>
                <a:gd name="connsiteY10" fmla="*/ 267805 h 595897"/>
                <a:gd name="connsiteX11" fmla="*/ 410566 w 659625"/>
                <a:gd name="connsiteY11" fmla="*/ 595897 h 595897"/>
                <a:gd name="connsiteX12" fmla="*/ 659626 w 659625"/>
                <a:gd name="connsiteY12" fmla="*/ 595897 h 595897"/>
                <a:gd name="connsiteX13" fmla="*/ 635051 w 659625"/>
                <a:gd name="connsiteY13" fmla="*/ 6344 h 595897"/>
                <a:gd name="connsiteX14" fmla="*/ 20117 w 659625"/>
                <a:gd name="connsiteY14" fmla="*/ 6115 h 59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9625" h="595897">
                  <a:moveTo>
                    <a:pt x="20117" y="6115"/>
                  </a:moveTo>
                  <a:cubicBezTo>
                    <a:pt x="13088" y="6098"/>
                    <a:pt x="6230" y="3972"/>
                    <a:pt x="400" y="0"/>
                  </a:cubicBezTo>
                  <a:lnTo>
                    <a:pt x="0" y="595674"/>
                  </a:lnTo>
                  <a:lnTo>
                    <a:pt x="232886" y="595674"/>
                  </a:lnTo>
                  <a:lnTo>
                    <a:pt x="250031" y="328778"/>
                  </a:lnTo>
                  <a:cubicBezTo>
                    <a:pt x="253803" y="306530"/>
                    <a:pt x="265919" y="286550"/>
                    <a:pt x="283864" y="272891"/>
                  </a:cubicBezTo>
                  <a:cubicBezTo>
                    <a:pt x="302667" y="258484"/>
                    <a:pt x="325812" y="250883"/>
                    <a:pt x="349530" y="251346"/>
                  </a:cubicBezTo>
                  <a:lnTo>
                    <a:pt x="358045" y="251346"/>
                  </a:lnTo>
                  <a:cubicBezTo>
                    <a:pt x="359302" y="251197"/>
                    <a:pt x="360617" y="251197"/>
                    <a:pt x="361874" y="251346"/>
                  </a:cubicBezTo>
                  <a:cubicBezTo>
                    <a:pt x="366732" y="251334"/>
                    <a:pt x="371418" y="253014"/>
                    <a:pt x="375190" y="256089"/>
                  </a:cubicBezTo>
                  <a:cubicBezTo>
                    <a:pt x="378790" y="259009"/>
                    <a:pt x="381077" y="263210"/>
                    <a:pt x="381648" y="267805"/>
                  </a:cubicBezTo>
                  <a:lnTo>
                    <a:pt x="410566" y="595897"/>
                  </a:lnTo>
                  <a:lnTo>
                    <a:pt x="659626" y="595897"/>
                  </a:lnTo>
                  <a:lnTo>
                    <a:pt x="635051" y="6344"/>
                  </a:lnTo>
                  <a:lnTo>
                    <a:pt x="20117" y="611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826183E-F133-B7CF-5BB0-43B2ACDE8F0C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D8A2C1C-8985-66F7-B6C8-8C9052A54357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60DEB7F-8C7C-6B65-D8C1-97DF1F48FB1A}"/>
                </a:ext>
              </a:extLst>
            </p:cNvPr>
            <p:cNvSpPr/>
            <p:nvPr/>
          </p:nvSpPr>
          <p:spPr>
            <a:xfrm flipH="1">
              <a:off x="1254817" y="4657376"/>
              <a:ext cx="16737" cy="12016"/>
            </a:xfrm>
            <a:custGeom>
              <a:avLst/>
              <a:gdLst>
                <a:gd name="connsiteX0" fmla="*/ 2686 w 8001"/>
                <a:gd name="connsiteY0" fmla="*/ 4229 h 5715"/>
                <a:gd name="connsiteX1" fmla="*/ 8001 w 8001"/>
                <a:gd name="connsiteY1" fmla="*/ 0 h 5715"/>
                <a:gd name="connsiteX2" fmla="*/ 0 w 8001"/>
                <a:gd name="connsiteY2" fmla="*/ 5715 h 5715"/>
                <a:gd name="connsiteX3" fmla="*/ 0 w 8001"/>
                <a:gd name="connsiteY3" fmla="*/ 5715 h 5715"/>
                <a:gd name="connsiteX4" fmla="*/ 2686 w 8001"/>
                <a:gd name="connsiteY4" fmla="*/ 4229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" h="5715">
                  <a:moveTo>
                    <a:pt x="2686" y="4229"/>
                  </a:moveTo>
                  <a:cubicBezTo>
                    <a:pt x="4572" y="2983"/>
                    <a:pt x="6344" y="1566"/>
                    <a:pt x="8001" y="0"/>
                  </a:cubicBezTo>
                  <a:cubicBezTo>
                    <a:pt x="5601" y="2275"/>
                    <a:pt x="2915" y="4201"/>
                    <a:pt x="0" y="5715"/>
                  </a:cubicBezTo>
                  <a:lnTo>
                    <a:pt x="0" y="5715"/>
                  </a:lnTo>
                  <a:lnTo>
                    <a:pt x="2686" y="4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CC494E7-E89B-FB90-AF54-519C792F2D34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7532960F-6197-6F8B-557C-B916899BF775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757C50B-07CC-F030-354A-B4664653D6E7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AA2F7A1C-6981-CBCC-5CD5-E9F5F4F76308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8827CA47-4C39-2D94-AF3E-48D9DF0D6314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B514D04-DD27-B468-EDC7-CE214BB05C1E}"/>
                </a:ext>
              </a:extLst>
            </p:cNvPr>
            <p:cNvSpPr/>
            <p:nvPr/>
          </p:nvSpPr>
          <p:spPr>
            <a:xfrm flipH="1">
              <a:off x="4196158" y="3205752"/>
              <a:ext cx="270667" cy="362868"/>
            </a:xfrm>
            <a:custGeom>
              <a:avLst/>
              <a:gdLst>
                <a:gd name="connsiteX0" fmla="*/ 129387 w 129387"/>
                <a:gd name="connsiteY0" fmla="*/ 21888 h 172592"/>
                <a:gd name="connsiteX1" fmla="*/ 72066 w 129387"/>
                <a:gd name="connsiteY1" fmla="*/ 0 h 172592"/>
                <a:gd name="connsiteX2" fmla="*/ 64693 w 129387"/>
                <a:gd name="connsiteY2" fmla="*/ 14802 h 172592"/>
                <a:gd name="connsiteX3" fmla="*/ 8058 w 129387"/>
                <a:gd name="connsiteY3" fmla="*/ 128016 h 172592"/>
                <a:gd name="connsiteX4" fmla="*/ 0 w 129387"/>
                <a:gd name="connsiteY4" fmla="*/ 144189 h 172592"/>
                <a:gd name="connsiteX5" fmla="*/ 54006 w 129387"/>
                <a:gd name="connsiteY5" fmla="*/ 172593 h 172592"/>
                <a:gd name="connsiteX6" fmla="*/ 129387 w 129387"/>
                <a:gd name="connsiteY6" fmla="*/ 21888 h 1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7" h="172592">
                  <a:moveTo>
                    <a:pt x="129387" y="21888"/>
                  </a:moveTo>
                  <a:lnTo>
                    <a:pt x="72066" y="0"/>
                  </a:lnTo>
                  <a:lnTo>
                    <a:pt x="64693" y="14802"/>
                  </a:lnTo>
                  <a:lnTo>
                    <a:pt x="8058" y="128016"/>
                  </a:lnTo>
                  <a:lnTo>
                    <a:pt x="0" y="144189"/>
                  </a:lnTo>
                  <a:lnTo>
                    <a:pt x="54006" y="172593"/>
                  </a:lnTo>
                  <a:lnTo>
                    <a:pt x="129387" y="21888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57EC4F13-4DB9-156A-CF45-3ACF8AC82820}"/>
                </a:ext>
              </a:extLst>
            </p:cNvPr>
            <p:cNvSpPr/>
            <p:nvPr/>
          </p:nvSpPr>
          <p:spPr>
            <a:xfrm flipH="1">
              <a:off x="3327389" y="4029419"/>
              <a:ext cx="154570" cy="60198"/>
            </a:xfrm>
            <a:custGeom>
              <a:avLst/>
              <a:gdLst>
                <a:gd name="connsiteX0" fmla="*/ 0 w 73889"/>
                <a:gd name="connsiteY0" fmla="*/ 0 h 28632"/>
                <a:gd name="connsiteX1" fmla="*/ 36805 w 73889"/>
                <a:gd name="connsiteY1" fmla="*/ 19374 h 28632"/>
                <a:gd name="connsiteX2" fmla="*/ 73889 w 73889"/>
                <a:gd name="connsiteY2" fmla="*/ 28632 h 28632"/>
                <a:gd name="connsiteX3" fmla="*/ 36805 w 73889"/>
                <a:gd name="connsiteY3" fmla="*/ 19374 h 28632"/>
                <a:gd name="connsiteX4" fmla="*/ 0 w 73889"/>
                <a:gd name="connsiteY4" fmla="*/ 0 h 2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89" h="28632">
                  <a:moveTo>
                    <a:pt x="0" y="0"/>
                  </a:moveTo>
                  <a:lnTo>
                    <a:pt x="36805" y="19374"/>
                  </a:lnTo>
                  <a:cubicBezTo>
                    <a:pt x="48286" y="25277"/>
                    <a:pt x="60979" y="28449"/>
                    <a:pt x="73889" y="28632"/>
                  </a:cubicBezTo>
                  <a:cubicBezTo>
                    <a:pt x="60979" y="28449"/>
                    <a:pt x="48286" y="25277"/>
                    <a:pt x="36805" y="193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6DEC5B94-46FA-09CB-8A1A-5DA7DB05FFA0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FF175871-94DE-A9A3-69D4-69596A4E7BA9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FD210E-EB8E-6F12-B347-E4B70D4F066B}"/>
                </a:ext>
              </a:extLst>
            </p:cNvPr>
            <p:cNvSpPr/>
            <p:nvPr/>
          </p:nvSpPr>
          <p:spPr>
            <a:xfrm flipH="1">
              <a:off x="1202454" y="5914348"/>
              <a:ext cx="129892" cy="943652"/>
            </a:xfrm>
            <a:custGeom>
              <a:avLst/>
              <a:gdLst>
                <a:gd name="connsiteX0" fmla="*/ 103774 w 129892"/>
                <a:gd name="connsiteY0" fmla="*/ 0 h 943652"/>
                <a:gd name="connsiteX1" fmla="*/ 103173 w 129892"/>
                <a:gd name="connsiteY1" fmla="*/ 240 h 943652"/>
                <a:gd name="connsiteX2" fmla="*/ 90383 w 129892"/>
                <a:gd name="connsiteY2" fmla="*/ 5647 h 943652"/>
                <a:gd name="connsiteX3" fmla="*/ 69102 w 129892"/>
                <a:gd name="connsiteY3" fmla="*/ 8772 h 943652"/>
                <a:gd name="connsiteX4" fmla="*/ 0 w 129892"/>
                <a:gd name="connsiteY4" fmla="*/ 8772 h 943652"/>
                <a:gd name="connsiteX5" fmla="*/ 38774 w 129892"/>
                <a:gd name="connsiteY5" fmla="*/ 943652 h 943652"/>
                <a:gd name="connsiteX6" fmla="*/ 129892 w 129892"/>
                <a:gd name="connsiteY6" fmla="*/ 943652 h 9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92" h="943652">
                  <a:moveTo>
                    <a:pt x="103774" y="0"/>
                  </a:moveTo>
                  <a:lnTo>
                    <a:pt x="103173" y="240"/>
                  </a:lnTo>
                  <a:cubicBezTo>
                    <a:pt x="99111" y="2464"/>
                    <a:pt x="94806" y="4279"/>
                    <a:pt x="90383" y="5647"/>
                  </a:cubicBezTo>
                  <a:cubicBezTo>
                    <a:pt x="83449" y="7737"/>
                    <a:pt x="76276" y="8795"/>
                    <a:pt x="69102" y="8772"/>
                  </a:cubicBezTo>
                  <a:lnTo>
                    <a:pt x="0" y="8772"/>
                  </a:lnTo>
                  <a:lnTo>
                    <a:pt x="38774" y="943652"/>
                  </a:lnTo>
                  <a:lnTo>
                    <a:pt x="129892" y="9436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354524C-291B-4F2D-AC88-41B4FF63BCCC}"/>
                </a:ext>
              </a:extLst>
            </p:cNvPr>
            <p:cNvSpPr/>
            <p:nvPr/>
          </p:nvSpPr>
          <p:spPr>
            <a:xfrm flipH="1">
              <a:off x="2041597" y="5908301"/>
              <a:ext cx="662173" cy="960433"/>
            </a:xfrm>
            <a:custGeom>
              <a:avLst/>
              <a:gdLst>
                <a:gd name="connsiteX0" fmla="*/ 528366 w 528366"/>
                <a:gd name="connsiteY0" fmla="*/ 0 h 939690"/>
                <a:gd name="connsiteX1" fmla="*/ 384 w 528366"/>
                <a:gd name="connsiteY1" fmla="*/ 0 h 939690"/>
                <a:gd name="connsiteX2" fmla="*/ 0 w 528366"/>
                <a:gd name="connsiteY2" fmla="*/ 939690 h 939690"/>
                <a:gd name="connsiteX3" fmla="*/ 487178 w 528366"/>
                <a:gd name="connsiteY3" fmla="*/ 939690 h 939690"/>
                <a:gd name="connsiteX4" fmla="*/ 523044 w 528366"/>
                <a:gd name="connsiteY4" fmla="*/ 23460 h 93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366" h="939690">
                  <a:moveTo>
                    <a:pt x="528366" y="0"/>
                  </a:moveTo>
                  <a:lnTo>
                    <a:pt x="384" y="0"/>
                  </a:lnTo>
                  <a:lnTo>
                    <a:pt x="0" y="939690"/>
                  </a:lnTo>
                  <a:lnTo>
                    <a:pt x="487178" y="939690"/>
                  </a:lnTo>
                  <a:lnTo>
                    <a:pt x="523044" y="234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F5156D9-288D-77DA-73AD-7DA3483E4463}"/>
                </a:ext>
              </a:extLst>
            </p:cNvPr>
            <p:cNvSpPr/>
            <p:nvPr/>
          </p:nvSpPr>
          <p:spPr>
            <a:xfrm flipH="1">
              <a:off x="2035347" y="5908301"/>
              <a:ext cx="219980" cy="949699"/>
            </a:xfrm>
            <a:custGeom>
              <a:avLst/>
              <a:gdLst>
                <a:gd name="connsiteX0" fmla="*/ 219980 w 219980"/>
                <a:gd name="connsiteY0" fmla="*/ 0 h 884617"/>
                <a:gd name="connsiteX1" fmla="*/ 48496 w 219980"/>
                <a:gd name="connsiteY1" fmla="*/ 0 h 884617"/>
                <a:gd name="connsiteX2" fmla="*/ 35866 w 219980"/>
                <a:gd name="connsiteY2" fmla="*/ 50764 h 884617"/>
                <a:gd name="connsiteX3" fmla="*/ 0 w 219980"/>
                <a:gd name="connsiteY3" fmla="*/ 884617 h 884617"/>
                <a:gd name="connsiteX4" fmla="*/ 171798 w 219980"/>
                <a:gd name="connsiteY4" fmla="*/ 884617 h 8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80" h="884617">
                  <a:moveTo>
                    <a:pt x="219980" y="0"/>
                  </a:moveTo>
                  <a:lnTo>
                    <a:pt x="48496" y="0"/>
                  </a:lnTo>
                  <a:lnTo>
                    <a:pt x="35866" y="50764"/>
                  </a:lnTo>
                  <a:lnTo>
                    <a:pt x="0" y="884617"/>
                  </a:lnTo>
                  <a:lnTo>
                    <a:pt x="171798" y="88461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3" name="任意多边形: 形状 332">
            <a:extLst>
              <a:ext uri="{FF2B5EF4-FFF2-40B4-BE49-F238E27FC236}">
                <a16:creationId xmlns:a16="http://schemas.microsoft.com/office/drawing/2014/main" id="{C02AAA6B-B95E-3A05-73AA-E4C511787BDC}"/>
              </a:ext>
            </a:extLst>
          </p:cNvPr>
          <p:cNvSpPr/>
          <p:nvPr/>
        </p:nvSpPr>
        <p:spPr>
          <a:xfrm>
            <a:off x="-1250093" y="4691243"/>
            <a:ext cx="3423894" cy="3423894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34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7144DED2-B334-7EFB-1D5E-17226CCCA624}"/>
              </a:ext>
            </a:extLst>
          </p:cNvPr>
          <p:cNvSpPr/>
          <p:nvPr/>
        </p:nvSpPr>
        <p:spPr>
          <a:xfrm>
            <a:off x="6011508" y="1487783"/>
            <a:ext cx="5080000" cy="3920138"/>
          </a:xfrm>
          <a:prstGeom prst="roundRect">
            <a:avLst/>
          </a:prstGeom>
          <a:solidFill>
            <a:srgbClr val="3631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75EE6B0-B3E9-791D-00B8-00B60BFB44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8038" y="1373879"/>
            <a:ext cx="5080000" cy="3920138"/>
          </a:xfrm>
          <a:custGeom>
            <a:avLst/>
            <a:gdLst>
              <a:gd name="connsiteX0" fmla="*/ 653369 w 5080000"/>
              <a:gd name="connsiteY0" fmla="*/ 0 h 3920138"/>
              <a:gd name="connsiteX1" fmla="*/ 4426631 w 5080000"/>
              <a:gd name="connsiteY1" fmla="*/ 0 h 3920138"/>
              <a:gd name="connsiteX2" fmla="*/ 5080000 w 5080000"/>
              <a:gd name="connsiteY2" fmla="*/ 653369 h 3920138"/>
              <a:gd name="connsiteX3" fmla="*/ 5080000 w 5080000"/>
              <a:gd name="connsiteY3" fmla="*/ 3266769 h 3920138"/>
              <a:gd name="connsiteX4" fmla="*/ 4426631 w 5080000"/>
              <a:gd name="connsiteY4" fmla="*/ 3920138 h 3920138"/>
              <a:gd name="connsiteX5" fmla="*/ 653369 w 5080000"/>
              <a:gd name="connsiteY5" fmla="*/ 3920138 h 3920138"/>
              <a:gd name="connsiteX6" fmla="*/ 0 w 5080000"/>
              <a:gd name="connsiteY6" fmla="*/ 3266769 h 3920138"/>
              <a:gd name="connsiteX7" fmla="*/ 0 w 5080000"/>
              <a:gd name="connsiteY7" fmla="*/ 653369 h 3920138"/>
              <a:gd name="connsiteX8" fmla="*/ 653369 w 5080000"/>
              <a:gd name="connsiteY8" fmla="*/ 0 h 392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0000" h="3920138">
                <a:moveTo>
                  <a:pt x="653369" y="0"/>
                </a:moveTo>
                <a:lnTo>
                  <a:pt x="4426631" y="0"/>
                </a:lnTo>
                <a:cubicBezTo>
                  <a:pt x="4787477" y="0"/>
                  <a:pt x="5080000" y="292523"/>
                  <a:pt x="5080000" y="653369"/>
                </a:cubicBezTo>
                <a:lnTo>
                  <a:pt x="5080000" y="3266769"/>
                </a:lnTo>
                <a:cubicBezTo>
                  <a:pt x="5080000" y="3627615"/>
                  <a:pt x="4787477" y="3920138"/>
                  <a:pt x="4426631" y="3920138"/>
                </a:cubicBezTo>
                <a:lnTo>
                  <a:pt x="653369" y="3920138"/>
                </a:lnTo>
                <a:cubicBezTo>
                  <a:pt x="292523" y="3920138"/>
                  <a:pt x="0" y="3627615"/>
                  <a:pt x="0" y="3266769"/>
                </a:cubicBezTo>
                <a:lnTo>
                  <a:pt x="0" y="653369"/>
                </a:lnTo>
                <a:cubicBezTo>
                  <a:pt x="0" y="292523"/>
                  <a:pt x="292523" y="0"/>
                  <a:pt x="653369" y="0"/>
                </a:cubicBez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6" cy="526867"/>
            <a:chOff x="5562586" y="2902133"/>
            <a:chExt cx="1396536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5856CA-50A3-94FB-7A10-AAB9A50780E7}"/>
              </a:ext>
            </a:extLst>
          </p:cNvPr>
          <p:cNvGrpSpPr/>
          <p:nvPr/>
        </p:nvGrpSpPr>
        <p:grpSpPr>
          <a:xfrm>
            <a:off x="1050080" y="1569725"/>
            <a:ext cx="726142" cy="726142"/>
            <a:chOff x="1099434" y="1658416"/>
            <a:chExt cx="726142" cy="72614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D9880E2E-6CAC-3C39-D5BC-C0C2FF7679AB}"/>
                </a:ext>
              </a:extLst>
            </p:cNvPr>
            <p:cNvSpPr/>
            <p:nvPr/>
          </p:nvSpPr>
          <p:spPr>
            <a:xfrm>
              <a:off x="1099434" y="1658416"/>
              <a:ext cx="726142" cy="726142"/>
            </a:xfrm>
            <a:prstGeom prst="ellipse">
              <a:avLst/>
            </a:pr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14815F1-979B-9E26-0A7A-DF7402A3B860}"/>
                </a:ext>
              </a:extLst>
            </p:cNvPr>
            <p:cNvSpPr/>
            <p:nvPr/>
          </p:nvSpPr>
          <p:spPr>
            <a:xfrm>
              <a:off x="1184356" y="1761971"/>
              <a:ext cx="582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F17E37-8963-7EF0-F1EE-0200FA38FE93}"/>
              </a:ext>
            </a:extLst>
          </p:cNvPr>
          <p:cNvGrpSpPr/>
          <p:nvPr/>
        </p:nvGrpSpPr>
        <p:grpSpPr>
          <a:xfrm>
            <a:off x="1050080" y="3218501"/>
            <a:ext cx="726142" cy="726142"/>
            <a:chOff x="1099434" y="3307192"/>
            <a:chExt cx="726142" cy="72614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4043E61-8572-CE18-4164-D22A9567421A}"/>
                </a:ext>
              </a:extLst>
            </p:cNvPr>
            <p:cNvSpPr/>
            <p:nvPr/>
          </p:nvSpPr>
          <p:spPr>
            <a:xfrm>
              <a:off x="1099434" y="3307192"/>
              <a:ext cx="726142" cy="726142"/>
            </a:xfrm>
            <a:prstGeom prst="ellipse">
              <a:avLst/>
            </a:prstGeom>
            <a:solidFill>
              <a:srgbClr val="FFC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CC0FEB1-92B6-FF14-6F8D-33431F6043DF}"/>
                </a:ext>
              </a:extLst>
            </p:cNvPr>
            <p:cNvSpPr/>
            <p:nvPr/>
          </p:nvSpPr>
          <p:spPr>
            <a:xfrm>
              <a:off x="1156906" y="3397648"/>
              <a:ext cx="6370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DAB6B50-BA2B-D10C-56D9-42A4C09D1DCC}"/>
              </a:ext>
            </a:extLst>
          </p:cNvPr>
          <p:cNvGrpSpPr/>
          <p:nvPr/>
        </p:nvGrpSpPr>
        <p:grpSpPr>
          <a:xfrm>
            <a:off x="1050080" y="4867277"/>
            <a:ext cx="726142" cy="726142"/>
            <a:chOff x="1099434" y="4955968"/>
            <a:chExt cx="726142" cy="72614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35BACAA-2930-6FB3-D6FC-D663489817B0}"/>
                </a:ext>
              </a:extLst>
            </p:cNvPr>
            <p:cNvSpPr/>
            <p:nvPr/>
          </p:nvSpPr>
          <p:spPr>
            <a:xfrm>
              <a:off x="1099434" y="4955968"/>
              <a:ext cx="726142" cy="726142"/>
            </a:xfrm>
            <a:prstGeom prst="ellipse">
              <a:avLst/>
            </a:pr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5169157-FB79-179F-9430-A8160777B970}"/>
                </a:ext>
              </a:extLst>
            </p:cNvPr>
            <p:cNvSpPr/>
            <p:nvPr/>
          </p:nvSpPr>
          <p:spPr>
            <a:xfrm>
              <a:off x="1149846" y="5050550"/>
              <a:ext cx="6370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2C0474-02A7-79AD-305E-E5825BF3959B}"/>
              </a:ext>
            </a:extLst>
          </p:cNvPr>
          <p:cNvGrpSpPr/>
          <p:nvPr/>
        </p:nvGrpSpPr>
        <p:grpSpPr>
          <a:xfrm>
            <a:off x="1966577" y="1569725"/>
            <a:ext cx="3472856" cy="864579"/>
            <a:chOff x="444500" y="1856096"/>
            <a:chExt cx="3472856" cy="86457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62DCA1F-8D38-0114-CA73-FCEA4448DE67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56EED0D-C5C3-3870-7516-13EA2553655B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C7C40C9-BB88-35EA-8E27-A0C3028F2C16}"/>
              </a:ext>
            </a:extLst>
          </p:cNvPr>
          <p:cNvGrpSpPr/>
          <p:nvPr/>
        </p:nvGrpSpPr>
        <p:grpSpPr>
          <a:xfrm>
            <a:off x="1966577" y="3149282"/>
            <a:ext cx="3472856" cy="864579"/>
            <a:chOff x="444500" y="1856096"/>
            <a:chExt cx="3472856" cy="8645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028EDD9-1EE2-B644-27DC-4CE1CCF262DA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FDD7569-0527-C982-E347-11B9920D58FC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49C8E9-A3C5-2B69-C651-33A9D5E4E389}"/>
              </a:ext>
            </a:extLst>
          </p:cNvPr>
          <p:cNvGrpSpPr/>
          <p:nvPr/>
        </p:nvGrpSpPr>
        <p:grpSpPr>
          <a:xfrm>
            <a:off x="1966577" y="4728839"/>
            <a:ext cx="3472856" cy="864579"/>
            <a:chOff x="444500" y="1856096"/>
            <a:chExt cx="3472856" cy="86457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FFBA841-7954-9800-4EE0-C01E9FA2802F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6C69847-B743-C17B-B38B-F36FFE02F870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B9D2E8E-09FA-670B-22D1-C1DCCE37BC3A}"/>
              </a:ext>
            </a:extLst>
          </p:cNvPr>
          <p:cNvSpPr/>
          <p:nvPr/>
        </p:nvSpPr>
        <p:spPr>
          <a:xfrm>
            <a:off x="8318500" y="1366118"/>
            <a:ext cx="2144904" cy="1126023"/>
          </a:xfrm>
          <a:custGeom>
            <a:avLst/>
            <a:gdLst>
              <a:gd name="connsiteX0" fmla="*/ 1541418 w 2990707"/>
              <a:gd name="connsiteY0" fmla="*/ 911631 h 1570049"/>
              <a:gd name="connsiteX1" fmla="*/ 942093 w 2990707"/>
              <a:gd name="connsiteY1" fmla="*/ 1463699 h 1570049"/>
              <a:gd name="connsiteX2" fmla="*/ 910075 w 2990707"/>
              <a:gd name="connsiteY2" fmla="*/ 1451981 h 1570049"/>
              <a:gd name="connsiteX3" fmla="*/ 895143 w 2990707"/>
              <a:gd name="connsiteY3" fmla="*/ 1444787 h 1570049"/>
              <a:gd name="connsiteX4" fmla="*/ 1472608 w 2990707"/>
              <a:gd name="connsiteY4" fmla="*/ 912855 h 1570049"/>
              <a:gd name="connsiteX5" fmla="*/ 1494890 w 2990707"/>
              <a:gd name="connsiteY5" fmla="*/ 913980 h 1570049"/>
              <a:gd name="connsiteX6" fmla="*/ 1273377 w 2990707"/>
              <a:gd name="connsiteY6" fmla="*/ 883687 h 1570049"/>
              <a:gd name="connsiteX7" fmla="*/ 1324318 w 2990707"/>
              <a:gd name="connsiteY7" fmla="*/ 896785 h 1570049"/>
              <a:gd name="connsiteX8" fmla="*/ 1326308 w 2990707"/>
              <a:gd name="connsiteY8" fmla="*/ 897089 h 1570049"/>
              <a:gd name="connsiteX9" fmla="*/ 787841 w 2990707"/>
              <a:gd name="connsiteY9" fmla="*/ 1393097 h 1570049"/>
              <a:gd name="connsiteX10" fmla="*/ 778741 w 2990707"/>
              <a:gd name="connsiteY10" fmla="*/ 1388714 h 1570049"/>
              <a:gd name="connsiteX11" fmla="*/ 746430 w 2990707"/>
              <a:gd name="connsiteY11" fmla="*/ 1369084 h 1570049"/>
              <a:gd name="connsiteX12" fmla="*/ 1867268 w 2990707"/>
              <a:gd name="connsiteY12" fmla="*/ 824164 h 1570049"/>
              <a:gd name="connsiteX13" fmla="*/ 1112806 w 2990707"/>
              <a:gd name="connsiteY13" fmla="*/ 1519137 h 1570049"/>
              <a:gd name="connsiteX14" fmla="*/ 1060051 w 2990707"/>
              <a:gd name="connsiteY14" fmla="*/ 1505573 h 1570049"/>
              <a:gd name="connsiteX15" fmla="*/ 1742437 w 2990707"/>
              <a:gd name="connsiteY15" fmla="*/ 876993 h 1570049"/>
              <a:gd name="connsiteX16" fmla="*/ 1746573 w 2990707"/>
              <a:gd name="connsiteY16" fmla="*/ 875929 h 1570049"/>
              <a:gd name="connsiteX17" fmla="*/ 1824333 w 2990707"/>
              <a:gd name="connsiteY17" fmla="*/ 847469 h 1570049"/>
              <a:gd name="connsiteX18" fmla="*/ 1112812 w 2990707"/>
              <a:gd name="connsiteY18" fmla="*/ 818900 h 1570049"/>
              <a:gd name="connsiteX19" fmla="*/ 1155273 w 2990707"/>
              <a:gd name="connsiteY19" fmla="*/ 841947 h 1570049"/>
              <a:gd name="connsiteX20" fmla="*/ 648538 w 2990707"/>
              <a:gd name="connsiteY20" fmla="*/ 1308726 h 1570049"/>
              <a:gd name="connsiteX21" fmla="*/ 611293 w 2990707"/>
              <a:gd name="connsiteY21" fmla="*/ 1280874 h 1570049"/>
              <a:gd name="connsiteX22" fmla="*/ 976280 w 2990707"/>
              <a:gd name="connsiteY22" fmla="*/ 731976 h 1570049"/>
              <a:gd name="connsiteX23" fmla="*/ 1011876 w 2990707"/>
              <a:gd name="connsiteY23" fmla="*/ 761346 h 1570049"/>
              <a:gd name="connsiteX24" fmla="*/ 522691 w 2990707"/>
              <a:gd name="connsiteY24" fmla="*/ 1211959 h 1570049"/>
              <a:gd name="connsiteX25" fmla="*/ 488724 w 2990707"/>
              <a:gd name="connsiteY25" fmla="*/ 1181088 h 1570049"/>
              <a:gd name="connsiteX26" fmla="*/ 2854880 w 2990707"/>
              <a:gd name="connsiteY26" fmla="*/ 703029 h 1570049"/>
              <a:gd name="connsiteX27" fmla="*/ 2815987 w 2990707"/>
              <a:gd name="connsiteY27" fmla="*/ 783765 h 1570049"/>
              <a:gd name="connsiteX28" fmla="*/ 2792192 w 2990707"/>
              <a:gd name="connsiteY28" fmla="*/ 822933 h 1570049"/>
              <a:gd name="connsiteX29" fmla="*/ 2141741 w 2990707"/>
              <a:gd name="connsiteY29" fmla="*/ 1422096 h 1570049"/>
              <a:gd name="connsiteX30" fmla="*/ 2079704 w 2990707"/>
              <a:gd name="connsiteY30" fmla="*/ 1451981 h 1570049"/>
              <a:gd name="connsiteX31" fmla="*/ 2016840 w 2990707"/>
              <a:gd name="connsiteY31" fmla="*/ 1474989 h 1570049"/>
              <a:gd name="connsiteX32" fmla="*/ 862087 w 2990707"/>
              <a:gd name="connsiteY32" fmla="*/ 624474 h 1570049"/>
              <a:gd name="connsiteX33" fmla="*/ 891227 w 2990707"/>
              <a:gd name="connsiteY33" fmla="*/ 659792 h 1570049"/>
              <a:gd name="connsiteX34" fmla="*/ 408933 w 2990707"/>
              <a:gd name="connsiteY34" fmla="*/ 1104056 h 1570049"/>
              <a:gd name="connsiteX35" fmla="*/ 378183 w 2990707"/>
              <a:gd name="connsiteY35" fmla="*/ 1070223 h 1570049"/>
              <a:gd name="connsiteX36" fmla="*/ 769381 w 2990707"/>
              <a:gd name="connsiteY36" fmla="*/ 497179 h 1570049"/>
              <a:gd name="connsiteX37" fmla="*/ 791874 w 2990707"/>
              <a:gd name="connsiteY37" fmla="*/ 538619 h 1570049"/>
              <a:gd name="connsiteX38" fmla="*/ 307055 w 2990707"/>
              <a:gd name="connsiteY38" fmla="*/ 985210 h 1570049"/>
              <a:gd name="connsiteX39" fmla="*/ 279532 w 2990707"/>
              <a:gd name="connsiteY39" fmla="*/ 948404 h 1570049"/>
              <a:gd name="connsiteX40" fmla="*/ 2959480 w 2990707"/>
              <a:gd name="connsiteY40" fmla="*/ 393986 h 1570049"/>
              <a:gd name="connsiteX41" fmla="*/ 2932458 w 2990707"/>
              <a:gd name="connsiteY41" fmla="*/ 481037 h 1570049"/>
              <a:gd name="connsiteX42" fmla="*/ 1780520 w 2990707"/>
              <a:gd name="connsiteY42" fmla="*/ 1542144 h 1570049"/>
              <a:gd name="connsiteX43" fmla="*/ 1699639 w 2990707"/>
              <a:gd name="connsiteY43" fmla="*/ 1554488 h 1570049"/>
              <a:gd name="connsiteX44" fmla="*/ 699948 w 2990707"/>
              <a:gd name="connsiteY44" fmla="*/ 348447 h 1570049"/>
              <a:gd name="connsiteX45" fmla="*/ 714952 w 2990707"/>
              <a:gd name="connsiteY45" fmla="*/ 396785 h 1570049"/>
              <a:gd name="connsiteX46" fmla="*/ 217229 w 2990707"/>
              <a:gd name="connsiteY46" fmla="*/ 855263 h 1570049"/>
              <a:gd name="connsiteX47" fmla="*/ 193016 w 2990707"/>
              <a:gd name="connsiteY47" fmla="*/ 815408 h 1570049"/>
              <a:gd name="connsiteX48" fmla="*/ 659181 w 2990707"/>
              <a:gd name="connsiteY48" fmla="*/ 173309 h 1570049"/>
              <a:gd name="connsiteX49" fmla="*/ 664915 w 2990707"/>
              <a:gd name="connsiteY49" fmla="*/ 230186 h 1570049"/>
              <a:gd name="connsiteX50" fmla="*/ 140032 w 2990707"/>
              <a:gd name="connsiteY50" fmla="*/ 713682 h 1570049"/>
              <a:gd name="connsiteX51" fmla="*/ 119292 w 2990707"/>
              <a:gd name="connsiteY51" fmla="*/ 670628 h 1570049"/>
              <a:gd name="connsiteX52" fmla="*/ 2988563 w 2990707"/>
              <a:gd name="connsiteY52" fmla="*/ 154505 h 1570049"/>
              <a:gd name="connsiteX53" fmla="*/ 2981656 w 2990707"/>
              <a:gd name="connsiteY53" fmla="*/ 223027 h 1570049"/>
              <a:gd name="connsiteX54" fmla="*/ 1520747 w 2990707"/>
              <a:gd name="connsiteY54" fmla="*/ 1568743 h 1570049"/>
              <a:gd name="connsiteX55" fmla="*/ 1494890 w 2990707"/>
              <a:gd name="connsiteY55" fmla="*/ 1570049 h 1570049"/>
              <a:gd name="connsiteX56" fmla="*/ 1454086 w 2990707"/>
              <a:gd name="connsiteY56" fmla="*/ 1567989 h 1570049"/>
              <a:gd name="connsiteX57" fmla="*/ 2925397 w 2990707"/>
              <a:gd name="connsiteY57" fmla="*/ 0 h 1570049"/>
              <a:gd name="connsiteX58" fmla="*/ 2990506 w 2990707"/>
              <a:gd name="connsiteY58" fmla="*/ 0 h 1570049"/>
              <a:gd name="connsiteX59" fmla="*/ 2990707 w 2990707"/>
              <a:gd name="connsiteY59" fmla="*/ 1998 h 1570049"/>
              <a:gd name="connsiteX60" fmla="*/ 1303168 w 2990707"/>
              <a:gd name="connsiteY60" fmla="*/ 1556476 h 1570049"/>
              <a:gd name="connsiteX61" fmla="*/ 1245278 w 2990707"/>
              <a:gd name="connsiteY61" fmla="*/ 1547641 h 1570049"/>
              <a:gd name="connsiteX62" fmla="*/ 2694500 w 2990707"/>
              <a:gd name="connsiteY62" fmla="*/ 0 h 1570049"/>
              <a:gd name="connsiteX63" fmla="*/ 2761980 w 2990707"/>
              <a:gd name="connsiteY63" fmla="*/ 0 h 1570049"/>
              <a:gd name="connsiteX64" fmla="*/ 2218555 w 2990707"/>
              <a:gd name="connsiteY64" fmla="*/ 500576 h 1570049"/>
              <a:gd name="connsiteX65" fmla="*/ 2274742 w 2990707"/>
              <a:gd name="connsiteY65" fmla="*/ 397060 h 1570049"/>
              <a:gd name="connsiteX66" fmla="*/ 2279263 w 2990707"/>
              <a:gd name="connsiteY66" fmla="*/ 382496 h 1570049"/>
              <a:gd name="connsiteX67" fmla="*/ 2463602 w 2990707"/>
              <a:gd name="connsiteY67" fmla="*/ 0 h 1570049"/>
              <a:gd name="connsiteX68" fmla="*/ 2531083 w 2990707"/>
              <a:gd name="connsiteY68" fmla="*/ 0 h 1570049"/>
              <a:gd name="connsiteX69" fmla="*/ 2329335 w 2990707"/>
              <a:gd name="connsiteY69" fmla="*/ 185840 h 1570049"/>
              <a:gd name="connsiteX70" fmla="*/ 2336243 w 2990707"/>
              <a:gd name="connsiteY70" fmla="*/ 117317 h 1570049"/>
              <a:gd name="connsiteX71" fmla="*/ 616428 w 2990707"/>
              <a:gd name="connsiteY71" fmla="*/ 0 h 1570049"/>
              <a:gd name="connsiteX72" fmla="*/ 655343 w 2990707"/>
              <a:gd name="connsiteY72" fmla="*/ 0 h 1570049"/>
              <a:gd name="connsiteX73" fmla="*/ 652419 w 2990707"/>
              <a:gd name="connsiteY73" fmla="*/ 29008 h 1570049"/>
              <a:gd name="connsiteX74" fmla="*/ 80531 w 2990707"/>
              <a:gd name="connsiteY74" fmla="*/ 555802 h 1570049"/>
              <a:gd name="connsiteX75" fmla="*/ 65526 w 2990707"/>
              <a:gd name="connsiteY75" fmla="*/ 507464 h 1570049"/>
              <a:gd name="connsiteX76" fmla="*/ 385532 w 2990707"/>
              <a:gd name="connsiteY76" fmla="*/ 0 h 1570049"/>
              <a:gd name="connsiteX77" fmla="*/ 453012 w 2990707"/>
              <a:gd name="connsiteY77" fmla="*/ 0 h 1570049"/>
              <a:gd name="connsiteX78" fmla="*/ 29188 w 2990707"/>
              <a:gd name="connsiteY78" fmla="*/ 390405 h 1570049"/>
              <a:gd name="connsiteX79" fmla="*/ 22981 w 2990707"/>
              <a:gd name="connsiteY79" fmla="*/ 370409 h 1570049"/>
              <a:gd name="connsiteX80" fmla="*/ 19620 w 2990707"/>
              <a:gd name="connsiteY80" fmla="*/ 337060 h 1570049"/>
              <a:gd name="connsiteX81" fmla="*/ 154634 w 2990707"/>
              <a:gd name="connsiteY81" fmla="*/ 0 h 1570049"/>
              <a:gd name="connsiteX82" fmla="*/ 222115 w 2990707"/>
              <a:gd name="connsiteY82" fmla="*/ 0 h 1570049"/>
              <a:gd name="connsiteX83" fmla="*/ 5734 w 2990707"/>
              <a:gd name="connsiteY83" fmla="*/ 199319 h 1570049"/>
              <a:gd name="connsiteX84" fmla="*/ 0 w 2990707"/>
              <a:gd name="connsiteY84" fmla="*/ 142441 h 157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990707" h="1570049">
                <a:moveTo>
                  <a:pt x="1541418" y="911631"/>
                </a:moveTo>
                <a:lnTo>
                  <a:pt x="942093" y="1463699"/>
                </a:lnTo>
                <a:lnTo>
                  <a:pt x="910075" y="1451981"/>
                </a:lnTo>
                <a:lnTo>
                  <a:pt x="895143" y="1444787"/>
                </a:lnTo>
                <a:lnTo>
                  <a:pt x="1472608" y="912855"/>
                </a:lnTo>
                <a:lnTo>
                  <a:pt x="1494890" y="913980"/>
                </a:lnTo>
                <a:close/>
                <a:moveTo>
                  <a:pt x="1273377" y="883687"/>
                </a:moveTo>
                <a:lnTo>
                  <a:pt x="1324318" y="896785"/>
                </a:lnTo>
                <a:lnTo>
                  <a:pt x="1326308" y="897089"/>
                </a:lnTo>
                <a:lnTo>
                  <a:pt x="787841" y="1393097"/>
                </a:lnTo>
                <a:lnTo>
                  <a:pt x="778741" y="1388714"/>
                </a:lnTo>
                <a:lnTo>
                  <a:pt x="746430" y="1369084"/>
                </a:lnTo>
                <a:close/>
                <a:moveTo>
                  <a:pt x="1867268" y="824164"/>
                </a:moveTo>
                <a:lnTo>
                  <a:pt x="1112806" y="1519137"/>
                </a:lnTo>
                <a:lnTo>
                  <a:pt x="1060051" y="1505573"/>
                </a:lnTo>
                <a:lnTo>
                  <a:pt x="1742437" y="876993"/>
                </a:lnTo>
                <a:lnTo>
                  <a:pt x="1746573" y="875929"/>
                </a:lnTo>
                <a:cubicBezTo>
                  <a:pt x="1773075" y="867686"/>
                  <a:pt x="1799019" y="858176"/>
                  <a:pt x="1824333" y="847469"/>
                </a:cubicBezTo>
                <a:close/>
                <a:moveTo>
                  <a:pt x="1112812" y="818900"/>
                </a:moveTo>
                <a:lnTo>
                  <a:pt x="1155273" y="841947"/>
                </a:lnTo>
                <a:lnTo>
                  <a:pt x="648538" y="1308726"/>
                </a:lnTo>
                <a:lnTo>
                  <a:pt x="611293" y="1280874"/>
                </a:lnTo>
                <a:close/>
                <a:moveTo>
                  <a:pt x="976280" y="731976"/>
                </a:moveTo>
                <a:lnTo>
                  <a:pt x="1011876" y="761346"/>
                </a:lnTo>
                <a:lnTo>
                  <a:pt x="522691" y="1211959"/>
                </a:lnTo>
                <a:lnTo>
                  <a:pt x="488724" y="1181088"/>
                </a:lnTo>
                <a:close/>
                <a:moveTo>
                  <a:pt x="2854880" y="703029"/>
                </a:moveTo>
                <a:lnTo>
                  <a:pt x="2815987" y="783765"/>
                </a:lnTo>
                <a:lnTo>
                  <a:pt x="2792192" y="822933"/>
                </a:lnTo>
                <a:lnTo>
                  <a:pt x="2141741" y="1422096"/>
                </a:lnTo>
                <a:lnTo>
                  <a:pt x="2079704" y="1451981"/>
                </a:lnTo>
                <a:lnTo>
                  <a:pt x="2016840" y="1474989"/>
                </a:lnTo>
                <a:close/>
                <a:moveTo>
                  <a:pt x="862087" y="624474"/>
                </a:moveTo>
                <a:lnTo>
                  <a:pt x="891227" y="659792"/>
                </a:lnTo>
                <a:lnTo>
                  <a:pt x="408933" y="1104056"/>
                </a:lnTo>
                <a:lnTo>
                  <a:pt x="378183" y="1070223"/>
                </a:lnTo>
                <a:close/>
                <a:moveTo>
                  <a:pt x="769381" y="497179"/>
                </a:moveTo>
                <a:lnTo>
                  <a:pt x="791874" y="538619"/>
                </a:lnTo>
                <a:lnTo>
                  <a:pt x="307055" y="985210"/>
                </a:lnTo>
                <a:lnTo>
                  <a:pt x="279532" y="948404"/>
                </a:lnTo>
                <a:close/>
                <a:moveTo>
                  <a:pt x="2959480" y="393986"/>
                </a:moveTo>
                <a:lnTo>
                  <a:pt x="2932458" y="481037"/>
                </a:lnTo>
                <a:lnTo>
                  <a:pt x="1780520" y="1542144"/>
                </a:lnTo>
                <a:lnTo>
                  <a:pt x="1699639" y="1554488"/>
                </a:lnTo>
                <a:close/>
                <a:moveTo>
                  <a:pt x="699948" y="348447"/>
                </a:moveTo>
                <a:lnTo>
                  <a:pt x="714952" y="396785"/>
                </a:lnTo>
                <a:lnTo>
                  <a:pt x="217229" y="855263"/>
                </a:lnTo>
                <a:lnTo>
                  <a:pt x="193016" y="815408"/>
                </a:lnTo>
                <a:close/>
                <a:moveTo>
                  <a:pt x="659181" y="173309"/>
                </a:moveTo>
                <a:lnTo>
                  <a:pt x="664915" y="230186"/>
                </a:lnTo>
                <a:lnTo>
                  <a:pt x="140032" y="713682"/>
                </a:lnTo>
                <a:lnTo>
                  <a:pt x="119292" y="670628"/>
                </a:lnTo>
                <a:close/>
                <a:moveTo>
                  <a:pt x="2988563" y="154505"/>
                </a:moveTo>
                <a:lnTo>
                  <a:pt x="2981656" y="223027"/>
                </a:lnTo>
                <a:lnTo>
                  <a:pt x="1520747" y="1568743"/>
                </a:lnTo>
                <a:lnTo>
                  <a:pt x="1494890" y="1570049"/>
                </a:lnTo>
                <a:lnTo>
                  <a:pt x="1454086" y="1567989"/>
                </a:lnTo>
                <a:close/>
                <a:moveTo>
                  <a:pt x="2925397" y="0"/>
                </a:moveTo>
                <a:lnTo>
                  <a:pt x="2990506" y="0"/>
                </a:lnTo>
                <a:lnTo>
                  <a:pt x="2990707" y="1998"/>
                </a:lnTo>
                <a:lnTo>
                  <a:pt x="1303168" y="1556476"/>
                </a:lnTo>
                <a:lnTo>
                  <a:pt x="1245278" y="1547641"/>
                </a:lnTo>
                <a:close/>
                <a:moveTo>
                  <a:pt x="2694500" y="0"/>
                </a:moveTo>
                <a:lnTo>
                  <a:pt x="2761980" y="0"/>
                </a:lnTo>
                <a:lnTo>
                  <a:pt x="2218555" y="500576"/>
                </a:lnTo>
                <a:lnTo>
                  <a:pt x="2274742" y="397060"/>
                </a:lnTo>
                <a:lnTo>
                  <a:pt x="2279263" y="382496"/>
                </a:lnTo>
                <a:close/>
                <a:moveTo>
                  <a:pt x="2463602" y="0"/>
                </a:moveTo>
                <a:lnTo>
                  <a:pt x="2531083" y="0"/>
                </a:lnTo>
                <a:lnTo>
                  <a:pt x="2329335" y="185840"/>
                </a:lnTo>
                <a:lnTo>
                  <a:pt x="2336243" y="117317"/>
                </a:lnTo>
                <a:close/>
                <a:moveTo>
                  <a:pt x="616428" y="0"/>
                </a:moveTo>
                <a:lnTo>
                  <a:pt x="655343" y="0"/>
                </a:lnTo>
                <a:lnTo>
                  <a:pt x="652419" y="29008"/>
                </a:lnTo>
                <a:lnTo>
                  <a:pt x="80531" y="555802"/>
                </a:lnTo>
                <a:lnTo>
                  <a:pt x="65526" y="507464"/>
                </a:lnTo>
                <a:close/>
                <a:moveTo>
                  <a:pt x="385532" y="0"/>
                </a:moveTo>
                <a:lnTo>
                  <a:pt x="453012" y="0"/>
                </a:lnTo>
                <a:lnTo>
                  <a:pt x="29188" y="390405"/>
                </a:lnTo>
                <a:lnTo>
                  <a:pt x="22981" y="370409"/>
                </a:lnTo>
                <a:lnTo>
                  <a:pt x="19620" y="337060"/>
                </a:lnTo>
                <a:close/>
                <a:moveTo>
                  <a:pt x="154634" y="0"/>
                </a:moveTo>
                <a:lnTo>
                  <a:pt x="222115" y="0"/>
                </a:lnTo>
                <a:lnTo>
                  <a:pt x="5734" y="199319"/>
                </a:lnTo>
                <a:lnTo>
                  <a:pt x="0" y="142441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34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0BD63E0-CAD6-B6C2-F37C-609325163C44}"/>
              </a:ext>
            </a:extLst>
          </p:cNvPr>
          <p:cNvSpPr/>
          <p:nvPr/>
        </p:nvSpPr>
        <p:spPr>
          <a:xfrm>
            <a:off x="3961113" y="1602433"/>
            <a:ext cx="7248225" cy="2590800"/>
          </a:xfrm>
          <a:prstGeom prst="roundRect">
            <a:avLst>
              <a:gd name="adj" fmla="val 4580"/>
            </a:avLst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534606E-8810-556E-A0C6-436E097629DD}"/>
              </a:ext>
            </a:extLst>
          </p:cNvPr>
          <p:cNvSpPr/>
          <p:nvPr/>
        </p:nvSpPr>
        <p:spPr>
          <a:xfrm>
            <a:off x="3961113" y="1371600"/>
            <a:ext cx="7248225" cy="2590800"/>
          </a:xfrm>
          <a:prstGeom prst="roundRect">
            <a:avLst>
              <a:gd name="adj" fmla="val 4580"/>
            </a:avLst>
          </a:prstGeom>
          <a:solidFill>
            <a:schemeClr val="bg1"/>
          </a:solidFill>
          <a:ln w="25400" cap="flat" cmpd="sng" algn="ctr">
            <a:solidFill>
              <a:srgbClr val="3631D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6" cy="526867"/>
            <a:chOff x="5562586" y="2902133"/>
            <a:chExt cx="1396536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" name="千图PPT彼岸天：ID 8661124库_Freeform: Shape 53">
            <a:extLst>
              <a:ext uri="{FF2B5EF4-FFF2-40B4-BE49-F238E27FC236}">
                <a16:creationId xmlns:a16="http://schemas.microsoft.com/office/drawing/2014/main" id="{1AC59ADB-A45E-02F0-897F-4A2D2D4AEA4D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387996" y="1255706"/>
            <a:ext cx="2573117" cy="5446725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>
              <a:solidFill>
                <a:prstClr val="black"/>
              </a:solidFill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434DD5-2AAB-ECAC-3F99-04D0FB36030E}"/>
              </a:ext>
            </a:extLst>
          </p:cNvPr>
          <p:cNvGrpSpPr/>
          <p:nvPr/>
        </p:nvGrpSpPr>
        <p:grpSpPr>
          <a:xfrm>
            <a:off x="4226149" y="2010566"/>
            <a:ext cx="3216049" cy="1606063"/>
            <a:chOff x="-536728" y="2084332"/>
            <a:chExt cx="3216049" cy="160606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D5F34B2-A46D-4FD7-0986-D5F90EFF05FF}"/>
                </a:ext>
              </a:extLst>
            </p:cNvPr>
            <p:cNvSpPr txBox="1"/>
            <p:nvPr/>
          </p:nvSpPr>
          <p:spPr>
            <a:xfrm>
              <a:off x="-536728" y="2696277"/>
              <a:ext cx="321604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9921241-BB8E-A33B-9584-B60CEA9B5710}"/>
                </a:ext>
              </a:extLst>
            </p:cNvPr>
            <p:cNvSpPr txBox="1"/>
            <p:nvPr/>
          </p:nvSpPr>
          <p:spPr>
            <a:xfrm>
              <a:off x="560913" y="2084332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1A64003-DE5E-C0BB-B26A-B2D3A649D678}"/>
              </a:ext>
            </a:extLst>
          </p:cNvPr>
          <p:cNvCxnSpPr/>
          <p:nvPr/>
        </p:nvCxnSpPr>
        <p:spPr>
          <a:xfrm>
            <a:off x="7581900" y="1676400"/>
            <a:ext cx="0" cy="1993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1F63341E-1612-0FD6-3C4A-C2FD5DE28F11}"/>
              </a:ext>
            </a:extLst>
          </p:cNvPr>
          <p:cNvSpPr txBox="1"/>
          <p:nvPr/>
        </p:nvSpPr>
        <p:spPr>
          <a:xfrm>
            <a:off x="3961112" y="4424065"/>
            <a:ext cx="72482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，幻灯片演示模板及素材免费下载！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 moban.com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1C68A74-EA58-7D64-03C1-9AFC241BA915}"/>
              </a:ext>
            </a:extLst>
          </p:cNvPr>
          <p:cNvSpPr/>
          <p:nvPr/>
        </p:nvSpPr>
        <p:spPr>
          <a:xfrm>
            <a:off x="4375152" y="1694462"/>
            <a:ext cx="914400" cy="9144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503E327-92D5-58D5-85BF-CF7472B9C8A5}"/>
              </a:ext>
            </a:extLst>
          </p:cNvPr>
          <p:cNvGrpSpPr/>
          <p:nvPr/>
        </p:nvGrpSpPr>
        <p:grpSpPr>
          <a:xfrm>
            <a:off x="7806725" y="2010566"/>
            <a:ext cx="3216049" cy="1606063"/>
            <a:chOff x="-536728" y="2084332"/>
            <a:chExt cx="3216049" cy="160606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F3E0394-9F61-5825-DC44-30302C9ECAB6}"/>
                </a:ext>
              </a:extLst>
            </p:cNvPr>
            <p:cNvSpPr txBox="1"/>
            <p:nvPr/>
          </p:nvSpPr>
          <p:spPr>
            <a:xfrm>
              <a:off x="-536728" y="2696277"/>
              <a:ext cx="321604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24820AB-1990-E7FA-EC37-5898332EFCDE}"/>
                </a:ext>
              </a:extLst>
            </p:cNvPr>
            <p:cNvSpPr txBox="1"/>
            <p:nvPr/>
          </p:nvSpPr>
          <p:spPr>
            <a:xfrm>
              <a:off x="560913" y="2084332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A2E079DC-0286-EDEB-C504-E0B7096D9311}"/>
              </a:ext>
            </a:extLst>
          </p:cNvPr>
          <p:cNvSpPr/>
          <p:nvPr/>
        </p:nvSpPr>
        <p:spPr>
          <a:xfrm>
            <a:off x="7955728" y="1694462"/>
            <a:ext cx="914400" cy="9144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06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6" cy="526867"/>
            <a:chOff x="5562586" y="2902133"/>
            <a:chExt cx="1396536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C82D2A34-300C-9D3C-BFF3-08F5EB40E511}"/>
              </a:ext>
            </a:extLst>
          </p:cNvPr>
          <p:cNvSpPr/>
          <p:nvPr/>
        </p:nvSpPr>
        <p:spPr>
          <a:xfrm>
            <a:off x="3707412" y="2457678"/>
            <a:ext cx="2321275" cy="2343759"/>
          </a:xfrm>
          <a:custGeom>
            <a:avLst/>
            <a:gdLst>
              <a:gd name="connsiteX0" fmla="*/ 872898 w 2321275"/>
              <a:gd name="connsiteY0" fmla="*/ 0 h 2343759"/>
              <a:gd name="connsiteX1" fmla="*/ 875130 w 2321275"/>
              <a:gd name="connsiteY1" fmla="*/ 2067 h 2343759"/>
              <a:gd name="connsiteX2" fmla="*/ 880692 w 2321275"/>
              <a:gd name="connsiteY2" fmla="*/ 295 h 2343759"/>
              <a:gd name="connsiteX3" fmla="*/ 883195 w 2321275"/>
              <a:gd name="connsiteY3" fmla="*/ 9534 h 2343759"/>
              <a:gd name="connsiteX4" fmla="*/ 1121027 w 2321275"/>
              <a:gd name="connsiteY4" fmla="*/ 229749 h 2343759"/>
              <a:gd name="connsiteX5" fmla="*/ 1016622 w 2321275"/>
              <a:gd name="connsiteY5" fmla="*/ 502111 h 2343759"/>
              <a:gd name="connsiteX6" fmla="*/ 1017451 w 2321275"/>
              <a:gd name="connsiteY6" fmla="*/ 505173 h 2343759"/>
              <a:gd name="connsiteX7" fmla="*/ 524490 w 2321275"/>
              <a:gd name="connsiteY7" fmla="*/ 1194406 h 2343759"/>
              <a:gd name="connsiteX8" fmla="*/ 1102042 w 2321275"/>
              <a:gd name="connsiteY8" fmla="*/ 1814475 h 2343759"/>
              <a:gd name="connsiteX9" fmla="*/ 1776296 w 2321275"/>
              <a:gd name="connsiteY9" fmla="*/ 1478747 h 2343759"/>
              <a:gd name="connsiteX10" fmla="*/ 1824165 w 2321275"/>
              <a:gd name="connsiteY10" fmla="*/ 1372372 h 2343759"/>
              <a:gd name="connsiteX11" fmla="*/ 1823632 w 2321275"/>
              <a:gd name="connsiteY11" fmla="*/ 1372183 h 2343759"/>
              <a:gd name="connsiteX12" fmla="*/ 2177475 w 2321275"/>
              <a:gd name="connsiteY12" fmla="*/ 1256384 h 2343759"/>
              <a:gd name="connsiteX13" fmla="*/ 2318515 w 2321275"/>
              <a:gd name="connsiteY13" fmla="*/ 1547851 h 2343759"/>
              <a:gd name="connsiteX14" fmla="*/ 2317023 w 2321275"/>
              <a:gd name="connsiteY14" fmla="*/ 1547322 h 2343759"/>
              <a:gd name="connsiteX15" fmla="*/ 2279351 w 2321275"/>
              <a:gd name="connsiteY15" fmla="*/ 1641818 h 2343759"/>
              <a:gd name="connsiteX16" fmla="*/ 1031387 w 2321275"/>
              <a:gd name="connsiteY16" fmla="*/ 2332754 h 2343759"/>
              <a:gd name="connsiteX17" fmla="*/ 2505 w 2321275"/>
              <a:gd name="connsiteY17" fmla="*/ 1228130 h 2343759"/>
              <a:gd name="connsiteX18" fmla="*/ 780201 w 2321275"/>
              <a:gd name="connsiteY18" fmla="*/ 32306 h 2343759"/>
              <a:gd name="connsiteX19" fmla="*/ 873617 w 2321275"/>
              <a:gd name="connsiteY19" fmla="*/ 2549 h 234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21275" h="2343759">
                <a:moveTo>
                  <a:pt x="872898" y="0"/>
                </a:moveTo>
                <a:lnTo>
                  <a:pt x="875130" y="2067"/>
                </a:lnTo>
                <a:lnTo>
                  <a:pt x="880692" y="295"/>
                </a:lnTo>
                <a:lnTo>
                  <a:pt x="883195" y="9534"/>
                </a:lnTo>
                <a:lnTo>
                  <a:pt x="1121027" y="229749"/>
                </a:lnTo>
                <a:lnTo>
                  <a:pt x="1016622" y="502111"/>
                </a:lnTo>
                <a:lnTo>
                  <a:pt x="1017451" y="505173"/>
                </a:lnTo>
                <a:cubicBezTo>
                  <a:pt x="710113" y="588424"/>
                  <a:pt x="503961" y="876655"/>
                  <a:pt x="524490" y="1194406"/>
                </a:cubicBezTo>
                <a:cubicBezTo>
                  <a:pt x="545019" y="1512157"/>
                  <a:pt x="786547" y="1771464"/>
                  <a:pt x="1102042" y="1814475"/>
                </a:cubicBezTo>
                <a:cubicBezTo>
                  <a:pt x="1378100" y="1852109"/>
                  <a:pt x="1643922" y="1715025"/>
                  <a:pt x="1776296" y="1478747"/>
                </a:cubicBezTo>
                <a:lnTo>
                  <a:pt x="1824165" y="1372372"/>
                </a:lnTo>
                <a:lnTo>
                  <a:pt x="1823632" y="1372183"/>
                </a:lnTo>
                <a:cubicBezTo>
                  <a:pt x="1909416" y="1241684"/>
                  <a:pt x="2045744" y="1203085"/>
                  <a:pt x="2177475" y="1256384"/>
                </a:cubicBezTo>
                <a:cubicBezTo>
                  <a:pt x="2302603" y="1316780"/>
                  <a:pt x="2331237" y="1423127"/>
                  <a:pt x="2318515" y="1547851"/>
                </a:cubicBezTo>
                <a:lnTo>
                  <a:pt x="2317023" y="1547322"/>
                </a:lnTo>
                <a:lnTo>
                  <a:pt x="2279351" y="1641818"/>
                </a:lnTo>
                <a:cubicBezTo>
                  <a:pt x="2064277" y="2119113"/>
                  <a:pt x="1558299" y="2404587"/>
                  <a:pt x="1031387" y="2332754"/>
                </a:cubicBezTo>
                <a:cubicBezTo>
                  <a:pt x="469346" y="2256133"/>
                  <a:pt x="39078" y="1794189"/>
                  <a:pt x="2505" y="1228130"/>
                </a:cubicBezTo>
                <a:cubicBezTo>
                  <a:pt x="-31780" y="697450"/>
                  <a:pt x="288855" y="212991"/>
                  <a:pt x="780201" y="32306"/>
                </a:cubicBezTo>
                <a:lnTo>
                  <a:pt x="873617" y="2549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任意多边形 15">
            <a:extLst>
              <a:ext uri="{FF2B5EF4-FFF2-40B4-BE49-F238E27FC236}">
                <a16:creationId xmlns:a16="http://schemas.microsoft.com/office/drawing/2014/main" id="{AC04ABE8-783B-F0C8-0D5B-C1E55700FCF5}"/>
              </a:ext>
            </a:extLst>
          </p:cNvPr>
          <p:cNvSpPr/>
          <p:nvPr/>
        </p:nvSpPr>
        <p:spPr>
          <a:xfrm rot="5400000">
            <a:off x="4913471" y="1194556"/>
            <a:ext cx="2321275" cy="2343759"/>
          </a:xfrm>
          <a:custGeom>
            <a:avLst/>
            <a:gdLst>
              <a:gd name="connsiteX0" fmla="*/ 872898 w 2321275"/>
              <a:gd name="connsiteY0" fmla="*/ 0 h 2343759"/>
              <a:gd name="connsiteX1" fmla="*/ 875130 w 2321275"/>
              <a:gd name="connsiteY1" fmla="*/ 2067 h 2343759"/>
              <a:gd name="connsiteX2" fmla="*/ 880692 w 2321275"/>
              <a:gd name="connsiteY2" fmla="*/ 295 h 2343759"/>
              <a:gd name="connsiteX3" fmla="*/ 883195 w 2321275"/>
              <a:gd name="connsiteY3" fmla="*/ 9534 h 2343759"/>
              <a:gd name="connsiteX4" fmla="*/ 1121027 w 2321275"/>
              <a:gd name="connsiteY4" fmla="*/ 229749 h 2343759"/>
              <a:gd name="connsiteX5" fmla="*/ 1016622 w 2321275"/>
              <a:gd name="connsiteY5" fmla="*/ 502111 h 2343759"/>
              <a:gd name="connsiteX6" fmla="*/ 1017451 w 2321275"/>
              <a:gd name="connsiteY6" fmla="*/ 505173 h 2343759"/>
              <a:gd name="connsiteX7" fmla="*/ 524490 w 2321275"/>
              <a:gd name="connsiteY7" fmla="*/ 1194406 h 2343759"/>
              <a:gd name="connsiteX8" fmla="*/ 1102042 w 2321275"/>
              <a:gd name="connsiteY8" fmla="*/ 1814475 h 2343759"/>
              <a:gd name="connsiteX9" fmla="*/ 1776296 w 2321275"/>
              <a:gd name="connsiteY9" fmla="*/ 1478747 h 2343759"/>
              <a:gd name="connsiteX10" fmla="*/ 1824165 w 2321275"/>
              <a:gd name="connsiteY10" fmla="*/ 1372372 h 2343759"/>
              <a:gd name="connsiteX11" fmla="*/ 1823632 w 2321275"/>
              <a:gd name="connsiteY11" fmla="*/ 1372183 h 2343759"/>
              <a:gd name="connsiteX12" fmla="*/ 2177475 w 2321275"/>
              <a:gd name="connsiteY12" fmla="*/ 1256384 h 2343759"/>
              <a:gd name="connsiteX13" fmla="*/ 2318515 w 2321275"/>
              <a:gd name="connsiteY13" fmla="*/ 1547851 h 2343759"/>
              <a:gd name="connsiteX14" fmla="*/ 2317023 w 2321275"/>
              <a:gd name="connsiteY14" fmla="*/ 1547322 h 2343759"/>
              <a:gd name="connsiteX15" fmla="*/ 2279351 w 2321275"/>
              <a:gd name="connsiteY15" fmla="*/ 1641818 h 2343759"/>
              <a:gd name="connsiteX16" fmla="*/ 1031387 w 2321275"/>
              <a:gd name="connsiteY16" fmla="*/ 2332754 h 2343759"/>
              <a:gd name="connsiteX17" fmla="*/ 2505 w 2321275"/>
              <a:gd name="connsiteY17" fmla="*/ 1228130 h 2343759"/>
              <a:gd name="connsiteX18" fmla="*/ 780201 w 2321275"/>
              <a:gd name="connsiteY18" fmla="*/ 32306 h 2343759"/>
              <a:gd name="connsiteX19" fmla="*/ 873617 w 2321275"/>
              <a:gd name="connsiteY19" fmla="*/ 2549 h 234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21275" h="2343759">
                <a:moveTo>
                  <a:pt x="872898" y="0"/>
                </a:moveTo>
                <a:lnTo>
                  <a:pt x="875130" y="2067"/>
                </a:lnTo>
                <a:lnTo>
                  <a:pt x="880692" y="295"/>
                </a:lnTo>
                <a:lnTo>
                  <a:pt x="883195" y="9534"/>
                </a:lnTo>
                <a:lnTo>
                  <a:pt x="1121027" y="229749"/>
                </a:lnTo>
                <a:lnTo>
                  <a:pt x="1016622" y="502111"/>
                </a:lnTo>
                <a:lnTo>
                  <a:pt x="1017451" y="505173"/>
                </a:lnTo>
                <a:cubicBezTo>
                  <a:pt x="710113" y="588424"/>
                  <a:pt x="503961" y="876655"/>
                  <a:pt x="524490" y="1194406"/>
                </a:cubicBezTo>
                <a:cubicBezTo>
                  <a:pt x="545019" y="1512157"/>
                  <a:pt x="786547" y="1771464"/>
                  <a:pt x="1102042" y="1814475"/>
                </a:cubicBezTo>
                <a:cubicBezTo>
                  <a:pt x="1378100" y="1852109"/>
                  <a:pt x="1643922" y="1715025"/>
                  <a:pt x="1776296" y="1478747"/>
                </a:cubicBezTo>
                <a:lnTo>
                  <a:pt x="1824165" y="1372372"/>
                </a:lnTo>
                <a:lnTo>
                  <a:pt x="1823632" y="1372183"/>
                </a:lnTo>
                <a:cubicBezTo>
                  <a:pt x="1909416" y="1241684"/>
                  <a:pt x="2045744" y="1203085"/>
                  <a:pt x="2177475" y="1256384"/>
                </a:cubicBezTo>
                <a:cubicBezTo>
                  <a:pt x="2302603" y="1316780"/>
                  <a:pt x="2331237" y="1423127"/>
                  <a:pt x="2318515" y="1547851"/>
                </a:cubicBezTo>
                <a:lnTo>
                  <a:pt x="2317023" y="1547322"/>
                </a:lnTo>
                <a:lnTo>
                  <a:pt x="2279351" y="1641818"/>
                </a:lnTo>
                <a:cubicBezTo>
                  <a:pt x="2064277" y="2119113"/>
                  <a:pt x="1558299" y="2404587"/>
                  <a:pt x="1031387" y="2332754"/>
                </a:cubicBezTo>
                <a:cubicBezTo>
                  <a:pt x="469346" y="2256133"/>
                  <a:pt x="39078" y="1794189"/>
                  <a:pt x="2505" y="1228130"/>
                </a:cubicBezTo>
                <a:cubicBezTo>
                  <a:pt x="-31780" y="697450"/>
                  <a:pt x="288855" y="212991"/>
                  <a:pt x="780201" y="32306"/>
                </a:cubicBezTo>
                <a:lnTo>
                  <a:pt x="873617" y="2549"/>
                </a:lnTo>
                <a:close/>
              </a:path>
            </a:pathLst>
          </a:cu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任意多边形 16">
            <a:extLst>
              <a:ext uri="{FF2B5EF4-FFF2-40B4-BE49-F238E27FC236}">
                <a16:creationId xmlns:a16="http://schemas.microsoft.com/office/drawing/2014/main" id="{1CC159B4-A2A1-24F6-1AAB-417FFD572987}"/>
              </a:ext>
            </a:extLst>
          </p:cNvPr>
          <p:cNvSpPr/>
          <p:nvPr/>
        </p:nvSpPr>
        <p:spPr>
          <a:xfrm rot="10800000">
            <a:off x="6174785" y="2401649"/>
            <a:ext cx="2321275" cy="2343759"/>
          </a:xfrm>
          <a:custGeom>
            <a:avLst/>
            <a:gdLst>
              <a:gd name="connsiteX0" fmla="*/ 872898 w 2321275"/>
              <a:gd name="connsiteY0" fmla="*/ 0 h 2343759"/>
              <a:gd name="connsiteX1" fmla="*/ 875130 w 2321275"/>
              <a:gd name="connsiteY1" fmla="*/ 2067 h 2343759"/>
              <a:gd name="connsiteX2" fmla="*/ 880692 w 2321275"/>
              <a:gd name="connsiteY2" fmla="*/ 295 h 2343759"/>
              <a:gd name="connsiteX3" fmla="*/ 883195 w 2321275"/>
              <a:gd name="connsiteY3" fmla="*/ 9534 h 2343759"/>
              <a:gd name="connsiteX4" fmla="*/ 1121027 w 2321275"/>
              <a:gd name="connsiteY4" fmla="*/ 229749 h 2343759"/>
              <a:gd name="connsiteX5" fmla="*/ 1016622 w 2321275"/>
              <a:gd name="connsiteY5" fmla="*/ 502111 h 2343759"/>
              <a:gd name="connsiteX6" fmla="*/ 1017451 w 2321275"/>
              <a:gd name="connsiteY6" fmla="*/ 505173 h 2343759"/>
              <a:gd name="connsiteX7" fmla="*/ 524490 w 2321275"/>
              <a:gd name="connsiteY7" fmla="*/ 1194406 h 2343759"/>
              <a:gd name="connsiteX8" fmla="*/ 1102042 w 2321275"/>
              <a:gd name="connsiteY8" fmla="*/ 1814475 h 2343759"/>
              <a:gd name="connsiteX9" fmla="*/ 1776296 w 2321275"/>
              <a:gd name="connsiteY9" fmla="*/ 1478747 h 2343759"/>
              <a:gd name="connsiteX10" fmla="*/ 1824165 w 2321275"/>
              <a:gd name="connsiteY10" fmla="*/ 1372372 h 2343759"/>
              <a:gd name="connsiteX11" fmla="*/ 1823632 w 2321275"/>
              <a:gd name="connsiteY11" fmla="*/ 1372183 h 2343759"/>
              <a:gd name="connsiteX12" fmla="*/ 2177475 w 2321275"/>
              <a:gd name="connsiteY12" fmla="*/ 1256384 h 2343759"/>
              <a:gd name="connsiteX13" fmla="*/ 2318515 w 2321275"/>
              <a:gd name="connsiteY13" fmla="*/ 1547851 h 2343759"/>
              <a:gd name="connsiteX14" fmla="*/ 2317023 w 2321275"/>
              <a:gd name="connsiteY14" fmla="*/ 1547322 h 2343759"/>
              <a:gd name="connsiteX15" fmla="*/ 2279351 w 2321275"/>
              <a:gd name="connsiteY15" fmla="*/ 1641818 h 2343759"/>
              <a:gd name="connsiteX16" fmla="*/ 1031387 w 2321275"/>
              <a:gd name="connsiteY16" fmla="*/ 2332754 h 2343759"/>
              <a:gd name="connsiteX17" fmla="*/ 2505 w 2321275"/>
              <a:gd name="connsiteY17" fmla="*/ 1228130 h 2343759"/>
              <a:gd name="connsiteX18" fmla="*/ 780201 w 2321275"/>
              <a:gd name="connsiteY18" fmla="*/ 32306 h 2343759"/>
              <a:gd name="connsiteX19" fmla="*/ 873617 w 2321275"/>
              <a:gd name="connsiteY19" fmla="*/ 2549 h 234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21275" h="2343759">
                <a:moveTo>
                  <a:pt x="872898" y="0"/>
                </a:moveTo>
                <a:lnTo>
                  <a:pt x="875130" y="2067"/>
                </a:lnTo>
                <a:lnTo>
                  <a:pt x="880692" y="295"/>
                </a:lnTo>
                <a:lnTo>
                  <a:pt x="883195" y="9534"/>
                </a:lnTo>
                <a:lnTo>
                  <a:pt x="1121027" y="229749"/>
                </a:lnTo>
                <a:lnTo>
                  <a:pt x="1016622" y="502111"/>
                </a:lnTo>
                <a:lnTo>
                  <a:pt x="1017451" y="505173"/>
                </a:lnTo>
                <a:cubicBezTo>
                  <a:pt x="710113" y="588424"/>
                  <a:pt x="503961" y="876655"/>
                  <a:pt x="524490" y="1194406"/>
                </a:cubicBezTo>
                <a:cubicBezTo>
                  <a:pt x="545019" y="1512157"/>
                  <a:pt x="786547" y="1771464"/>
                  <a:pt x="1102042" y="1814475"/>
                </a:cubicBezTo>
                <a:cubicBezTo>
                  <a:pt x="1378100" y="1852109"/>
                  <a:pt x="1643922" y="1715025"/>
                  <a:pt x="1776296" y="1478747"/>
                </a:cubicBezTo>
                <a:lnTo>
                  <a:pt x="1824165" y="1372372"/>
                </a:lnTo>
                <a:lnTo>
                  <a:pt x="1823632" y="1372183"/>
                </a:lnTo>
                <a:cubicBezTo>
                  <a:pt x="1909416" y="1241684"/>
                  <a:pt x="2045744" y="1203085"/>
                  <a:pt x="2177475" y="1256384"/>
                </a:cubicBezTo>
                <a:cubicBezTo>
                  <a:pt x="2302603" y="1316780"/>
                  <a:pt x="2331237" y="1423127"/>
                  <a:pt x="2318515" y="1547851"/>
                </a:cubicBezTo>
                <a:lnTo>
                  <a:pt x="2317023" y="1547322"/>
                </a:lnTo>
                <a:lnTo>
                  <a:pt x="2279351" y="1641818"/>
                </a:lnTo>
                <a:cubicBezTo>
                  <a:pt x="2064277" y="2119113"/>
                  <a:pt x="1558299" y="2404587"/>
                  <a:pt x="1031387" y="2332754"/>
                </a:cubicBezTo>
                <a:cubicBezTo>
                  <a:pt x="469346" y="2256133"/>
                  <a:pt x="39078" y="1794189"/>
                  <a:pt x="2505" y="1228130"/>
                </a:cubicBezTo>
                <a:cubicBezTo>
                  <a:pt x="-31780" y="697450"/>
                  <a:pt x="288855" y="212991"/>
                  <a:pt x="780201" y="32306"/>
                </a:cubicBezTo>
                <a:lnTo>
                  <a:pt x="873617" y="2549"/>
                </a:lnTo>
                <a:close/>
              </a:path>
            </a:pathLst>
          </a:custGeom>
          <a:solidFill>
            <a:srgbClr val="FFC1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任意多边形 17">
            <a:extLst>
              <a:ext uri="{FF2B5EF4-FFF2-40B4-BE49-F238E27FC236}">
                <a16:creationId xmlns:a16="http://schemas.microsoft.com/office/drawing/2014/main" id="{573A5292-DB61-DC4F-B357-11A4CB730E1A}"/>
              </a:ext>
            </a:extLst>
          </p:cNvPr>
          <p:cNvSpPr/>
          <p:nvPr/>
        </p:nvSpPr>
        <p:spPr>
          <a:xfrm rot="16200000">
            <a:off x="4960609" y="3659368"/>
            <a:ext cx="2321275" cy="2343759"/>
          </a:xfrm>
          <a:custGeom>
            <a:avLst/>
            <a:gdLst>
              <a:gd name="connsiteX0" fmla="*/ 872898 w 2321275"/>
              <a:gd name="connsiteY0" fmla="*/ 0 h 2343759"/>
              <a:gd name="connsiteX1" fmla="*/ 875130 w 2321275"/>
              <a:gd name="connsiteY1" fmla="*/ 2067 h 2343759"/>
              <a:gd name="connsiteX2" fmla="*/ 880692 w 2321275"/>
              <a:gd name="connsiteY2" fmla="*/ 295 h 2343759"/>
              <a:gd name="connsiteX3" fmla="*/ 883195 w 2321275"/>
              <a:gd name="connsiteY3" fmla="*/ 9534 h 2343759"/>
              <a:gd name="connsiteX4" fmla="*/ 1121027 w 2321275"/>
              <a:gd name="connsiteY4" fmla="*/ 229749 h 2343759"/>
              <a:gd name="connsiteX5" fmla="*/ 1016622 w 2321275"/>
              <a:gd name="connsiteY5" fmla="*/ 502111 h 2343759"/>
              <a:gd name="connsiteX6" fmla="*/ 1017451 w 2321275"/>
              <a:gd name="connsiteY6" fmla="*/ 505173 h 2343759"/>
              <a:gd name="connsiteX7" fmla="*/ 524490 w 2321275"/>
              <a:gd name="connsiteY7" fmla="*/ 1194406 h 2343759"/>
              <a:gd name="connsiteX8" fmla="*/ 1102042 w 2321275"/>
              <a:gd name="connsiteY8" fmla="*/ 1814475 h 2343759"/>
              <a:gd name="connsiteX9" fmla="*/ 1776296 w 2321275"/>
              <a:gd name="connsiteY9" fmla="*/ 1478747 h 2343759"/>
              <a:gd name="connsiteX10" fmla="*/ 1824165 w 2321275"/>
              <a:gd name="connsiteY10" fmla="*/ 1372372 h 2343759"/>
              <a:gd name="connsiteX11" fmla="*/ 1823632 w 2321275"/>
              <a:gd name="connsiteY11" fmla="*/ 1372183 h 2343759"/>
              <a:gd name="connsiteX12" fmla="*/ 2177475 w 2321275"/>
              <a:gd name="connsiteY12" fmla="*/ 1256384 h 2343759"/>
              <a:gd name="connsiteX13" fmla="*/ 2318515 w 2321275"/>
              <a:gd name="connsiteY13" fmla="*/ 1547851 h 2343759"/>
              <a:gd name="connsiteX14" fmla="*/ 2317023 w 2321275"/>
              <a:gd name="connsiteY14" fmla="*/ 1547322 h 2343759"/>
              <a:gd name="connsiteX15" fmla="*/ 2279351 w 2321275"/>
              <a:gd name="connsiteY15" fmla="*/ 1641818 h 2343759"/>
              <a:gd name="connsiteX16" fmla="*/ 1031387 w 2321275"/>
              <a:gd name="connsiteY16" fmla="*/ 2332754 h 2343759"/>
              <a:gd name="connsiteX17" fmla="*/ 2505 w 2321275"/>
              <a:gd name="connsiteY17" fmla="*/ 1228130 h 2343759"/>
              <a:gd name="connsiteX18" fmla="*/ 780201 w 2321275"/>
              <a:gd name="connsiteY18" fmla="*/ 32306 h 2343759"/>
              <a:gd name="connsiteX19" fmla="*/ 873617 w 2321275"/>
              <a:gd name="connsiteY19" fmla="*/ 2549 h 234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21275" h="2343759">
                <a:moveTo>
                  <a:pt x="872898" y="0"/>
                </a:moveTo>
                <a:lnTo>
                  <a:pt x="875130" y="2067"/>
                </a:lnTo>
                <a:lnTo>
                  <a:pt x="880692" y="295"/>
                </a:lnTo>
                <a:lnTo>
                  <a:pt x="883195" y="9534"/>
                </a:lnTo>
                <a:lnTo>
                  <a:pt x="1121027" y="229749"/>
                </a:lnTo>
                <a:lnTo>
                  <a:pt x="1016622" y="502111"/>
                </a:lnTo>
                <a:lnTo>
                  <a:pt x="1017451" y="505173"/>
                </a:lnTo>
                <a:cubicBezTo>
                  <a:pt x="710113" y="588424"/>
                  <a:pt x="503961" y="876655"/>
                  <a:pt x="524490" y="1194406"/>
                </a:cubicBezTo>
                <a:cubicBezTo>
                  <a:pt x="545019" y="1512157"/>
                  <a:pt x="786547" y="1771464"/>
                  <a:pt x="1102042" y="1814475"/>
                </a:cubicBezTo>
                <a:cubicBezTo>
                  <a:pt x="1378100" y="1852109"/>
                  <a:pt x="1643922" y="1715025"/>
                  <a:pt x="1776296" y="1478747"/>
                </a:cubicBezTo>
                <a:lnTo>
                  <a:pt x="1824165" y="1372372"/>
                </a:lnTo>
                <a:lnTo>
                  <a:pt x="1823632" y="1372183"/>
                </a:lnTo>
                <a:cubicBezTo>
                  <a:pt x="1909416" y="1241684"/>
                  <a:pt x="2045744" y="1203085"/>
                  <a:pt x="2177475" y="1256384"/>
                </a:cubicBezTo>
                <a:cubicBezTo>
                  <a:pt x="2302603" y="1316780"/>
                  <a:pt x="2331237" y="1423127"/>
                  <a:pt x="2318515" y="1547851"/>
                </a:cubicBezTo>
                <a:lnTo>
                  <a:pt x="2317023" y="1547322"/>
                </a:lnTo>
                <a:lnTo>
                  <a:pt x="2279351" y="1641818"/>
                </a:lnTo>
                <a:cubicBezTo>
                  <a:pt x="2064277" y="2119113"/>
                  <a:pt x="1558299" y="2404587"/>
                  <a:pt x="1031387" y="2332754"/>
                </a:cubicBezTo>
                <a:cubicBezTo>
                  <a:pt x="469346" y="2256133"/>
                  <a:pt x="39078" y="1794189"/>
                  <a:pt x="2505" y="1228130"/>
                </a:cubicBezTo>
                <a:cubicBezTo>
                  <a:pt x="-31780" y="697450"/>
                  <a:pt x="288855" y="212991"/>
                  <a:pt x="780201" y="32306"/>
                </a:cubicBezTo>
                <a:lnTo>
                  <a:pt x="873617" y="2549"/>
                </a:lnTo>
                <a:close/>
              </a:path>
            </a:pathLst>
          </a:cu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22695C9-7B83-5543-B7CA-2906E963861A}"/>
              </a:ext>
            </a:extLst>
          </p:cNvPr>
          <p:cNvSpPr/>
          <p:nvPr/>
        </p:nvSpPr>
        <p:spPr>
          <a:xfrm>
            <a:off x="3668634" y="2619746"/>
            <a:ext cx="925158" cy="925158"/>
          </a:xfrm>
          <a:prstGeom prst="ellipse">
            <a:avLst/>
          </a:pr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D4408D3-4418-AE13-EF49-7088D1B1C3A7}"/>
              </a:ext>
            </a:extLst>
          </p:cNvPr>
          <p:cNvSpPr/>
          <p:nvPr/>
        </p:nvSpPr>
        <p:spPr>
          <a:xfrm>
            <a:off x="6166202" y="1180014"/>
            <a:ext cx="925158" cy="925158"/>
          </a:xfrm>
          <a:prstGeom prst="ellipse">
            <a:avLst/>
          </a:prstGeom>
          <a:solidFill>
            <a:srgbClr val="FFC1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BE67C6E-B097-DA54-1C22-8490D488F06E}"/>
              </a:ext>
            </a:extLst>
          </p:cNvPr>
          <p:cNvSpPr/>
          <p:nvPr/>
        </p:nvSpPr>
        <p:spPr>
          <a:xfrm>
            <a:off x="7597417" y="3670609"/>
            <a:ext cx="925158" cy="925158"/>
          </a:xfrm>
          <a:prstGeom prst="ellipse">
            <a:avLst/>
          </a:prstGeom>
          <a:solidFill>
            <a:srgbClr val="3631D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430B7D1-7306-2A0A-2C16-863A729C446C}"/>
              </a:ext>
            </a:extLst>
          </p:cNvPr>
          <p:cNvSpPr/>
          <p:nvPr/>
        </p:nvSpPr>
        <p:spPr>
          <a:xfrm>
            <a:off x="5132938" y="5128159"/>
            <a:ext cx="925158" cy="925158"/>
          </a:xfrm>
          <a:prstGeom prst="ellipse">
            <a:avLst/>
          </a:prstGeom>
          <a:solidFill>
            <a:srgbClr val="FFC1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BEAFC4-21E2-6D2C-F9B6-DD122B855BF2}"/>
              </a:ext>
            </a:extLst>
          </p:cNvPr>
          <p:cNvSpPr/>
          <p:nvPr/>
        </p:nvSpPr>
        <p:spPr>
          <a:xfrm>
            <a:off x="6174785" y="1351058"/>
            <a:ext cx="95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99EE927-B705-E401-61C1-DEB14B7CB0E2}"/>
              </a:ext>
            </a:extLst>
          </p:cNvPr>
          <p:cNvSpPr/>
          <p:nvPr/>
        </p:nvSpPr>
        <p:spPr>
          <a:xfrm>
            <a:off x="7592674" y="3885758"/>
            <a:ext cx="95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B86682C-751F-E340-3F36-FF3B297BC770}"/>
              </a:ext>
            </a:extLst>
          </p:cNvPr>
          <p:cNvSpPr/>
          <p:nvPr/>
        </p:nvSpPr>
        <p:spPr>
          <a:xfrm>
            <a:off x="5104808" y="5329128"/>
            <a:ext cx="95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F76C5EA-7C50-C921-CCD9-FBE23770D8D4}"/>
              </a:ext>
            </a:extLst>
          </p:cNvPr>
          <p:cNvSpPr/>
          <p:nvPr/>
        </p:nvSpPr>
        <p:spPr>
          <a:xfrm>
            <a:off x="3640504" y="2820715"/>
            <a:ext cx="953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E06337D-9AF4-258C-9C80-D00D9E8CC487}"/>
              </a:ext>
            </a:extLst>
          </p:cNvPr>
          <p:cNvGrpSpPr/>
          <p:nvPr/>
        </p:nvGrpSpPr>
        <p:grpSpPr>
          <a:xfrm>
            <a:off x="7331189" y="1096530"/>
            <a:ext cx="3484644" cy="864579"/>
            <a:chOff x="432712" y="1856096"/>
            <a:chExt cx="3484644" cy="86457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8CF96FB-6AC6-627A-209D-F59EBD7B5B3C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B43E51-E413-FADC-89B8-8055AF1C186D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F7636D4-786A-6FA8-4B6C-CCE82AD3966B}"/>
              </a:ext>
            </a:extLst>
          </p:cNvPr>
          <p:cNvGrpSpPr/>
          <p:nvPr/>
        </p:nvGrpSpPr>
        <p:grpSpPr>
          <a:xfrm>
            <a:off x="7724694" y="4840489"/>
            <a:ext cx="3484644" cy="864579"/>
            <a:chOff x="432712" y="1856096"/>
            <a:chExt cx="3484644" cy="8645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5C3020-E8B6-E7EA-3E4B-AA5792016DE3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CC451A4-03DE-A8CF-3C2D-45DAE933CCDC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7B7B1DC-7764-E214-84E3-2CB64AF9C449}"/>
              </a:ext>
            </a:extLst>
          </p:cNvPr>
          <p:cNvGrpSpPr/>
          <p:nvPr/>
        </p:nvGrpSpPr>
        <p:grpSpPr>
          <a:xfrm>
            <a:off x="1459896" y="4946196"/>
            <a:ext cx="3472856" cy="864579"/>
            <a:chOff x="444500" y="1856096"/>
            <a:chExt cx="3472856" cy="86457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506F32C-BF1F-F7E1-6C62-802B8A5E7857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E34482-7533-E9AB-711A-D35BA355681A}"/>
                </a:ext>
              </a:extLst>
            </p:cNvPr>
            <p:cNvSpPr txBox="1"/>
            <p:nvPr/>
          </p:nvSpPr>
          <p:spPr>
            <a:xfrm>
              <a:off x="18186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C8CFC0B-773B-DC1F-598D-BD09FD952BAB}"/>
              </a:ext>
            </a:extLst>
          </p:cNvPr>
          <p:cNvGrpSpPr/>
          <p:nvPr/>
        </p:nvGrpSpPr>
        <p:grpSpPr>
          <a:xfrm>
            <a:off x="1106514" y="1537070"/>
            <a:ext cx="3472856" cy="864579"/>
            <a:chOff x="444500" y="1856096"/>
            <a:chExt cx="3472856" cy="8645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6B8AA1B-D771-20DA-A34F-00A2A61CA9BD}"/>
                </a:ext>
              </a:extLst>
            </p:cNvPr>
            <p:cNvSpPr txBox="1"/>
            <p:nvPr/>
          </p:nvSpPr>
          <p:spPr>
            <a:xfrm>
              <a:off x="444500" y="2188222"/>
              <a:ext cx="34728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4035890-DC46-7173-C6A6-D3B3EBA6AA5B}"/>
                </a:ext>
              </a:extLst>
            </p:cNvPr>
            <p:cNvSpPr txBox="1"/>
            <p:nvPr/>
          </p:nvSpPr>
          <p:spPr>
            <a:xfrm>
              <a:off x="18186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8220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6" cy="526867"/>
            <a:chOff x="5562586" y="2902133"/>
            <a:chExt cx="1396536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D5211B4-DB91-CC56-D75E-EE283B531457}"/>
              </a:ext>
            </a:extLst>
          </p:cNvPr>
          <p:cNvGrpSpPr/>
          <p:nvPr/>
        </p:nvGrpSpPr>
        <p:grpSpPr>
          <a:xfrm>
            <a:off x="4607991" y="1351466"/>
            <a:ext cx="3124026" cy="4777695"/>
            <a:chOff x="4485159" y="1491984"/>
            <a:chExt cx="3124026" cy="4777695"/>
          </a:xfrm>
          <a:solidFill>
            <a:schemeClr val="bg1">
              <a:lumMod val="85000"/>
            </a:schemeClr>
          </a:solidFill>
        </p:grpSpPr>
        <p:sp>
          <p:nvSpPr>
            <p:cNvPr id="3" name="任意多边形 51">
              <a:extLst>
                <a:ext uri="{FF2B5EF4-FFF2-40B4-BE49-F238E27FC236}">
                  <a16:creationId xmlns:a16="http://schemas.microsoft.com/office/drawing/2014/main" id="{FAAEC04D-B784-7CAD-FB6F-BDBBA5751D67}"/>
                </a:ext>
              </a:extLst>
            </p:cNvPr>
            <p:cNvSpPr/>
            <p:nvPr/>
          </p:nvSpPr>
          <p:spPr>
            <a:xfrm>
              <a:off x="4485159" y="1491984"/>
              <a:ext cx="3124026" cy="3687782"/>
            </a:xfrm>
            <a:custGeom>
              <a:avLst/>
              <a:gdLst>
                <a:gd name="connsiteX0" fmla="*/ 2008094 w 2701364"/>
                <a:gd name="connsiteY0" fmla="*/ 3687483 h 3687483"/>
                <a:gd name="connsiteX1" fmla="*/ 657412 w 2701364"/>
                <a:gd name="connsiteY1" fmla="*/ 3687483 h 3687483"/>
                <a:gd name="connsiteX2" fmla="*/ 0 w 2701364"/>
                <a:gd name="connsiteY2" fmla="*/ 2372659 h 3687483"/>
                <a:gd name="connsiteX3" fmla="*/ 1267012 w 2701364"/>
                <a:gd name="connsiteY3" fmla="*/ 0 h 3687483"/>
                <a:gd name="connsiteX4" fmla="*/ 2701364 w 2701364"/>
                <a:gd name="connsiteY4" fmla="*/ 2312894 h 3687483"/>
                <a:gd name="connsiteX5" fmla="*/ 2008094 w 2701364"/>
                <a:gd name="connsiteY5" fmla="*/ 3687483 h 3687483"/>
                <a:gd name="connsiteX0" fmla="*/ 2008094 w 2701364"/>
                <a:gd name="connsiteY0" fmla="*/ 3687483 h 3687483"/>
                <a:gd name="connsiteX1" fmla="*/ 657412 w 2701364"/>
                <a:gd name="connsiteY1" fmla="*/ 3687483 h 3687483"/>
                <a:gd name="connsiteX2" fmla="*/ 0 w 2701364"/>
                <a:gd name="connsiteY2" fmla="*/ 2372659 h 3687483"/>
                <a:gd name="connsiteX3" fmla="*/ 1267012 w 2701364"/>
                <a:gd name="connsiteY3" fmla="*/ 0 h 3687483"/>
                <a:gd name="connsiteX4" fmla="*/ 2701364 w 2701364"/>
                <a:gd name="connsiteY4" fmla="*/ 2312894 h 3687483"/>
                <a:gd name="connsiteX5" fmla="*/ 2008094 w 2701364"/>
                <a:gd name="connsiteY5" fmla="*/ 3687483 h 3687483"/>
                <a:gd name="connsiteX0" fmla="*/ 2008094 w 2701364"/>
                <a:gd name="connsiteY0" fmla="*/ 3687483 h 3687483"/>
                <a:gd name="connsiteX1" fmla="*/ 657412 w 2701364"/>
                <a:gd name="connsiteY1" fmla="*/ 3687483 h 3687483"/>
                <a:gd name="connsiteX2" fmla="*/ 0 w 2701364"/>
                <a:gd name="connsiteY2" fmla="*/ 2372659 h 3687483"/>
                <a:gd name="connsiteX3" fmla="*/ 1267012 w 2701364"/>
                <a:gd name="connsiteY3" fmla="*/ 0 h 3687483"/>
                <a:gd name="connsiteX4" fmla="*/ 2701364 w 2701364"/>
                <a:gd name="connsiteY4" fmla="*/ 2312894 h 3687483"/>
                <a:gd name="connsiteX5" fmla="*/ 2008094 w 2701364"/>
                <a:gd name="connsiteY5" fmla="*/ 3687483 h 3687483"/>
                <a:gd name="connsiteX0" fmla="*/ 2008094 w 2701364"/>
                <a:gd name="connsiteY0" fmla="*/ 3687483 h 3687483"/>
                <a:gd name="connsiteX1" fmla="*/ 657412 w 2701364"/>
                <a:gd name="connsiteY1" fmla="*/ 3687483 h 3687483"/>
                <a:gd name="connsiteX2" fmla="*/ 0 w 2701364"/>
                <a:gd name="connsiteY2" fmla="*/ 2372659 h 3687483"/>
                <a:gd name="connsiteX3" fmla="*/ 1267012 w 2701364"/>
                <a:gd name="connsiteY3" fmla="*/ 0 h 3687483"/>
                <a:gd name="connsiteX4" fmla="*/ 2701364 w 2701364"/>
                <a:gd name="connsiteY4" fmla="*/ 2312894 h 3687483"/>
                <a:gd name="connsiteX5" fmla="*/ 2008094 w 2701364"/>
                <a:gd name="connsiteY5" fmla="*/ 3687483 h 3687483"/>
                <a:gd name="connsiteX0" fmla="*/ 2008094 w 2701364"/>
                <a:gd name="connsiteY0" fmla="*/ 3687483 h 3687483"/>
                <a:gd name="connsiteX1" fmla="*/ 657412 w 2701364"/>
                <a:gd name="connsiteY1" fmla="*/ 3687483 h 3687483"/>
                <a:gd name="connsiteX2" fmla="*/ 0 w 2701364"/>
                <a:gd name="connsiteY2" fmla="*/ 2372659 h 3687483"/>
                <a:gd name="connsiteX3" fmla="*/ 1267012 w 2701364"/>
                <a:gd name="connsiteY3" fmla="*/ 0 h 3687483"/>
                <a:gd name="connsiteX4" fmla="*/ 2701364 w 2701364"/>
                <a:gd name="connsiteY4" fmla="*/ 2312894 h 3687483"/>
                <a:gd name="connsiteX5" fmla="*/ 2008094 w 2701364"/>
                <a:gd name="connsiteY5" fmla="*/ 3687483 h 3687483"/>
                <a:gd name="connsiteX0" fmla="*/ 2207736 w 2901006"/>
                <a:gd name="connsiteY0" fmla="*/ 3687483 h 3687483"/>
                <a:gd name="connsiteX1" fmla="*/ 857054 w 2901006"/>
                <a:gd name="connsiteY1" fmla="*/ 3687483 h 3687483"/>
                <a:gd name="connsiteX2" fmla="*/ 199642 w 2901006"/>
                <a:gd name="connsiteY2" fmla="*/ 2372659 h 3687483"/>
                <a:gd name="connsiteX3" fmla="*/ 1466654 w 2901006"/>
                <a:gd name="connsiteY3" fmla="*/ 0 h 3687483"/>
                <a:gd name="connsiteX4" fmla="*/ 2901006 w 2901006"/>
                <a:gd name="connsiteY4" fmla="*/ 2312894 h 3687483"/>
                <a:gd name="connsiteX5" fmla="*/ 2207736 w 2901006"/>
                <a:gd name="connsiteY5" fmla="*/ 3687483 h 3687483"/>
                <a:gd name="connsiteX0" fmla="*/ 2207736 w 3054177"/>
                <a:gd name="connsiteY0" fmla="*/ 3687483 h 3687483"/>
                <a:gd name="connsiteX1" fmla="*/ 857054 w 3054177"/>
                <a:gd name="connsiteY1" fmla="*/ 3687483 h 3687483"/>
                <a:gd name="connsiteX2" fmla="*/ 199642 w 3054177"/>
                <a:gd name="connsiteY2" fmla="*/ 2372659 h 3687483"/>
                <a:gd name="connsiteX3" fmla="*/ 1466654 w 3054177"/>
                <a:gd name="connsiteY3" fmla="*/ 0 h 3687483"/>
                <a:gd name="connsiteX4" fmla="*/ 2901006 w 3054177"/>
                <a:gd name="connsiteY4" fmla="*/ 2312894 h 3687483"/>
                <a:gd name="connsiteX5" fmla="*/ 2207736 w 3054177"/>
                <a:gd name="connsiteY5" fmla="*/ 3687483 h 3687483"/>
                <a:gd name="connsiteX0" fmla="*/ 2263537 w 3109978"/>
                <a:gd name="connsiteY0" fmla="*/ 3687492 h 3687492"/>
                <a:gd name="connsiteX1" fmla="*/ 912855 w 3109978"/>
                <a:gd name="connsiteY1" fmla="*/ 3687492 h 3687492"/>
                <a:gd name="connsiteX2" fmla="*/ 255443 w 3109978"/>
                <a:gd name="connsiteY2" fmla="*/ 2372668 h 3687492"/>
                <a:gd name="connsiteX3" fmla="*/ 1522455 w 3109978"/>
                <a:gd name="connsiteY3" fmla="*/ 9 h 3687492"/>
                <a:gd name="connsiteX4" fmla="*/ 2956807 w 3109978"/>
                <a:gd name="connsiteY4" fmla="*/ 2312903 h 3687492"/>
                <a:gd name="connsiteX5" fmla="*/ 2263537 w 3109978"/>
                <a:gd name="connsiteY5" fmla="*/ 3687492 h 3687492"/>
                <a:gd name="connsiteX0" fmla="*/ 2263537 w 3170830"/>
                <a:gd name="connsiteY0" fmla="*/ 3692698 h 3692698"/>
                <a:gd name="connsiteX1" fmla="*/ 912855 w 3170830"/>
                <a:gd name="connsiteY1" fmla="*/ 3692698 h 3692698"/>
                <a:gd name="connsiteX2" fmla="*/ 255443 w 3170830"/>
                <a:gd name="connsiteY2" fmla="*/ 2377874 h 3692698"/>
                <a:gd name="connsiteX3" fmla="*/ 1522455 w 3170830"/>
                <a:gd name="connsiteY3" fmla="*/ 5215 h 3692698"/>
                <a:gd name="connsiteX4" fmla="*/ 2956807 w 3170830"/>
                <a:gd name="connsiteY4" fmla="*/ 2318109 h 3692698"/>
                <a:gd name="connsiteX5" fmla="*/ 2263537 w 3170830"/>
                <a:gd name="connsiteY5" fmla="*/ 3692698 h 3692698"/>
                <a:gd name="connsiteX0" fmla="*/ 2258995 w 3166288"/>
                <a:gd name="connsiteY0" fmla="*/ 3692698 h 3692698"/>
                <a:gd name="connsiteX1" fmla="*/ 908313 w 3166288"/>
                <a:gd name="connsiteY1" fmla="*/ 3692698 h 3692698"/>
                <a:gd name="connsiteX2" fmla="*/ 250901 w 3166288"/>
                <a:gd name="connsiteY2" fmla="*/ 2377874 h 3692698"/>
                <a:gd name="connsiteX3" fmla="*/ 1517913 w 3166288"/>
                <a:gd name="connsiteY3" fmla="*/ 5215 h 3692698"/>
                <a:gd name="connsiteX4" fmla="*/ 2952265 w 3166288"/>
                <a:gd name="connsiteY4" fmla="*/ 2318109 h 3692698"/>
                <a:gd name="connsiteX5" fmla="*/ 2258995 w 3166288"/>
                <a:gd name="connsiteY5" fmla="*/ 3692698 h 3692698"/>
                <a:gd name="connsiteX0" fmla="*/ 2290380 w 3197673"/>
                <a:gd name="connsiteY0" fmla="*/ 3692698 h 3692698"/>
                <a:gd name="connsiteX1" fmla="*/ 939698 w 3197673"/>
                <a:gd name="connsiteY1" fmla="*/ 3692698 h 3692698"/>
                <a:gd name="connsiteX2" fmla="*/ 282286 w 3197673"/>
                <a:gd name="connsiteY2" fmla="*/ 2377874 h 3692698"/>
                <a:gd name="connsiteX3" fmla="*/ 1549298 w 3197673"/>
                <a:gd name="connsiteY3" fmla="*/ 5215 h 3692698"/>
                <a:gd name="connsiteX4" fmla="*/ 2983650 w 3197673"/>
                <a:gd name="connsiteY4" fmla="*/ 2318109 h 3692698"/>
                <a:gd name="connsiteX5" fmla="*/ 2290380 w 3197673"/>
                <a:gd name="connsiteY5" fmla="*/ 3692698 h 3692698"/>
                <a:gd name="connsiteX0" fmla="*/ 2294910 w 3205830"/>
                <a:gd name="connsiteY0" fmla="*/ 3687664 h 3687664"/>
                <a:gd name="connsiteX1" fmla="*/ 944228 w 3205830"/>
                <a:gd name="connsiteY1" fmla="*/ 3687664 h 3687664"/>
                <a:gd name="connsiteX2" fmla="*/ 286816 w 3205830"/>
                <a:gd name="connsiteY2" fmla="*/ 2372840 h 3687664"/>
                <a:gd name="connsiteX3" fmla="*/ 1553828 w 3205830"/>
                <a:gd name="connsiteY3" fmla="*/ 181 h 3687664"/>
                <a:gd name="connsiteX4" fmla="*/ 2988180 w 3205830"/>
                <a:gd name="connsiteY4" fmla="*/ 2313075 h 3687664"/>
                <a:gd name="connsiteX5" fmla="*/ 2294910 w 3205830"/>
                <a:gd name="connsiteY5" fmla="*/ 3687664 h 3687664"/>
                <a:gd name="connsiteX0" fmla="*/ 2221102 w 3132022"/>
                <a:gd name="connsiteY0" fmla="*/ 3687664 h 3687664"/>
                <a:gd name="connsiteX1" fmla="*/ 870420 w 3132022"/>
                <a:gd name="connsiteY1" fmla="*/ 3687664 h 3687664"/>
                <a:gd name="connsiteX2" fmla="*/ 213008 w 3132022"/>
                <a:gd name="connsiteY2" fmla="*/ 2372840 h 3687664"/>
                <a:gd name="connsiteX3" fmla="*/ 1480020 w 3132022"/>
                <a:gd name="connsiteY3" fmla="*/ 181 h 3687664"/>
                <a:gd name="connsiteX4" fmla="*/ 2914372 w 3132022"/>
                <a:gd name="connsiteY4" fmla="*/ 2313075 h 3687664"/>
                <a:gd name="connsiteX5" fmla="*/ 2221102 w 3132022"/>
                <a:gd name="connsiteY5" fmla="*/ 3687664 h 3687664"/>
                <a:gd name="connsiteX0" fmla="*/ 2239974 w 3167212"/>
                <a:gd name="connsiteY0" fmla="*/ 3687801 h 3687801"/>
                <a:gd name="connsiteX1" fmla="*/ 889292 w 3167212"/>
                <a:gd name="connsiteY1" fmla="*/ 3687801 h 3687801"/>
                <a:gd name="connsiteX2" fmla="*/ 231880 w 3167212"/>
                <a:gd name="connsiteY2" fmla="*/ 2372977 h 3687801"/>
                <a:gd name="connsiteX3" fmla="*/ 1498892 w 3167212"/>
                <a:gd name="connsiteY3" fmla="*/ 318 h 3687801"/>
                <a:gd name="connsiteX4" fmla="*/ 2933244 w 3167212"/>
                <a:gd name="connsiteY4" fmla="*/ 2313212 h 3687801"/>
                <a:gd name="connsiteX5" fmla="*/ 2239974 w 3167212"/>
                <a:gd name="connsiteY5" fmla="*/ 3687801 h 3687801"/>
                <a:gd name="connsiteX0" fmla="*/ 2216803 w 3144041"/>
                <a:gd name="connsiteY0" fmla="*/ 3687801 h 3687801"/>
                <a:gd name="connsiteX1" fmla="*/ 866121 w 3144041"/>
                <a:gd name="connsiteY1" fmla="*/ 3687801 h 3687801"/>
                <a:gd name="connsiteX2" fmla="*/ 208709 w 3144041"/>
                <a:gd name="connsiteY2" fmla="*/ 2372977 h 3687801"/>
                <a:gd name="connsiteX3" fmla="*/ 1475721 w 3144041"/>
                <a:gd name="connsiteY3" fmla="*/ 318 h 3687801"/>
                <a:gd name="connsiteX4" fmla="*/ 2910073 w 3144041"/>
                <a:gd name="connsiteY4" fmla="*/ 2313212 h 3687801"/>
                <a:gd name="connsiteX5" fmla="*/ 2216803 w 3144041"/>
                <a:gd name="connsiteY5" fmla="*/ 3687801 h 3687801"/>
                <a:gd name="connsiteX0" fmla="*/ 2216803 w 3124026"/>
                <a:gd name="connsiteY0" fmla="*/ 3687782 h 3687782"/>
                <a:gd name="connsiteX1" fmla="*/ 866121 w 3124026"/>
                <a:gd name="connsiteY1" fmla="*/ 3687782 h 3687782"/>
                <a:gd name="connsiteX2" fmla="*/ 208709 w 3124026"/>
                <a:gd name="connsiteY2" fmla="*/ 2372958 h 3687782"/>
                <a:gd name="connsiteX3" fmla="*/ 1475721 w 3124026"/>
                <a:gd name="connsiteY3" fmla="*/ 299 h 3687782"/>
                <a:gd name="connsiteX4" fmla="*/ 2910073 w 3124026"/>
                <a:gd name="connsiteY4" fmla="*/ 2313193 h 3687782"/>
                <a:gd name="connsiteX5" fmla="*/ 2216803 w 3124026"/>
                <a:gd name="connsiteY5" fmla="*/ 3687782 h 368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4026" h="3687782">
                  <a:moveTo>
                    <a:pt x="2216803" y="3687782"/>
                  </a:moveTo>
                  <a:lnTo>
                    <a:pt x="866121" y="3687782"/>
                  </a:lnTo>
                  <a:cubicBezTo>
                    <a:pt x="838231" y="3285366"/>
                    <a:pt x="475657" y="2745492"/>
                    <a:pt x="208709" y="2372958"/>
                  </a:cubicBezTo>
                  <a:cubicBezTo>
                    <a:pt x="-319213" y="1498401"/>
                    <a:pt x="172852" y="24203"/>
                    <a:pt x="1475721" y="299"/>
                  </a:cubicBezTo>
                  <a:cubicBezTo>
                    <a:pt x="2778590" y="-23605"/>
                    <a:pt x="3513697" y="1392816"/>
                    <a:pt x="2910073" y="2313193"/>
                  </a:cubicBezTo>
                  <a:cubicBezTo>
                    <a:pt x="2631171" y="2711624"/>
                    <a:pt x="2280552" y="3283374"/>
                    <a:pt x="2216803" y="3687782"/>
                  </a:cubicBez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52">
              <a:extLst>
                <a:ext uri="{FF2B5EF4-FFF2-40B4-BE49-F238E27FC236}">
                  <a16:creationId xmlns:a16="http://schemas.microsoft.com/office/drawing/2014/main" id="{6FE28DBB-6840-EF9B-1016-0F75E586DE01}"/>
                </a:ext>
              </a:extLst>
            </p:cNvPr>
            <p:cNvSpPr/>
            <p:nvPr/>
          </p:nvSpPr>
          <p:spPr>
            <a:xfrm>
              <a:off x="5487775" y="5253242"/>
              <a:ext cx="1088682" cy="365760"/>
            </a:xfrm>
            <a:custGeom>
              <a:avLst/>
              <a:gdLst>
                <a:gd name="connsiteX0" fmla="*/ 182880 w 1088682"/>
                <a:gd name="connsiteY0" fmla="*/ 0 h 365760"/>
                <a:gd name="connsiteX1" fmla="*/ 905802 w 1088682"/>
                <a:gd name="connsiteY1" fmla="*/ 0 h 365760"/>
                <a:gd name="connsiteX2" fmla="*/ 1088682 w 1088682"/>
                <a:gd name="connsiteY2" fmla="*/ 182880 h 365760"/>
                <a:gd name="connsiteX3" fmla="*/ 905802 w 1088682"/>
                <a:gd name="connsiteY3" fmla="*/ 365760 h 365760"/>
                <a:gd name="connsiteX4" fmla="*/ 182880 w 1088682"/>
                <a:gd name="connsiteY4" fmla="*/ 365760 h 365760"/>
                <a:gd name="connsiteX5" fmla="*/ 0 w 1088682"/>
                <a:gd name="connsiteY5" fmla="*/ 182880 h 365760"/>
                <a:gd name="connsiteX6" fmla="*/ 182880 w 1088682"/>
                <a:gd name="connsiteY6" fmla="*/ 0 h 365760"/>
                <a:gd name="connsiteX7" fmla="*/ 205763 w 1088682"/>
                <a:gd name="connsiteY7" fmla="*/ 49531 h 365760"/>
                <a:gd name="connsiteX8" fmla="*/ 72414 w 1088682"/>
                <a:gd name="connsiteY8" fmla="*/ 182880 h 365760"/>
                <a:gd name="connsiteX9" fmla="*/ 205763 w 1088682"/>
                <a:gd name="connsiteY9" fmla="*/ 316229 h 365760"/>
                <a:gd name="connsiteX10" fmla="*/ 861707 w 1088682"/>
                <a:gd name="connsiteY10" fmla="*/ 316229 h 365760"/>
                <a:gd name="connsiteX11" fmla="*/ 995056 w 1088682"/>
                <a:gd name="connsiteY11" fmla="*/ 182880 h 365760"/>
                <a:gd name="connsiteX12" fmla="*/ 861707 w 1088682"/>
                <a:gd name="connsiteY12" fmla="*/ 49531 h 365760"/>
                <a:gd name="connsiteX13" fmla="*/ 205763 w 1088682"/>
                <a:gd name="connsiteY13" fmla="*/ 49531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8682" h="365760">
                  <a:moveTo>
                    <a:pt x="182880" y="0"/>
                  </a:moveTo>
                  <a:lnTo>
                    <a:pt x="905802" y="0"/>
                  </a:lnTo>
                  <a:cubicBezTo>
                    <a:pt x="1006804" y="0"/>
                    <a:pt x="1088682" y="81878"/>
                    <a:pt x="1088682" y="182880"/>
                  </a:cubicBezTo>
                  <a:cubicBezTo>
                    <a:pt x="1088682" y="283882"/>
                    <a:pt x="1006804" y="365760"/>
                    <a:pt x="905802" y="365760"/>
                  </a:cubicBezTo>
                  <a:lnTo>
                    <a:pt x="182880" y="365760"/>
                  </a:lnTo>
                  <a:cubicBezTo>
                    <a:pt x="81878" y="365760"/>
                    <a:pt x="0" y="283882"/>
                    <a:pt x="0" y="182880"/>
                  </a:cubicBezTo>
                  <a:cubicBezTo>
                    <a:pt x="0" y="81878"/>
                    <a:pt x="81878" y="0"/>
                    <a:pt x="182880" y="0"/>
                  </a:cubicBezTo>
                  <a:close/>
                  <a:moveTo>
                    <a:pt x="205763" y="49531"/>
                  </a:moveTo>
                  <a:cubicBezTo>
                    <a:pt x="132116" y="49531"/>
                    <a:pt x="72414" y="109233"/>
                    <a:pt x="72414" y="182880"/>
                  </a:cubicBezTo>
                  <a:cubicBezTo>
                    <a:pt x="72414" y="256527"/>
                    <a:pt x="132116" y="316229"/>
                    <a:pt x="205763" y="316229"/>
                  </a:cubicBezTo>
                  <a:lnTo>
                    <a:pt x="861707" y="316229"/>
                  </a:lnTo>
                  <a:cubicBezTo>
                    <a:pt x="935354" y="316229"/>
                    <a:pt x="995056" y="256527"/>
                    <a:pt x="995056" y="182880"/>
                  </a:cubicBezTo>
                  <a:cubicBezTo>
                    <a:pt x="995056" y="109233"/>
                    <a:pt x="935354" y="49531"/>
                    <a:pt x="861707" y="49531"/>
                  </a:cubicBezTo>
                  <a:lnTo>
                    <a:pt x="205763" y="49531"/>
                  </a:ln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53">
              <a:extLst>
                <a:ext uri="{FF2B5EF4-FFF2-40B4-BE49-F238E27FC236}">
                  <a16:creationId xmlns:a16="http://schemas.microsoft.com/office/drawing/2014/main" id="{5062D9C8-C3AB-F3FE-A948-FE21177A3A46}"/>
                </a:ext>
              </a:extLst>
            </p:cNvPr>
            <p:cNvSpPr/>
            <p:nvPr/>
          </p:nvSpPr>
          <p:spPr>
            <a:xfrm>
              <a:off x="5608184" y="5650288"/>
              <a:ext cx="826653" cy="270252"/>
            </a:xfrm>
            <a:custGeom>
              <a:avLst/>
              <a:gdLst>
                <a:gd name="connsiteX0" fmla="*/ 135126 w 826653"/>
                <a:gd name="connsiteY0" fmla="*/ 0 h 270252"/>
                <a:gd name="connsiteX1" fmla="*/ 691527 w 826653"/>
                <a:gd name="connsiteY1" fmla="*/ 0 h 270252"/>
                <a:gd name="connsiteX2" fmla="*/ 826653 w 826653"/>
                <a:gd name="connsiteY2" fmla="*/ 135126 h 270252"/>
                <a:gd name="connsiteX3" fmla="*/ 691527 w 826653"/>
                <a:gd name="connsiteY3" fmla="*/ 270252 h 270252"/>
                <a:gd name="connsiteX4" fmla="*/ 135126 w 826653"/>
                <a:gd name="connsiteY4" fmla="*/ 270252 h 270252"/>
                <a:gd name="connsiteX5" fmla="*/ 0 w 826653"/>
                <a:gd name="connsiteY5" fmla="*/ 135126 h 270252"/>
                <a:gd name="connsiteX6" fmla="*/ 135126 w 826653"/>
                <a:gd name="connsiteY6" fmla="*/ 0 h 270252"/>
                <a:gd name="connsiteX7" fmla="*/ 133792 w 826653"/>
                <a:gd name="connsiteY7" fmla="*/ 56565 h 270252"/>
                <a:gd name="connsiteX8" fmla="*/ 55231 w 826653"/>
                <a:gd name="connsiteY8" fmla="*/ 135126 h 270252"/>
                <a:gd name="connsiteX9" fmla="*/ 133792 w 826653"/>
                <a:gd name="connsiteY9" fmla="*/ 213687 h 270252"/>
                <a:gd name="connsiteX10" fmla="*/ 692860 w 826653"/>
                <a:gd name="connsiteY10" fmla="*/ 213687 h 270252"/>
                <a:gd name="connsiteX11" fmla="*/ 771421 w 826653"/>
                <a:gd name="connsiteY11" fmla="*/ 135126 h 270252"/>
                <a:gd name="connsiteX12" fmla="*/ 692860 w 826653"/>
                <a:gd name="connsiteY12" fmla="*/ 56565 h 270252"/>
                <a:gd name="connsiteX13" fmla="*/ 133792 w 826653"/>
                <a:gd name="connsiteY13" fmla="*/ 56565 h 27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6653" h="270252">
                  <a:moveTo>
                    <a:pt x="135126" y="0"/>
                  </a:moveTo>
                  <a:lnTo>
                    <a:pt x="691527" y="0"/>
                  </a:lnTo>
                  <a:cubicBezTo>
                    <a:pt x="766155" y="0"/>
                    <a:pt x="826653" y="60498"/>
                    <a:pt x="826653" y="135126"/>
                  </a:cubicBezTo>
                  <a:cubicBezTo>
                    <a:pt x="826653" y="209754"/>
                    <a:pt x="766155" y="270252"/>
                    <a:pt x="691527" y="270252"/>
                  </a:cubicBezTo>
                  <a:lnTo>
                    <a:pt x="135126" y="270252"/>
                  </a:lnTo>
                  <a:cubicBezTo>
                    <a:pt x="60498" y="270252"/>
                    <a:pt x="0" y="209754"/>
                    <a:pt x="0" y="135126"/>
                  </a:cubicBezTo>
                  <a:cubicBezTo>
                    <a:pt x="0" y="60498"/>
                    <a:pt x="60498" y="0"/>
                    <a:pt x="135126" y="0"/>
                  </a:cubicBezTo>
                  <a:close/>
                  <a:moveTo>
                    <a:pt x="133792" y="56565"/>
                  </a:moveTo>
                  <a:cubicBezTo>
                    <a:pt x="90404" y="56565"/>
                    <a:pt x="55231" y="91738"/>
                    <a:pt x="55231" y="135126"/>
                  </a:cubicBezTo>
                  <a:cubicBezTo>
                    <a:pt x="55231" y="178514"/>
                    <a:pt x="90404" y="213687"/>
                    <a:pt x="133792" y="213687"/>
                  </a:cubicBezTo>
                  <a:lnTo>
                    <a:pt x="692860" y="213687"/>
                  </a:lnTo>
                  <a:cubicBezTo>
                    <a:pt x="736248" y="213687"/>
                    <a:pt x="771421" y="178514"/>
                    <a:pt x="771421" y="135126"/>
                  </a:cubicBezTo>
                  <a:cubicBezTo>
                    <a:pt x="771421" y="91738"/>
                    <a:pt x="736248" y="56565"/>
                    <a:pt x="692860" y="56565"/>
                  </a:cubicBezTo>
                  <a:lnTo>
                    <a:pt x="133792" y="56565"/>
                  </a:ln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4">
              <a:extLst>
                <a:ext uri="{FF2B5EF4-FFF2-40B4-BE49-F238E27FC236}">
                  <a16:creationId xmlns:a16="http://schemas.microsoft.com/office/drawing/2014/main" id="{294524D4-A618-B9B7-B61E-68AEDD84047A}"/>
                </a:ext>
              </a:extLst>
            </p:cNvPr>
            <p:cNvSpPr/>
            <p:nvPr/>
          </p:nvSpPr>
          <p:spPr>
            <a:xfrm>
              <a:off x="5779916" y="5983723"/>
              <a:ext cx="510401" cy="285956"/>
            </a:xfrm>
            <a:custGeom>
              <a:avLst/>
              <a:gdLst>
                <a:gd name="connsiteX0" fmla="*/ 142978 w 510401"/>
                <a:gd name="connsiteY0" fmla="*/ 0 h 285956"/>
                <a:gd name="connsiteX1" fmla="*/ 367423 w 510401"/>
                <a:gd name="connsiteY1" fmla="*/ 0 h 285956"/>
                <a:gd name="connsiteX2" fmla="*/ 510401 w 510401"/>
                <a:gd name="connsiteY2" fmla="*/ 142978 h 285956"/>
                <a:gd name="connsiteX3" fmla="*/ 367423 w 510401"/>
                <a:gd name="connsiteY3" fmla="*/ 285956 h 285956"/>
                <a:gd name="connsiteX4" fmla="*/ 142978 w 510401"/>
                <a:gd name="connsiteY4" fmla="*/ 285956 h 285956"/>
                <a:gd name="connsiteX5" fmla="*/ 0 w 510401"/>
                <a:gd name="connsiteY5" fmla="*/ 142978 h 285956"/>
                <a:gd name="connsiteX6" fmla="*/ 142978 w 510401"/>
                <a:gd name="connsiteY6" fmla="*/ 0 h 285956"/>
                <a:gd name="connsiteX7" fmla="*/ 158524 w 510401"/>
                <a:gd name="connsiteY7" fmla="*/ 64417 h 285956"/>
                <a:gd name="connsiteX8" fmla="*/ 79963 w 510401"/>
                <a:gd name="connsiteY8" fmla="*/ 142978 h 285956"/>
                <a:gd name="connsiteX9" fmla="*/ 158524 w 510401"/>
                <a:gd name="connsiteY9" fmla="*/ 221539 h 285956"/>
                <a:gd name="connsiteX10" fmla="*/ 359364 w 510401"/>
                <a:gd name="connsiteY10" fmla="*/ 221539 h 285956"/>
                <a:gd name="connsiteX11" fmla="*/ 437925 w 510401"/>
                <a:gd name="connsiteY11" fmla="*/ 142978 h 285956"/>
                <a:gd name="connsiteX12" fmla="*/ 359364 w 510401"/>
                <a:gd name="connsiteY12" fmla="*/ 64417 h 285956"/>
                <a:gd name="connsiteX13" fmla="*/ 158524 w 510401"/>
                <a:gd name="connsiteY13" fmla="*/ 64417 h 285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401" h="285956">
                  <a:moveTo>
                    <a:pt x="142978" y="0"/>
                  </a:moveTo>
                  <a:lnTo>
                    <a:pt x="367423" y="0"/>
                  </a:lnTo>
                  <a:cubicBezTo>
                    <a:pt x="446388" y="0"/>
                    <a:pt x="510401" y="64013"/>
                    <a:pt x="510401" y="142978"/>
                  </a:cubicBezTo>
                  <a:cubicBezTo>
                    <a:pt x="510401" y="221943"/>
                    <a:pt x="446388" y="285956"/>
                    <a:pt x="367423" y="285956"/>
                  </a:cubicBezTo>
                  <a:lnTo>
                    <a:pt x="142978" y="285956"/>
                  </a:lnTo>
                  <a:cubicBezTo>
                    <a:pt x="64013" y="285956"/>
                    <a:pt x="0" y="221943"/>
                    <a:pt x="0" y="142978"/>
                  </a:cubicBezTo>
                  <a:cubicBezTo>
                    <a:pt x="0" y="64013"/>
                    <a:pt x="64013" y="0"/>
                    <a:pt x="142978" y="0"/>
                  </a:cubicBezTo>
                  <a:close/>
                  <a:moveTo>
                    <a:pt x="158524" y="64417"/>
                  </a:moveTo>
                  <a:cubicBezTo>
                    <a:pt x="115136" y="64417"/>
                    <a:pt x="79963" y="99590"/>
                    <a:pt x="79963" y="142978"/>
                  </a:cubicBezTo>
                  <a:cubicBezTo>
                    <a:pt x="79963" y="186366"/>
                    <a:pt x="115136" y="221539"/>
                    <a:pt x="158524" y="221539"/>
                  </a:cubicBezTo>
                  <a:lnTo>
                    <a:pt x="359364" y="221539"/>
                  </a:lnTo>
                  <a:cubicBezTo>
                    <a:pt x="402752" y="221539"/>
                    <a:pt x="437925" y="186366"/>
                    <a:pt x="437925" y="142978"/>
                  </a:cubicBezTo>
                  <a:cubicBezTo>
                    <a:pt x="437925" y="99590"/>
                    <a:pt x="402752" y="64417"/>
                    <a:pt x="359364" y="64417"/>
                  </a:cubicBezTo>
                  <a:lnTo>
                    <a:pt x="158524" y="64417"/>
                  </a:ln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8E1494-3214-5DF0-C831-C3160FD98164}"/>
              </a:ext>
            </a:extLst>
          </p:cNvPr>
          <p:cNvGrpSpPr/>
          <p:nvPr/>
        </p:nvGrpSpPr>
        <p:grpSpPr>
          <a:xfrm>
            <a:off x="4113015" y="1504763"/>
            <a:ext cx="3323358" cy="847622"/>
            <a:chOff x="3990183" y="1645281"/>
            <a:chExt cx="3323358" cy="847622"/>
          </a:xfrm>
        </p:grpSpPr>
        <p:sp>
          <p:nvSpPr>
            <p:cNvPr id="8" name="任意多边形 56">
              <a:extLst>
                <a:ext uri="{FF2B5EF4-FFF2-40B4-BE49-F238E27FC236}">
                  <a16:creationId xmlns:a16="http://schemas.microsoft.com/office/drawing/2014/main" id="{B0C66009-B362-5268-732C-C1612249A6AF}"/>
                </a:ext>
              </a:extLst>
            </p:cNvPr>
            <p:cNvSpPr/>
            <p:nvPr/>
          </p:nvSpPr>
          <p:spPr>
            <a:xfrm>
              <a:off x="3990183" y="1645281"/>
              <a:ext cx="3323358" cy="847622"/>
            </a:xfrm>
            <a:custGeom>
              <a:avLst/>
              <a:gdLst>
                <a:gd name="connsiteX0" fmla="*/ 1970444 w 3323358"/>
                <a:gd name="connsiteY0" fmla="*/ 274 h 847622"/>
                <a:gd name="connsiteX1" fmla="*/ 3268810 w 3323358"/>
                <a:gd name="connsiteY1" fmla="*/ 737536 h 847622"/>
                <a:gd name="connsiteX2" fmla="*/ 3323358 w 3323358"/>
                <a:gd name="connsiteY2" fmla="*/ 847622 h 847622"/>
                <a:gd name="connsiteX3" fmla="*/ 754398 w 3323358"/>
                <a:gd name="connsiteY3" fmla="*/ 847622 h 847622"/>
                <a:gd name="connsiteX4" fmla="*/ 773671 w 3323358"/>
                <a:gd name="connsiteY4" fmla="*/ 797258 h 847622"/>
                <a:gd name="connsiteX5" fmla="*/ 858107 w 3323358"/>
                <a:gd name="connsiteY5" fmla="*/ 636603 h 847622"/>
                <a:gd name="connsiteX6" fmla="*/ 897507 w 3323358"/>
                <a:gd name="connsiteY6" fmla="*/ 580041 h 847622"/>
                <a:gd name="connsiteX7" fmla="*/ 369062 w 3323358"/>
                <a:gd name="connsiteY7" fmla="*/ 580041 h 847622"/>
                <a:gd name="connsiteX8" fmla="*/ 369062 w 3323358"/>
                <a:gd name="connsiteY8" fmla="*/ 701199 h 847622"/>
                <a:gd name="connsiteX9" fmla="*/ 0 w 3323358"/>
                <a:gd name="connsiteY9" fmla="*/ 458883 h 847622"/>
                <a:gd name="connsiteX10" fmla="*/ 369062 w 3323358"/>
                <a:gd name="connsiteY10" fmla="*/ 216567 h 847622"/>
                <a:gd name="connsiteX11" fmla="*/ 369062 w 3323358"/>
                <a:gd name="connsiteY11" fmla="*/ 337725 h 847622"/>
                <a:gd name="connsiteX12" fmla="*/ 1103682 w 3323358"/>
                <a:gd name="connsiteY12" fmla="*/ 337725 h 847622"/>
                <a:gd name="connsiteX13" fmla="*/ 1225340 w 3323358"/>
                <a:gd name="connsiteY13" fmla="*/ 237189 h 847622"/>
                <a:gd name="connsiteX14" fmla="*/ 1970444 w 3323358"/>
                <a:gd name="connsiteY14" fmla="*/ 274 h 84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23358" h="847622">
                  <a:moveTo>
                    <a:pt x="1970444" y="274"/>
                  </a:moveTo>
                  <a:cubicBezTo>
                    <a:pt x="2561041" y="-10709"/>
                    <a:pt x="3022954" y="309184"/>
                    <a:pt x="3268810" y="737536"/>
                  </a:cubicBezTo>
                  <a:lnTo>
                    <a:pt x="3323358" y="847622"/>
                  </a:lnTo>
                  <a:lnTo>
                    <a:pt x="754398" y="847622"/>
                  </a:lnTo>
                  <a:lnTo>
                    <a:pt x="773671" y="797258"/>
                  </a:lnTo>
                  <a:cubicBezTo>
                    <a:pt x="798590" y="742026"/>
                    <a:pt x="826751" y="688321"/>
                    <a:pt x="858107" y="636603"/>
                  </a:cubicBezTo>
                  <a:lnTo>
                    <a:pt x="897507" y="580041"/>
                  </a:lnTo>
                  <a:lnTo>
                    <a:pt x="369062" y="580041"/>
                  </a:lnTo>
                  <a:lnTo>
                    <a:pt x="369062" y="701199"/>
                  </a:lnTo>
                  <a:lnTo>
                    <a:pt x="0" y="458883"/>
                  </a:lnTo>
                  <a:lnTo>
                    <a:pt x="369062" y="216567"/>
                  </a:lnTo>
                  <a:lnTo>
                    <a:pt x="369062" y="337725"/>
                  </a:lnTo>
                  <a:lnTo>
                    <a:pt x="1103682" y="337725"/>
                  </a:lnTo>
                  <a:lnTo>
                    <a:pt x="1225340" y="237189"/>
                  </a:lnTo>
                  <a:cubicBezTo>
                    <a:pt x="1425790" y="94548"/>
                    <a:pt x="1675146" y="5766"/>
                    <a:pt x="1970444" y="274"/>
                  </a:cubicBez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93A367F-2418-CCC7-D874-CFFA5F427D82}"/>
                </a:ext>
              </a:extLst>
            </p:cNvPr>
            <p:cNvSpPr/>
            <p:nvPr/>
          </p:nvSpPr>
          <p:spPr>
            <a:xfrm>
              <a:off x="5561964" y="1783389"/>
              <a:ext cx="890516" cy="646331"/>
            </a:xfrm>
            <a:prstGeom prst="rect">
              <a:avLst/>
            </a:pr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9FB614B-26F4-9581-2246-05B32A3A958C}"/>
              </a:ext>
            </a:extLst>
          </p:cNvPr>
          <p:cNvGrpSpPr/>
          <p:nvPr/>
        </p:nvGrpSpPr>
        <p:grpSpPr>
          <a:xfrm>
            <a:off x="4745556" y="2352385"/>
            <a:ext cx="3807871" cy="847622"/>
            <a:chOff x="4622724" y="2492903"/>
            <a:chExt cx="3807871" cy="847622"/>
          </a:xfrm>
        </p:grpSpPr>
        <p:sp>
          <p:nvSpPr>
            <p:cNvPr id="13" name="任意多边形 59">
              <a:extLst>
                <a:ext uri="{FF2B5EF4-FFF2-40B4-BE49-F238E27FC236}">
                  <a16:creationId xmlns:a16="http://schemas.microsoft.com/office/drawing/2014/main" id="{E1157D5A-6722-8F5D-056A-413B9862CCE6}"/>
                </a:ext>
              </a:extLst>
            </p:cNvPr>
            <p:cNvSpPr/>
            <p:nvPr/>
          </p:nvSpPr>
          <p:spPr>
            <a:xfrm>
              <a:off x="4622724" y="2492903"/>
              <a:ext cx="3807871" cy="847622"/>
            </a:xfrm>
            <a:custGeom>
              <a:avLst/>
              <a:gdLst>
                <a:gd name="connsiteX0" fmla="*/ 121857 w 3807871"/>
                <a:gd name="connsiteY0" fmla="*/ 0 h 847622"/>
                <a:gd name="connsiteX1" fmla="*/ 2690817 w 3807871"/>
                <a:gd name="connsiteY1" fmla="*/ 0 h 847622"/>
                <a:gd name="connsiteX2" fmla="*/ 2718167 w 3807871"/>
                <a:gd name="connsiteY2" fmla="*/ 55197 h 847622"/>
                <a:gd name="connsiteX3" fmla="*/ 2783342 w 3807871"/>
                <a:gd name="connsiteY3" fmla="*/ 244540 h 847622"/>
                <a:gd name="connsiteX4" fmla="*/ 2805614 w 3807871"/>
                <a:gd name="connsiteY4" fmla="*/ 357691 h 847622"/>
                <a:gd name="connsiteX5" fmla="*/ 3438809 w 3807871"/>
                <a:gd name="connsiteY5" fmla="*/ 357691 h 847622"/>
                <a:gd name="connsiteX6" fmla="*/ 3438809 w 3807871"/>
                <a:gd name="connsiteY6" fmla="*/ 236533 h 847622"/>
                <a:gd name="connsiteX7" fmla="*/ 3807871 w 3807871"/>
                <a:gd name="connsiteY7" fmla="*/ 478849 h 847622"/>
                <a:gd name="connsiteX8" fmla="*/ 3438809 w 3807871"/>
                <a:gd name="connsiteY8" fmla="*/ 721165 h 847622"/>
                <a:gd name="connsiteX9" fmla="*/ 3438809 w 3807871"/>
                <a:gd name="connsiteY9" fmla="*/ 600007 h 847622"/>
                <a:gd name="connsiteX10" fmla="*/ 2818052 w 3807871"/>
                <a:gd name="connsiteY10" fmla="*/ 600007 h 847622"/>
                <a:gd name="connsiteX11" fmla="*/ 2812732 w 3807871"/>
                <a:gd name="connsiteY11" fmla="*/ 832740 h 847622"/>
                <a:gd name="connsiteX12" fmla="*/ 2809100 w 3807871"/>
                <a:gd name="connsiteY12" fmla="*/ 847622 h 847622"/>
                <a:gd name="connsiteX13" fmla="*/ 20025 w 3807871"/>
                <a:gd name="connsiteY13" fmla="*/ 847622 h 847622"/>
                <a:gd name="connsiteX14" fmla="*/ 5887 w 3807871"/>
                <a:gd name="connsiteY14" fmla="*/ 746103 h 847622"/>
                <a:gd name="connsiteX15" fmla="*/ 76145 w 3807871"/>
                <a:gd name="connsiteY15" fmla="*/ 119451 h 84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07871" h="847622">
                  <a:moveTo>
                    <a:pt x="121857" y="0"/>
                  </a:moveTo>
                  <a:lnTo>
                    <a:pt x="2690817" y="0"/>
                  </a:lnTo>
                  <a:lnTo>
                    <a:pt x="2718167" y="55197"/>
                  </a:lnTo>
                  <a:cubicBezTo>
                    <a:pt x="2744209" y="116993"/>
                    <a:pt x="2766009" y="180297"/>
                    <a:pt x="2783342" y="244540"/>
                  </a:cubicBezTo>
                  <a:lnTo>
                    <a:pt x="2805614" y="357691"/>
                  </a:lnTo>
                  <a:lnTo>
                    <a:pt x="3438809" y="357691"/>
                  </a:lnTo>
                  <a:lnTo>
                    <a:pt x="3438809" y="236533"/>
                  </a:lnTo>
                  <a:lnTo>
                    <a:pt x="3807871" y="478849"/>
                  </a:lnTo>
                  <a:lnTo>
                    <a:pt x="3438809" y="721165"/>
                  </a:lnTo>
                  <a:lnTo>
                    <a:pt x="3438809" y="600007"/>
                  </a:lnTo>
                  <a:lnTo>
                    <a:pt x="2818052" y="600007"/>
                  </a:lnTo>
                  <a:lnTo>
                    <a:pt x="2812732" y="832740"/>
                  </a:lnTo>
                  <a:lnTo>
                    <a:pt x="2809100" y="847622"/>
                  </a:lnTo>
                  <a:lnTo>
                    <a:pt x="20025" y="847622"/>
                  </a:lnTo>
                  <a:lnTo>
                    <a:pt x="5887" y="746103"/>
                  </a:lnTo>
                  <a:cubicBezTo>
                    <a:pt x="-12296" y="537296"/>
                    <a:pt x="11785" y="321840"/>
                    <a:pt x="76145" y="119451"/>
                  </a:cubicBez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8EC9FA7-DB87-8216-F23C-83FACA70ADD7}"/>
                </a:ext>
              </a:extLst>
            </p:cNvPr>
            <p:cNvSpPr/>
            <p:nvPr/>
          </p:nvSpPr>
          <p:spPr>
            <a:xfrm>
              <a:off x="5555879" y="2592634"/>
              <a:ext cx="890516" cy="646331"/>
            </a:xfrm>
            <a:prstGeom prst="rect">
              <a:avLst/>
            </a:prstGeom>
            <a:solidFill>
              <a:srgbClr val="FFC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773F25-2C5D-D308-14AE-718F2FFC702A}"/>
              </a:ext>
            </a:extLst>
          </p:cNvPr>
          <p:cNvGrpSpPr/>
          <p:nvPr/>
        </p:nvGrpSpPr>
        <p:grpSpPr>
          <a:xfrm>
            <a:off x="3993547" y="3200007"/>
            <a:ext cx="3561108" cy="845793"/>
            <a:chOff x="3870715" y="3340525"/>
            <a:chExt cx="3561108" cy="845793"/>
          </a:xfrm>
        </p:grpSpPr>
        <p:sp>
          <p:nvSpPr>
            <p:cNvPr id="17" name="任意多边形 62">
              <a:extLst>
                <a:ext uri="{FF2B5EF4-FFF2-40B4-BE49-F238E27FC236}">
                  <a16:creationId xmlns:a16="http://schemas.microsoft.com/office/drawing/2014/main" id="{78054958-2847-4C94-42D8-4B1B1C4CC2C9}"/>
                </a:ext>
              </a:extLst>
            </p:cNvPr>
            <p:cNvSpPr/>
            <p:nvPr/>
          </p:nvSpPr>
          <p:spPr>
            <a:xfrm>
              <a:off x="3870715" y="3340525"/>
              <a:ext cx="3561108" cy="845793"/>
            </a:xfrm>
            <a:custGeom>
              <a:avLst/>
              <a:gdLst>
                <a:gd name="connsiteX0" fmla="*/ 772033 w 3561108"/>
                <a:gd name="connsiteY0" fmla="*/ 0 h 845793"/>
                <a:gd name="connsiteX1" fmla="*/ 3561108 w 3561108"/>
                <a:gd name="connsiteY1" fmla="*/ 0 h 845793"/>
                <a:gd name="connsiteX2" fmla="*/ 3527232 w 3561108"/>
                <a:gd name="connsiteY2" fmla="*/ 138788 h 845793"/>
                <a:gd name="connsiteX3" fmla="*/ 3390309 w 3561108"/>
                <a:gd name="connsiteY3" fmla="*/ 430321 h 845793"/>
                <a:gd name="connsiteX4" fmla="*/ 3193556 w 3561108"/>
                <a:gd name="connsiteY4" fmla="*/ 729877 h 845793"/>
                <a:gd name="connsiteX5" fmla="*/ 3123869 w 3561108"/>
                <a:gd name="connsiteY5" fmla="*/ 845793 h 845793"/>
                <a:gd name="connsiteX6" fmla="*/ 1182674 w 3561108"/>
                <a:gd name="connsiteY6" fmla="*/ 845793 h 845793"/>
                <a:gd name="connsiteX7" fmla="*/ 1132898 w 3561108"/>
                <a:gd name="connsiteY7" fmla="*/ 766432 h 845793"/>
                <a:gd name="connsiteX8" fmla="*/ 1035284 w 3561108"/>
                <a:gd name="connsiteY8" fmla="*/ 620269 h 845793"/>
                <a:gd name="connsiteX9" fmla="*/ 1006404 w 3561108"/>
                <a:gd name="connsiteY9" fmla="*/ 578809 h 845793"/>
                <a:gd name="connsiteX10" fmla="*/ 369062 w 3561108"/>
                <a:gd name="connsiteY10" fmla="*/ 578809 h 845793"/>
                <a:gd name="connsiteX11" fmla="*/ 369062 w 3561108"/>
                <a:gd name="connsiteY11" fmla="*/ 699967 h 845793"/>
                <a:gd name="connsiteX12" fmla="*/ 0 w 3561108"/>
                <a:gd name="connsiteY12" fmla="*/ 457651 h 845793"/>
                <a:gd name="connsiteX13" fmla="*/ 369062 w 3561108"/>
                <a:gd name="connsiteY13" fmla="*/ 215335 h 845793"/>
                <a:gd name="connsiteX14" fmla="*/ 369062 w 3561108"/>
                <a:gd name="connsiteY14" fmla="*/ 336493 h 845793"/>
                <a:gd name="connsiteX15" fmla="*/ 870218 w 3561108"/>
                <a:gd name="connsiteY15" fmla="*/ 336493 h 845793"/>
                <a:gd name="connsiteX16" fmla="*/ 842004 w 3561108"/>
                <a:gd name="connsiteY16" fmla="*/ 277390 h 845793"/>
                <a:gd name="connsiteX17" fmla="*/ 779488 w 3561108"/>
                <a:gd name="connsiteY17" fmla="*/ 53532 h 84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61108" h="845793">
                  <a:moveTo>
                    <a:pt x="772033" y="0"/>
                  </a:moveTo>
                  <a:lnTo>
                    <a:pt x="3561108" y="0"/>
                  </a:lnTo>
                  <a:lnTo>
                    <a:pt x="3527232" y="138788"/>
                  </a:lnTo>
                  <a:cubicBezTo>
                    <a:pt x="3495501" y="239866"/>
                    <a:pt x="3450165" y="337820"/>
                    <a:pt x="3390309" y="430321"/>
                  </a:cubicBezTo>
                  <a:cubicBezTo>
                    <a:pt x="3327095" y="521850"/>
                    <a:pt x="3259818" y="623332"/>
                    <a:pt x="3193556" y="729877"/>
                  </a:cubicBezTo>
                  <a:lnTo>
                    <a:pt x="3123869" y="845793"/>
                  </a:lnTo>
                  <a:lnTo>
                    <a:pt x="1182674" y="845793"/>
                  </a:lnTo>
                  <a:lnTo>
                    <a:pt x="1132898" y="766432"/>
                  </a:lnTo>
                  <a:cubicBezTo>
                    <a:pt x="1100276" y="716220"/>
                    <a:pt x="1067484" y="667317"/>
                    <a:pt x="1035284" y="620269"/>
                  </a:cubicBezTo>
                  <a:lnTo>
                    <a:pt x="1006404" y="578809"/>
                  </a:lnTo>
                  <a:lnTo>
                    <a:pt x="369062" y="578809"/>
                  </a:lnTo>
                  <a:lnTo>
                    <a:pt x="369062" y="699967"/>
                  </a:lnTo>
                  <a:lnTo>
                    <a:pt x="0" y="457651"/>
                  </a:lnTo>
                  <a:lnTo>
                    <a:pt x="369062" y="215335"/>
                  </a:lnTo>
                  <a:lnTo>
                    <a:pt x="369062" y="336493"/>
                  </a:lnTo>
                  <a:lnTo>
                    <a:pt x="870218" y="336493"/>
                  </a:lnTo>
                  <a:lnTo>
                    <a:pt x="842004" y="277390"/>
                  </a:lnTo>
                  <a:cubicBezTo>
                    <a:pt x="815082" y="205092"/>
                    <a:pt x="794279" y="130126"/>
                    <a:pt x="779488" y="53532"/>
                  </a:cubicBezTo>
                  <a:close/>
                </a:path>
              </a:pathLst>
            </a:cu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83F4CB5-44F4-217D-015F-BFC8080677C1}"/>
                </a:ext>
              </a:extLst>
            </p:cNvPr>
            <p:cNvSpPr/>
            <p:nvPr/>
          </p:nvSpPr>
          <p:spPr>
            <a:xfrm>
              <a:off x="5552182" y="3430639"/>
              <a:ext cx="890516" cy="646331"/>
            </a:xfrm>
            <a:prstGeom prst="rect">
              <a:avLst/>
            </a:prstGeom>
            <a:solidFill>
              <a:srgbClr val="3631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2C72F4-135F-D26E-43E3-F154958500C8}"/>
              </a:ext>
            </a:extLst>
          </p:cNvPr>
          <p:cNvGrpSpPr/>
          <p:nvPr/>
        </p:nvGrpSpPr>
        <p:grpSpPr>
          <a:xfrm>
            <a:off x="5176222" y="4045801"/>
            <a:ext cx="2705741" cy="847622"/>
            <a:chOff x="5053390" y="4186319"/>
            <a:chExt cx="2705741" cy="847622"/>
          </a:xfrm>
        </p:grpSpPr>
        <p:sp>
          <p:nvSpPr>
            <p:cNvPr id="23" name="任意多边形 65">
              <a:extLst>
                <a:ext uri="{FF2B5EF4-FFF2-40B4-BE49-F238E27FC236}">
                  <a16:creationId xmlns:a16="http://schemas.microsoft.com/office/drawing/2014/main" id="{93412703-F4C9-C342-2660-8F05588D7C4A}"/>
                </a:ext>
              </a:extLst>
            </p:cNvPr>
            <p:cNvSpPr/>
            <p:nvPr/>
          </p:nvSpPr>
          <p:spPr>
            <a:xfrm rot="5400000">
              <a:off x="5982450" y="3257259"/>
              <a:ext cx="847622" cy="2705741"/>
            </a:xfrm>
            <a:custGeom>
              <a:avLst/>
              <a:gdLst>
                <a:gd name="connsiteX0" fmla="*/ 0 w 847622"/>
                <a:gd name="connsiteY0" fmla="*/ 2705741 h 2705741"/>
                <a:gd name="connsiteX1" fmla="*/ 0 w 847622"/>
                <a:gd name="connsiteY1" fmla="*/ 764546 h 2705741"/>
                <a:gd name="connsiteX2" fmla="*/ 47087 w 847622"/>
                <a:gd name="connsiteY2" fmla="*/ 792854 h 2705741"/>
                <a:gd name="connsiteX3" fmla="*/ 255932 w 847622"/>
                <a:gd name="connsiteY3" fmla="*/ 907402 h 2705741"/>
                <a:gd name="connsiteX4" fmla="*/ 302653 w 847622"/>
                <a:gd name="connsiteY4" fmla="*/ 929608 h 2705741"/>
                <a:gd name="connsiteX5" fmla="*/ 302653 w 847622"/>
                <a:gd name="connsiteY5" fmla="*/ 369062 h 2705741"/>
                <a:gd name="connsiteX6" fmla="*/ 181495 w 847622"/>
                <a:gd name="connsiteY6" fmla="*/ 369062 h 2705741"/>
                <a:gd name="connsiteX7" fmla="*/ 423811 w 847622"/>
                <a:gd name="connsiteY7" fmla="*/ 0 h 2705741"/>
                <a:gd name="connsiteX8" fmla="*/ 666127 w 847622"/>
                <a:gd name="connsiteY8" fmla="*/ 369062 h 2705741"/>
                <a:gd name="connsiteX9" fmla="*/ 544969 w 847622"/>
                <a:gd name="connsiteY9" fmla="*/ 369062 h 2705741"/>
                <a:gd name="connsiteX10" fmla="*/ 544969 w 847622"/>
                <a:gd name="connsiteY10" fmla="*/ 1036918 h 2705741"/>
                <a:gd name="connsiteX11" fmla="*/ 663364 w 847622"/>
                <a:gd name="connsiteY11" fmla="*/ 1081731 h 2705741"/>
                <a:gd name="connsiteX12" fmla="*/ 847622 w 847622"/>
                <a:gd name="connsiteY12" fmla="*/ 1126631 h 2705741"/>
                <a:gd name="connsiteX13" fmla="*/ 847622 w 847622"/>
                <a:gd name="connsiteY13" fmla="*/ 2351174 h 2705741"/>
                <a:gd name="connsiteX14" fmla="*/ 74653 w 847622"/>
                <a:gd name="connsiteY14" fmla="*/ 2658918 h 270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7622" h="2705741">
                  <a:moveTo>
                    <a:pt x="0" y="2705741"/>
                  </a:moveTo>
                  <a:lnTo>
                    <a:pt x="0" y="764546"/>
                  </a:lnTo>
                  <a:lnTo>
                    <a:pt x="47087" y="792854"/>
                  </a:lnTo>
                  <a:cubicBezTo>
                    <a:pt x="116077" y="832839"/>
                    <a:pt x="186091" y="871435"/>
                    <a:pt x="255932" y="907402"/>
                  </a:cubicBezTo>
                  <a:lnTo>
                    <a:pt x="302653" y="929608"/>
                  </a:lnTo>
                  <a:lnTo>
                    <a:pt x="302653" y="369062"/>
                  </a:lnTo>
                  <a:lnTo>
                    <a:pt x="181495" y="369062"/>
                  </a:lnTo>
                  <a:lnTo>
                    <a:pt x="423811" y="0"/>
                  </a:lnTo>
                  <a:lnTo>
                    <a:pt x="666127" y="369062"/>
                  </a:lnTo>
                  <a:lnTo>
                    <a:pt x="544969" y="369062"/>
                  </a:lnTo>
                  <a:lnTo>
                    <a:pt x="544969" y="1036918"/>
                  </a:lnTo>
                  <a:lnTo>
                    <a:pt x="663364" y="1081731"/>
                  </a:lnTo>
                  <a:cubicBezTo>
                    <a:pt x="727741" y="1102221"/>
                    <a:pt x="789559" y="1117601"/>
                    <a:pt x="847622" y="1126631"/>
                  </a:cubicBezTo>
                  <a:lnTo>
                    <a:pt x="847622" y="2351174"/>
                  </a:lnTo>
                  <a:cubicBezTo>
                    <a:pt x="616513" y="2366977"/>
                    <a:pt x="336064" y="2501307"/>
                    <a:pt x="74653" y="2658918"/>
                  </a:cubicBezTo>
                  <a:close/>
                </a:path>
              </a:pathLst>
            </a:custGeom>
            <a:solidFill>
              <a:srgbClr val="FFC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0F35A31-2D7A-B542-D757-BC043C616ABB}"/>
                </a:ext>
              </a:extLst>
            </p:cNvPr>
            <p:cNvSpPr/>
            <p:nvPr/>
          </p:nvSpPr>
          <p:spPr>
            <a:xfrm>
              <a:off x="5576252" y="4254342"/>
              <a:ext cx="890516" cy="646331"/>
            </a:xfrm>
            <a:prstGeom prst="rect">
              <a:avLst/>
            </a:prstGeom>
            <a:solidFill>
              <a:srgbClr val="FFC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6EF2024-09CF-1F30-C199-0A2F9F2CF204}"/>
              </a:ext>
            </a:extLst>
          </p:cNvPr>
          <p:cNvGrpSpPr/>
          <p:nvPr/>
        </p:nvGrpSpPr>
        <p:grpSpPr>
          <a:xfrm>
            <a:off x="8565261" y="2496166"/>
            <a:ext cx="2940938" cy="1091308"/>
            <a:chOff x="432712" y="1856096"/>
            <a:chExt cx="2940938" cy="109130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14B03B7-868D-1001-1A76-365E0B5120D1}"/>
                </a:ext>
              </a:extLst>
            </p:cNvPr>
            <p:cNvSpPr txBox="1"/>
            <p:nvPr/>
          </p:nvSpPr>
          <p:spPr>
            <a:xfrm>
              <a:off x="444499" y="2188222"/>
              <a:ext cx="2929151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5C5BD0F-EB8C-CFCD-0CDB-39C7ED82FB88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E80B7FC-57AE-72AD-CC0A-ED790F9087B7}"/>
              </a:ext>
            </a:extLst>
          </p:cNvPr>
          <p:cNvGrpSpPr/>
          <p:nvPr/>
        </p:nvGrpSpPr>
        <p:grpSpPr>
          <a:xfrm>
            <a:off x="1278019" y="1587537"/>
            <a:ext cx="2812739" cy="864579"/>
            <a:chOff x="1104616" y="1856096"/>
            <a:chExt cx="2812739" cy="86457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F42C8DC-141C-AC7C-12CD-AB5747181E4B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0AD7F4B-02CB-F3C2-2964-45EE5868A106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FC5965E-206A-1551-3D5E-9191922EB6C5}"/>
              </a:ext>
            </a:extLst>
          </p:cNvPr>
          <p:cNvGrpSpPr/>
          <p:nvPr/>
        </p:nvGrpSpPr>
        <p:grpSpPr>
          <a:xfrm>
            <a:off x="7889429" y="4174669"/>
            <a:ext cx="2723246" cy="864579"/>
            <a:chOff x="432712" y="1856096"/>
            <a:chExt cx="2723246" cy="8645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80430C5-F299-FDE5-7F13-5A02BD911A7C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D6009FB-2374-6D99-769B-628122C4965A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56E445E-24C4-60A2-C7B6-3338631713E7}"/>
              </a:ext>
            </a:extLst>
          </p:cNvPr>
          <p:cNvGrpSpPr/>
          <p:nvPr/>
        </p:nvGrpSpPr>
        <p:grpSpPr>
          <a:xfrm>
            <a:off x="1123811" y="3360745"/>
            <a:ext cx="2812739" cy="864579"/>
            <a:chOff x="1104616" y="1856096"/>
            <a:chExt cx="2812739" cy="86457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23414F2-5E64-4645-041E-9A3C9BF5BCA5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D2543A6-C9A9-3F3A-A2DD-3A657516D712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7196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26C25F0-5B6F-7A01-F089-E7CDB254F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8174" y="0"/>
            <a:ext cx="7873827" cy="6850156"/>
          </a:xfrm>
          <a:custGeom>
            <a:avLst/>
            <a:gdLst>
              <a:gd name="connsiteX0" fmla="*/ 0 w 7873827"/>
              <a:gd name="connsiteY0" fmla="*/ 0 h 6850156"/>
              <a:gd name="connsiteX1" fmla="*/ 7873827 w 7873827"/>
              <a:gd name="connsiteY1" fmla="*/ 0 h 6850156"/>
              <a:gd name="connsiteX2" fmla="*/ 7873827 w 7873827"/>
              <a:gd name="connsiteY2" fmla="*/ 6850156 h 6850156"/>
              <a:gd name="connsiteX3" fmla="*/ 0 w 7873827"/>
              <a:gd name="connsiteY3" fmla="*/ 6850156 h 68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3827" h="6850156">
                <a:moveTo>
                  <a:pt x="0" y="0"/>
                </a:moveTo>
                <a:lnTo>
                  <a:pt x="7873827" y="0"/>
                </a:lnTo>
                <a:lnTo>
                  <a:pt x="7873827" y="6850156"/>
                </a:lnTo>
                <a:lnTo>
                  <a:pt x="0" y="6850156"/>
                </a:lnTo>
                <a:close/>
              </a:path>
            </a:pathLst>
          </a:custGeom>
        </p:spPr>
      </p:pic>
      <p:sp>
        <p:nvSpPr>
          <p:cNvPr id="369" name="矩形 368">
            <a:extLst>
              <a:ext uri="{FF2B5EF4-FFF2-40B4-BE49-F238E27FC236}">
                <a16:creationId xmlns:a16="http://schemas.microsoft.com/office/drawing/2014/main" id="{8F2DF3E5-82E6-F84D-307E-89C19F59ACAE}"/>
              </a:ext>
            </a:extLst>
          </p:cNvPr>
          <p:cNvSpPr/>
          <p:nvPr/>
        </p:nvSpPr>
        <p:spPr>
          <a:xfrm>
            <a:off x="4295775" y="0"/>
            <a:ext cx="7896224" cy="6858000"/>
          </a:xfrm>
          <a:prstGeom prst="rect">
            <a:avLst/>
          </a:prstGeom>
          <a:solidFill>
            <a:srgbClr val="3631D0">
              <a:alpha val="9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40DC8FA0-2428-36BB-9BEB-FE38A7267BF0}"/>
              </a:ext>
            </a:extLst>
          </p:cNvPr>
          <p:cNvGrpSpPr/>
          <p:nvPr/>
        </p:nvGrpSpPr>
        <p:grpSpPr>
          <a:xfrm>
            <a:off x="10049623" y="698961"/>
            <a:ext cx="1309783" cy="1309783"/>
            <a:chOff x="10835205" y="356946"/>
            <a:chExt cx="1066800" cy="1066800"/>
          </a:xfrm>
        </p:grpSpPr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26973D69-2082-3884-9B01-040EA6A21213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381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3058747E-AE49-DF41-0680-C575466AB67F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3810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CBE09-F240-B4E2-FC31-C8948404D930}"/>
              </a:ext>
            </a:extLst>
          </p:cNvPr>
          <p:cNvGrpSpPr/>
          <p:nvPr/>
        </p:nvGrpSpPr>
        <p:grpSpPr>
          <a:xfrm>
            <a:off x="4695851" y="5108515"/>
            <a:ext cx="348943" cy="1325651"/>
            <a:chOff x="4521543" y="4829460"/>
            <a:chExt cx="348943" cy="1325651"/>
          </a:xfrm>
        </p:grpSpPr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60EB07B5-83E1-4FF1-E72C-D0FE33B2248A}"/>
                </a:ext>
              </a:extLst>
            </p:cNvPr>
            <p:cNvGrpSpPr/>
            <p:nvPr/>
          </p:nvGrpSpPr>
          <p:grpSpPr>
            <a:xfrm>
              <a:off x="4521543" y="4829460"/>
              <a:ext cx="120522" cy="895194"/>
              <a:chOff x="4604972" y="4983486"/>
              <a:chExt cx="120522" cy="895194"/>
            </a:xfrm>
          </p:grpSpPr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95BB00EB-E1F6-EAE0-CD2F-3544D706FD4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BBF00D8B-5150-B278-8861-9B5ABF25FFC4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8A9E8D9D-EB76-D25D-62EB-514377A93313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3505B16A-477F-AF9B-7F79-B8392365E614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1CAA958A-677A-90A7-38CB-D69B318A3786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2C0A64EC-2071-83A7-DB84-27304BFFF878}"/>
                </a:ext>
              </a:extLst>
            </p:cNvPr>
            <p:cNvGrpSpPr/>
            <p:nvPr/>
          </p:nvGrpSpPr>
          <p:grpSpPr>
            <a:xfrm>
              <a:off x="4749964" y="5259917"/>
              <a:ext cx="120522" cy="895194"/>
              <a:chOff x="4604972" y="4983486"/>
              <a:chExt cx="120522" cy="895194"/>
            </a:xfrm>
            <a:solidFill>
              <a:schemeClr val="bg1">
                <a:alpha val="19000"/>
              </a:schemeClr>
            </a:solidFill>
          </p:grpSpPr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980D3844-9BEF-0828-494F-D8205557B26E}"/>
                  </a:ext>
                </a:extLst>
              </p:cNvPr>
              <p:cNvSpPr/>
              <p:nvPr/>
            </p:nvSpPr>
            <p:spPr>
              <a:xfrm>
                <a:off x="4604972" y="4983486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>
                <a:extLst>
                  <a:ext uri="{FF2B5EF4-FFF2-40B4-BE49-F238E27FC236}">
                    <a16:creationId xmlns:a16="http://schemas.microsoft.com/office/drawing/2014/main" id="{6C6CEE9E-AEFC-7AC4-B23A-22931BECCA51}"/>
                  </a:ext>
                </a:extLst>
              </p:cNvPr>
              <p:cNvSpPr/>
              <p:nvPr/>
            </p:nvSpPr>
            <p:spPr>
              <a:xfrm>
                <a:off x="4604972" y="5177154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>
                <a:extLst>
                  <a:ext uri="{FF2B5EF4-FFF2-40B4-BE49-F238E27FC236}">
                    <a16:creationId xmlns:a16="http://schemas.microsoft.com/office/drawing/2014/main" id="{97CFD96C-A02A-B28D-A03D-BA7AC922E17F}"/>
                  </a:ext>
                </a:extLst>
              </p:cNvPr>
              <p:cNvSpPr/>
              <p:nvPr/>
            </p:nvSpPr>
            <p:spPr>
              <a:xfrm>
                <a:off x="4604972" y="5370822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>
                <a:extLst>
                  <a:ext uri="{FF2B5EF4-FFF2-40B4-BE49-F238E27FC236}">
                    <a16:creationId xmlns:a16="http://schemas.microsoft.com/office/drawing/2014/main" id="{6BC3F5C8-C489-D3AD-9C2C-96AD86DB1860}"/>
                  </a:ext>
                </a:extLst>
              </p:cNvPr>
              <p:cNvSpPr/>
              <p:nvPr/>
            </p:nvSpPr>
            <p:spPr>
              <a:xfrm>
                <a:off x="4604972" y="5564490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>
                <a:extLst>
                  <a:ext uri="{FF2B5EF4-FFF2-40B4-BE49-F238E27FC236}">
                    <a16:creationId xmlns:a16="http://schemas.microsoft.com/office/drawing/2014/main" id="{E1DCD0D5-9C97-3F8C-A79D-EBCDC7961DC7}"/>
                  </a:ext>
                </a:extLst>
              </p:cNvPr>
              <p:cNvSpPr/>
              <p:nvPr/>
            </p:nvSpPr>
            <p:spPr>
              <a:xfrm>
                <a:off x="4604972" y="5758158"/>
                <a:ext cx="120522" cy="1205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9" name="组合 478">
            <a:extLst>
              <a:ext uri="{FF2B5EF4-FFF2-40B4-BE49-F238E27FC236}">
                <a16:creationId xmlns:a16="http://schemas.microsoft.com/office/drawing/2014/main" id="{B758FA42-C9B1-9E32-1293-672327DAC00A}"/>
              </a:ext>
            </a:extLst>
          </p:cNvPr>
          <p:cNvGrpSpPr/>
          <p:nvPr/>
        </p:nvGrpSpPr>
        <p:grpSpPr>
          <a:xfrm>
            <a:off x="11731513" y="366825"/>
            <a:ext cx="182579" cy="657862"/>
            <a:chOff x="11833222" y="642898"/>
            <a:chExt cx="120522" cy="434261"/>
          </a:xfrm>
        </p:grpSpPr>
        <p:sp>
          <p:nvSpPr>
            <p:cNvPr id="474" name="箭头: V 形 473">
              <a:extLst>
                <a:ext uri="{FF2B5EF4-FFF2-40B4-BE49-F238E27FC236}">
                  <a16:creationId xmlns:a16="http://schemas.microsoft.com/office/drawing/2014/main" id="{5DD4E35E-07C6-BAEF-75DE-4BEFA032876B}"/>
                </a:ext>
              </a:extLst>
            </p:cNvPr>
            <p:cNvSpPr/>
            <p:nvPr/>
          </p:nvSpPr>
          <p:spPr>
            <a:xfrm rot="5400000">
              <a:off x="11861280" y="614840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5" name="箭头: V 形 474">
              <a:extLst>
                <a:ext uri="{FF2B5EF4-FFF2-40B4-BE49-F238E27FC236}">
                  <a16:creationId xmlns:a16="http://schemas.microsoft.com/office/drawing/2014/main" id="{1AFE70D8-52D5-4334-D831-3193E5702FF6}"/>
                </a:ext>
              </a:extLst>
            </p:cNvPr>
            <p:cNvSpPr/>
            <p:nvPr/>
          </p:nvSpPr>
          <p:spPr>
            <a:xfrm rot="5400000">
              <a:off x="11861280" y="707304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6" name="箭头: V 形 475">
              <a:extLst>
                <a:ext uri="{FF2B5EF4-FFF2-40B4-BE49-F238E27FC236}">
                  <a16:creationId xmlns:a16="http://schemas.microsoft.com/office/drawing/2014/main" id="{AE5DE14E-AE4F-F23D-9E5D-1B15435F8F9C}"/>
                </a:ext>
              </a:extLst>
            </p:cNvPr>
            <p:cNvSpPr/>
            <p:nvPr/>
          </p:nvSpPr>
          <p:spPr>
            <a:xfrm rot="5400000">
              <a:off x="11861280" y="799768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7" name="箭头: V 形 476">
              <a:extLst>
                <a:ext uri="{FF2B5EF4-FFF2-40B4-BE49-F238E27FC236}">
                  <a16:creationId xmlns:a16="http://schemas.microsoft.com/office/drawing/2014/main" id="{5BA04BE2-B0E5-2657-9C4C-C1BF31EB77A0}"/>
                </a:ext>
              </a:extLst>
            </p:cNvPr>
            <p:cNvSpPr/>
            <p:nvPr/>
          </p:nvSpPr>
          <p:spPr>
            <a:xfrm rot="5400000">
              <a:off x="11861280" y="892232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箭头: V 形 477">
              <a:extLst>
                <a:ext uri="{FF2B5EF4-FFF2-40B4-BE49-F238E27FC236}">
                  <a16:creationId xmlns:a16="http://schemas.microsoft.com/office/drawing/2014/main" id="{4C83D665-511B-7E76-2EC4-EA338BEF498F}"/>
                </a:ext>
              </a:extLst>
            </p:cNvPr>
            <p:cNvSpPr/>
            <p:nvPr/>
          </p:nvSpPr>
          <p:spPr>
            <a:xfrm rot="5400000">
              <a:off x="11861280" y="984696"/>
              <a:ext cx="64405" cy="120522"/>
            </a:xfrm>
            <a:prstGeom prst="chevron">
              <a:avLst>
                <a:gd name="adj" fmla="val 67395"/>
              </a:avLst>
            </a:prstGeom>
            <a:solidFill>
              <a:schemeClr val="bg1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777BE4-AD9A-52A7-37F8-AFFE05096D4F}"/>
              </a:ext>
            </a:extLst>
          </p:cNvPr>
          <p:cNvGrpSpPr/>
          <p:nvPr/>
        </p:nvGrpSpPr>
        <p:grpSpPr>
          <a:xfrm>
            <a:off x="7726211" y="5328690"/>
            <a:ext cx="3633195" cy="3633195"/>
            <a:chOff x="4279401" y="1612402"/>
            <a:chExt cx="3633195" cy="3633195"/>
          </a:xfrm>
        </p:grpSpPr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F8363406-E9DF-61E6-E952-3CE58932BDF0}"/>
                </a:ext>
              </a:extLst>
            </p:cNvPr>
            <p:cNvSpPr/>
            <p:nvPr/>
          </p:nvSpPr>
          <p:spPr>
            <a:xfrm>
              <a:off x="4852062" y="2179174"/>
              <a:ext cx="2487874" cy="2499652"/>
            </a:xfrm>
            <a:custGeom>
              <a:avLst/>
              <a:gdLst>
                <a:gd name="connsiteX0" fmla="*/ 1541418 w 2990707"/>
                <a:gd name="connsiteY0" fmla="*/ 2346447 h 3004865"/>
                <a:gd name="connsiteX1" fmla="*/ 942093 w 2990707"/>
                <a:gd name="connsiteY1" fmla="*/ 2898515 h 3004865"/>
                <a:gd name="connsiteX2" fmla="*/ 910075 w 2990707"/>
                <a:gd name="connsiteY2" fmla="*/ 2886797 h 3004865"/>
                <a:gd name="connsiteX3" fmla="*/ 895143 w 2990707"/>
                <a:gd name="connsiteY3" fmla="*/ 2879603 h 3004865"/>
                <a:gd name="connsiteX4" fmla="*/ 1472608 w 2990707"/>
                <a:gd name="connsiteY4" fmla="*/ 2347671 h 3004865"/>
                <a:gd name="connsiteX5" fmla="*/ 1494890 w 2990707"/>
                <a:gd name="connsiteY5" fmla="*/ 2348796 h 3004865"/>
                <a:gd name="connsiteX6" fmla="*/ 1273377 w 2990707"/>
                <a:gd name="connsiteY6" fmla="*/ 2318503 h 3004865"/>
                <a:gd name="connsiteX7" fmla="*/ 1324318 w 2990707"/>
                <a:gd name="connsiteY7" fmla="*/ 2331601 h 3004865"/>
                <a:gd name="connsiteX8" fmla="*/ 1326308 w 2990707"/>
                <a:gd name="connsiteY8" fmla="*/ 2331905 h 3004865"/>
                <a:gd name="connsiteX9" fmla="*/ 787841 w 2990707"/>
                <a:gd name="connsiteY9" fmla="*/ 2827913 h 3004865"/>
                <a:gd name="connsiteX10" fmla="*/ 778741 w 2990707"/>
                <a:gd name="connsiteY10" fmla="*/ 2823530 h 3004865"/>
                <a:gd name="connsiteX11" fmla="*/ 746430 w 2990707"/>
                <a:gd name="connsiteY11" fmla="*/ 2803900 h 3004865"/>
                <a:gd name="connsiteX12" fmla="*/ 1867268 w 2990707"/>
                <a:gd name="connsiteY12" fmla="*/ 2258980 h 3004865"/>
                <a:gd name="connsiteX13" fmla="*/ 1112806 w 2990707"/>
                <a:gd name="connsiteY13" fmla="*/ 2953953 h 3004865"/>
                <a:gd name="connsiteX14" fmla="*/ 1060051 w 2990707"/>
                <a:gd name="connsiteY14" fmla="*/ 2940389 h 3004865"/>
                <a:gd name="connsiteX15" fmla="*/ 1742437 w 2990707"/>
                <a:gd name="connsiteY15" fmla="*/ 2311809 h 3004865"/>
                <a:gd name="connsiteX16" fmla="*/ 1746573 w 2990707"/>
                <a:gd name="connsiteY16" fmla="*/ 2310745 h 3004865"/>
                <a:gd name="connsiteX17" fmla="*/ 1824333 w 2990707"/>
                <a:gd name="connsiteY17" fmla="*/ 2282285 h 3004865"/>
                <a:gd name="connsiteX18" fmla="*/ 1112812 w 2990707"/>
                <a:gd name="connsiteY18" fmla="*/ 2253716 h 3004865"/>
                <a:gd name="connsiteX19" fmla="*/ 1155273 w 2990707"/>
                <a:gd name="connsiteY19" fmla="*/ 2276763 h 3004865"/>
                <a:gd name="connsiteX20" fmla="*/ 648538 w 2990707"/>
                <a:gd name="connsiteY20" fmla="*/ 2743542 h 3004865"/>
                <a:gd name="connsiteX21" fmla="*/ 611293 w 2990707"/>
                <a:gd name="connsiteY21" fmla="*/ 2715690 h 3004865"/>
                <a:gd name="connsiteX22" fmla="*/ 976280 w 2990707"/>
                <a:gd name="connsiteY22" fmla="*/ 2166792 h 3004865"/>
                <a:gd name="connsiteX23" fmla="*/ 1011876 w 2990707"/>
                <a:gd name="connsiteY23" fmla="*/ 2196162 h 3004865"/>
                <a:gd name="connsiteX24" fmla="*/ 522691 w 2990707"/>
                <a:gd name="connsiteY24" fmla="*/ 2646775 h 3004865"/>
                <a:gd name="connsiteX25" fmla="*/ 488724 w 2990707"/>
                <a:gd name="connsiteY25" fmla="*/ 2615904 h 3004865"/>
                <a:gd name="connsiteX26" fmla="*/ 2854880 w 2990707"/>
                <a:gd name="connsiteY26" fmla="*/ 2137845 h 3004865"/>
                <a:gd name="connsiteX27" fmla="*/ 2815987 w 2990707"/>
                <a:gd name="connsiteY27" fmla="*/ 2218581 h 3004865"/>
                <a:gd name="connsiteX28" fmla="*/ 2792192 w 2990707"/>
                <a:gd name="connsiteY28" fmla="*/ 2257749 h 3004865"/>
                <a:gd name="connsiteX29" fmla="*/ 2141741 w 2990707"/>
                <a:gd name="connsiteY29" fmla="*/ 2856912 h 3004865"/>
                <a:gd name="connsiteX30" fmla="*/ 2079704 w 2990707"/>
                <a:gd name="connsiteY30" fmla="*/ 2886797 h 3004865"/>
                <a:gd name="connsiteX31" fmla="*/ 2016840 w 2990707"/>
                <a:gd name="connsiteY31" fmla="*/ 2909805 h 3004865"/>
                <a:gd name="connsiteX32" fmla="*/ 862087 w 2990707"/>
                <a:gd name="connsiteY32" fmla="*/ 2059290 h 3004865"/>
                <a:gd name="connsiteX33" fmla="*/ 891227 w 2990707"/>
                <a:gd name="connsiteY33" fmla="*/ 2094608 h 3004865"/>
                <a:gd name="connsiteX34" fmla="*/ 408933 w 2990707"/>
                <a:gd name="connsiteY34" fmla="*/ 2538872 h 3004865"/>
                <a:gd name="connsiteX35" fmla="*/ 378183 w 2990707"/>
                <a:gd name="connsiteY35" fmla="*/ 2505039 h 3004865"/>
                <a:gd name="connsiteX36" fmla="*/ 769381 w 2990707"/>
                <a:gd name="connsiteY36" fmla="*/ 1931995 h 3004865"/>
                <a:gd name="connsiteX37" fmla="*/ 791874 w 2990707"/>
                <a:gd name="connsiteY37" fmla="*/ 1973435 h 3004865"/>
                <a:gd name="connsiteX38" fmla="*/ 307055 w 2990707"/>
                <a:gd name="connsiteY38" fmla="*/ 2420026 h 3004865"/>
                <a:gd name="connsiteX39" fmla="*/ 279532 w 2990707"/>
                <a:gd name="connsiteY39" fmla="*/ 2383220 h 3004865"/>
                <a:gd name="connsiteX40" fmla="*/ 2959480 w 2990707"/>
                <a:gd name="connsiteY40" fmla="*/ 1828802 h 3004865"/>
                <a:gd name="connsiteX41" fmla="*/ 2932458 w 2990707"/>
                <a:gd name="connsiteY41" fmla="*/ 1915853 h 3004865"/>
                <a:gd name="connsiteX42" fmla="*/ 1780520 w 2990707"/>
                <a:gd name="connsiteY42" fmla="*/ 2976960 h 3004865"/>
                <a:gd name="connsiteX43" fmla="*/ 1699639 w 2990707"/>
                <a:gd name="connsiteY43" fmla="*/ 2989304 h 3004865"/>
                <a:gd name="connsiteX44" fmla="*/ 699948 w 2990707"/>
                <a:gd name="connsiteY44" fmla="*/ 1783263 h 3004865"/>
                <a:gd name="connsiteX45" fmla="*/ 714952 w 2990707"/>
                <a:gd name="connsiteY45" fmla="*/ 1831601 h 3004865"/>
                <a:gd name="connsiteX46" fmla="*/ 217229 w 2990707"/>
                <a:gd name="connsiteY46" fmla="*/ 2290079 h 3004865"/>
                <a:gd name="connsiteX47" fmla="*/ 193016 w 2990707"/>
                <a:gd name="connsiteY47" fmla="*/ 2250224 h 3004865"/>
                <a:gd name="connsiteX48" fmla="*/ 659181 w 2990707"/>
                <a:gd name="connsiteY48" fmla="*/ 1608125 h 3004865"/>
                <a:gd name="connsiteX49" fmla="*/ 664915 w 2990707"/>
                <a:gd name="connsiteY49" fmla="*/ 1665002 h 3004865"/>
                <a:gd name="connsiteX50" fmla="*/ 140032 w 2990707"/>
                <a:gd name="connsiteY50" fmla="*/ 2148498 h 3004865"/>
                <a:gd name="connsiteX51" fmla="*/ 119292 w 2990707"/>
                <a:gd name="connsiteY51" fmla="*/ 2105444 h 3004865"/>
                <a:gd name="connsiteX52" fmla="*/ 2988563 w 2990707"/>
                <a:gd name="connsiteY52" fmla="*/ 1589321 h 3004865"/>
                <a:gd name="connsiteX53" fmla="*/ 2981656 w 2990707"/>
                <a:gd name="connsiteY53" fmla="*/ 1657843 h 3004865"/>
                <a:gd name="connsiteX54" fmla="*/ 1520747 w 2990707"/>
                <a:gd name="connsiteY54" fmla="*/ 3003559 h 3004865"/>
                <a:gd name="connsiteX55" fmla="*/ 1494890 w 2990707"/>
                <a:gd name="connsiteY55" fmla="*/ 3004865 h 3004865"/>
                <a:gd name="connsiteX56" fmla="*/ 1454086 w 2990707"/>
                <a:gd name="connsiteY56" fmla="*/ 3002805 h 3004865"/>
                <a:gd name="connsiteX57" fmla="*/ 659326 w 2990707"/>
                <a:gd name="connsiteY57" fmla="*/ 1395300 h 3004865"/>
                <a:gd name="connsiteX58" fmla="*/ 652419 w 2990707"/>
                <a:gd name="connsiteY58" fmla="*/ 1463824 h 3004865"/>
                <a:gd name="connsiteX59" fmla="*/ 80531 w 2990707"/>
                <a:gd name="connsiteY59" fmla="*/ 1990618 h 3004865"/>
                <a:gd name="connsiteX60" fmla="*/ 65526 w 2990707"/>
                <a:gd name="connsiteY60" fmla="*/ 1942280 h 3004865"/>
                <a:gd name="connsiteX61" fmla="*/ 2984974 w 2990707"/>
                <a:gd name="connsiteY61" fmla="*/ 1379937 h 3004865"/>
                <a:gd name="connsiteX62" fmla="*/ 2990707 w 2990707"/>
                <a:gd name="connsiteY62" fmla="*/ 1436814 h 3004865"/>
                <a:gd name="connsiteX63" fmla="*/ 1303168 w 2990707"/>
                <a:gd name="connsiteY63" fmla="*/ 2991292 h 3004865"/>
                <a:gd name="connsiteX64" fmla="*/ 1245278 w 2990707"/>
                <a:gd name="connsiteY64" fmla="*/ 2982457 h 3004865"/>
                <a:gd name="connsiteX65" fmla="*/ 2963020 w 2990707"/>
                <a:gd name="connsiteY65" fmla="*/ 1187468 h 3004865"/>
                <a:gd name="connsiteX66" fmla="*/ 2966798 w 2990707"/>
                <a:gd name="connsiteY66" fmla="*/ 1199640 h 3004865"/>
                <a:gd name="connsiteX67" fmla="*/ 2971088 w 2990707"/>
                <a:gd name="connsiteY67" fmla="*/ 1242196 h 3004865"/>
                <a:gd name="connsiteX68" fmla="*/ 2218555 w 2990707"/>
                <a:gd name="connsiteY68" fmla="*/ 1935392 h 3004865"/>
                <a:gd name="connsiteX69" fmla="*/ 2274742 w 2990707"/>
                <a:gd name="connsiteY69" fmla="*/ 1831876 h 3004865"/>
                <a:gd name="connsiteX70" fmla="*/ 2279263 w 2990707"/>
                <a:gd name="connsiteY70" fmla="*/ 1817312 h 3004865"/>
                <a:gd name="connsiteX71" fmla="*/ 760303 w 2990707"/>
                <a:gd name="connsiteY71" fmla="*/ 1089595 h 3004865"/>
                <a:gd name="connsiteX72" fmla="*/ 715038 w 2990707"/>
                <a:gd name="connsiteY72" fmla="*/ 1172989 h 3004865"/>
                <a:gd name="connsiteX73" fmla="*/ 706143 w 2990707"/>
                <a:gd name="connsiteY73" fmla="*/ 1201644 h 3004865"/>
                <a:gd name="connsiteX74" fmla="*/ 29188 w 2990707"/>
                <a:gd name="connsiteY74" fmla="*/ 1825221 h 3004865"/>
                <a:gd name="connsiteX75" fmla="*/ 22981 w 2990707"/>
                <a:gd name="connsiteY75" fmla="*/ 1805225 h 3004865"/>
                <a:gd name="connsiteX76" fmla="*/ 19620 w 2990707"/>
                <a:gd name="connsiteY76" fmla="*/ 1771876 h 3004865"/>
                <a:gd name="connsiteX77" fmla="*/ 2911678 w 2990707"/>
                <a:gd name="connsiteY77" fmla="*/ 1022071 h 3004865"/>
                <a:gd name="connsiteX78" fmla="*/ 2926683 w 2990707"/>
                <a:gd name="connsiteY78" fmla="*/ 1070409 h 3004865"/>
                <a:gd name="connsiteX79" fmla="*/ 2329335 w 2990707"/>
                <a:gd name="connsiteY79" fmla="*/ 1620656 h 3004865"/>
                <a:gd name="connsiteX80" fmla="*/ 2336243 w 2990707"/>
                <a:gd name="connsiteY80" fmla="*/ 1552133 h 3004865"/>
                <a:gd name="connsiteX81" fmla="*/ 2853105 w 2990707"/>
                <a:gd name="connsiteY81" fmla="*/ 863336 h 3004865"/>
                <a:gd name="connsiteX82" fmla="*/ 2873845 w 2990707"/>
                <a:gd name="connsiteY82" fmla="*/ 906390 h 3004865"/>
                <a:gd name="connsiteX83" fmla="*/ 2331527 w 2990707"/>
                <a:gd name="connsiteY83" fmla="*/ 1405947 h 3004865"/>
                <a:gd name="connsiteX84" fmla="*/ 2325793 w 2990707"/>
                <a:gd name="connsiteY84" fmla="*/ 1349069 h 3004865"/>
                <a:gd name="connsiteX85" fmla="*/ 2776470 w 2990707"/>
                <a:gd name="connsiteY85" fmla="*/ 721237 h 3004865"/>
                <a:gd name="connsiteX86" fmla="*/ 2800683 w 2990707"/>
                <a:gd name="connsiteY86" fmla="*/ 761093 h 3004865"/>
                <a:gd name="connsiteX87" fmla="*/ 2292261 w 2990707"/>
                <a:gd name="connsiteY87" fmla="*/ 1229426 h 3004865"/>
                <a:gd name="connsiteX88" fmla="*/ 2277256 w 2990707"/>
                <a:gd name="connsiteY88" fmla="*/ 1181088 h 3004865"/>
                <a:gd name="connsiteX89" fmla="*/ 2687180 w 2990707"/>
                <a:gd name="connsiteY89" fmla="*/ 590796 h 3004865"/>
                <a:gd name="connsiteX90" fmla="*/ 2714703 w 2990707"/>
                <a:gd name="connsiteY90" fmla="*/ 627602 h 3004865"/>
                <a:gd name="connsiteX91" fmla="*/ 2224039 w 2990707"/>
                <a:gd name="connsiteY91" fmla="*/ 1079577 h 3004865"/>
                <a:gd name="connsiteX92" fmla="*/ 2201547 w 2990707"/>
                <a:gd name="connsiteY92" fmla="*/ 1038137 h 3004865"/>
                <a:gd name="connsiteX93" fmla="*/ 2585824 w 2990707"/>
                <a:gd name="connsiteY93" fmla="*/ 471469 h 3004865"/>
                <a:gd name="connsiteX94" fmla="*/ 2616574 w 2990707"/>
                <a:gd name="connsiteY94" fmla="*/ 505303 h 3004865"/>
                <a:gd name="connsiteX95" fmla="*/ 2132409 w 2990707"/>
                <a:gd name="connsiteY95" fmla="*/ 951292 h 3004865"/>
                <a:gd name="connsiteX96" fmla="*/ 2103270 w 2990707"/>
                <a:gd name="connsiteY96" fmla="*/ 915974 h 3004865"/>
                <a:gd name="connsiteX97" fmla="*/ 2472587 w 2990707"/>
                <a:gd name="connsiteY97" fmla="*/ 363087 h 3004865"/>
                <a:gd name="connsiteX98" fmla="*/ 2506553 w 2990707"/>
                <a:gd name="connsiteY98" fmla="*/ 393958 h 3004865"/>
                <a:gd name="connsiteX99" fmla="*/ 2019261 w 2990707"/>
                <a:gd name="connsiteY99" fmla="*/ 842827 h 3004865"/>
                <a:gd name="connsiteX100" fmla="*/ 1983665 w 2990707"/>
                <a:gd name="connsiteY100" fmla="*/ 813457 h 3004865"/>
                <a:gd name="connsiteX101" fmla="*/ 2347270 w 2990707"/>
                <a:gd name="connsiteY101" fmla="*/ 265832 h 3004865"/>
                <a:gd name="connsiteX102" fmla="*/ 2384515 w 2990707"/>
                <a:gd name="connsiteY102" fmla="*/ 293682 h 3004865"/>
                <a:gd name="connsiteX103" fmla="*/ 1883839 w 2990707"/>
                <a:gd name="connsiteY103" fmla="*/ 754879 h 3004865"/>
                <a:gd name="connsiteX104" fmla="*/ 1841380 w 2990707"/>
                <a:gd name="connsiteY104" fmla="*/ 731833 h 3004865"/>
                <a:gd name="connsiteX105" fmla="*/ 2209110 w 2990707"/>
                <a:gd name="connsiteY105" fmla="*/ 180407 h 3004865"/>
                <a:gd name="connsiteX106" fmla="*/ 2211039 w 2990707"/>
                <a:gd name="connsiteY106" fmla="*/ 181336 h 3004865"/>
                <a:gd name="connsiteX107" fmla="*/ 2249931 w 2990707"/>
                <a:gd name="connsiteY107" fmla="*/ 204963 h 3004865"/>
                <a:gd name="connsiteX108" fmla="*/ 1724941 w 2990707"/>
                <a:gd name="connsiteY108" fmla="*/ 688558 h 3004865"/>
                <a:gd name="connsiteX109" fmla="*/ 1672187 w 2990707"/>
                <a:gd name="connsiteY109" fmla="*/ 674994 h 3004865"/>
                <a:gd name="connsiteX110" fmla="*/ 2055504 w 2990707"/>
                <a:gd name="connsiteY110" fmla="*/ 109211 h 3004865"/>
                <a:gd name="connsiteX111" fmla="*/ 2079704 w 2990707"/>
                <a:gd name="connsiteY111" fmla="*/ 118069 h 3004865"/>
                <a:gd name="connsiteX112" fmla="*/ 2101809 w 2990707"/>
                <a:gd name="connsiteY112" fmla="*/ 128717 h 3004865"/>
                <a:gd name="connsiteX113" fmla="*/ 1527527 w 2990707"/>
                <a:gd name="connsiteY113" fmla="*/ 657717 h 3004865"/>
                <a:gd name="connsiteX114" fmla="*/ 1494890 w 2990707"/>
                <a:gd name="connsiteY114" fmla="*/ 656069 h 3004865"/>
                <a:gd name="connsiteX115" fmla="*/ 1459918 w 2990707"/>
                <a:gd name="connsiteY115" fmla="*/ 657835 h 3004865"/>
                <a:gd name="connsiteX116" fmla="*/ 991061 w 2990707"/>
                <a:gd name="connsiteY116" fmla="*/ 88428 h 3004865"/>
                <a:gd name="connsiteX117" fmla="*/ 126188 w 2990707"/>
                <a:gd name="connsiteY117" fmla="*/ 885106 h 3004865"/>
                <a:gd name="connsiteX118" fmla="*/ 173793 w 2990707"/>
                <a:gd name="connsiteY118" fmla="*/ 786284 h 3004865"/>
                <a:gd name="connsiteX119" fmla="*/ 183709 w 2990707"/>
                <a:gd name="connsiteY119" fmla="*/ 769962 h 3004865"/>
                <a:gd name="connsiteX120" fmla="*/ 870934 w 2990707"/>
                <a:gd name="connsiteY120" fmla="*/ 136924 h 3004865"/>
                <a:gd name="connsiteX121" fmla="*/ 910075 w 2990707"/>
                <a:gd name="connsiteY121" fmla="*/ 118069 h 3004865"/>
                <a:gd name="connsiteX122" fmla="*/ 1885513 w 2990707"/>
                <a:gd name="connsiteY122" fmla="*/ 53108 h 3004865"/>
                <a:gd name="connsiteX123" fmla="*/ 1938267 w 2990707"/>
                <a:gd name="connsiteY123" fmla="*/ 66672 h 3004865"/>
                <a:gd name="connsiteX124" fmla="*/ 1262494 w 2990707"/>
                <a:gd name="connsiteY124" fmla="*/ 689161 h 3004865"/>
                <a:gd name="connsiteX125" fmla="*/ 1243207 w 2990707"/>
                <a:gd name="connsiteY125" fmla="*/ 694120 h 3004865"/>
                <a:gd name="connsiteX126" fmla="*/ 1165447 w 2990707"/>
                <a:gd name="connsiteY126" fmla="*/ 722580 h 3004865"/>
                <a:gd name="connsiteX127" fmla="*/ 1149103 w 2990707"/>
                <a:gd name="connsiteY127" fmla="*/ 731451 h 3004865"/>
                <a:gd name="connsiteX128" fmla="*/ 1695982 w 2990707"/>
                <a:gd name="connsiteY128" fmla="*/ 15003 h 3004865"/>
                <a:gd name="connsiteX129" fmla="*/ 1753870 w 2990707"/>
                <a:gd name="connsiteY129" fmla="*/ 23838 h 3004865"/>
                <a:gd name="connsiteX130" fmla="*/ 5734 w 2990707"/>
                <a:gd name="connsiteY130" fmla="*/ 1634135 h 3004865"/>
                <a:gd name="connsiteX131" fmla="*/ 0 w 2990707"/>
                <a:gd name="connsiteY131" fmla="*/ 1577257 h 3004865"/>
                <a:gd name="connsiteX132" fmla="*/ 1303232 w 2990707"/>
                <a:gd name="connsiteY132" fmla="*/ 13563 h 3004865"/>
                <a:gd name="connsiteX133" fmla="*/ 25926 w 2990707"/>
                <a:gd name="connsiteY133" fmla="*/ 1190154 h 3004865"/>
                <a:gd name="connsiteX134" fmla="*/ 52948 w 2990707"/>
                <a:gd name="connsiteY134" fmla="*/ 1103103 h 3004865"/>
                <a:gd name="connsiteX135" fmla="*/ 1222351 w 2990707"/>
                <a:gd name="connsiteY135" fmla="*/ 25907 h 3004865"/>
                <a:gd name="connsiteX136" fmla="*/ 1494890 w 2990707"/>
                <a:gd name="connsiteY136" fmla="*/ 0 h 3004865"/>
                <a:gd name="connsiteX137" fmla="*/ 1546047 w 2990707"/>
                <a:gd name="connsiteY137" fmla="*/ 2583 h 3004865"/>
                <a:gd name="connsiteX138" fmla="*/ 98 w 2990707"/>
                <a:gd name="connsiteY138" fmla="*/ 1426635 h 3004865"/>
                <a:gd name="connsiteX139" fmla="*/ 7006 w 2990707"/>
                <a:gd name="connsiteY139" fmla="*/ 1358113 h 3004865"/>
                <a:gd name="connsiteX140" fmla="*/ 1480588 w 2990707"/>
                <a:gd name="connsiteY140" fmla="*/ 722 h 300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90707" h="3004865">
                  <a:moveTo>
                    <a:pt x="1541418" y="2346447"/>
                  </a:moveTo>
                  <a:lnTo>
                    <a:pt x="942093" y="2898515"/>
                  </a:lnTo>
                  <a:lnTo>
                    <a:pt x="910075" y="2886797"/>
                  </a:lnTo>
                  <a:lnTo>
                    <a:pt x="895143" y="2879603"/>
                  </a:lnTo>
                  <a:lnTo>
                    <a:pt x="1472608" y="2347671"/>
                  </a:lnTo>
                  <a:lnTo>
                    <a:pt x="1494890" y="2348796"/>
                  </a:lnTo>
                  <a:close/>
                  <a:moveTo>
                    <a:pt x="1273377" y="2318503"/>
                  </a:moveTo>
                  <a:lnTo>
                    <a:pt x="1324318" y="2331601"/>
                  </a:lnTo>
                  <a:lnTo>
                    <a:pt x="1326308" y="2331905"/>
                  </a:lnTo>
                  <a:lnTo>
                    <a:pt x="787841" y="2827913"/>
                  </a:lnTo>
                  <a:lnTo>
                    <a:pt x="778741" y="2823530"/>
                  </a:lnTo>
                  <a:lnTo>
                    <a:pt x="746430" y="2803900"/>
                  </a:lnTo>
                  <a:close/>
                  <a:moveTo>
                    <a:pt x="1867268" y="2258980"/>
                  </a:moveTo>
                  <a:lnTo>
                    <a:pt x="1112806" y="2953953"/>
                  </a:lnTo>
                  <a:lnTo>
                    <a:pt x="1060051" y="2940389"/>
                  </a:lnTo>
                  <a:lnTo>
                    <a:pt x="1742437" y="2311809"/>
                  </a:lnTo>
                  <a:lnTo>
                    <a:pt x="1746573" y="2310745"/>
                  </a:lnTo>
                  <a:cubicBezTo>
                    <a:pt x="1773075" y="2302502"/>
                    <a:pt x="1799019" y="2292992"/>
                    <a:pt x="1824333" y="2282285"/>
                  </a:cubicBezTo>
                  <a:close/>
                  <a:moveTo>
                    <a:pt x="1112812" y="2253716"/>
                  </a:moveTo>
                  <a:lnTo>
                    <a:pt x="1155273" y="2276763"/>
                  </a:lnTo>
                  <a:lnTo>
                    <a:pt x="648538" y="2743542"/>
                  </a:lnTo>
                  <a:lnTo>
                    <a:pt x="611293" y="2715690"/>
                  </a:lnTo>
                  <a:close/>
                  <a:moveTo>
                    <a:pt x="976280" y="2166792"/>
                  </a:moveTo>
                  <a:lnTo>
                    <a:pt x="1011876" y="2196162"/>
                  </a:lnTo>
                  <a:lnTo>
                    <a:pt x="522691" y="2646775"/>
                  </a:lnTo>
                  <a:lnTo>
                    <a:pt x="488724" y="2615904"/>
                  </a:lnTo>
                  <a:close/>
                  <a:moveTo>
                    <a:pt x="2854880" y="2137845"/>
                  </a:moveTo>
                  <a:lnTo>
                    <a:pt x="2815987" y="2218581"/>
                  </a:lnTo>
                  <a:lnTo>
                    <a:pt x="2792192" y="2257749"/>
                  </a:lnTo>
                  <a:lnTo>
                    <a:pt x="2141741" y="2856912"/>
                  </a:lnTo>
                  <a:lnTo>
                    <a:pt x="2079704" y="2886797"/>
                  </a:lnTo>
                  <a:lnTo>
                    <a:pt x="2016840" y="2909805"/>
                  </a:lnTo>
                  <a:close/>
                  <a:moveTo>
                    <a:pt x="862087" y="2059290"/>
                  </a:moveTo>
                  <a:lnTo>
                    <a:pt x="891227" y="2094608"/>
                  </a:lnTo>
                  <a:lnTo>
                    <a:pt x="408933" y="2538872"/>
                  </a:lnTo>
                  <a:lnTo>
                    <a:pt x="378183" y="2505039"/>
                  </a:lnTo>
                  <a:close/>
                  <a:moveTo>
                    <a:pt x="769381" y="1931995"/>
                  </a:moveTo>
                  <a:lnTo>
                    <a:pt x="791874" y="1973435"/>
                  </a:lnTo>
                  <a:lnTo>
                    <a:pt x="307055" y="2420026"/>
                  </a:lnTo>
                  <a:lnTo>
                    <a:pt x="279532" y="2383220"/>
                  </a:lnTo>
                  <a:close/>
                  <a:moveTo>
                    <a:pt x="2959480" y="1828802"/>
                  </a:moveTo>
                  <a:lnTo>
                    <a:pt x="2932458" y="1915853"/>
                  </a:lnTo>
                  <a:lnTo>
                    <a:pt x="1780520" y="2976960"/>
                  </a:lnTo>
                  <a:lnTo>
                    <a:pt x="1699639" y="2989304"/>
                  </a:lnTo>
                  <a:close/>
                  <a:moveTo>
                    <a:pt x="699948" y="1783263"/>
                  </a:moveTo>
                  <a:lnTo>
                    <a:pt x="714952" y="1831601"/>
                  </a:lnTo>
                  <a:lnTo>
                    <a:pt x="217229" y="2290079"/>
                  </a:lnTo>
                  <a:lnTo>
                    <a:pt x="193016" y="2250224"/>
                  </a:lnTo>
                  <a:close/>
                  <a:moveTo>
                    <a:pt x="659181" y="1608125"/>
                  </a:moveTo>
                  <a:lnTo>
                    <a:pt x="664915" y="1665002"/>
                  </a:lnTo>
                  <a:lnTo>
                    <a:pt x="140032" y="2148498"/>
                  </a:lnTo>
                  <a:lnTo>
                    <a:pt x="119292" y="2105444"/>
                  </a:lnTo>
                  <a:close/>
                  <a:moveTo>
                    <a:pt x="2988563" y="1589321"/>
                  </a:moveTo>
                  <a:lnTo>
                    <a:pt x="2981656" y="1657843"/>
                  </a:lnTo>
                  <a:lnTo>
                    <a:pt x="1520747" y="3003559"/>
                  </a:lnTo>
                  <a:lnTo>
                    <a:pt x="1494890" y="3004865"/>
                  </a:lnTo>
                  <a:lnTo>
                    <a:pt x="1454086" y="3002805"/>
                  </a:lnTo>
                  <a:close/>
                  <a:moveTo>
                    <a:pt x="659326" y="1395300"/>
                  </a:moveTo>
                  <a:lnTo>
                    <a:pt x="652419" y="1463824"/>
                  </a:lnTo>
                  <a:lnTo>
                    <a:pt x="80531" y="1990618"/>
                  </a:lnTo>
                  <a:lnTo>
                    <a:pt x="65526" y="1942280"/>
                  </a:lnTo>
                  <a:close/>
                  <a:moveTo>
                    <a:pt x="2984974" y="1379937"/>
                  </a:moveTo>
                  <a:lnTo>
                    <a:pt x="2990707" y="1436814"/>
                  </a:lnTo>
                  <a:lnTo>
                    <a:pt x="1303168" y="2991292"/>
                  </a:lnTo>
                  <a:lnTo>
                    <a:pt x="1245278" y="2982457"/>
                  </a:lnTo>
                  <a:close/>
                  <a:moveTo>
                    <a:pt x="2963020" y="1187468"/>
                  </a:moveTo>
                  <a:lnTo>
                    <a:pt x="2966798" y="1199640"/>
                  </a:lnTo>
                  <a:lnTo>
                    <a:pt x="2971088" y="1242196"/>
                  </a:lnTo>
                  <a:lnTo>
                    <a:pt x="2218555" y="1935392"/>
                  </a:lnTo>
                  <a:lnTo>
                    <a:pt x="2274742" y="1831876"/>
                  </a:lnTo>
                  <a:lnTo>
                    <a:pt x="2279263" y="1817312"/>
                  </a:lnTo>
                  <a:close/>
                  <a:moveTo>
                    <a:pt x="760303" y="1089595"/>
                  </a:moveTo>
                  <a:lnTo>
                    <a:pt x="715038" y="1172989"/>
                  </a:lnTo>
                  <a:lnTo>
                    <a:pt x="706143" y="1201644"/>
                  </a:lnTo>
                  <a:lnTo>
                    <a:pt x="29188" y="1825221"/>
                  </a:lnTo>
                  <a:lnTo>
                    <a:pt x="22981" y="1805225"/>
                  </a:lnTo>
                  <a:lnTo>
                    <a:pt x="19620" y="1771876"/>
                  </a:lnTo>
                  <a:close/>
                  <a:moveTo>
                    <a:pt x="2911678" y="1022071"/>
                  </a:moveTo>
                  <a:lnTo>
                    <a:pt x="2926683" y="1070409"/>
                  </a:lnTo>
                  <a:lnTo>
                    <a:pt x="2329335" y="1620656"/>
                  </a:lnTo>
                  <a:lnTo>
                    <a:pt x="2336243" y="1552133"/>
                  </a:lnTo>
                  <a:close/>
                  <a:moveTo>
                    <a:pt x="2853105" y="863336"/>
                  </a:moveTo>
                  <a:lnTo>
                    <a:pt x="2873845" y="906390"/>
                  </a:lnTo>
                  <a:lnTo>
                    <a:pt x="2331527" y="1405947"/>
                  </a:lnTo>
                  <a:lnTo>
                    <a:pt x="2325793" y="1349069"/>
                  </a:lnTo>
                  <a:close/>
                  <a:moveTo>
                    <a:pt x="2776470" y="721237"/>
                  </a:moveTo>
                  <a:lnTo>
                    <a:pt x="2800683" y="761093"/>
                  </a:lnTo>
                  <a:lnTo>
                    <a:pt x="2292261" y="1229426"/>
                  </a:lnTo>
                  <a:lnTo>
                    <a:pt x="2277256" y="1181088"/>
                  </a:lnTo>
                  <a:close/>
                  <a:moveTo>
                    <a:pt x="2687180" y="590796"/>
                  </a:moveTo>
                  <a:lnTo>
                    <a:pt x="2714703" y="627602"/>
                  </a:lnTo>
                  <a:lnTo>
                    <a:pt x="2224039" y="1079577"/>
                  </a:lnTo>
                  <a:lnTo>
                    <a:pt x="2201547" y="1038137"/>
                  </a:lnTo>
                  <a:close/>
                  <a:moveTo>
                    <a:pt x="2585824" y="471469"/>
                  </a:moveTo>
                  <a:lnTo>
                    <a:pt x="2616574" y="505303"/>
                  </a:lnTo>
                  <a:lnTo>
                    <a:pt x="2132409" y="951292"/>
                  </a:lnTo>
                  <a:lnTo>
                    <a:pt x="2103270" y="915974"/>
                  </a:lnTo>
                  <a:close/>
                  <a:moveTo>
                    <a:pt x="2472587" y="363087"/>
                  </a:moveTo>
                  <a:lnTo>
                    <a:pt x="2506553" y="393958"/>
                  </a:lnTo>
                  <a:lnTo>
                    <a:pt x="2019261" y="842827"/>
                  </a:lnTo>
                  <a:lnTo>
                    <a:pt x="1983665" y="813457"/>
                  </a:lnTo>
                  <a:close/>
                  <a:moveTo>
                    <a:pt x="2347270" y="265832"/>
                  </a:moveTo>
                  <a:lnTo>
                    <a:pt x="2384515" y="293682"/>
                  </a:lnTo>
                  <a:lnTo>
                    <a:pt x="1883839" y="754879"/>
                  </a:lnTo>
                  <a:lnTo>
                    <a:pt x="1841380" y="731833"/>
                  </a:lnTo>
                  <a:close/>
                  <a:moveTo>
                    <a:pt x="2209110" y="180407"/>
                  </a:moveTo>
                  <a:lnTo>
                    <a:pt x="2211039" y="181336"/>
                  </a:lnTo>
                  <a:lnTo>
                    <a:pt x="2249931" y="204963"/>
                  </a:lnTo>
                  <a:lnTo>
                    <a:pt x="1724941" y="688558"/>
                  </a:lnTo>
                  <a:lnTo>
                    <a:pt x="1672187" y="674994"/>
                  </a:lnTo>
                  <a:close/>
                  <a:moveTo>
                    <a:pt x="2055504" y="109211"/>
                  </a:moveTo>
                  <a:lnTo>
                    <a:pt x="2079704" y="118069"/>
                  </a:lnTo>
                  <a:lnTo>
                    <a:pt x="2101809" y="128717"/>
                  </a:lnTo>
                  <a:lnTo>
                    <a:pt x="1527527" y="657717"/>
                  </a:lnTo>
                  <a:lnTo>
                    <a:pt x="1494890" y="656069"/>
                  </a:lnTo>
                  <a:lnTo>
                    <a:pt x="1459918" y="657835"/>
                  </a:lnTo>
                  <a:close/>
                  <a:moveTo>
                    <a:pt x="991061" y="88428"/>
                  </a:moveTo>
                  <a:lnTo>
                    <a:pt x="126188" y="885106"/>
                  </a:lnTo>
                  <a:lnTo>
                    <a:pt x="173793" y="786284"/>
                  </a:lnTo>
                  <a:lnTo>
                    <a:pt x="183709" y="769962"/>
                  </a:lnTo>
                  <a:lnTo>
                    <a:pt x="870934" y="136924"/>
                  </a:lnTo>
                  <a:lnTo>
                    <a:pt x="910075" y="118069"/>
                  </a:lnTo>
                  <a:close/>
                  <a:moveTo>
                    <a:pt x="1885513" y="53108"/>
                  </a:moveTo>
                  <a:lnTo>
                    <a:pt x="1938267" y="66672"/>
                  </a:lnTo>
                  <a:lnTo>
                    <a:pt x="1262494" y="689161"/>
                  </a:lnTo>
                  <a:lnTo>
                    <a:pt x="1243207" y="694120"/>
                  </a:lnTo>
                  <a:cubicBezTo>
                    <a:pt x="1216705" y="702363"/>
                    <a:pt x="1190761" y="711873"/>
                    <a:pt x="1165447" y="722580"/>
                  </a:cubicBezTo>
                  <a:lnTo>
                    <a:pt x="1149103" y="731451"/>
                  </a:lnTo>
                  <a:close/>
                  <a:moveTo>
                    <a:pt x="1695982" y="15003"/>
                  </a:moveTo>
                  <a:lnTo>
                    <a:pt x="1753870" y="23838"/>
                  </a:lnTo>
                  <a:lnTo>
                    <a:pt x="5734" y="1634135"/>
                  </a:lnTo>
                  <a:lnTo>
                    <a:pt x="0" y="1577257"/>
                  </a:lnTo>
                  <a:close/>
                  <a:moveTo>
                    <a:pt x="1303232" y="13563"/>
                  </a:moveTo>
                  <a:lnTo>
                    <a:pt x="25926" y="1190154"/>
                  </a:lnTo>
                  <a:lnTo>
                    <a:pt x="52948" y="1103103"/>
                  </a:lnTo>
                  <a:lnTo>
                    <a:pt x="1222351" y="25907"/>
                  </a:lnTo>
                  <a:close/>
                  <a:moveTo>
                    <a:pt x="1494890" y="0"/>
                  </a:moveTo>
                  <a:lnTo>
                    <a:pt x="1546047" y="2583"/>
                  </a:lnTo>
                  <a:lnTo>
                    <a:pt x="98" y="1426635"/>
                  </a:lnTo>
                  <a:lnTo>
                    <a:pt x="7006" y="1358113"/>
                  </a:lnTo>
                  <a:lnTo>
                    <a:pt x="1480588" y="7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A6F4827-BBE3-1816-72B9-37B92A6384A7}"/>
                </a:ext>
              </a:extLst>
            </p:cNvPr>
            <p:cNvSpPr/>
            <p:nvPr/>
          </p:nvSpPr>
          <p:spPr>
            <a:xfrm>
              <a:off x="4279401" y="1612402"/>
              <a:ext cx="3633195" cy="363319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C47E2B0-76E5-1E27-6FFB-729C12D7FF02}"/>
              </a:ext>
            </a:extLst>
          </p:cNvPr>
          <p:cNvGrpSpPr/>
          <p:nvPr/>
        </p:nvGrpSpPr>
        <p:grpSpPr>
          <a:xfrm>
            <a:off x="5111536" y="3149367"/>
            <a:ext cx="1396536" cy="526867"/>
            <a:chOff x="5562586" y="2902133"/>
            <a:chExt cx="1396536" cy="52686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80D2E8-710D-BA07-0865-449F8526D4F4}"/>
                </a:ext>
              </a:extLst>
            </p:cNvPr>
            <p:cNvSpPr txBox="1"/>
            <p:nvPr/>
          </p:nvSpPr>
          <p:spPr>
            <a:xfrm>
              <a:off x="5562586" y="2902133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4357BC-913A-D19E-BA40-B20F15C80265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A03DC-0F80-0FE9-E2A9-7B2578B474B8}"/>
              </a:ext>
            </a:extLst>
          </p:cNvPr>
          <p:cNvSpPr txBox="1"/>
          <p:nvPr/>
        </p:nvSpPr>
        <p:spPr>
          <a:xfrm>
            <a:off x="4848703" y="573711"/>
            <a:ext cx="281198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166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F5CD0E-C8D6-830E-7CF3-D4AF7BCFEA1E}"/>
              </a:ext>
            </a:extLst>
          </p:cNvPr>
          <p:cNvSpPr txBox="1"/>
          <p:nvPr/>
        </p:nvSpPr>
        <p:spPr>
          <a:xfrm>
            <a:off x="5044794" y="3828308"/>
            <a:ext cx="446125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alpha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4BDA86F-BDCB-5279-B295-D7636D76BD54}"/>
              </a:ext>
            </a:extLst>
          </p:cNvPr>
          <p:cNvSpPr/>
          <p:nvPr/>
        </p:nvSpPr>
        <p:spPr>
          <a:xfrm>
            <a:off x="6374158" y="1962091"/>
            <a:ext cx="1156251" cy="1161725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7" name="任意多边形: 形状 506">
            <a:extLst>
              <a:ext uri="{FF2B5EF4-FFF2-40B4-BE49-F238E27FC236}">
                <a16:creationId xmlns:a16="http://schemas.microsoft.com/office/drawing/2014/main" id="{B966F36D-8413-6C22-C18E-7E945821E765}"/>
              </a:ext>
            </a:extLst>
          </p:cNvPr>
          <p:cNvSpPr/>
          <p:nvPr/>
        </p:nvSpPr>
        <p:spPr>
          <a:xfrm>
            <a:off x="2635094" y="5362444"/>
            <a:ext cx="964217" cy="968782"/>
          </a:xfrm>
          <a:custGeom>
            <a:avLst/>
            <a:gdLst>
              <a:gd name="connsiteX0" fmla="*/ 1541418 w 2990707"/>
              <a:gd name="connsiteY0" fmla="*/ 2346447 h 3004865"/>
              <a:gd name="connsiteX1" fmla="*/ 942093 w 2990707"/>
              <a:gd name="connsiteY1" fmla="*/ 2898515 h 3004865"/>
              <a:gd name="connsiteX2" fmla="*/ 910075 w 2990707"/>
              <a:gd name="connsiteY2" fmla="*/ 2886797 h 3004865"/>
              <a:gd name="connsiteX3" fmla="*/ 895143 w 2990707"/>
              <a:gd name="connsiteY3" fmla="*/ 2879603 h 3004865"/>
              <a:gd name="connsiteX4" fmla="*/ 1472608 w 2990707"/>
              <a:gd name="connsiteY4" fmla="*/ 2347671 h 3004865"/>
              <a:gd name="connsiteX5" fmla="*/ 1494890 w 2990707"/>
              <a:gd name="connsiteY5" fmla="*/ 2348796 h 3004865"/>
              <a:gd name="connsiteX6" fmla="*/ 1273377 w 2990707"/>
              <a:gd name="connsiteY6" fmla="*/ 2318503 h 3004865"/>
              <a:gd name="connsiteX7" fmla="*/ 1324318 w 2990707"/>
              <a:gd name="connsiteY7" fmla="*/ 2331601 h 3004865"/>
              <a:gd name="connsiteX8" fmla="*/ 1326308 w 2990707"/>
              <a:gd name="connsiteY8" fmla="*/ 2331905 h 3004865"/>
              <a:gd name="connsiteX9" fmla="*/ 787841 w 2990707"/>
              <a:gd name="connsiteY9" fmla="*/ 2827913 h 3004865"/>
              <a:gd name="connsiteX10" fmla="*/ 778741 w 2990707"/>
              <a:gd name="connsiteY10" fmla="*/ 2823530 h 3004865"/>
              <a:gd name="connsiteX11" fmla="*/ 746430 w 2990707"/>
              <a:gd name="connsiteY11" fmla="*/ 2803900 h 3004865"/>
              <a:gd name="connsiteX12" fmla="*/ 1867268 w 2990707"/>
              <a:gd name="connsiteY12" fmla="*/ 2258980 h 3004865"/>
              <a:gd name="connsiteX13" fmla="*/ 1112806 w 2990707"/>
              <a:gd name="connsiteY13" fmla="*/ 2953953 h 3004865"/>
              <a:gd name="connsiteX14" fmla="*/ 1060051 w 2990707"/>
              <a:gd name="connsiteY14" fmla="*/ 2940389 h 3004865"/>
              <a:gd name="connsiteX15" fmla="*/ 1742437 w 2990707"/>
              <a:gd name="connsiteY15" fmla="*/ 2311809 h 3004865"/>
              <a:gd name="connsiteX16" fmla="*/ 1746573 w 2990707"/>
              <a:gd name="connsiteY16" fmla="*/ 2310745 h 3004865"/>
              <a:gd name="connsiteX17" fmla="*/ 1824333 w 2990707"/>
              <a:gd name="connsiteY17" fmla="*/ 2282285 h 3004865"/>
              <a:gd name="connsiteX18" fmla="*/ 1112812 w 2990707"/>
              <a:gd name="connsiteY18" fmla="*/ 2253716 h 3004865"/>
              <a:gd name="connsiteX19" fmla="*/ 1155273 w 2990707"/>
              <a:gd name="connsiteY19" fmla="*/ 2276763 h 3004865"/>
              <a:gd name="connsiteX20" fmla="*/ 648538 w 2990707"/>
              <a:gd name="connsiteY20" fmla="*/ 2743542 h 3004865"/>
              <a:gd name="connsiteX21" fmla="*/ 611293 w 2990707"/>
              <a:gd name="connsiteY21" fmla="*/ 2715690 h 3004865"/>
              <a:gd name="connsiteX22" fmla="*/ 976280 w 2990707"/>
              <a:gd name="connsiteY22" fmla="*/ 2166792 h 3004865"/>
              <a:gd name="connsiteX23" fmla="*/ 1011876 w 2990707"/>
              <a:gd name="connsiteY23" fmla="*/ 2196162 h 3004865"/>
              <a:gd name="connsiteX24" fmla="*/ 522691 w 2990707"/>
              <a:gd name="connsiteY24" fmla="*/ 2646775 h 3004865"/>
              <a:gd name="connsiteX25" fmla="*/ 488724 w 2990707"/>
              <a:gd name="connsiteY25" fmla="*/ 2615904 h 3004865"/>
              <a:gd name="connsiteX26" fmla="*/ 2854880 w 2990707"/>
              <a:gd name="connsiteY26" fmla="*/ 2137845 h 3004865"/>
              <a:gd name="connsiteX27" fmla="*/ 2815987 w 2990707"/>
              <a:gd name="connsiteY27" fmla="*/ 2218581 h 3004865"/>
              <a:gd name="connsiteX28" fmla="*/ 2792192 w 2990707"/>
              <a:gd name="connsiteY28" fmla="*/ 2257749 h 3004865"/>
              <a:gd name="connsiteX29" fmla="*/ 2141741 w 2990707"/>
              <a:gd name="connsiteY29" fmla="*/ 2856912 h 3004865"/>
              <a:gd name="connsiteX30" fmla="*/ 2079704 w 2990707"/>
              <a:gd name="connsiteY30" fmla="*/ 2886797 h 3004865"/>
              <a:gd name="connsiteX31" fmla="*/ 2016840 w 2990707"/>
              <a:gd name="connsiteY31" fmla="*/ 2909805 h 3004865"/>
              <a:gd name="connsiteX32" fmla="*/ 862087 w 2990707"/>
              <a:gd name="connsiteY32" fmla="*/ 2059290 h 3004865"/>
              <a:gd name="connsiteX33" fmla="*/ 891227 w 2990707"/>
              <a:gd name="connsiteY33" fmla="*/ 2094608 h 3004865"/>
              <a:gd name="connsiteX34" fmla="*/ 408933 w 2990707"/>
              <a:gd name="connsiteY34" fmla="*/ 2538872 h 3004865"/>
              <a:gd name="connsiteX35" fmla="*/ 378183 w 2990707"/>
              <a:gd name="connsiteY35" fmla="*/ 2505039 h 3004865"/>
              <a:gd name="connsiteX36" fmla="*/ 769381 w 2990707"/>
              <a:gd name="connsiteY36" fmla="*/ 1931995 h 3004865"/>
              <a:gd name="connsiteX37" fmla="*/ 791874 w 2990707"/>
              <a:gd name="connsiteY37" fmla="*/ 1973435 h 3004865"/>
              <a:gd name="connsiteX38" fmla="*/ 307055 w 2990707"/>
              <a:gd name="connsiteY38" fmla="*/ 2420026 h 3004865"/>
              <a:gd name="connsiteX39" fmla="*/ 279532 w 2990707"/>
              <a:gd name="connsiteY39" fmla="*/ 2383220 h 3004865"/>
              <a:gd name="connsiteX40" fmla="*/ 2959480 w 2990707"/>
              <a:gd name="connsiteY40" fmla="*/ 1828802 h 3004865"/>
              <a:gd name="connsiteX41" fmla="*/ 2932458 w 2990707"/>
              <a:gd name="connsiteY41" fmla="*/ 1915853 h 3004865"/>
              <a:gd name="connsiteX42" fmla="*/ 1780520 w 2990707"/>
              <a:gd name="connsiteY42" fmla="*/ 2976960 h 3004865"/>
              <a:gd name="connsiteX43" fmla="*/ 1699639 w 2990707"/>
              <a:gd name="connsiteY43" fmla="*/ 2989304 h 3004865"/>
              <a:gd name="connsiteX44" fmla="*/ 699948 w 2990707"/>
              <a:gd name="connsiteY44" fmla="*/ 1783263 h 3004865"/>
              <a:gd name="connsiteX45" fmla="*/ 714952 w 2990707"/>
              <a:gd name="connsiteY45" fmla="*/ 1831601 h 3004865"/>
              <a:gd name="connsiteX46" fmla="*/ 217229 w 2990707"/>
              <a:gd name="connsiteY46" fmla="*/ 2290079 h 3004865"/>
              <a:gd name="connsiteX47" fmla="*/ 193016 w 2990707"/>
              <a:gd name="connsiteY47" fmla="*/ 2250224 h 3004865"/>
              <a:gd name="connsiteX48" fmla="*/ 659181 w 2990707"/>
              <a:gd name="connsiteY48" fmla="*/ 1608125 h 3004865"/>
              <a:gd name="connsiteX49" fmla="*/ 664915 w 2990707"/>
              <a:gd name="connsiteY49" fmla="*/ 1665002 h 3004865"/>
              <a:gd name="connsiteX50" fmla="*/ 140032 w 2990707"/>
              <a:gd name="connsiteY50" fmla="*/ 2148498 h 3004865"/>
              <a:gd name="connsiteX51" fmla="*/ 119292 w 2990707"/>
              <a:gd name="connsiteY51" fmla="*/ 2105444 h 3004865"/>
              <a:gd name="connsiteX52" fmla="*/ 2988563 w 2990707"/>
              <a:gd name="connsiteY52" fmla="*/ 1589321 h 3004865"/>
              <a:gd name="connsiteX53" fmla="*/ 2981656 w 2990707"/>
              <a:gd name="connsiteY53" fmla="*/ 1657843 h 3004865"/>
              <a:gd name="connsiteX54" fmla="*/ 1520747 w 2990707"/>
              <a:gd name="connsiteY54" fmla="*/ 3003559 h 3004865"/>
              <a:gd name="connsiteX55" fmla="*/ 1494890 w 2990707"/>
              <a:gd name="connsiteY55" fmla="*/ 3004865 h 3004865"/>
              <a:gd name="connsiteX56" fmla="*/ 1454086 w 2990707"/>
              <a:gd name="connsiteY56" fmla="*/ 3002805 h 3004865"/>
              <a:gd name="connsiteX57" fmla="*/ 659326 w 2990707"/>
              <a:gd name="connsiteY57" fmla="*/ 1395300 h 3004865"/>
              <a:gd name="connsiteX58" fmla="*/ 652419 w 2990707"/>
              <a:gd name="connsiteY58" fmla="*/ 1463824 h 3004865"/>
              <a:gd name="connsiteX59" fmla="*/ 80531 w 2990707"/>
              <a:gd name="connsiteY59" fmla="*/ 1990618 h 3004865"/>
              <a:gd name="connsiteX60" fmla="*/ 65526 w 2990707"/>
              <a:gd name="connsiteY60" fmla="*/ 1942280 h 3004865"/>
              <a:gd name="connsiteX61" fmla="*/ 2984974 w 2990707"/>
              <a:gd name="connsiteY61" fmla="*/ 1379937 h 3004865"/>
              <a:gd name="connsiteX62" fmla="*/ 2990707 w 2990707"/>
              <a:gd name="connsiteY62" fmla="*/ 1436814 h 3004865"/>
              <a:gd name="connsiteX63" fmla="*/ 1303168 w 2990707"/>
              <a:gd name="connsiteY63" fmla="*/ 2991292 h 3004865"/>
              <a:gd name="connsiteX64" fmla="*/ 1245278 w 2990707"/>
              <a:gd name="connsiteY64" fmla="*/ 2982457 h 3004865"/>
              <a:gd name="connsiteX65" fmla="*/ 2963020 w 2990707"/>
              <a:gd name="connsiteY65" fmla="*/ 1187468 h 3004865"/>
              <a:gd name="connsiteX66" fmla="*/ 2966798 w 2990707"/>
              <a:gd name="connsiteY66" fmla="*/ 1199640 h 3004865"/>
              <a:gd name="connsiteX67" fmla="*/ 2971088 w 2990707"/>
              <a:gd name="connsiteY67" fmla="*/ 1242196 h 3004865"/>
              <a:gd name="connsiteX68" fmla="*/ 2218555 w 2990707"/>
              <a:gd name="connsiteY68" fmla="*/ 1935392 h 3004865"/>
              <a:gd name="connsiteX69" fmla="*/ 2274742 w 2990707"/>
              <a:gd name="connsiteY69" fmla="*/ 1831876 h 3004865"/>
              <a:gd name="connsiteX70" fmla="*/ 2279263 w 2990707"/>
              <a:gd name="connsiteY70" fmla="*/ 1817312 h 3004865"/>
              <a:gd name="connsiteX71" fmla="*/ 760303 w 2990707"/>
              <a:gd name="connsiteY71" fmla="*/ 1089595 h 3004865"/>
              <a:gd name="connsiteX72" fmla="*/ 715038 w 2990707"/>
              <a:gd name="connsiteY72" fmla="*/ 1172989 h 3004865"/>
              <a:gd name="connsiteX73" fmla="*/ 706143 w 2990707"/>
              <a:gd name="connsiteY73" fmla="*/ 1201644 h 3004865"/>
              <a:gd name="connsiteX74" fmla="*/ 29188 w 2990707"/>
              <a:gd name="connsiteY74" fmla="*/ 1825221 h 3004865"/>
              <a:gd name="connsiteX75" fmla="*/ 22981 w 2990707"/>
              <a:gd name="connsiteY75" fmla="*/ 1805225 h 3004865"/>
              <a:gd name="connsiteX76" fmla="*/ 19620 w 2990707"/>
              <a:gd name="connsiteY76" fmla="*/ 1771876 h 3004865"/>
              <a:gd name="connsiteX77" fmla="*/ 2911678 w 2990707"/>
              <a:gd name="connsiteY77" fmla="*/ 1022071 h 3004865"/>
              <a:gd name="connsiteX78" fmla="*/ 2926683 w 2990707"/>
              <a:gd name="connsiteY78" fmla="*/ 1070409 h 3004865"/>
              <a:gd name="connsiteX79" fmla="*/ 2329335 w 2990707"/>
              <a:gd name="connsiteY79" fmla="*/ 1620656 h 3004865"/>
              <a:gd name="connsiteX80" fmla="*/ 2336243 w 2990707"/>
              <a:gd name="connsiteY80" fmla="*/ 1552133 h 3004865"/>
              <a:gd name="connsiteX81" fmla="*/ 2853105 w 2990707"/>
              <a:gd name="connsiteY81" fmla="*/ 863336 h 3004865"/>
              <a:gd name="connsiteX82" fmla="*/ 2873845 w 2990707"/>
              <a:gd name="connsiteY82" fmla="*/ 906390 h 3004865"/>
              <a:gd name="connsiteX83" fmla="*/ 2331527 w 2990707"/>
              <a:gd name="connsiteY83" fmla="*/ 1405947 h 3004865"/>
              <a:gd name="connsiteX84" fmla="*/ 2325793 w 2990707"/>
              <a:gd name="connsiteY84" fmla="*/ 1349069 h 3004865"/>
              <a:gd name="connsiteX85" fmla="*/ 2776470 w 2990707"/>
              <a:gd name="connsiteY85" fmla="*/ 721237 h 3004865"/>
              <a:gd name="connsiteX86" fmla="*/ 2800683 w 2990707"/>
              <a:gd name="connsiteY86" fmla="*/ 761093 h 3004865"/>
              <a:gd name="connsiteX87" fmla="*/ 2292261 w 2990707"/>
              <a:gd name="connsiteY87" fmla="*/ 1229426 h 3004865"/>
              <a:gd name="connsiteX88" fmla="*/ 2277256 w 2990707"/>
              <a:gd name="connsiteY88" fmla="*/ 1181088 h 3004865"/>
              <a:gd name="connsiteX89" fmla="*/ 2687180 w 2990707"/>
              <a:gd name="connsiteY89" fmla="*/ 590796 h 3004865"/>
              <a:gd name="connsiteX90" fmla="*/ 2714703 w 2990707"/>
              <a:gd name="connsiteY90" fmla="*/ 627602 h 3004865"/>
              <a:gd name="connsiteX91" fmla="*/ 2224039 w 2990707"/>
              <a:gd name="connsiteY91" fmla="*/ 1079577 h 3004865"/>
              <a:gd name="connsiteX92" fmla="*/ 2201547 w 2990707"/>
              <a:gd name="connsiteY92" fmla="*/ 1038137 h 3004865"/>
              <a:gd name="connsiteX93" fmla="*/ 2585824 w 2990707"/>
              <a:gd name="connsiteY93" fmla="*/ 471469 h 3004865"/>
              <a:gd name="connsiteX94" fmla="*/ 2616574 w 2990707"/>
              <a:gd name="connsiteY94" fmla="*/ 505303 h 3004865"/>
              <a:gd name="connsiteX95" fmla="*/ 2132409 w 2990707"/>
              <a:gd name="connsiteY95" fmla="*/ 951292 h 3004865"/>
              <a:gd name="connsiteX96" fmla="*/ 2103270 w 2990707"/>
              <a:gd name="connsiteY96" fmla="*/ 915974 h 3004865"/>
              <a:gd name="connsiteX97" fmla="*/ 2472587 w 2990707"/>
              <a:gd name="connsiteY97" fmla="*/ 363087 h 3004865"/>
              <a:gd name="connsiteX98" fmla="*/ 2506553 w 2990707"/>
              <a:gd name="connsiteY98" fmla="*/ 393958 h 3004865"/>
              <a:gd name="connsiteX99" fmla="*/ 2019261 w 2990707"/>
              <a:gd name="connsiteY99" fmla="*/ 842827 h 3004865"/>
              <a:gd name="connsiteX100" fmla="*/ 1983665 w 2990707"/>
              <a:gd name="connsiteY100" fmla="*/ 813457 h 3004865"/>
              <a:gd name="connsiteX101" fmla="*/ 2347270 w 2990707"/>
              <a:gd name="connsiteY101" fmla="*/ 265832 h 3004865"/>
              <a:gd name="connsiteX102" fmla="*/ 2384515 w 2990707"/>
              <a:gd name="connsiteY102" fmla="*/ 293682 h 3004865"/>
              <a:gd name="connsiteX103" fmla="*/ 1883839 w 2990707"/>
              <a:gd name="connsiteY103" fmla="*/ 754879 h 3004865"/>
              <a:gd name="connsiteX104" fmla="*/ 1841380 w 2990707"/>
              <a:gd name="connsiteY104" fmla="*/ 731833 h 3004865"/>
              <a:gd name="connsiteX105" fmla="*/ 2209110 w 2990707"/>
              <a:gd name="connsiteY105" fmla="*/ 180407 h 3004865"/>
              <a:gd name="connsiteX106" fmla="*/ 2211039 w 2990707"/>
              <a:gd name="connsiteY106" fmla="*/ 181336 h 3004865"/>
              <a:gd name="connsiteX107" fmla="*/ 2249931 w 2990707"/>
              <a:gd name="connsiteY107" fmla="*/ 204963 h 3004865"/>
              <a:gd name="connsiteX108" fmla="*/ 1724941 w 2990707"/>
              <a:gd name="connsiteY108" fmla="*/ 688558 h 3004865"/>
              <a:gd name="connsiteX109" fmla="*/ 1672187 w 2990707"/>
              <a:gd name="connsiteY109" fmla="*/ 674994 h 3004865"/>
              <a:gd name="connsiteX110" fmla="*/ 2055504 w 2990707"/>
              <a:gd name="connsiteY110" fmla="*/ 109211 h 3004865"/>
              <a:gd name="connsiteX111" fmla="*/ 2079704 w 2990707"/>
              <a:gd name="connsiteY111" fmla="*/ 118069 h 3004865"/>
              <a:gd name="connsiteX112" fmla="*/ 2101809 w 2990707"/>
              <a:gd name="connsiteY112" fmla="*/ 128717 h 3004865"/>
              <a:gd name="connsiteX113" fmla="*/ 1527527 w 2990707"/>
              <a:gd name="connsiteY113" fmla="*/ 657717 h 3004865"/>
              <a:gd name="connsiteX114" fmla="*/ 1494890 w 2990707"/>
              <a:gd name="connsiteY114" fmla="*/ 656069 h 3004865"/>
              <a:gd name="connsiteX115" fmla="*/ 1459918 w 2990707"/>
              <a:gd name="connsiteY115" fmla="*/ 657835 h 3004865"/>
              <a:gd name="connsiteX116" fmla="*/ 991061 w 2990707"/>
              <a:gd name="connsiteY116" fmla="*/ 88428 h 3004865"/>
              <a:gd name="connsiteX117" fmla="*/ 126188 w 2990707"/>
              <a:gd name="connsiteY117" fmla="*/ 885106 h 3004865"/>
              <a:gd name="connsiteX118" fmla="*/ 173793 w 2990707"/>
              <a:gd name="connsiteY118" fmla="*/ 786284 h 3004865"/>
              <a:gd name="connsiteX119" fmla="*/ 183709 w 2990707"/>
              <a:gd name="connsiteY119" fmla="*/ 769962 h 3004865"/>
              <a:gd name="connsiteX120" fmla="*/ 870934 w 2990707"/>
              <a:gd name="connsiteY120" fmla="*/ 136924 h 3004865"/>
              <a:gd name="connsiteX121" fmla="*/ 910075 w 2990707"/>
              <a:gd name="connsiteY121" fmla="*/ 118069 h 3004865"/>
              <a:gd name="connsiteX122" fmla="*/ 1885513 w 2990707"/>
              <a:gd name="connsiteY122" fmla="*/ 53108 h 3004865"/>
              <a:gd name="connsiteX123" fmla="*/ 1938267 w 2990707"/>
              <a:gd name="connsiteY123" fmla="*/ 66672 h 3004865"/>
              <a:gd name="connsiteX124" fmla="*/ 1262494 w 2990707"/>
              <a:gd name="connsiteY124" fmla="*/ 689161 h 3004865"/>
              <a:gd name="connsiteX125" fmla="*/ 1243207 w 2990707"/>
              <a:gd name="connsiteY125" fmla="*/ 694120 h 3004865"/>
              <a:gd name="connsiteX126" fmla="*/ 1165447 w 2990707"/>
              <a:gd name="connsiteY126" fmla="*/ 722580 h 3004865"/>
              <a:gd name="connsiteX127" fmla="*/ 1149103 w 2990707"/>
              <a:gd name="connsiteY127" fmla="*/ 731451 h 3004865"/>
              <a:gd name="connsiteX128" fmla="*/ 1695982 w 2990707"/>
              <a:gd name="connsiteY128" fmla="*/ 15003 h 3004865"/>
              <a:gd name="connsiteX129" fmla="*/ 1753870 w 2990707"/>
              <a:gd name="connsiteY129" fmla="*/ 23838 h 3004865"/>
              <a:gd name="connsiteX130" fmla="*/ 5734 w 2990707"/>
              <a:gd name="connsiteY130" fmla="*/ 1634135 h 3004865"/>
              <a:gd name="connsiteX131" fmla="*/ 0 w 2990707"/>
              <a:gd name="connsiteY131" fmla="*/ 1577257 h 3004865"/>
              <a:gd name="connsiteX132" fmla="*/ 1303232 w 2990707"/>
              <a:gd name="connsiteY132" fmla="*/ 13563 h 3004865"/>
              <a:gd name="connsiteX133" fmla="*/ 25926 w 2990707"/>
              <a:gd name="connsiteY133" fmla="*/ 1190154 h 3004865"/>
              <a:gd name="connsiteX134" fmla="*/ 52948 w 2990707"/>
              <a:gd name="connsiteY134" fmla="*/ 1103103 h 3004865"/>
              <a:gd name="connsiteX135" fmla="*/ 1222351 w 2990707"/>
              <a:gd name="connsiteY135" fmla="*/ 25907 h 3004865"/>
              <a:gd name="connsiteX136" fmla="*/ 1494890 w 2990707"/>
              <a:gd name="connsiteY136" fmla="*/ 0 h 3004865"/>
              <a:gd name="connsiteX137" fmla="*/ 1546047 w 2990707"/>
              <a:gd name="connsiteY137" fmla="*/ 2583 h 3004865"/>
              <a:gd name="connsiteX138" fmla="*/ 98 w 2990707"/>
              <a:gd name="connsiteY138" fmla="*/ 1426635 h 3004865"/>
              <a:gd name="connsiteX139" fmla="*/ 7006 w 2990707"/>
              <a:gd name="connsiteY139" fmla="*/ 1358113 h 3004865"/>
              <a:gd name="connsiteX140" fmla="*/ 1480588 w 2990707"/>
              <a:gd name="connsiteY140" fmla="*/ 722 h 3004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90707" h="3004865">
                <a:moveTo>
                  <a:pt x="1541418" y="2346447"/>
                </a:moveTo>
                <a:lnTo>
                  <a:pt x="942093" y="2898515"/>
                </a:lnTo>
                <a:lnTo>
                  <a:pt x="910075" y="2886797"/>
                </a:lnTo>
                <a:lnTo>
                  <a:pt x="895143" y="2879603"/>
                </a:lnTo>
                <a:lnTo>
                  <a:pt x="1472608" y="2347671"/>
                </a:lnTo>
                <a:lnTo>
                  <a:pt x="1494890" y="2348796"/>
                </a:lnTo>
                <a:close/>
                <a:moveTo>
                  <a:pt x="1273377" y="2318503"/>
                </a:moveTo>
                <a:lnTo>
                  <a:pt x="1324318" y="2331601"/>
                </a:lnTo>
                <a:lnTo>
                  <a:pt x="1326308" y="2331905"/>
                </a:lnTo>
                <a:lnTo>
                  <a:pt x="787841" y="2827913"/>
                </a:lnTo>
                <a:lnTo>
                  <a:pt x="778741" y="2823530"/>
                </a:lnTo>
                <a:lnTo>
                  <a:pt x="746430" y="2803900"/>
                </a:lnTo>
                <a:close/>
                <a:moveTo>
                  <a:pt x="1867268" y="2258980"/>
                </a:moveTo>
                <a:lnTo>
                  <a:pt x="1112806" y="2953953"/>
                </a:lnTo>
                <a:lnTo>
                  <a:pt x="1060051" y="2940389"/>
                </a:lnTo>
                <a:lnTo>
                  <a:pt x="1742437" y="2311809"/>
                </a:lnTo>
                <a:lnTo>
                  <a:pt x="1746573" y="2310745"/>
                </a:lnTo>
                <a:cubicBezTo>
                  <a:pt x="1773075" y="2302502"/>
                  <a:pt x="1799019" y="2292992"/>
                  <a:pt x="1824333" y="2282285"/>
                </a:cubicBezTo>
                <a:close/>
                <a:moveTo>
                  <a:pt x="1112812" y="2253716"/>
                </a:moveTo>
                <a:lnTo>
                  <a:pt x="1155273" y="2276763"/>
                </a:lnTo>
                <a:lnTo>
                  <a:pt x="648538" y="2743542"/>
                </a:lnTo>
                <a:lnTo>
                  <a:pt x="611293" y="2715690"/>
                </a:lnTo>
                <a:close/>
                <a:moveTo>
                  <a:pt x="976280" y="2166792"/>
                </a:moveTo>
                <a:lnTo>
                  <a:pt x="1011876" y="2196162"/>
                </a:lnTo>
                <a:lnTo>
                  <a:pt x="522691" y="2646775"/>
                </a:lnTo>
                <a:lnTo>
                  <a:pt x="488724" y="2615904"/>
                </a:lnTo>
                <a:close/>
                <a:moveTo>
                  <a:pt x="2854880" y="2137845"/>
                </a:moveTo>
                <a:lnTo>
                  <a:pt x="2815987" y="2218581"/>
                </a:lnTo>
                <a:lnTo>
                  <a:pt x="2792192" y="2257749"/>
                </a:lnTo>
                <a:lnTo>
                  <a:pt x="2141741" y="2856912"/>
                </a:lnTo>
                <a:lnTo>
                  <a:pt x="2079704" y="2886797"/>
                </a:lnTo>
                <a:lnTo>
                  <a:pt x="2016840" y="2909805"/>
                </a:lnTo>
                <a:close/>
                <a:moveTo>
                  <a:pt x="862087" y="2059290"/>
                </a:moveTo>
                <a:lnTo>
                  <a:pt x="891227" y="2094608"/>
                </a:lnTo>
                <a:lnTo>
                  <a:pt x="408933" y="2538872"/>
                </a:lnTo>
                <a:lnTo>
                  <a:pt x="378183" y="2505039"/>
                </a:lnTo>
                <a:close/>
                <a:moveTo>
                  <a:pt x="769381" y="1931995"/>
                </a:moveTo>
                <a:lnTo>
                  <a:pt x="791874" y="1973435"/>
                </a:lnTo>
                <a:lnTo>
                  <a:pt x="307055" y="2420026"/>
                </a:lnTo>
                <a:lnTo>
                  <a:pt x="279532" y="2383220"/>
                </a:lnTo>
                <a:close/>
                <a:moveTo>
                  <a:pt x="2959480" y="1828802"/>
                </a:moveTo>
                <a:lnTo>
                  <a:pt x="2932458" y="1915853"/>
                </a:lnTo>
                <a:lnTo>
                  <a:pt x="1780520" y="2976960"/>
                </a:lnTo>
                <a:lnTo>
                  <a:pt x="1699639" y="2989304"/>
                </a:lnTo>
                <a:close/>
                <a:moveTo>
                  <a:pt x="699948" y="1783263"/>
                </a:moveTo>
                <a:lnTo>
                  <a:pt x="714952" y="1831601"/>
                </a:lnTo>
                <a:lnTo>
                  <a:pt x="217229" y="2290079"/>
                </a:lnTo>
                <a:lnTo>
                  <a:pt x="193016" y="2250224"/>
                </a:lnTo>
                <a:close/>
                <a:moveTo>
                  <a:pt x="659181" y="1608125"/>
                </a:moveTo>
                <a:lnTo>
                  <a:pt x="664915" y="1665002"/>
                </a:lnTo>
                <a:lnTo>
                  <a:pt x="140032" y="2148498"/>
                </a:lnTo>
                <a:lnTo>
                  <a:pt x="119292" y="2105444"/>
                </a:lnTo>
                <a:close/>
                <a:moveTo>
                  <a:pt x="2988563" y="1589321"/>
                </a:moveTo>
                <a:lnTo>
                  <a:pt x="2981656" y="1657843"/>
                </a:lnTo>
                <a:lnTo>
                  <a:pt x="1520747" y="3003559"/>
                </a:lnTo>
                <a:lnTo>
                  <a:pt x="1494890" y="3004865"/>
                </a:lnTo>
                <a:lnTo>
                  <a:pt x="1454086" y="3002805"/>
                </a:lnTo>
                <a:close/>
                <a:moveTo>
                  <a:pt x="659326" y="1395300"/>
                </a:moveTo>
                <a:lnTo>
                  <a:pt x="652419" y="1463824"/>
                </a:lnTo>
                <a:lnTo>
                  <a:pt x="80531" y="1990618"/>
                </a:lnTo>
                <a:lnTo>
                  <a:pt x="65526" y="1942280"/>
                </a:lnTo>
                <a:close/>
                <a:moveTo>
                  <a:pt x="2984974" y="1379937"/>
                </a:moveTo>
                <a:lnTo>
                  <a:pt x="2990707" y="1436814"/>
                </a:lnTo>
                <a:lnTo>
                  <a:pt x="1303168" y="2991292"/>
                </a:lnTo>
                <a:lnTo>
                  <a:pt x="1245278" y="2982457"/>
                </a:lnTo>
                <a:close/>
                <a:moveTo>
                  <a:pt x="2963020" y="1187468"/>
                </a:moveTo>
                <a:lnTo>
                  <a:pt x="2966798" y="1199640"/>
                </a:lnTo>
                <a:lnTo>
                  <a:pt x="2971088" y="1242196"/>
                </a:lnTo>
                <a:lnTo>
                  <a:pt x="2218555" y="1935392"/>
                </a:lnTo>
                <a:lnTo>
                  <a:pt x="2274742" y="1831876"/>
                </a:lnTo>
                <a:lnTo>
                  <a:pt x="2279263" y="1817312"/>
                </a:lnTo>
                <a:close/>
                <a:moveTo>
                  <a:pt x="760303" y="1089595"/>
                </a:moveTo>
                <a:lnTo>
                  <a:pt x="715038" y="1172989"/>
                </a:lnTo>
                <a:lnTo>
                  <a:pt x="706143" y="1201644"/>
                </a:lnTo>
                <a:lnTo>
                  <a:pt x="29188" y="1825221"/>
                </a:lnTo>
                <a:lnTo>
                  <a:pt x="22981" y="1805225"/>
                </a:lnTo>
                <a:lnTo>
                  <a:pt x="19620" y="1771876"/>
                </a:lnTo>
                <a:close/>
                <a:moveTo>
                  <a:pt x="2911678" y="1022071"/>
                </a:moveTo>
                <a:lnTo>
                  <a:pt x="2926683" y="1070409"/>
                </a:lnTo>
                <a:lnTo>
                  <a:pt x="2329335" y="1620656"/>
                </a:lnTo>
                <a:lnTo>
                  <a:pt x="2336243" y="1552133"/>
                </a:lnTo>
                <a:close/>
                <a:moveTo>
                  <a:pt x="2853105" y="863336"/>
                </a:moveTo>
                <a:lnTo>
                  <a:pt x="2873845" y="906390"/>
                </a:lnTo>
                <a:lnTo>
                  <a:pt x="2331527" y="1405947"/>
                </a:lnTo>
                <a:lnTo>
                  <a:pt x="2325793" y="1349069"/>
                </a:lnTo>
                <a:close/>
                <a:moveTo>
                  <a:pt x="2776470" y="721237"/>
                </a:moveTo>
                <a:lnTo>
                  <a:pt x="2800683" y="761093"/>
                </a:lnTo>
                <a:lnTo>
                  <a:pt x="2292261" y="1229426"/>
                </a:lnTo>
                <a:lnTo>
                  <a:pt x="2277256" y="1181088"/>
                </a:lnTo>
                <a:close/>
                <a:moveTo>
                  <a:pt x="2687180" y="590796"/>
                </a:moveTo>
                <a:lnTo>
                  <a:pt x="2714703" y="627602"/>
                </a:lnTo>
                <a:lnTo>
                  <a:pt x="2224039" y="1079577"/>
                </a:lnTo>
                <a:lnTo>
                  <a:pt x="2201547" y="1038137"/>
                </a:lnTo>
                <a:close/>
                <a:moveTo>
                  <a:pt x="2585824" y="471469"/>
                </a:moveTo>
                <a:lnTo>
                  <a:pt x="2616574" y="505303"/>
                </a:lnTo>
                <a:lnTo>
                  <a:pt x="2132409" y="951292"/>
                </a:lnTo>
                <a:lnTo>
                  <a:pt x="2103270" y="915974"/>
                </a:lnTo>
                <a:close/>
                <a:moveTo>
                  <a:pt x="2472587" y="363087"/>
                </a:moveTo>
                <a:lnTo>
                  <a:pt x="2506553" y="393958"/>
                </a:lnTo>
                <a:lnTo>
                  <a:pt x="2019261" y="842827"/>
                </a:lnTo>
                <a:lnTo>
                  <a:pt x="1983665" y="813457"/>
                </a:lnTo>
                <a:close/>
                <a:moveTo>
                  <a:pt x="2347270" y="265832"/>
                </a:moveTo>
                <a:lnTo>
                  <a:pt x="2384515" y="293682"/>
                </a:lnTo>
                <a:lnTo>
                  <a:pt x="1883839" y="754879"/>
                </a:lnTo>
                <a:lnTo>
                  <a:pt x="1841380" y="731833"/>
                </a:lnTo>
                <a:close/>
                <a:moveTo>
                  <a:pt x="2209110" y="180407"/>
                </a:moveTo>
                <a:lnTo>
                  <a:pt x="2211039" y="181336"/>
                </a:lnTo>
                <a:lnTo>
                  <a:pt x="2249931" y="204963"/>
                </a:lnTo>
                <a:lnTo>
                  <a:pt x="1724941" y="688558"/>
                </a:lnTo>
                <a:lnTo>
                  <a:pt x="1672187" y="674994"/>
                </a:lnTo>
                <a:close/>
                <a:moveTo>
                  <a:pt x="2055504" y="109211"/>
                </a:moveTo>
                <a:lnTo>
                  <a:pt x="2079704" y="118069"/>
                </a:lnTo>
                <a:lnTo>
                  <a:pt x="2101809" y="128717"/>
                </a:lnTo>
                <a:lnTo>
                  <a:pt x="1527527" y="657717"/>
                </a:lnTo>
                <a:lnTo>
                  <a:pt x="1494890" y="656069"/>
                </a:lnTo>
                <a:lnTo>
                  <a:pt x="1459918" y="657835"/>
                </a:lnTo>
                <a:close/>
                <a:moveTo>
                  <a:pt x="991061" y="88428"/>
                </a:moveTo>
                <a:lnTo>
                  <a:pt x="126188" y="885106"/>
                </a:lnTo>
                <a:lnTo>
                  <a:pt x="173793" y="786284"/>
                </a:lnTo>
                <a:lnTo>
                  <a:pt x="183709" y="769962"/>
                </a:lnTo>
                <a:lnTo>
                  <a:pt x="870934" y="136924"/>
                </a:lnTo>
                <a:lnTo>
                  <a:pt x="910075" y="118069"/>
                </a:lnTo>
                <a:close/>
                <a:moveTo>
                  <a:pt x="1885513" y="53108"/>
                </a:moveTo>
                <a:lnTo>
                  <a:pt x="1938267" y="66672"/>
                </a:lnTo>
                <a:lnTo>
                  <a:pt x="1262494" y="689161"/>
                </a:lnTo>
                <a:lnTo>
                  <a:pt x="1243207" y="694120"/>
                </a:lnTo>
                <a:cubicBezTo>
                  <a:pt x="1216705" y="702363"/>
                  <a:pt x="1190761" y="711873"/>
                  <a:pt x="1165447" y="722580"/>
                </a:cubicBezTo>
                <a:lnTo>
                  <a:pt x="1149103" y="731451"/>
                </a:lnTo>
                <a:close/>
                <a:moveTo>
                  <a:pt x="1695982" y="15003"/>
                </a:moveTo>
                <a:lnTo>
                  <a:pt x="1753870" y="23838"/>
                </a:lnTo>
                <a:lnTo>
                  <a:pt x="5734" y="1634135"/>
                </a:lnTo>
                <a:lnTo>
                  <a:pt x="0" y="1577257"/>
                </a:lnTo>
                <a:close/>
                <a:moveTo>
                  <a:pt x="1303232" y="13563"/>
                </a:moveTo>
                <a:lnTo>
                  <a:pt x="25926" y="1190154"/>
                </a:lnTo>
                <a:lnTo>
                  <a:pt x="52948" y="1103103"/>
                </a:lnTo>
                <a:lnTo>
                  <a:pt x="1222351" y="25907"/>
                </a:lnTo>
                <a:close/>
                <a:moveTo>
                  <a:pt x="1494890" y="0"/>
                </a:moveTo>
                <a:lnTo>
                  <a:pt x="1546047" y="2583"/>
                </a:lnTo>
                <a:lnTo>
                  <a:pt x="98" y="1426635"/>
                </a:lnTo>
                <a:lnTo>
                  <a:pt x="7006" y="1358113"/>
                </a:lnTo>
                <a:lnTo>
                  <a:pt x="1480588" y="7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CDFCB717-E9AD-49E7-7405-F6B0888BC094}"/>
              </a:ext>
            </a:extLst>
          </p:cNvPr>
          <p:cNvGrpSpPr/>
          <p:nvPr/>
        </p:nvGrpSpPr>
        <p:grpSpPr>
          <a:xfrm>
            <a:off x="7522" y="1101757"/>
            <a:ext cx="4905856" cy="5766977"/>
            <a:chOff x="7522" y="1101757"/>
            <a:chExt cx="4905856" cy="5766977"/>
          </a:xfrm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8488ABE-BB23-9EE0-78D3-6AE3DD2CCA61}"/>
                </a:ext>
              </a:extLst>
            </p:cNvPr>
            <p:cNvSpPr/>
            <p:nvPr/>
          </p:nvSpPr>
          <p:spPr>
            <a:xfrm flipH="1">
              <a:off x="1216380" y="5917403"/>
              <a:ext cx="628973" cy="940456"/>
            </a:xfrm>
            <a:custGeom>
              <a:avLst/>
              <a:gdLst>
                <a:gd name="connsiteX0" fmla="*/ 547635 w 571524"/>
                <a:gd name="connsiteY0" fmla="*/ 0 h 940456"/>
                <a:gd name="connsiteX1" fmla="*/ 0 w 571524"/>
                <a:gd name="connsiteY1" fmla="*/ 0 h 940456"/>
                <a:gd name="connsiteX2" fmla="*/ 50511 w 571524"/>
                <a:gd name="connsiteY2" fmla="*/ 940456 h 940456"/>
                <a:gd name="connsiteX3" fmla="*/ 571524 w 571524"/>
                <a:gd name="connsiteY3" fmla="*/ 940456 h 94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24" h="940456">
                  <a:moveTo>
                    <a:pt x="547635" y="0"/>
                  </a:moveTo>
                  <a:lnTo>
                    <a:pt x="0" y="0"/>
                  </a:lnTo>
                  <a:lnTo>
                    <a:pt x="50511" y="940456"/>
                  </a:lnTo>
                  <a:lnTo>
                    <a:pt x="571524" y="94045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ADBDF42-EDD2-B405-972F-0AAF4249C33D}"/>
                </a:ext>
              </a:extLst>
            </p:cNvPr>
            <p:cNvSpPr/>
            <p:nvPr/>
          </p:nvSpPr>
          <p:spPr>
            <a:xfrm flipH="1">
              <a:off x="4542669" y="3063531"/>
              <a:ext cx="43995" cy="8593"/>
            </a:xfrm>
            <a:custGeom>
              <a:avLst/>
              <a:gdLst>
                <a:gd name="connsiteX0" fmla="*/ 2743 w 21031"/>
                <a:gd name="connsiteY0" fmla="*/ 4088 h 4087"/>
                <a:gd name="connsiteX1" fmla="*/ 8859 w 21031"/>
                <a:gd name="connsiteY1" fmla="*/ 2202 h 4087"/>
                <a:gd name="connsiteX2" fmla="*/ 21032 w 21031"/>
                <a:gd name="connsiteY2" fmla="*/ 2202 h 4087"/>
                <a:gd name="connsiteX3" fmla="*/ 4686 w 21031"/>
                <a:gd name="connsiteY3" fmla="*/ 1116 h 4087"/>
                <a:gd name="connsiteX4" fmla="*/ 0 w 21031"/>
                <a:gd name="connsiteY4" fmla="*/ 2716 h 4087"/>
                <a:gd name="connsiteX5" fmla="*/ 1372 w 21031"/>
                <a:gd name="connsiteY5" fmla="*/ 3345 h 4087"/>
                <a:gd name="connsiteX6" fmla="*/ 2743 w 21031"/>
                <a:gd name="connsiteY6" fmla="*/ 4088 h 4087"/>
                <a:gd name="connsiteX7" fmla="*/ 2743 w 21031"/>
                <a:gd name="connsiteY7" fmla="*/ 4088 h 4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31" h="4087">
                  <a:moveTo>
                    <a:pt x="2743" y="4088"/>
                  </a:moveTo>
                  <a:lnTo>
                    <a:pt x="8859" y="2202"/>
                  </a:lnTo>
                  <a:cubicBezTo>
                    <a:pt x="12830" y="1002"/>
                    <a:pt x="17065" y="1002"/>
                    <a:pt x="21032" y="2202"/>
                  </a:cubicBezTo>
                  <a:cubicBezTo>
                    <a:pt x="15939" y="-296"/>
                    <a:pt x="10064" y="-684"/>
                    <a:pt x="4686" y="1116"/>
                  </a:cubicBezTo>
                  <a:lnTo>
                    <a:pt x="0" y="2716"/>
                  </a:lnTo>
                  <a:lnTo>
                    <a:pt x="1372" y="3345"/>
                  </a:lnTo>
                  <a:cubicBezTo>
                    <a:pt x="1846" y="3562"/>
                    <a:pt x="2303" y="3808"/>
                    <a:pt x="2743" y="4088"/>
                  </a:cubicBezTo>
                  <a:lnTo>
                    <a:pt x="2743" y="4088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E5EDDA-4F86-2106-4374-775646AE6852}"/>
                </a:ext>
              </a:extLst>
            </p:cNvPr>
            <p:cNvSpPr/>
            <p:nvPr/>
          </p:nvSpPr>
          <p:spPr>
            <a:xfrm flipH="1">
              <a:off x="4712437" y="3112535"/>
              <a:ext cx="3824" cy="1440"/>
            </a:xfrm>
            <a:custGeom>
              <a:avLst/>
              <a:gdLst>
                <a:gd name="connsiteX0" fmla="*/ 1543 w 1828"/>
                <a:gd name="connsiteY0" fmla="*/ 0 h 685"/>
                <a:gd name="connsiteX1" fmla="*/ 0 w 1828"/>
                <a:gd name="connsiteY1" fmla="*/ 686 h 685"/>
                <a:gd name="connsiteX2" fmla="*/ 1829 w 1828"/>
                <a:gd name="connsiteY2" fmla="*/ 114 h 685"/>
                <a:gd name="connsiteX3" fmla="*/ 1543 w 1828"/>
                <a:gd name="connsiteY3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" h="685">
                  <a:moveTo>
                    <a:pt x="1543" y="0"/>
                  </a:moveTo>
                  <a:lnTo>
                    <a:pt x="0" y="686"/>
                  </a:lnTo>
                  <a:lnTo>
                    <a:pt x="1829" y="114"/>
                  </a:lnTo>
                  <a:lnTo>
                    <a:pt x="1543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1AD1475-CB69-BFE0-8D28-FCEDF62AF59A}"/>
                </a:ext>
              </a:extLst>
            </p:cNvPr>
            <p:cNvSpPr/>
            <p:nvPr/>
          </p:nvSpPr>
          <p:spPr>
            <a:xfrm flipH="1">
              <a:off x="4762611" y="3322050"/>
              <a:ext cx="4782" cy="3484"/>
            </a:xfrm>
            <a:custGeom>
              <a:avLst/>
              <a:gdLst>
                <a:gd name="connsiteX0" fmla="*/ 0 w 2286"/>
                <a:gd name="connsiteY0" fmla="*/ 57 h 1657"/>
                <a:gd name="connsiteX1" fmla="*/ 0 w 2286"/>
                <a:gd name="connsiteY1" fmla="*/ 1658 h 1657"/>
                <a:gd name="connsiteX2" fmla="*/ 2286 w 2286"/>
                <a:gd name="connsiteY2" fmla="*/ 0 h 1657"/>
                <a:gd name="connsiteX3" fmla="*/ 0 w 2286"/>
                <a:gd name="connsiteY3" fmla="*/ 57 h 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" h="1657">
                  <a:moveTo>
                    <a:pt x="0" y="57"/>
                  </a:moveTo>
                  <a:lnTo>
                    <a:pt x="0" y="1658"/>
                  </a:lnTo>
                  <a:cubicBezTo>
                    <a:pt x="726" y="1057"/>
                    <a:pt x="1486" y="503"/>
                    <a:pt x="2286" y="0"/>
                  </a:cubicBezTo>
                  <a:cubicBezTo>
                    <a:pt x="1315" y="57"/>
                    <a:pt x="629" y="57"/>
                    <a:pt x="0" y="57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20AE320-7660-0975-156C-3CE6C31863A2}"/>
                </a:ext>
              </a:extLst>
            </p:cNvPr>
            <p:cNvSpPr/>
            <p:nvPr/>
          </p:nvSpPr>
          <p:spPr>
            <a:xfrm flipH="1">
              <a:off x="4331181" y="3093657"/>
              <a:ext cx="439715" cy="380773"/>
            </a:xfrm>
            <a:custGeom>
              <a:avLst/>
              <a:gdLst>
                <a:gd name="connsiteX0" fmla="*/ 204940 w 210197"/>
                <a:gd name="connsiteY0" fmla="*/ 65614 h 181108"/>
                <a:gd name="connsiteX1" fmla="*/ 124930 w 210197"/>
                <a:gd name="connsiteY1" fmla="*/ 0 h 181108"/>
                <a:gd name="connsiteX2" fmla="*/ 156248 w 210197"/>
                <a:gd name="connsiteY2" fmla="*/ 32461 h 181108"/>
                <a:gd name="connsiteX3" fmla="*/ 162009 w 210197"/>
                <a:gd name="connsiteY3" fmla="*/ 44034 h 181108"/>
                <a:gd name="connsiteX4" fmla="*/ 160020 w 210197"/>
                <a:gd name="connsiteY4" fmla="*/ 56807 h 181108"/>
                <a:gd name="connsiteX5" fmla="*/ 155734 w 210197"/>
                <a:gd name="connsiteY5" fmla="*/ 62522 h 181108"/>
                <a:gd name="connsiteX6" fmla="*/ 148722 w 210197"/>
                <a:gd name="connsiteY6" fmla="*/ 67043 h 181108"/>
                <a:gd name="connsiteX7" fmla="*/ 140509 w 210197"/>
                <a:gd name="connsiteY7" fmla="*/ 68534 h 181108"/>
                <a:gd name="connsiteX8" fmla="*/ 132359 w 210197"/>
                <a:gd name="connsiteY8" fmla="*/ 66763 h 181108"/>
                <a:gd name="connsiteX9" fmla="*/ 125502 w 210197"/>
                <a:gd name="connsiteY9" fmla="*/ 62014 h 181108"/>
                <a:gd name="connsiteX10" fmla="*/ 117329 w 210197"/>
                <a:gd name="connsiteY10" fmla="*/ 53550 h 181108"/>
                <a:gd name="connsiteX11" fmla="*/ 115329 w 210197"/>
                <a:gd name="connsiteY11" fmla="*/ 56464 h 181108"/>
                <a:gd name="connsiteX12" fmla="*/ 123975 w 210197"/>
                <a:gd name="connsiteY12" fmla="*/ 66157 h 181108"/>
                <a:gd name="connsiteX13" fmla="*/ 125393 w 210197"/>
                <a:gd name="connsiteY13" fmla="*/ 79062 h 181108"/>
                <a:gd name="connsiteX14" fmla="*/ 119061 w 210197"/>
                <a:gd name="connsiteY14" fmla="*/ 90400 h 181108"/>
                <a:gd name="connsiteX15" fmla="*/ 107328 w 210197"/>
                <a:gd name="connsiteY15" fmla="*/ 95961 h 181108"/>
                <a:gd name="connsiteX16" fmla="*/ 101613 w 210197"/>
                <a:gd name="connsiteY16" fmla="*/ 96755 h 181108"/>
                <a:gd name="connsiteX17" fmla="*/ 112774 w 210197"/>
                <a:gd name="connsiteY17" fmla="*/ 105333 h 181108"/>
                <a:gd name="connsiteX18" fmla="*/ 116157 w 210197"/>
                <a:gd name="connsiteY18" fmla="*/ 118992 h 181108"/>
                <a:gd name="connsiteX19" fmla="*/ 110288 w 210197"/>
                <a:gd name="connsiteY19" fmla="*/ 131788 h 181108"/>
                <a:gd name="connsiteX20" fmla="*/ 97726 w 210197"/>
                <a:gd name="connsiteY20" fmla="*/ 138137 h 181108"/>
                <a:gd name="connsiteX21" fmla="*/ 28689 w 210197"/>
                <a:gd name="connsiteY21" fmla="*/ 147619 h 181108"/>
                <a:gd name="connsiteX22" fmla="*/ 21146 w 210197"/>
                <a:gd name="connsiteY22" fmla="*/ 147276 h 181108"/>
                <a:gd name="connsiteX23" fmla="*/ 18402 w 210197"/>
                <a:gd name="connsiteY23" fmla="*/ 147619 h 181108"/>
                <a:gd name="connsiteX24" fmla="*/ 8407 w 210197"/>
                <a:gd name="connsiteY24" fmla="*/ 146601 h 181108"/>
                <a:gd name="connsiteX25" fmla="*/ 0 w 210197"/>
                <a:gd name="connsiteY25" fmla="*/ 141103 h 181108"/>
                <a:gd name="connsiteX26" fmla="*/ 6326 w 210197"/>
                <a:gd name="connsiteY26" fmla="*/ 149579 h 181108"/>
                <a:gd name="connsiteX27" fmla="*/ 15945 w 210197"/>
                <a:gd name="connsiteY27" fmla="*/ 153962 h 181108"/>
                <a:gd name="connsiteX28" fmla="*/ 144990 w 210197"/>
                <a:gd name="connsiteY28" fmla="*/ 176822 h 181108"/>
                <a:gd name="connsiteX29" fmla="*/ 153562 w 210197"/>
                <a:gd name="connsiteY29" fmla="*/ 181108 h 181108"/>
                <a:gd name="connsiteX30" fmla="*/ 210198 w 210197"/>
                <a:gd name="connsiteY30" fmla="*/ 67894 h 181108"/>
                <a:gd name="connsiteX31" fmla="*/ 204940 w 210197"/>
                <a:gd name="connsiteY31" fmla="*/ 65614 h 18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0197" h="181108">
                  <a:moveTo>
                    <a:pt x="204940" y="65614"/>
                  </a:moveTo>
                  <a:lnTo>
                    <a:pt x="124930" y="0"/>
                  </a:lnTo>
                  <a:lnTo>
                    <a:pt x="156248" y="32461"/>
                  </a:lnTo>
                  <a:cubicBezTo>
                    <a:pt x="159317" y="35633"/>
                    <a:pt x="161334" y="39674"/>
                    <a:pt x="162009" y="44034"/>
                  </a:cubicBezTo>
                  <a:cubicBezTo>
                    <a:pt x="162683" y="48400"/>
                    <a:pt x="161992" y="52858"/>
                    <a:pt x="160020" y="56807"/>
                  </a:cubicBezTo>
                  <a:cubicBezTo>
                    <a:pt x="158946" y="58956"/>
                    <a:pt x="157494" y="60888"/>
                    <a:pt x="155734" y="62522"/>
                  </a:cubicBezTo>
                  <a:cubicBezTo>
                    <a:pt x="153716" y="64477"/>
                    <a:pt x="151333" y="66014"/>
                    <a:pt x="148722" y="67043"/>
                  </a:cubicBezTo>
                  <a:cubicBezTo>
                    <a:pt x="146110" y="68071"/>
                    <a:pt x="143321" y="68580"/>
                    <a:pt x="140509" y="68534"/>
                  </a:cubicBezTo>
                  <a:cubicBezTo>
                    <a:pt x="137703" y="68483"/>
                    <a:pt x="134931" y="67883"/>
                    <a:pt x="132359" y="66763"/>
                  </a:cubicBezTo>
                  <a:cubicBezTo>
                    <a:pt x="129782" y="65648"/>
                    <a:pt x="127450" y="64031"/>
                    <a:pt x="125502" y="62014"/>
                  </a:cubicBezTo>
                  <a:lnTo>
                    <a:pt x="117329" y="53550"/>
                  </a:lnTo>
                  <a:cubicBezTo>
                    <a:pt x="116843" y="54635"/>
                    <a:pt x="116163" y="55624"/>
                    <a:pt x="115329" y="56464"/>
                  </a:cubicBezTo>
                  <a:cubicBezTo>
                    <a:pt x="119146" y="58722"/>
                    <a:pt x="122170" y="62105"/>
                    <a:pt x="123975" y="66157"/>
                  </a:cubicBezTo>
                  <a:cubicBezTo>
                    <a:pt x="125776" y="70203"/>
                    <a:pt x="126273" y="74718"/>
                    <a:pt x="125393" y="79062"/>
                  </a:cubicBezTo>
                  <a:cubicBezTo>
                    <a:pt x="124513" y="83405"/>
                    <a:pt x="122301" y="87371"/>
                    <a:pt x="119061" y="90400"/>
                  </a:cubicBezTo>
                  <a:cubicBezTo>
                    <a:pt x="115826" y="93429"/>
                    <a:pt x="111723" y="95372"/>
                    <a:pt x="107328" y="95961"/>
                  </a:cubicBezTo>
                  <a:lnTo>
                    <a:pt x="101613" y="96755"/>
                  </a:lnTo>
                  <a:cubicBezTo>
                    <a:pt x="106196" y="98269"/>
                    <a:pt x="110134" y="101293"/>
                    <a:pt x="112774" y="105333"/>
                  </a:cubicBezTo>
                  <a:cubicBezTo>
                    <a:pt x="115414" y="109374"/>
                    <a:pt x="116609" y="114192"/>
                    <a:pt x="116157" y="118992"/>
                  </a:cubicBezTo>
                  <a:cubicBezTo>
                    <a:pt x="115706" y="123799"/>
                    <a:pt x="113637" y="128313"/>
                    <a:pt x="110288" y="131788"/>
                  </a:cubicBezTo>
                  <a:cubicBezTo>
                    <a:pt x="106939" y="135263"/>
                    <a:pt x="102510" y="137503"/>
                    <a:pt x="97726" y="138137"/>
                  </a:cubicBezTo>
                  <a:lnTo>
                    <a:pt x="28689" y="147619"/>
                  </a:lnTo>
                  <a:cubicBezTo>
                    <a:pt x="26175" y="147967"/>
                    <a:pt x="23620" y="147853"/>
                    <a:pt x="21146" y="147276"/>
                  </a:cubicBezTo>
                  <a:lnTo>
                    <a:pt x="18402" y="147619"/>
                  </a:lnTo>
                  <a:cubicBezTo>
                    <a:pt x="15036" y="148081"/>
                    <a:pt x="11613" y="147733"/>
                    <a:pt x="8407" y="146601"/>
                  </a:cubicBezTo>
                  <a:cubicBezTo>
                    <a:pt x="5206" y="145470"/>
                    <a:pt x="2326" y="143584"/>
                    <a:pt x="0" y="141103"/>
                  </a:cubicBezTo>
                  <a:cubicBezTo>
                    <a:pt x="1366" y="144418"/>
                    <a:pt x="3543" y="147327"/>
                    <a:pt x="6326" y="149579"/>
                  </a:cubicBezTo>
                  <a:cubicBezTo>
                    <a:pt x="9115" y="151825"/>
                    <a:pt x="12424" y="153334"/>
                    <a:pt x="15945" y="153962"/>
                  </a:cubicBezTo>
                  <a:lnTo>
                    <a:pt x="144990" y="176822"/>
                  </a:lnTo>
                  <a:lnTo>
                    <a:pt x="153562" y="181108"/>
                  </a:lnTo>
                  <a:lnTo>
                    <a:pt x="210198" y="67894"/>
                  </a:lnTo>
                  <a:lnTo>
                    <a:pt x="204940" y="6561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3A9D0A-5113-58E2-6BCA-AD08D2FABC45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BAF2D72-F6A5-0A50-C547-C325C91AF4A3}"/>
                </a:ext>
              </a:extLst>
            </p:cNvPr>
            <p:cNvSpPr/>
            <p:nvPr/>
          </p:nvSpPr>
          <p:spPr>
            <a:xfrm flipH="1">
              <a:off x="4507795" y="3171999"/>
              <a:ext cx="218963" cy="231590"/>
            </a:xfrm>
            <a:custGeom>
              <a:avLst/>
              <a:gdLst>
                <a:gd name="connsiteX0" fmla="*/ 78290 w 104671"/>
                <a:gd name="connsiteY0" fmla="*/ 1372 h 110152"/>
                <a:gd name="connsiteX1" fmla="*/ 86605 w 104671"/>
                <a:gd name="connsiteY1" fmla="*/ 10521 h 110152"/>
                <a:gd name="connsiteX2" fmla="*/ 88468 w 104671"/>
                <a:gd name="connsiteY2" fmla="*/ 22746 h 110152"/>
                <a:gd name="connsiteX3" fmla="*/ 88468 w 104671"/>
                <a:gd name="connsiteY3" fmla="*/ 23088 h 110152"/>
                <a:gd name="connsiteX4" fmla="*/ 94183 w 104671"/>
                <a:gd name="connsiteY4" fmla="*/ 34518 h 110152"/>
                <a:gd name="connsiteX5" fmla="*/ 90022 w 104671"/>
                <a:gd name="connsiteY5" fmla="*/ 50355 h 110152"/>
                <a:gd name="connsiteX6" fmla="*/ 75889 w 104671"/>
                <a:gd name="connsiteY6" fmla="*/ 58636 h 110152"/>
                <a:gd name="connsiteX7" fmla="*/ 70174 w 104671"/>
                <a:gd name="connsiteY7" fmla="*/ 59436 h 110152"/>
                <a:gd name="connsiteX8" fmla="*/ 79804 w 104671"/>
                <a:gd name="connsiteY8" fmla="*/ 65974 h 110152"/>
                <a:gd name="connsiteX9" fmla="*/ 84582 w 104671"/>
                <a:gd name="connsiteY9" fmla="*/ 76581 h 110152"/>
                <a:gd name="connsiteX10" fmla="*/ 82525 w 104671"/>
                <a:gd name="connsiteY10" fmla="*/ 89040 h 110152"/>
                <a:gd name="connsiteX11" fmla="*/ 75821 w 104671"/>
                <a:gd name="connsiteY11" fmla="*/ 96766 h 110152"/>
                <a:gd name="connsiteX12" fmla="*/ 66294 w 104671"/>
                <a:gd name="connsiteY12" fmla="*/ 100470 h 110152"/>
                <a:gd name="connsiteX13" fmla="*/ 0 w 104671"/>
                <a:gd name="connsiteY13" fmla="*/ 109614 h 110152"/>
                <a:gd name="connsiteX14" fmla="*/ 7544 w 104671"/>
                <a:gd name="connsiteY14" fmla="*/ 109957 h 110152"/>
                <a:gd name="connsiteX15" fmla="*/ 76575 w 104671"/>
                <a:gd name="connsiteY15" fmla="*/ 100470 h 110152"/>
                <a:gd name="connsiteX16" fmla="*/ 89142 w 104671"/>
                <a:gd name="connsiteY16" fmla="*/ 94120 h 110152"/>
                <a:gd name="connsiteX17" fmla="*/ 95006 w 104671"/>
                <a:gd name="connsiteY17" fmla="*/ 81330 h 110152"/>
                <a:gd name="connsiteX18" fmla="*/ 91623 w 104671"/>
                <a:gd name="connsiteY18" fmla="*/ 67666 h 110152"/>
                <a:gd name="connsiteX19" fmla="*/ 80461 w 104671"/>
                <a:gd name="connsiteY19" fmla="*/ 59093 h 110152"/>
                <a:gd name="connsiteX20" fmla="*/ 86176 w 104671"/>
                <a:gd name="connsiteY20" fmla="*/ 58293 h 110152"/>
                <a:gd name="connsiteX21" fmla="*/ 97915 w 104671"/>
                <a:gd name="connsiteY21" fmla="*/ 52732 h 110152"/>
                <a:gd name="connsiteX22" fmla="*/ 104247 w 104671"/>
                <a:gd name="connsiteY22" fmla="*/ 41400 h 110152"/>
                <a:gd name="connsiteX23" fmla="*/ 102824 w 104671"/>
                <a:gd name="connsiteY23" fmla="*/ 28489 h 110152"/>
                <a:gd name="connsiteX24" fmla="*/ 94183 w 104671"/>
                <a:gd name="connsiteY24" fmla="*/ 18802 h 110152"/>
                <a:gd name="connsiteX25" fmla="*/ 94183 w 104671"/>
                <a:gd name="connsiteY25" fmla="*/ 18802 h 110152"/>
                <a:gd name="connsiteX26" fmla="*/ 96178 w 104671"/>
                <a:gd name="connsiteY26" fmla="*/ 15888 h 110152"/>
                <a:gd name="connsiteX27" fmla="*/ 80804 w 104671"/>
                <a:gd name="connsiteY27" fmla="*/ 0 h 110152"/>
                <a:gd name="connsiteX28" fmla="*/ 78290 w 104671"/>
                <a:gd name="connsiteY28" fmla="*/ 1372 h 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4671" h="110152">
                  <a:moveTo>
                    <a:pt x="78290" y="1372"/>
                  </a:moveTo>
                  <a:cubicBezTo>
                    <a:pt x="81907" y="3538"/>
                    <a:pt x="84799" y="6721"/>
                    <a:pt x="86605" y="10521"/>
                  </a:cubicBezTo>
                  <a:cubicBezTo>
                    <a:pt x="88417" y="14322"/>
                    <a:pt x="89062" y="18579"/>
                    <a:pt x="88468" y="22746"/>
                  </a:cubicBezTo>
                  <a:cubicBezTo>
                    <a:pt x="88468" y="22746"/>
                    <a:pt x="88468" y="22746"/>
                    <a:pt x="88468" y="23088"/>
                  </a:cubicBezTo>
                  <a:cubicBezTo>
                    <a:pt x="91520" y="26203"/>
                    <a:pt x="93520" y="30204"/>
                    <a:pt x="94183" y="34518"/>
                  </a:cubicBezTo>
                  <a:cubicBezTo>
                    <a:pt x="94943" y="40142"/>
                    <a:pt x="93452" y="45834"/>
                    <a:pt x="90022" y="50355"/>
                  </a:cubicBezTo>
                  <a:cubicBezTo>
                    <a:pt x="86594" y="54881"/>
                    <a:pt x="81513" y="57853"/>
                    <a:pt x="75889" y="58636"/>
                  </a:cubicBezTo>
                  <a:lnTo>
                    <a:pt x="70174" y="59436"/>
                  </a:lnTo>
                  <a:cubicBezTo>
                    <a:pt x="73929" y="60682"/>
                    <a:pt x="77261" y="62945"/>
                    <a:pt x="79804" y="65974"/>
                  </a:cubicBezTo>
                  <a:cubicBezTo>
                    <a:pt x="82347" y="68997"/>
                    <a:pt x="83999" y="72672"/>
                    <a:pt x="84582" y="76581"/>
                  </a:cubicBezTo>
                  <a:cubicBezTo>
                    <a:pt x="85136" y="80844"/>
                    <a:pt x="84422" y="85182"/>
                    <a:pt x="82525" y="89040"/>
                  </a:cubicBezTo>
                  <a:cubicBezTo>
                    <a:pt x="80953" y="92120"/>
                    <a:pt x="78650" y="94772"/>
                    <a:pt x="75821" y="96766"/>
                  </a:cubicBezTo>
                  <a:cubicBezTo>
                    <a:pt x="72992" y="98755"/>
                    <a:pt x="69723" y="100030"/>
                    <a:pt x="66294" y="100470"/>
                  </a:cubicBezTo>
                  <a:lnTo>
                    <a:pt x="0" y="109614"/>
                  </a:lnTo>
                  <a:cubicBezTo>
                    <a:pt x="2469" y="110185"/>
                    <a:pt x="5029" y="110305"/>
                    <a:pt x="7544" y="109957"/>
                  </a:cubicBezTo>
                  <a:lnTo>
                    <a:pt x="76575" y="100470"/>
                  </a:lnTo>
                  <a:cubicBezTo>
                    <a:pt x="81364" y="99835"/>
                    <a:pt x="85793" y="97601"/>
                    <a:pt x="89142" y="94120"/>
                  </a:cubicBezTo>
                  <a:cubicBezTo>
                    <a:pt x="92486" y="90646"/>
                    <a:pt x="94555" y="86137"/>
                    <a:pt x="95006" y="81330"/>
                  </a:cubicBezTo>
                  <a:cubicBezTo>
                    <a:pt x="95458" y="76524"/>
                    <a:pt x="94269" y="71706"/>
                    <a:pt x="91623" y="67666"/>
                  </a:cubicBezTo>
                  <a:cubicBezTo>
                    <a:pt x="88983" y="63631"/>
                    <a:pt x="85050" y="60607"/>
                    <a:pt x="80461" y="59093"/>
                  </a:cubicBezTo>
                  <a:lnTo>
                    <a:pt x="86176" y="58293"/>
                  </a:lnTo>
                  <a:cubicBezTo>
                    <a:pt x="90571" y="57704"/>
                    <a:pt x="94675" y="55761"/>
                    <a:pt x="97915" y="52732"/>
                  </a:cubicBezTo>
                  <a:cubicBezTo>
                    <a:pt x="101150" y="49703"/>
                    <a:pt x="103367" y="45743"/>
                    <a:pt x="104247" y="41400"/>
                  </a:cubicBezTo>
                  <a:cubicBezTo>
                    <a:pt x="105127" y="37050"/>
                    <a:pt x="104630" y="32541"/>
                    <a:pt x="102824" y="28489"/>
                  </a:cubicBezTo>
                  <a:cubicBezTo>
                    <a:pt x="101018" y="24443"/>
                    <a:pt x="98001" y="21054"/>
                    <a:pt x="94183" y="18802"/>
                  </a:cubicBezTo>
                  <a:lnTo>
                    <a:pt x="94183" y="18802"/>
                  </a:lnTo>
                  <a:cubicBezTo>
                    <a:pt x="95017" y="17957"/>
                    <a:pt x="95692" y="16973"/>
                    <a:pt x="96178" y="15888"/>
                  </a:cubicBezTo>
                  <a:lnTo>
                    <a:pt x="80804" y="0"/>
                  </a:lnTo>
                  <a:lnTo>
                    <a:pt x="78290" y="13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796CEEC-785F-978C-4FE9-2A0F6292BDDA}"/>
                </a:ext>
              </a:extLst>
            </p:cNvPr>
            <p:cNvSpPr/>
            <p:nvPr/>
          </p:nvSpPr>
          <p:spPr>
            <a:xfrm flipH="1">
              <a:off x="4750083" y="3232691"/>
              <a:ext cx="59758" cy="89395"/>
            </a:xfrm>
            <a:custGeom>
              <a:avLst/>
              <a:gdLst>
                <a:gd name="connsiteX0" fmla="*/ 28566 w 28566"/>
                <a:gd name="connsiteY0" fmla="*/ 39891 h 42519"/>
                <a:gd name="connsiteX1" fmla="*/ 27481 w 28566"/>
                <a:gd name="connsiteY1" fmla="*/ 36118 h 42519"/>
                <a:gd name="connsiteX2" fmla="*/ 27938 w 28566"/>
                <a:gd name="connsiteY2" fmla="*/ 1143 h 42519"/>
                <a:gd name="connsiteX3" fmla="*/ 19708 w 28566"/>
                <a:gd name="connsiteY3" fmla="*/ 0 h 42519"/>
                <a:gd name="connsiteX4" fmla="*/ 18451 w 28566"/>
                <a:gd name="connsiteY4" fmla="*/ 0 h 42519"/>
                <a:gd name="connsiteX5" fmla="*/ 4964 w 28566"/>
                <a:gd name="connsiteY5" fmla="*/ 7481 h 42519"/>
                <a:gd name="connsiteX6" fmla="*/ 20 w 28566"/>
                <a:gd name="connsiteY6" fmla="*/ 22088 h 42519"/>
                <a:gd name="connsiteX7" fmla="*/ 6198 w 28566"/>
                <a:gd name="connsiteY7" fmla="*/ 36221 h 42519"/>
                <a:gd name="connsiteX8" fmla="*/ 20280 w 28566"/>
                <a:gd name="connsiteY8" fmla="*/ 42520 h 42519"/>
                <a:gd name="connsiteX9" fmla="*/ 22280 w 28566"/>
                <a:gd name="connsiteY9" fmla="*/ 42520 h 42519"/>
                <a:gd name="connsiteX10" fmla="*/ 28566 w 28566"/>
                <a:gd name="connsiteY10" fmla="*/ 39891 h 42519"/>
                <a:gd name="connsiteX11" fmla="*/ 28566 w 28566"/>
                <a:gd name="connsiteY11" fmla="*/ 39891 h 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66" h="42519">
                  <a:moveTo>
                    <a:pt x="28566" y="39891"/>
                  </a:moveTo>
                  <a:cubicBezTo>
                    <a:pt x="27709" y="39205"/>
                    <a:pt x="27481" y="38119"/>
                    <a:pt x="27481" y="36118"/>
                  </a:cubicBezTo>
                  <a:lnTo>
                    <a:pt x="27938" y="1143"/>
                  </a:lnTo>
                  <a:lnTo>
                    <a:pt x="19708" y="0"/>
                  </a:lnTo>
                  <a:lnTo>
                    <a:pt x="18451" y="0"/>
                  </a:lnTo>
                  <a:cubicBezTo>
                    <a:pt x="13182" y="726"/>
                    <a:pt x="8369" y="3395"/>
                    <a:pt x="4964" y="7481"/>
                  </a:cubicBezTo>
                  <a:cubicBezTo>
                    <a:pt x="1551" y="11567"/>
                    <a:pt x="-209" y="16774"/>
                    <a:pt x="20" y="22088"/>
                  </a:cubicBezTo>
                  <a:cubicBezTo>
                    <a:pt x="249" y="27409"/>
                    <a:pt x="2449" y="32444"/>
                    <a:pt x="6198" y="36221"/>
                  </a:cubicBezTo>
                  <a:cubicBezTo>
                    <a:pt x="9947" y="39999"/>
                    <a:pt x="14965" y="42245"/>
                    <a:pt x="20280" y="42520"/>
                  </a:cubicBezTo>
                  <a:cubicBezTo>
                    <a:pt x="20908" y="42520"/>
                    <a:pt x="21594" y="42520"/>
                    <a:pt x="22280" y="42520"/>
                  </a:cubicBezTo>
                  <a:cubicBezTo>
                    <a:pt x="24212" y="41291"/>
                    <a:pt x="26338" y="40399"/>
                    <a:pt x="28566" y="39891"/>
                  </a:cubicBezTo>
                  <a:lnTo>
                    <a:pt x="28566" y="3989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9488724-3AAA-CDCB-625E-4117B022AF46}"/>
                </a:ext>
              </a:extLst>
            </p:cNvPr>
            <p:cNvSpPr/>
            <p:nvPr/>
          </p:nvSpPr>
          <p:spPr>
            <a:xfrm flipH="1">
              <a:off x="4529549" y="3220999"/>
              <a:ext cx="147104" cy="84828"/>
            </a:xfrm>
            <a:custGeom>
              <a:avLst/>
              <a:gdLst>
                <a:gd name="connsiteX0" fmla="*/ 68066 w 70320"/>
                <a:gd name="connsiteY0" fmla="*/ 23889 h 40347"/>
                <a:gd name="connsiteX1" fmla="*/ 70123 w 70320"/>
                <a:gd name="connsiteY1" fmla="*/ 11430 h 40347"/>
                <a:gd name="connsiteX2" fmla="*/ 64408 w 70320"/>
                <a:gd name="connsiteY2" fmla="*/ 0 h 40347"/>
                <a:gd name="connsiteX3" fmla="*/ 62465 w 70320"/>
                <a:gd name="connsiteY3" fmla="*/ 6172 h 40347"/>
                <a:gd name="connsiteX4" fmla="*/ 53207 w 70320"/>
                <a:gd name="connsiteY4" fmla="*/ 15436 h 40347"/>
                <a:gd name="connsiteX5" fmla="*/ 40291 w 70320"/>
                <a:gd name="connsiteY5" fmla="*/ 17602 h 40347"/>
                <a:gd name="connsiteX6" fmla="*/ 7258 w 70320"/>
                <a:gd name="connsiteY6" fmla="*/ 12859 h 40347"/>
                <a:gd name="connsiteX7" fmla="*/ 4972 w 70320"/>
                <a:gd name="connsiteY7" fmla="*/ 26232 h 40347"/>
                <a:gd name="connsiteX8" fmla="*/ 0 w 70320"/>
                <a:gd name="connsiteY8" fmla="*/ 40348 h 40347"/>
                <a:gd name="connsiteX9" fmla="*/ 36347 w 70320"/>
                <a:gd name="connsiteY9" fmla="*/ 35319 h 40347"/>
                <a:gd name="connsiteX10" fmla="*/ 46063 w 70320"/>
                <a:gd name="connsiteY10" fmla="*/ 36347 h 40347"/>
                <a:gd name="connsiteX11" fmla="*/ 51778 w 70320"/>
                <a:gd name="connsiteY11" fmla="*/ 35547 h 40347"/>
                <a:gd name="connsiteX12" fmla="*/ 61379 w 70320"/>
                <a:gd name="connsiteY12" fmla="*/ 31758 h 40347"/>
                <a:gd name="connsiteX13" fmla="*/ 68066 w 70320"/>
                <a:gd name="connsiteY13" fmla="*/ 23889 h 40347"/>
                <a:gd name="connsiteX14" fmla="*/ 68066 w 70320"/>
                <a:gd name="connsiteY14" fmla="*/ 23889 h 4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0320" h="40347">
                  <a:moveTo>
                    <a:pt x="68066" y="23889"/>
                  </a:moveTo>
                  <a:cubicBezTo>
                    <a:pt x="69992" y="20037"/>
                    <a:pt x="70706" y="15693"/>
                    <a:pt x="70123" y="11430"/>
                  </a:cubicBezTo>
                  <a:cubicBezTo>
                    <a:pt x="69466" y="7115"/>
                    <a:pt x="67466" y="3115"/>
                    <a:pt x="64408" y="0"/>
                  </a:cubicBezTo>
                  <a:cubicBezTo>
                    <a:pt x="64082" y="2149"/>
                    <a:pt x="63425" y="4229"/>
                    <a:pt x="62465" y="6172"/>
                  </a:cubicBezTo>
                  <a:cubicBezTo>
                    <a:pt x="60419" y="10150"/>
                    <a:pt x="57179" y="13384"/>
                    <a:pt x="53207" y="15436"/>
                  </a:cubicBezTo>
                  <a:cubicBezTo>
                    <a:pt x="49229" y="17482"/>
                    <a:pt x="44714" y="18242"/>
                    <a:pt x="40291" y="17602"/>
                  </a:cubicBezTo>
                  <a:lnTo>
                    <a:pt x="7258" y="12859"/>
                  </a:lnTo>
                  <a:lnTo>
                    <a:pt x="4972" y="26232"/>
                  </a:lnTo>
                  <a:cubicBezTo>
                    <a:pt x="4326" y="31233"/>
                    <a:pt x="2635" y="36045"/>
                    <a:pt x="0" y="40348"/>
                  </a:cubicBezTo>
                  <a:lnTo>
                    <a:pt x="36347" y="35319"/>
                  </a:lnTo>
                  <a:cubicBezTo>
                    <a:pt x="39622" y="34907"/>
                    <a:pt x="42948" y="35256"/>
                    <a:pt x="46063" y="36347"/>
                  </a:cubicBezTo>
                  <a:lnTo>
                    <a:pt x="51778" y="35547"/>
                  </a:lnTo>
                  <a:cubicBezTo>
                    <a:pt x="55241" y="35090"/>
                    <a:pt x="58539" y="33793"/>
                    <a:pt x="61379" y="31758"/>
                  </a:cubicBezTo>
                  <a:cubicBezTo>
                    <a:pt x="64219" y="29724"/>
                    <a:pt x="66517" y="27021"/>
                    <a:pt x="68066" y="23889"/>
                  </a:cubicBezTo>
                  <a:lnTo>
                    <a:pt x="68066" y="2388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C50D9A-A018-0CF4-B1E9-F1C50095FA63}"/>
                </a:ext>
              </a:extLst>
            </p:cNvPr>
            <p:cNvSpPr/>
            <p:nvPr/>
          </p:nvSpPr>
          <p:spPr>
            <a:xfrm flipH="1">
              <a:off x="4541377" y="3175376"/>
              <a:ext cx="120009" cy="83131"/>
            </a:xfrm>
            <a:custGeom>
              <a:avLst/>
              <a:gdLst>
                <a:gd name="connsiteX0" fmla="*/ 3715 w 57368"/>
                <a:gd name="connsiteY0" fmla="*/ 13087 h 39540"/>
                <a:gd name="connsiteX1" fmla="*/ 0 w 57368"/>
                <a:gd name="connsiteY1" fmla="*/ 34576 h 39540"/>
                <a:gd name="connsiteX2" fmla="*/ 33033 w 57368"/>
                <a:gd name="connsiteY2" fmla="*/ 39319 h 39540"/>
                <a:gd name="connsiteX3" fmla="*/ 45949 w 57368"/>
                <a:gd name="connsiteY3" fmla="*/ 37153 h 39540"/>
                <a:gd name="connsiteX4" fmla="*/ 55207 w 57368"/>
                <a:gd name="connsiteY4" fmla="*/ 27889 h 39540"/>
                <a:gd name="connsiteX5" fmla="*/ 57150 w 57368"/>
                <a:gd name="connsiteY5" fmla="*/ 21717 h 39540"/>
                <a:gd name="connsiteX6" fmla="*/ 57150 w 57368"/>
                <a:gd name="connsiteY6" fmla="*/ 21374 h 39540"/>
                <a:gd name="connsiteX7" fmla="*/ 55293 w 57368"/>
                <a:gd name="connsiteY7" fmla="*/ 9150 h 39540"/>
                <a:gd name="connsiteX8" fmla="*/ 46977 w 57368"/>
                <a:gd name="connsiteY8" fmla="*/ 0 h 39540"/>
                <a:gd name="connsiteX9" fmla="*/ 3715 w 57368"/>
                <a:gd name="connsiteY9" fmla="*/ 13087 h 3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68" h="39540">
                  <a:moveTo>
                    <a:pt x="3715" y="13087"/>
                  </a:moveTo>
                  <a:lnTo>
                    <a:pt x="0" y="34576"/>
                  </a:lnTo>
                  <a:lnTo>
                    <a:pt x="33033" y="39319"/>
                  </a:lnTo>
                  <a:cubicBezTo>
                    <a:pt x="37462" y="39959"/>
                    <a:pt x="41977" y="39199"/>
                    <a:pt x="45949" y="37153"/>
                  </a:cubicBezTo>
                  <a:cubicBezTo>
                    <a:pt x="49926" y="35101"/>
                    <a:pt x="53161" y="31867"/>
                    <a:pt x="55207" y="27889"/>
                  </a:cubicBezTo>
                  <a:cubicBezTo>
                    <a:pt x="56173" y="25946"/>
                    <a:pt x="56825" y="23866"/>
                    <a:pt x="57150" y="21717"/>
                  </a:cubicBezTo>
                  <a:cubicBezTo>
                    <a:pt x="57150" y="21717"/>
                    <a:pt x="57150" y="21717"/>
                    <a:pt x="57150" y="21374"/>
                  </a:cubicBezTo>
                  <a:cubicBezTo>
                    <a:pt x="57750" y="17208"/>
                    <a:pt x="57104" y="12956"/>
                    <a:pt x="55293" y="9150"/>
                  </a:cubicBezTo>
                  <a:cubicBezTo>
                    <a:pt x="53487" y="5349"/>
                    <a:pt x="50589" y="2166"/>
                    <a:pt x="46977" y="0"/>
                  </a:cubicBezTo>
                  <a:lnTo>
                    <a:pt x="3715" y="130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AEC50-8D96-A755-EFB2-18449FAF8A0C}"/>
                </a:ext>
              </a:extLst>
            </p:cNvPr>
            <p:cNvSpPr/>
            <p:nvPr/>
          </p:nvSpPr>
          <p:spPr>
            <a:xfrm flipH="1">
              <a:off x="4748625" y="3141211"/>
              <a:ext cx="71447" cy="93894"/>
            </a:xfrm>
            <a:custGeom>
              <a:avLst/>
              <a:gdLst>
                <a:gd name="connsiteX0" fmla="*/ 32840 w 34154"/>
                <a:gd name="connsiteY0" fmla="*/ 44659 h 44659"/>
                <a:gd name="connsiteX1" fmla="*/ 33298 w 34154"/>
                <a:gd name="connsiteY1" fmla="*/ 5797 h 44659"/>
                <a:gd name="connsiteX2" fmla="*/ 34155 w 34154"/>
                <a:gd name="connsiteY2" fmla="*/ 1625 h 44659"/>
                <a:gd name="connsiteX3" fmla="*/ 23868 w 34154"/>
                <a:gd name="connsiteY3" fmla="*/ 139 h 44659"/>
                <a:gd name="connsiteX4" fmla="*/ 8346 w 34154"/>
                <a:gd name="connsiteY4" fmla="*/ 4460 h 44659"/>
                <a:gd name="connsiteX5" fmla="*/ 219 w 34154"/>
                <a:gd name="connsiteY5" fmla="*/ 18370 h 44659"/>
                <a:gd name="connsiteX6" fmla="*/ 4083 w 34154"/>
                <a:gd name="connsiteY6" fmla="*/ 34012 h 44659"/>
                <a:gd name="connsiteX7" fmla="*/ 17753 w 34154"/>
                <a:gd name="connsiteY7" fmla="*/ 42545 h 44659"/>
                <a:gd name="connsiteX8" fmla="*/ 24611 w 34154"/>
                <a:gd name="connsiteY8" fmla="*/ 43516 h 44659"/>
                <a:gd name="connsiteX9" fmla="*/ 32840 w 34154"/>
                <a:gd name="connsiteY9" fmla="*/ 44659 h 4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54" h="44659">
                  <a:moveTo>
                    <a:pt x="32840" y="44659"/>
                  </a:moveTo>
                  <a:lnTo>
                    <a:pt x="33298" y="5797"/>
                  </a:lnTo>
                  <a:cubicBezTo>
                    <a:pt x="33435" y="4380"/>
                    <a:pt x="33726" y="2980"/>
                    <a:pt x="34155" y="1625"/>
                  </a:cubicBezTo>
                  <a:lnTo>
                    <a:pt x="23868" y="139"/>
                  </a:lnTo>
                  <a:cubicBezTo>
                    <a:pt x="18324" y="-495"/>
                    <a:pt x="12758" y="1054"/>
                    <a:pt x="8346" y="4460"/>
                  </a:cubicBezTo>
                  <a:cubicBezTo>
                    <a:pt x="3928" y="7866"/>
                    <a:pt x="1014" y="12855"/>
                    <a:pt x="219" y="18370"/>
                  </a:cubicBezTo>
                  <a:cubicBezTo>
                    <a:pt x="-575" y="23891"/>
                    <a:pt x="808" y="29497"/>
                    <a:pt x="4083" y="34012"/>
                  </a:cubicBezTo>
                  <a:cubicBezTo>
                    <a:pt x="7357" y="38527"/>
                    <a:pt x="12261" y="41584"/>
                    <a:pt x="17753" y="42545"/>
                  </a:cubicBezTo>
                  <a:lnTo>
                    <a:pt x="24611" y="43516"/>
                  </a:lnTo>
                  <a:lnTo>
                    <a:pt x="32840" y="4465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88837B5-709F-9CF1-E21A-762B435B4817}"/>
                </a:ext>
              </a:extLst>
            </p:cNvPr>
            <p:cNvSpPr/>
            <p:nvPr/>
          </p:nvSpPr>
          <p:spPr>
            <a:xfrm flipH="1">
              <a:off x="4549903" y="3295441"/>
              <a:ext cx="233924" cy="109463"/>
            </a:xfrm>
            <a:custGeom>
              <a:avLst/>
              <a:gdLst>
                <a:gd name="connsiteX0" fmla="*/ 24315 w 111823"/>
                <a:gd name="connsiteY0" fmla="*/ 51826 h 52064"/>
                <a:gd name="connsiteX1" fmla="*/ 27059 w 111823"/>
                <a:gd name="connsiteY1" fmla="*/ 51484 h 52064"/>
                <a:gd name="connsiteX2" fmla="*/ 93353 w 111823"/>
                <a:gd name="connsiteY2" fmla="*/ 42340 h 52064"/>
                <a:gd name="connsiteX3" fmla="*/ 102879 w 111823"/>
                <a:gd name="connsiteY3" fmla="*/ 38636 h 52064"/>
                <a:gd name="connsiteX4" fmla="*/ 109583 w 111823"/>
                <a:gd name="connsiteY4" fmla="*/ 30910 h 52064"/>
                <a:gd name="connsiteX5" fmla="*/ 111641 w 111823"/>
                <a:gd name="connsiteY5" fmla="*/ 18451 h 52064"/>
                <a:gd name="connsiteX6" fmla="*/ 103291 w 111823"/>
                <a:gd name="connsiteY6" fmla="*/ 4415 h 52064"/>
                <a:gd name="connsiteX7" fmla="*/ 87523 w 111823"/>
                <a:gd name="connsiteY7" fmla="*/ 163 h 52064"/>
                <a:gd name="connsiteX8" fmla="*/ 51176 w 111823"/>
                <a:gd name="connsiteY8" fmla="*/ 5192 h 52064"/>
                <a:gd name="connsiteX9" fmla="*/ 32945 w 111823"/>
                <a:gd name="connsiteY9" fmla="*/ 17194 h 52064"/>
                <a:gd name="connsiteX10" fmla="*/ 20143 w 111823"/>
                <a:gd name="connsiteY10" fmla="*/ 11479 h 52064"/>
                <a:gd name="connsiteX11" fmla="*/ 20143 w 111823"/>
                <a:gd name="connsiteY11" fmla="*/ 11136 h 52064"/>
                <a:gd name="connsiteX12" fmla="*/ 16029 w 111823"/>
                <a:gd name="connsiteY12" fmla="*/ 10107 h 52064"/>
                <a:gd name="connsiteX13" fmla="*/ 9742 w 111823"/>
                <a:gd name="connsiteY13" fmla="*/ 12850 h 52064"/>
                <a:gd name="connsiteX14" fmla="*/ 7456 w 111823"/>
                <a:gd name="connsiteY14" fmla="*/ 14508 h 52064"/>
                <a:gd name="connsiteX15" fmla="*/ 1392 w 111823"/>
                <a:gd name="connsiteY15" fmla="*/ 23126 h 52064"/>
                <a:gd name="connsiteX16" fmla="*/ 198 w 111823"/>
                <a:gd name="connsiteY16" fmla="*/ 33596 h 52064"/>
                <a:gd name="connsiteX17" fmla="*/ 8502 w 111823"/>
                <a:gd name="connsiteY17" fmla="*/ 47689 h 52064"/>
                <a:gd name="connsiteX18" fmla="*/ 24315 w 111823"/>
                <a:gd name="connsiteY18" fmla="*/ 51884 h 52064"/>
                <a:gd name="connsiteX19" fmla="*/ 24315 w 111823"/>
                <a:gd name="connsiteY19" fmla="*/ 51826 h 5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823" h="52064">
                  <a:moveTo>
                    <a:pt x="24315" y="51826"/>
                  </a:moveTo>
                  <a:lnTo>
                    <a:pt x="27059" y="51484"/>
                  </a:lnTo>
                  <a:lnTo>
                    <a:pt x="93353" y="42340"/>
                  </a:lnTo>
                  <a:cubicBezTo>
                    <a:pt x="96782" y="41899"/>
                    <a:pt x="100051" y="40625"/>
                    <a:pt x="102879" y="38636"/>
                  </a:cubicBezTo>
                  <a:cubicBezTo>
                    <a:pt x="105708" y="36642"/>
                    <a:pt x="108012" y="33990"/>
                    <a:pt x="109583" y="30910"/>
                  </a:cubicBezTo>
                  <a:cubicBezTo>
                    <a:pt x="111481" y="27046"/>
                    <a:pt x="112195" y="22714"/>
                    <a:pt x="111641" y="18451"/>
                  </a:cubicBezTo>
                  <a:cubicBezTo>
                    <a:pt x="110789" y="12862"/>
                    <a:pt x="107794" y="7827"/>
                    <a:pt x="103291" y="4415"/>
                  </a:cubicBezTo>
                  <a:cubicBezTo>
                    <a:pt x="98787" y="997"/>
                    <a:pt x="93130" y="-528"/>
                    <a:pt x="87523" y="163"/>
                  </a:cubicBezTo>
                  <a:lnTo>
                    <a:pt x="51176" y="5192"/>
                  </a:lnTo>
                  <a:cubicBezTo>
                    <a:pt x="46832" y="12336"/>
                    <a:pt x="40203" y="17937"/>
                    <a:pt x="32945" y="17194"/>
                  </a:cubicBezTo>
                  <a:cubicBezTo>
                    <a:pt x="21515" y="15994"/>
                    <a:pt x="20143" y="16793"/>
                    <a:pt x="20143" y="11479"/>
                  </a:cubicBezTo>
                  <a:lnTo>
                    <a:pt x="20143" y="11136"/>
                  </a:lnTo>
                  <a:cubicBezTo>
                    <a:pt x="18709" y="11130"/>
                    <a:pt x="17297" y="10776"/>
                    <a:pt x="16029" y="10107"/>
                  </a:cubicBezTo>
                  <a:cubicBezTo>
                    <a:pt x="13788" y="10650"/>
                    <a:pt x="11662" y="11581"/>
                    <a:pt x="9742" y="12850"/>
                  </a:cubicBezTo>
                  <a:cubicBezTo>
                    <a:pt x="8942" y="13347"/>
                    <a:pt x="8176" y="13902"/>
                    <a:pt x="7456" y="14508"/>
                  </a:cubicBezTo>
                  <a:cubicBezTo>
                    <a:pt x="4741" y="16828"/>
                    <a:pt x="2656" y="19788"/>
                    <a:pt x="1392" y="23126"/>
                  </a:cubicBezTo>
                  <a:cubicBezTo>
                    <a:pt x="124" y="26458"/>
                    <a:pt x="-288" y="30058"/>
                    <a:pt x="198" y="33596"/>
                  </a:cubicBezTo>
                  <a:cubicBezTo>
                    <a:pt x="1004" y="39202"/>
                    <a:pt x="3987" y="44265"/>
                    <a:pt x="8502" y="47689"/>
                  </a:cubicBezTo>
                  <a:cubicBezTo>
                    <a:pt x="13017" y="51106"/>
                    <a:pt x="18698" y="52615"/>
                    <a:pt x="24315" y="51884"/>
                  </a:cubicBezTo>
                  <a:lnTo>
                    <a:pt x="24315" y="5182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0E69891-AFE7-4D92-8598-7566895D672D}"/>
                </a:ext>
              </a:extLst>
            </p:cNvPr>
            <p:cNvSpPr/>
            <p:nvPr/>
          </p:nvSpPr>
          <p:spPr>
            <a:xfrm flipH="1">
              <a:off x="4580916" y="2949664"/>
              <a:ext cx="332462" cy="153833"/>
            </a:xfrm>
            <a:custGeom>
              <a:avLst/>
              <a:gdLst>
                <a:gd name="connsiteX0" fmla="*/ 157785 w 158927"/>
                <a:gd name="connsiteY0" fmla="*/ 58596 h 73168"/>
                <a:gd name="connsiteX1" fmla="*/ 158928 w 158927"/>
                <a:gd name="connsiteY1" fmla="*/ 58253 h 73168"/>
                <a:gd name="connsiteX2" fmla="*/ 157556 w 158927"/>
                <a:gd name="connsiteY2" fmla="*/ 57395 h 73168"/>
                <a:gd name="connsiteX3" fmla="*/ 156185 w 158927"/>
                <a:gd name="connsiteY3" fmla="*/ 56767 h 73168"/>
                <a:gd name="connsiteX4" fmla="*/ 29998 w 158927"/>
                <a:gd name="connsiteY4" fmla="*/ 1788 h 73168"/>
                <a:gd name="connsiteX5" fmla="*/ 14093 w 158927"/>
                <a:gd name="connsiteY5" fmla="*/ 1297 h 73168"/>
                <a:gd name="connsiteX6" fmla="*/ 2234 w 158927"/>
                <a:gd name="connsiteY6" fmla="*/ 11904 h 73168"/>
                <a:gd name="connsiteX7" fmla="*/ 960 w 158927"/>
                <a:gd name="connsiteY7" fmla="*/ 27763 h 73168"/>
                <a:gd name="connsiteX8" fmla="*/ 10966 w 158927"/>
                <a:gd name="connsiteY8" fmla="*/ 40136 h 73168"/>
                <a:gd name="connsiteX9" fmla="*/ 86805 w 158927"/>
                <a:gd name="connsiteY9" fmla="*/ 73169 h 73168"/>
                <a:gd name="connsiteX10" fmla="*/ 146355 w 158927"/>
                <a:gd name="connsiteY10" fmla="*/ 52881 h 73168"/>
                <a:gd name="connsiteX11" fmla="*/ 157785 w 158927"/>
                <a:gd name="connsiteY11" fmla="*/ 58596 h 7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927" h="73168">
                  <a:moveTo>
                    <a:pt x="157785" y="58596"/>
                  </a:moveTo>
                  <a:lnTo>
                    <a:pt x="158928" y="58253"/>
                  </a:lnTo>
                  <a:cubicBezTo>
                    <a:pt x="158494" y="57932"/>
                    <a:pt x="158036" y="57647"/>
                    <a:pt x="157556" y="57395"/>
                  </a:cubicBezTo>
                  <a:lnTo>
                    <a:pt x="156185" y="56767"/>
                  </a:lnTo>
                  <a:lnTo>
                    <a:pt x="29998" y="1788"/>
                  </a:lnTo>
                  <a:cubicBezTo>
                    <a:pt x="24957" y="-412"/>
                    <a:pt x="19265" y="-589"/>
                    <a:pt x="14093" y="1297"/>
                  </a:cubicBezTo>
                  <a:cubicBezTo>
                    <a:pt x="8926" y="3177"/>
                    <a:pt x="4680" y="6977"/>
                    <a:pt x="2234" y="11904"/>
                  </a:cubicBezTo>
                  <a:cubicBezTo>
                    <a:pt x="-212" y="16830"/>
                    <a:pt x="-669" y="22511"/>
                    <a:pt x="960" y="27763"/>
                  </a:cubicBezTo>
                  <a:cubicBezTo>
                    <a:pt x="2583" y="33021"/>
                    <a:pt x="6166" y="37450"/>
                    <a:pt x="10966" y="40136"/>
                  </a:cubicBezTo>
                  <a:lnTo>
                    <a:pt x="86805" y="73169"/>
                  </a:lnTo>
                  <a:lnTo>
                    <a:pt x="146355" y="52881"/>
                  </a:lnTo>
                  <a:lnTo>
                    <a:pt x="157785" y="58596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7A5A6E-0FFE-C9FD-1ACC-4667D93EDA0D}"/>
                </a:ext>
              </a:extLst>
            </p:cNvPr>
            <p:cNvSpPr/>
            <p:nvPr/>
          </p:nvSpPr>
          <p:spPr>
            <a:xfrm flipH="1">
              <a:off x="4511922" y="3088130"/>
              <a:ext cx="2868" cy="2763"/>
            </a:xfrm>
            <a:custGeom>
              <a:avLst/>
              <a:gdLst>
                <a:gd name="connsiteX0" fmla="*/ 1372 w 1371"/>
                <a:gd name="connsiteY0" fmla="*/ 1194 h 1314"/>
                <a:gd name="connsiteX1" fmla="*/ 0 w 1371"/>
                <a:gd name="connsiteY1" fmla="*/ 0 h 1314"/>
                <a:gd name="connsiteX2" fmla="*/ 1314 w 1371"/>
                <a:gd name="connsiteY2" fmla="*/ 1314 h 1314"/>
                <a:gd name="connsiteX3" fmla="*/ 1372 w 1371"/>
                <a:gd name="connsiteY3" fmla="*/ 1194 h 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" h="1314">
                  <a:moveTo>
                    <a:pt x="1372" y="1194"/>
                  </a:moveTo>
                  <a:lnTo>
                    <a:pt x="0" y="0"/>
                  </a:lnTo>
                  <a:lnTo>
                    <a:pt x="1314" y="1314"/>
                  </a:lnTo>
                  <a:lnTo>
                    <a:pt x="1372" y="119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5922EC7-64DE-F894-1FAF-AF032548E064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2AABCA8-F687-6DBF-E854-79440F5BBF73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A369D-8DD5-06B4-01A9-F7DFA2866AB2}"/>
                </a:ext>
              </a:extLst>
            </p:cNvPr>
            <p:cNvSpPr/>
            <p:nvPr/>
          </p:nvSpPr>
          <p:spPr>
            <a:xfrm flipH="1">
              <a:off x="4557604" y="3167914"/>
              <a:ext cx="11595" cy="6968"/>
            </a:xfrm>
            <a:custGeom>
              <a:avLst/>
              <a:gdLst>
                <a:gd name="connsiteX0" fmla="*/ 1086 w 5543"/>
                <a:gd name="connsiteY0" fmla="*/ 2401 h 3314"/>
                <a:gd name="connsiteX1" fmla="*/ 2972 w 5543"/>
                <a:gd name="connsiteY1" fmla="*/ 3315 h 3314"/>
                <a:gd name="connsiteX2" fmla="*/ 5544 w 5543"/>
                <a:gd name="connsiteY2" fmla="*/ 2515 h 3314"/>
                <a:gd name="connsiteX3" fmla="*/ 3144 w 5543"/>
                <a:gd name="connsiteY3" fmla="*/ 0 h 3314"/>
                <a:gd name="connsiteX4" fmla="*/ 0 w 5543"/>
                <a:gd name="connsiteY4" fmla="*/ 0 h 3314"/>
                <a:gd name="connsiteX5" fmla="*/ 1086 w 5543"/>
                <a:gd name="connsiteY5" fmla="*/ 2401 h 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3" h="3314">
                  <a:moveTo>
                    <a:pt x="1086" y="2401"/>
                  </a:moveTo>
                  <a:cubicBezTo>
                    <a:pt x="1732" y="2669"/>
                    <a:pt x="2360" y="2978"/>
                    <a:pt x="2972" y="3315"/>
                  </a:cubicBezTo>
                  <a:lnTo>
                    <a:pt x="5544" y="2515"/>
                  </a:lnTo>
                  <a:lnTo>
                    <a:pt x="3144" y="0"/>
                  </a:lnTo>
                  <a:lnTo>
                    <a:pt x="0" y="0"/>
                  </a:lnTo>
                  <a:lnTo>
                    <a:pt x="1086" y="240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027FE9-ECC7-0CBC-58EC-AE148ACE7FD7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4254BE1-108F-9CB8-CA70-4CBB572A00CE}"/>
                </a:ext>
              </a:extLst>
            </p:cNvPr>
            <p:cNvSpPr/>
            <p:nvPr/>
          </p:nvSpPr>
          <p:spPr>
            <a:xfrm flipH="1">
              <a:off x="4562469" y="3162277"/>
              <a:ext cx="178252" cy="169318"/>
            </a:xfrm>
            <a:custGeom>
              <a:avLst/>
              <a:gdLst>
                <a:gd name="connsiteX0" fmla="*/ 38005 w 85210"/>
                <a:gd name="connsiteY0" fmla="*/ 40805 h 80533"/>
                <a:gd name="connsiteX1" fmla="*/ 41719 w 85210"/>
                <a:gd name="connsiteY1" fmla="*/ 19317 h 80533"/>
                <a:gd name="connsiteX2" fmla="*/ 85039 w 85210"/>
                <a:gd name="connsiteY2" fmla="*/ 6001 h 80533"/>
                <a:gd name="connsiteX3" fmla="*/ 83153 w 85210"/>
                <a:gd name="connsiteY3" fmla="*/ 5086 h 80533"/>
                <a:gd name="connsiteX4" fmla="*/ 82067 w 85210"/>
                <a:gd name="connsiteY4" fmla="*/ 2686 h 80533"/>
                <a:gd name="connsiteX5" fmla="*/ 85211 w 85210"/>
                <a:gd name="connsiteY5" fmla="*/ 2686 h 80533"/>
                <a:gd name="connsiteX6" fmla="*/ 82639 w 85210"/>
                <a:gd name="connsiteY6" fmla="*/ 0 h 80533"/>
                <a:gd name="connsiteX7" fmla="*/ 36576 w 85210"/>
                <a:gd name="connsiteY7" fmla="*/ 14173 h 80533"/>
                <a:gd name="connsiteX8" fmla="*/ 30861 w 85210"/>
                <a:gd name="connsiteY8" fmla="*/ 49035 h 80533"/>
                <a:gd name="connsiteX9" fmla="*/ 7658 w 85210"/>
                <a:gd name="connsiteY9" fmla="*/ 75152 h 80533"/>
                <a:gd name="connsiteX10" fmla="*/ 0 w 85210"/>
                <a:gd name="connsiteY10" fmla="*/ 74409 h 80533"/>
                <a:gd name="connsiteX11" fmla="*/ 0 w 85210"/>
                <a:gd name="connsiteY11" fmla="*/ 74752 h 80533"/>
                <a:gd name="connsiteX12" fmla="*/ 12802 w 85210"/>
                <a:gd name="connsiteY12" fmla="*/ 80467 h 80533"/>
                <a:gd name="connsiteX13" fmla="*/ 31032 w 85210"/>
                <a:gd name="connsiteY13" fmla="*/ 68466 h 80533"/>
                <a:gd name="connsiteX14" fmla="*/ 36004 w 85210"/>
                <a:gd name="connsiteY14" fmla="*/ 54350 h 80533"/>
                <a:gd name="connsiteX15" fmla="*/ 38005 w 85210"/>
                <a:gd name="connsiteY15" fmla="*/ 40805 h 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210" h="80533">
                  <a:moveTo>
                    <a:pt x="38005" y="40805"/>
                  </a:moveTo>
                  <a:lnTo>
                    <a:pt x="41719" y="19317"/>
                  </a:lnTo>
                  <a:lnTo>
                    <a:pt x="85039" y="6001"/>
                  </a:lnTo>
                  <a:cubicBezTo>
                    <a:pt x="84428" y="5664"/>
                    <a:pt x="83793" y="5361"/>
                    <a:pt x="83153" y="5086"/>
                  </a:cubicBezTo>
                  <a:lnTo>
                    <a:pt x="82067" y="2686"/>
                  </a:lnTo>
                  <a:lnTo>
                    <a:pt x="85211" y="2686"/>
                  </a:lnTo>
                  <a:lnTo>
                    <a:pt x="82639" y="0"/>
                  </a:lnTo>
                  <a:lnTo>
                    <a:pt x="36576" y="14173"/>
                  </a:lnTo>
                  <a:lnTo>
                    <a:pt x="30861" y="49035"/>
                  </a:lnTo>
                  <a:cubicBezTo>
                    <a:pt x="29661" y="60750"/>
                    <a:pt x="19431" y="76353"/>
                    <a:pt x="7658" y="75152"/>
                  </a:cubicBezTo>
                  <a:lnTo>
                    <a:pt x="0" y="74409"/>
                  </a:lnTo>
                  <a:lnTo>
                    <a:pt x="0" y="74752"/>
                  </a:lnTo>
                  <a:cubicBezTo>
                    <a:pt x="0" y="79896"/>
                    <a:pt x="1086" y="79096"/>
                    <a:pt x="12802" y="80467"/>
                  </a:cubicBezTo>
                  <a:cubicBezTo>
                    <a:pt x="20060" y="81210"/>
                    <a:pt x="26689" y="75610"/>
                    <a:pt x="31032" y="68466"/>
                  </a:cubicBezTo>
                  <a:cubicBezTo>
                    <a:pt x="33661" y="64163"/>
                    <a:pt x="35359" y="59356"/>
                    <a:pt x="36004" y="54350"/>
                  </a:cubicBezTo>
                  <a:lnTo>
                    <a:pt x="38005" y="4080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BA93582-041C-4D5F-C9F2-69C3159AB65B}"/>
                </a:ext>
              </a:extLst>
            </p:cNvPr>
            <p:cNvSpPr/>
            <p:nvPr/>
          </p:nvSpPr>
          <p:spPr>
            <a:xfrm flipH="1">
              <a:off x="4712054" y="3103522"/>
              <a:ext cx="20681" cy="8650"/>
            </a:xfrm>
            <a:custGeom>
              <a:avLst/>
              <a:gdLst>
                <a:gd name="connsiteX0" fmla="*/ 451 w 9886"/>
                <a:gd name="connsiteY0" fmla="*/ 0 h 4114"/>
                <a:gd name="connsiteX1" fmla="*/ 0 w 9886"/>
                <a:gd name="connsiteY1" fmla="*/ 0 h 4114"/>
                <a:gd name="connsiteX2" fmla="*/ 9424 w 9886"/>
                <a:gd name="connsiteY2" fmla="*/ 4115 h 4114"/>
                <a:gd name="connsiteX3" fmla="*/ 9887 w 9886"/>
                <a:gd name="connsiteY3" fmla="*/ 4115 h 4114"/>
                <a:gd name="connsiteX4" fmla="*/ 451 w 9886"/>
                <a:gd name="connsiteY4" fmla="*/ 0 h 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6" h="4114">
                  <a:moveTo>
                    <a:pt x="451" y="0"/>
                  </a:moveTo>
                  <a:lnTo>
                    <a:pt x="0" y="0"/>
                  </a:lnTo>
                  <a:lnTo>
                    <a:pt x="9424" y="4115"/>
                  </a:lnTo>
                  <a:lnTo>
                    <a:pt x="9887" y="411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96B16A2-EDFC-9E1D-260D-988DBE49C519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57393F-570C-4550-1E4E-55FAD994B5B8}"/>
                </a:ext>
              </a:extLst>
            </p:cNvPr>
            <p:cNvSpPr/>
            <p:nvPr/>
          </p:nvSpPr>
          <p:spPr>
            <a:xfrm flipH="1">
              <a:off x="4583271" y="3060854"/>
              <a:ext cx="148484" cy="51306"/>
            </a:xfrm>
            <a:custGeom>
              <a:avLst/>
              <a:gdLst>
                <a:gd name="connsiteX0" fmla="*/ 70980 w 70980"/>
                <a:gd name="connsiteY0" fmla="*/ 5715 h 24403"/>
                <a:gd name="connsiteX1" fmla="*/ 59550 w 70980"/>
                <a:gd name="connsiteY1" fmla="*/ 0 h 24403"/>
                <a:gd name="connsiteX2" fmla="*/ 0 w 70980"/>
                <a:gd name="connsiteY2" fmla="*/ 20288 h 24403"/>
                <a:gd name="connsiteX3" fmla="*/ 9430 w 70980"/>
                <a:gd name="connsiteY3" fmla="*/ 24403 h 24403"/>
                <a:gd name="connsiteX4" fmla="*/ 8973 w 70980"/>
                <a:gd name="connsiteY4" fmla="*/ 24403 h 24403"/>
                <a:gd name="connsiteX5" fmla="*/ 9258 w 70980"/>
                <a:gd name="connsiteY5" fmla="*/ 24403 h 24403"/>
                <a:gd name="connsiteX6" fmla="*/ 70980 w 70980"/>
                <a:gd name="connsiteY6" fmla="*/ 5715 h 2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0" h="24403">
                  <a:moveTo>
                    <a:pt x="70980" y="5715"/>
                  </a:moveTo>
                  <a:lnTo>
                    <a:pt x="59550" y="0"/>
                  </a:lnTo>
                  <a:lnTo>
                    <a:pt x="0" y="20288"/>
                  </a:lnTo>
                  <a:lnTo>
                    <a:pt x="9430" y="24403"/>
                  </a:lnTo>
                  <a:lnTo>
                    <a:pt x="8973" y="24403"/>
                  </a:lnTo>
                  <a:lnTo>
                    <a:pt x="9258" y="24403"/>
                  </a:lnTo>
                  <a:lnTo>
                    <a:pt x="70980" y="571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E080B97-02C0-C2CD-53AF-088573F5B376}"/>
                </a:ext>
              </a:extLst>
            </p:cNvPr>
            <p:cNvSpPr/>
            <p:nvPr/>
          </p:nvSpPr>
          <p:spPr>
            <a:xfrm flipH="1">
              <a:off x="4432051" y="3066159"/>
              <a:ext cx="320302" cy="254236"/>
            </a:xfrm>
            <a:custGeom>
              <a:avLst/>
              <a:gdLst>
                <a:gd name="connsiteX0" fmla="*/ 457 w 153114"/>
                <a:gd name="connsiteY0" fmla="*/ 80339 h 120923"/>
                <a:gd name="connsiteX1" fmla="*/ 0 w 153114"/>
                <a:gd name="connsiteY1" fmla="*/ 115315 h 120923"/>
                <a:gd name="connsiteX2" fmla="*/ 1086 w 153114"/>
                <a:gd name="connsiteY2" fmla="*/ 119086 h 120923"/>
                <a:gd name="connsiteX3" fmla="*/ 5200 w 153114"/>
                <a:gd name="connsiteY3" fmla="*/ 120115 h 120923"/>
                <a:gd name="connsiteX4" fmla="*/ 12859 w 153114"/>
                <a:gd name="connsiteY4" fmla="*/ 120858 h 120923"/>
                <a:gd name="connsiteX5" fmla="*/ 36062 w 153114"/>
                <a:gd name="connsiteY5" fmla="*/ 94740 h 120923"/>
                <a:gd name="connsiteX6" fmla="*/ 41777 w 153114"/>
                <a:gd name="connsiteY6" fmla="*/ 59879 h 120923"/>
                <a:gd name="connsiteX7" fmla="*/ 87840 w 153114"/>
                <a:gd name="connsiteY7" fmla="*/ 45706 h 120923"/>
                <a:gd name="connsiteX8" fmla="*/ 90411 w 153114"/>
                <a:gd name="connsiteY8" fmla="*/ 48392 h 120923"/>
                <a:gd name="connsiteX9" fmla="*/ 92812 w 153114"/>
                <a:gd name="connsiteY9" fmla="*/ 50906 h 120923"/>
                <a:gd name="connsiteX10" fmla="*/ 108185 w 153114"/>
                <a:gd name="connsiteY10" fmla="*/ 66794 h 120923"/>
                <a:gd name="connsiteX11" fmla="*/ 116357 w 153114"/>
                <a:gd name="connsiteY11" fmla="*/ 75252 h 120923"/>
                <a:gd name="connsiteX12" fmla="*/ 123215 w 153114"/>
                <a:gd name="connsiteY12" fmla="*/ 80007 h 120923"/>
                <a:gd name="connsiteX13" fmla="*/ 131365 w 153114"/>
                <a:gd name="connsiteY13" fmla="*/ 81773 h 120923"/>
                <a:gd name="connsiteX14" fmla="*/ 139577 w 153114"/>
                <a:gd name="connsiteY14" fmla="*/ 80282 h 120923"/>
                <a:gd name="connsiteX15" fmla="*/ 146590 w 153114"/>
                <a:gd name="connsiteY15" fmla="*/ 75767 h 120923"/>
                <a:gd name="connsiteX16" fmla="*/ 150876 w 153114"/>
                <a:gd name="connsiteY16" fmla="*/ 70052 h 120923"/>
                <a:gd name="connsiteX17" fmla="*/ 152865 w 153114"/>
                <a:gd name="connsiteY17" fmla="*/ 57279 h 120923"/>
                <a:gd name="connsiteX18" fmla="*/ 147104 w 153114"/>
                <a:gd name="connsiteY18" fmla="*/ 45706 h 120923"/>
                <a:gd name="connsiteX19" fmla="*/ 116072 w 153114"/>
                <a:gd name="connsiteY19" fmla="*/ 13188 h 120923"/>
                <a:gd name="connsiteX20" fmla="*/ 114871 w 153114"/>
                <a:gd name="connsiteY20" fmla="*/ 11873 h 120923"/>
                <a:gd name="connsiteX21" fmla="*/ 113557 w 153114"/>
                <a:gd name="connsiteY21" fmla="*/ 10559 h 120923"/>
                <a:gd name="connsiteX22" fmla="*/ 109785 w 153114"/>
                <a:gd name="connsiteY22" fmla="*/ 6615 h 120923"/>
                <a:gd name="connsiteX23" fmla="*/ 100241 w 153114"/>
                <a:gd name="connsiteY23" fmla="*/ 900 h 120923"/>
                <a:gd name="connsiteX24" fmla="*/ 88068 w 153114"/>
                <a:gd name="connsiteY24" fmla="*/ 900 h 120923"/>
                <a:gd name="connsiteX25" fmla="*/ 81953 w 153114"/>
                <a:gd name="connsiteY25" fmla="*/ 2786 h 120923"/>
                <a:gd name="connsiteX26" fmla="*/ 80810 w 153114"/>
                <a:gd name="connsiteY26" fmla="*/ 3129 h 120923"/>
                <a:gd name="connsiteX27" fmla="*/ 19088 w 153114"/>
                <a:gd name="connsiteY27" fmla="*/ 22103 h 120923"/>
                <a:gd name="connsiteX28" fmla="*/ 17259 w 153114"/>
                <a:gd name="connsiteY28" fmla="*/ 22674 h 120923"/>
                <a:gd name="connsiteX29" fmla="*/ 15888 w 153114"/>
                <a:gd name="connsiteY29" fmla="*/ 23074 h 120923"/>
                <a:gd name="connsiteX30" fmla="*/ 7081 w 153114"/>
                <a:gd name="connsiteY30" fmla="*/ 28418 h 120923"/>
                <a:gd name="connsiteX31" fmla="*/ 1772 w 153114"/>
                <a:gd name="connsiteY31" fmla="*/ 37248 h 120923"/>
                <a:gd name="connsiteX32" fmla="*/ 914 w 153114"/>
                <a:gd name="connsiteY32" fmla="*/ 41420 h 120923"/>
                <a:gd name="connsiteX33" fmla="*/ 457 w 153114"/>
                <a:gd name="connsiteY33" fmla="*/ 80339 h 12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3114" h="120923">
                  <a:moveTo>
                    <a:pt x="457" y="80339"/>
                  </a:moveTo>
                  <a:lnTo>
                    <a:pt x="0" y="115315"/>
                  </a:lnTo>
                  <a:cubicBezTo>
                    <a:pt x="0" y="117315"/>
                    <a:pt x="0" y="118401"/>
                    <a:pt x="1086" y="119086"/>
                  </a:cubicBezTo>
                  <a:cubicBezTo>
                    <a:pt x="2355" y="119755"/>
                    <a:pt x="3766" y="120109"/>
                    <a:pt x="5200" y="120115"/>
                  </a:cubicBezTo>
                  <a:lnTo>
                    <a:pt x="12859" y="120858"/>
                  </a:lnTo>
                  <a:cubicBezTo>
                    <a:pt x="24632" y="122058"/>
                    <a:pt x="34861" y="106456"/>
                    <a:pt x="36062" y="94740"/>
                  </a:cubicBezTo>
                  <a:lnTo>
                    <a:pt x="41777" y="59879"/>
                  </a:lnTo>
                  <a:lnTo>
                    <a:pt x="87840" y="45706"/>
                  </a:lnTo>
                  <a:lnTo>
                    <a:pt x="90411" y="48392"/>
                  </a:lnTo>
                  <a:lnTo>
                    <a:pt x="92812" y="50906"/>
                  </a:lnTo>
                  <a:lnTo>
                    <a:pt x="108185" y="66794"/>
                  </a:lnTo>
                  <a:lnTo>
                    <a:pt x="116357" y="75252"/>
                  </a:lnTo>
                  <a:cubicBezTo>
                    <a:pt x="118306" y="77270"/>
                    <a:pt x="120638" y="78887"/>
                    <a:pt x="123215" y="80007"/>
                  </a:cubicBezTo>
                  <a:cubicBezTo>
                    <a:pt x="125787" y="81128"/>
                    <a:pt x="128559" y="81727"/>
                    <a:pt x="131365" y="81773"/>
                  </a:cubicBezTo>
                  <a:cubicBezTo>
                    <a:pt x="134171" y="81819"/>
                    <a:pt x="136965" y="81316"/>
                    <a:pt x="139577" y="80282"/>
                  </a:cubicBezTo>
                  <a:cubicBezTo>
                    <a:pt x="142189" y="79253"/>
                    <a:pt x="144572" y="77715"/>
                    <a:pt x="146590" y="75767"/>
                  </a:cubicBezTo>
                  <a:cubicBezTo>
                    <a:pt x="148344" y="74132"/>
                    <a:pt x="149796" y="72195"/>
                    <a:pt x="150876" y="70052"/>
                  </a:cubicBezTo>
                  <a:cubicBezTo>
                    <a:pt x="152842" y="66103"/>
                    <a:pt x="153539" y="61639"/>
                    <a:pt x="152865" y="57279"/>
                  </a:cubicBezTo>
                  <a:cubicBezTo>
                    <a:pt x="152185" y="52918"/>
                    <a:pt x="150173" y="48872"/>
                    <a:pt x="147104" y="45706"/>
                  </a:cubicBezTo>
                  <a:lnTo>
                    <a:pt x="116072" y="13188"/>
                  </a:lnTo>
                  <a:lnTo>
                    <a:pt x="114871" y="11873"/>
                  </a:lnTo>
                  <a:lnTo>
                    <a:pt x="113557" y="10559"/>
                  </a:lnTo>
                  <a:lnTo>
                    <a:pt x="109785" y="6615"/>
                  </a:lnTo>
                  <a:cubicBezTo>
                    <a:pt x="107162" y="3906"/>
                    <a:pt x="103870" y="1935"/>
                    <a:pt x="100241" y="900"/>
                  </a:cubicBezTo>
                  <a:cubicBezTo>
                    <a:pt x="96269" y="-300"/>
                    <a:pt x="92034" y="-300"/>
                    <a:pt x="88068" y="900"/>
                  </a:cubicBezTo>
                  <a:lnTo>
                    <a:pt x="81953" y="2786"/>
                  </a:lnTo>
                  <a:lnTo>
                    <a:pt x="80810" y="3129"/>
                  </a:lnTo>
                  <a:lnTo>
                    <a:pt x="19088" y="22103"/>
                  </a:lnTo>
                  <a:lnTo>
                    <a:pt x="17259" y="22674"/>
                  </a:lnTo>
                  <a:lnTo>
                    <a:pt x="15888" y="23074"/>
                  </a:lnTo>
                  <a:cubicBezTo>
                    <a:pt x="12562" y="24115"/>
                    <a:pt x="9538" y="25949"/>
                    <a:pt x="7081" y="28418"/>
                  </a:cubicBezTo>
                  <a:cubicBezTo>
                    <a:pt x="4618" y="30887"/>
                    <a:pt x="2800" y="33916"/>
                    <a:pt x="1772" y="37248"/>
                  </a:cubicBezTo>
                  <a:cubicBezTo>
                    <a:pt x="1343" y="38602"/>
                    <a:pt x="1057" y="40002"/>
                    <a:pt x="914" y="41420"/>
                  </a:cubicBezTo>
                  <a:lnTo>
                    <a:pt x="457" y="80339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0C7C756-ECC7-840F-8436-792A01A41F6C}"/>
                </a:ext>
              </a:extLst>
            </p:cNvPr>
            <p:cNvSpPr/>
            <p:nvPr/>
          </p:nvSpPr>
          <p:spPr>
            <a:xfrm flipH="1">
              <a:off x="8240" y="2263981"/>
              <a:ext cx="4458968" cy="2414167"/>
            </a:xfrm>
            <a:custGeom>
              <a:avLst/>
              <a:gdLst>
                <a:gd name="connsiteX0" fmla="*/ 1569625 w 2131523"/>
                <a:gd name="connsiteY0" fmla="*/ 88811 h 1148257"/>
                <a:gd name="connsiteX1" fmla="*/ 1532877 w 2131523"/>
                <a:gd name="connsiteY1" fmla="*/ 51367 h 1148257"/>
                <a:gd name="connsiteX2" fmla="*/ 1483900 w 2131523"/>
                <a:gd name="connsiteY2" fmla="*/ 32633 h 1148257"/>
                <a:gd name="connsiteX3" fmla="*/ 1271759 w 2131523"/>
                <a:gd name="connsiteY3" fmla="*/ 0 h 1148257"/>
                <a:gd name="connsiteX4" fmla="*/ 1150772 w 2131523"/>
                <a:gd name="connsiteY4" fmla="*/ 110700 h 1148257"/>
                <a:gd name="connsiteX5" fmla="*/ 1140429 w 2131523"/>
                <a:gd name="connsiteY5" fmla="*/ 93955 h 1148257"/>
                <a:gd name="connsiteX6" fmla="*/ 1127227 w 2131523"/>
                <a:gd name="connsiteY6" fmla="*/ 105385 h 1148257"/>
                <a:gd name="connsiteX7" fmla="*/ 1181634 w 2131523"/>
                <a:gd name="connsiteY7" fmla="*/ 666598 h 1148257"/>
                <a:gd name="connsiteX8" fmla="*/ 1109567 w 2131523"/>
                <a:gd name="connsiteY8" fmla="*/ 846791 h 1148257"/>
                <a:gd name="connsiteX9" fmla="*/ 1037673 w 2131523"/>
                <a:gd name="connsiteY9" fmla="*/ 666769 h 1148257"/>
                <a:gd name="connsiteX10" fmla="*/ 1089965 w 2131523"/>
                <a:gd name="connsiteY10" fmla="*/ 105556 h 1148257"/>
                <a:gd name="connsiteX11" fmla="*/ 1076306 w 2131523"/>
                <a:gd name="connsiteY11" fmla="*/ 94126 h 1148257"/>
                <a:gd name="connsiteX12" fmla="*/ 1068591 w 2131523"/>
                <a:gd name="connsiteY12" fmla="*/ 105556 h 1148257"/>
                <a:gd name="connsiteX13" fmla="*/ 968178 w 2131523"/>
                <a:gd name="connsiteY13" fmla="*/ 25546 h 1148257"/>
                <a:gd name="connsiteX14" fmla="*/ 799185 w 2131523"/>
                <a:gd name="connsiteY14" fmla="*/ 72695 h 1148257"/>
                <a:gd name="connsiteX15" fmla="*/ 754095 w 2131523"/>
                <a:gd name="connsiteY15" fmla="*/ 96206 h 1148257"/>
                <a:gd name="connsiteX16" fmla="*/ 722376 w 2131523"/>
                <a:gd name="connsiteY16" fmla="*/ 135960 h 1148257"/>
                <a:gd name="connsiteX17" fmla="*/ 497039 w 2131523"/>
                <a:gd name="connsiteY17" fmla="*/ 610133 h 1148257"/>
                <a:gd name="connsiteX18" fmla="*/ 72238 w 2131523"/>
                <a:gd name="connsiteY18" fmla="*/ 447942 h 1148257"/>
                <a:gd name="connsiteX19" fmla="*/ 129388 w 2131523"/>
                <a:gd name="connsiteY19" fmla="*/ 469830 h 1148257"/>
                <a:gd name="connsiteX20" fmla="*/ 54007 w 2131523"/>
                <a:gd name="connsiteY20" fmla="*/ 620535 h 1148257"/>
                <a:gd name="connsiteX21" fmla="*/ 0 w 2131523"/>
                <a:gd name="connsiteY21" fmla="*/ 591960 h 1148257"/>
                <a:gd name="connsiteX22" fmla="*/ 470802 w 2131523"/>
                <a:gd name="connsiteY22" fmla="*/ 839534 h 1148257"/>
                <a:gd name="connsiteX23" fmla="*/ 458400 w 2131523"/>
                <a:gd name="connsiteY23" fmla="*/ 832961 h 1148257"/>
                <a:gd name="connsiteX24" fmla="*/ 607562 w 2131523"/>
                <a:gd name="connsiteY24" fmla="*/ 761867 h 1148257"/>
                <a:gd name="connsiteX25" fmla="*/ 820045 w 2131523"/>
                <a:gd name="connsiteY25" fmla="*/ 421939 h 1148257"/>
                <a:gd name="connsiteX26" fmla="*/ 824846 w 2131523"/>
                <a:gd name="connsiteY26" fmla="*/ 417995 h 1148257"/>
                <a:gd name="connsiteX27" fmla="*/ 831076 w 2131523"/>
                <a:gd name="connsiteY27" fmla="*/ 417875 h 1148257"/>
                <a:gd name="connsiteX28" fmla="*/ 836048 w 2131523"/>
                <a:gd name="connsiteY28" fmla="*/ 421630 h 1148257"/>
                <a:gd name="connsiteX29" fmla="*/ 837591 w 2131523"/>
                <a:gd name="connsiteY29" fmla="*/ 427654 h 1148257"/>
                <a:gd name="connsiteX30" fmla="*/ 833990 w 2131523"/>
                <a:gd name="connsiteY30" fmla="*/ 503549 h 1148257"/>
                <a:gd name="connsiteX31" fmla="*/ 833990 w 2131523"/>
                <a:gd name="connsiteY31" fmla="*/ 489204 h 1148257"/>
                <a:gd name="connsiteX32" fmla="*/ 827760 w 2131523"/>
                <a:gd name="connsiteY32" fmla="*/ 1114539 h 1148257"/>
                <a:gd name="connsiteX33" fmla="*/ 838334 w 2131523"/>
                <a:gd name="connsiteY33" fmla="*/ 1138451 h 1148257"/>
                <a:gd name="connsiteX34" fmla="*/ 862565 w 2131523"/>
                <a:gd name="connsiteY34" fmla="*/ 1148258 h 1148257"/>
                <a:gd name="connsiteX35" fmla="*/ 1479042 w 2131523"/>
                <a:gd name="connsiteY35" fmla="*/ 1148258 h 1148257"/>
                <a:gd name="connsiteX36" fmla="*/ 1494987 w 2131523"/>
                <a:gd name="connsiteY36" fmla="*/ 379133 h 1148257"/>
                <a:gd name="connsiteX37" fmla="*/ 1497330 w 2131523"/>
                <a:gd name="connsiteY37" fmla="*/ 371898 h 1148257"/>
                <a:gd name="connsiteX38" fmla="*/ 1503331 w 2131523"/>
                <a:gd name="connsiteY38" fmla="*/ 367189 h 1148257"/>
                <a:gd name="connsiteX39" fmla="*/ 1510932 w 2131523"/>
                <a:gd name="connsiteY39" fmla="*/ 366583 h 1148257"/>
                <a:gd name="connsiteX40" fmla="*/ 1517561 w 2131523"/>
                <a:gd name="connsiteY40" fmla="*/ 370275 h 1148257"/>
                <a:gd name="connsiteX41" fmla="*/ 1816570 w 2131523"/>
                <a:gd name="connsiteY41" fmla="*/ 700316 h 1148257"/>
                <a:gd name="connsiteX42" fmla="*/ 1914868 w 2131523"/>
                <a:gd name="connsiteY42" fmla="*/ 750265 h 1148257"/>
                <a:gd name="connsiteX43" fmla="*/ 2128952 w 2131523"/>
                <a:gd name="connsiteY43" fmla="*/ 778040 h 1148257"/>
                <a:gd name="connsiteX44" fmla="*/ 2131524 w 2131523"/>
                <a:gd name="connsiteY44" fmla="*/ 818731 h 1148257"/>
                <a:gd name="connsiteX45" fmla="*/ 2131524 w 2131523"/>
                <a:gd name="connsiteY45" fmla="*/ 633279 h 1148257"/>
                <a:gd name="connsiteX46" fmla="*/ 1920412 w 2131523"/>
                <a:gd name="connsiteY46" fmla="*/ 581844 h 1148257"/>
                <a:gd name="connsiteX47" fmla="*/ 1569625 w 2131523"/>
                <a:gd name="connsiteY47" fmla="*/ 88811 h 114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131523" h="1148257">
                  <a:moveTo>
                    <a:pt x="1569625" y="88811"/>
                  </a:moveTo>
                  <a:cubicBezTo>
                    <a:pt x="1560195" y="73832"/>
                    <a:pt x="1547680" y="61059"/>
                    <a:pt x="1532877" y="51367"/>
                  </a:cubicBezTo>
                  <a:cubicBezTo>
                    <a:pt x="1518076" y="41668"/>
                    <a:pt x="1501387" y="35279"/>
                    <a:pt x="1483900" y="32633"/>
                  </a:cubicBezTo>
                  <a:lnTo>
                    <a:pt x="1271759" y="0"/>
                  </a:lnTo>
                  <a:lnTo>
                    <a:pt x="1150772" y="110700"/>
                  </a:lnTo>
                  <a:lnTo>
                    <a:pt x="1140429" y="93955"/>
                  </a:lnTo>
                  <a:lnTo>
                    <a:pt x="1127227" y="105385"/>
                  </a:lnTo>
                  <a:lnTo>
                    <a:pt x="1181634" y="666598"/>
                  </a:lnTo>
                  <a:lnTo>
                    <a:pt x="1109567" y="846791"/>
                  </a:lnTo>
                  <a:lnTo>
                    <a:pt x="1037673" y="666769"/>
                  </a:lnTo>
                  <a:lnTo>
                    <a:pt x="1089965" y="105556"/>
                  </a:lnTo>
                  <a:cubicBezTo>
                    <a:pt x="1085107" y="101556"/>
                    <a:pt x="1080249" y="97498"/>
                    <a:pt x="1076306" y="94126"/>
                  </a:cubicBezTo>
                  <a:lnTo>
                    <a:pt x="1068591" y="105556"/>
                  </a:lnTo>
                  <a:lnTo>
                    <a:pt x="968178" y="25546"/>
                  </a:lnTo>
                  <a:lnTo>
                    <a:pt x="799185" y="72695"/>
                  </a:lnTo>
                  <a:cubicBezTo>
                    <a:pt x="782670" y="77301"/>
                    <a:pt x="767296" y="85313"/>
                    <a:pt x="754095" y="96206"/>
                  </a:cubicBezTo>
                  <a:cubicBezTo>
                    <a:pt x="740893" y="107099"/>
                    <a:pt x="730091" y="120644"/>
                    <a:pt x="722376" y="135960"/>
                  </a:cubicBezTo>
                  <a:lnTo>
                    <a:pt x="497039" y="610133"/>
                  </a:lnTo>
                  <a:lnTo>
                    <a:pt x="72238" y="447942"/>
                  </a:lnTo>
                  <a:lnTo>
                    <a:pt x="129388" y="469830"/>
                  </a:lnTo>
                  <a:lnTo>
                    <a:pt x="54007" y="620535"/>
                  </a:lnTo>
                  <a:lnTo>
                    <a:pt x="0" y="591960"/>
                  </a:lnTo>
                  <a:lnTo>
                    <a:pt x="470802" y="839534"/>
                  </a:lnTo>
                  <a:lnTo>
                    <a:pt x="458400" y="832961"/>
                  </a:lnTo>
                  <a:cubicBezTo>
                    <a:pt x="458400" y="832961"/>
                    <a:pt x="543211" y="862222"/>
                    <a:pt x="607562" y="761867"/>
                  </a:cubicBezTo>
                  <a:lnTo>
                    <a:pt x="820045" y="421939"/>
                  </a:lnTo>
                  <a:cubicBezTo>
                    <a:pt x="821189" y="420121"/>
                    <a:pt x="822846" y="418727"/>
                    <a:pt x="824846" y="417995"/>
                  </a:cubicBezTo>
                  <a:cubicBezTo>
                    <a:pt x="826847" y="417258"/>
                    <a:pt x="829075" y="417212"/>
                    <a:pt x="831076" y="417875"/>
                  </a:cubicBezTo>
                  <a:cubicBezTo>
                    <a:pt x="833076" y="418532"/>
                    <a:pt x="834848" y="419858"/>
                    <a:pt x="836048" y="421630"/>
                  </a:cubicBezTo>
                  <a:cubicBezTo>
                    <a:pt x="837190" y="423407"/>
                    <a:pt x="837762" y="425528"/>
                    <a:pt x="837591" y="427654"/>
                  </a:cubicBezTo>
                  <a:lnTo>
                    <a:pt x="833990" y="503549"/>
                  </a:lnTo>
                  <a:lnTo>
                    <a:pt x="833990" y="489204"/>
                  </a:lnTo>
                  <a:lnTo>
                    <a:pt x="827760" y="1114539"/>
                  </a:lnTo>
                  <a:cubicBezTo>
                    <a:pt x="828046" y="1123580"/>
                    <a:pt x="831819" y="1132153"/>
                    <a:pt x="838334" y="1138451"/>
                  </a:cubicBezTo>
                  <a:cubicBezTo>
                    <a:pt x="844849" y="1144743"/>
                    <a:pt x="853535" y="1148258"/>
                    <a:pt x="862565" y="1148258"/>
                  </a:cubicBezTo>
                  <a:lnTo>
                    <a:pt x="1479042" y="1148258"/>
                  </a:lnTo>
                  <a:lnTo>
                    <a:pt x="1494987" y="379133"/>
                  </a:lnTo>
                  <a:cubicBezTo>
                    <a:pt x="1495044" y="376538"/>
                    <a:pt x="1495844" y="374024"/>
                    <a:pt x="1497330" y="371898"/>
                  </a:cubicBezTo>
                  <a:cubicBezTo>
                    <a:pt x="1498816" y="369778"/>
                    <a:pt x="1500931" y="368138"/>
                    <a:pt x="1503331" y="367189"/>
                  </a:cubicBezTo>
                  <a:cubicBezTo>
                    <a:pt x="1505731" y="366246"/>
                    <a:pt x="1508360" y="366035"/>
                    <a:pt x="1510932" y="366583"/>
                  </a:cubicBezTo>
                  <a:cubicBezTo>
                    <a:pt x="1513447" y="367132"/>
                    <a:pt x="1515732" y="368412"/>
                    <a:pt x="1517561" y="370275"/>
                  </a:cubicBezTo>
                  <a:lnTo>
                    <a:pt x="1816570" y="700316"/>
                  </a:lnTo>
                  <a:cubicBezTo>
                    <a:pt x="1841659" y="729000"/>
                    <a:pt x="1876921" y="746893"/>
                    <a:pt x="1914868" y="750265"/>
                  </a:cubicBezTo>
                  <a:lnTo>
                    <a:pt x="2128952" y="778040"/>
                  </a:lnTo>
                  <a:lnTo>
                    <a:pt x="2131524" y="818731"/>
                  </a:lnTo>
                  <a:lnTo>
                    <a:pt x="2131524" y="633279"/>
                  </a:lnTo>
                  <a:lnTo>
                    <a:pt x="1920412" y="581844"/>
                  </a:lnTo>
                  <a:lnTo>
                    <a:pt x="1569625" y="88811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id="{9510AC40-F299-E571-82B1-8960FFDEE51B}"/>
                </a:ext>
              </a:extLst>
            </p:cNvPr>
            <p:cNvSpPr/>
            <p:nvPr/>
          </p:nvSpPr>
          <p:spPr>
            <a:xfrm flipH="1">
              <a:off x="2721855" y="3292394"/>
              <a:ext cx="605535" cy="797260"/>
            </a:xfrm>
            <a:custGeom>
              <a:avLst/>
              <a:gdLst>
                <a:gd name="connsiteX0" fmla="*/ 0 w 289464"/>
                <a:gd name="connsiteY0" fmla="*/ 379190 h 379203"/>
                <a:gd name="connsiteX1" fmla="*/ 40176 w 289464"/>
                <a:gd name="connsiteY1" fmla="*/ 369577 h 379203"/>
                <a:gd name="connsiteX2" fmla="*/ 70809 w 289464"/>
                <a:gd name="connsiteY2" fmla="*/ 341871 h 379203"/>
                <a:gd name="connsiteX3" fmla="*/ 289465 w 289464"/>
                <a:gd name="connsiteY3" fmla="*/ 0 h 379203"/>
                <a:gd name="connsiteX4" fmla="*/ 71037 w 289464"/>
                <a:gd name="connsiteY4" fmla="*/ 341871 h 379203"/>
                <a:gd name="connsiteX5" fmla="*/ 40291 w 289464"/>
                <a:gd name="connsiteY5" fmla="*/ 369635 h 379203"/>
                <a:gd name="connsiteX6" fmla="*/ 0 w 289464"/>
                <a:gd name="connsiteY6" fmla="*/ 379190 h 379203"/>
                <a:gd name="connsiteX7" fmla="*/ 0 w 289464"/>
                <a:gd name="connsiteY7" fmla="*/ 379190 h 37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4" h="379203">
                  <a:moveTo>
                    <a:pt x="0" y="379190"/>
                  </a:moveTo>
                  <a:cubicBezTo>
                    <a:pt x="14002" y="379407"/>
                    <a:pt x="27775" y="376104"/>
                    <a:pt x="40176" y="369577"/>
                  </a:cubicBezTo>
                  <a:cubicBezTo>
                    <a:pt x="52578" y="363057"/>
                    <a:pt x="63093" y="353530"/>
                    <a:pt x="70809" y="341871"/>
                  </a:cubicBezTo>
                  <a:lnTo>
                    <a:pt x="289465" y="0"/>
                  </a:lnTo>
                  <a:lnTo>
                    <a:pt x="71037" y="341871"/>
                  </a:lnTo>
                  <a:cubicBezTo>
                    <a:pt x="63265" y="353564"/>
                    <a:pt x="52749" y="363114"/>
                    <a:pt x="40291" y="369635"/>
                  </a:cubicBezTo>
                  <a:cubicBezTo>
                    <a:pt x="27889" y="376155"/>
                    <a:pt x="14002" y="379442"/>
                    <a:pt x="0" y="379190"/>
                  </a:cubicBezTo>
                  <a:lnTo>
                    <a:pt x="0" y="37919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542A8843-038C-1431-A61C-0A2FA0BC0CCF}"/>
                </a:ext>
              </a:extLst>
            </p:cNvPr>
            <p:cNvSpPr/>
            <p:nvPr/>
          </p:nvSpPr>
          <p:spPr>
            <a:xfrm flipH="1">
              <a:off x="2090853" y="2072575"/>
              <a:ext cx="105326" cy="30999"/>
            </a:xfrm>
            <a:custGeom>
              <a:avLst/>
              <a:gdLst>
                <a:gd name="connsiteX0" fmla="*/ 50349 w 50349"/>
                <a:gd name="connsiteY0" fmla="*/ 0 h 14744"/>
                <a:gd name="connsiteX1" fmla="*/ 0 w 50349"/>
                <a:gd name="connsiteY1" fmla="*/ 14745 h 14744"/>
                <a:gd name="connsiteX2" fmla="*/ 29604 w 50349"/>
                <a:gd name="connsiteY2" fmla="*/ 9030 h 14744"/>
                <a:gd name="connsiteX3" fmla="*/ 50349 w 50349"/>
                <a:gd name="connsiteY3" fmla="*/ 0 h 14744"/>
                <a:gd name="connsiteX4" fmla="*/ 50349 w 50349"/>
                <a:gd name="connsiteY4" fmla="*/ 0 h 1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49" h="14744">
                  <a:moveTo>
                    <a:pt x="50349" y="0"/>
                  </a:moveTo>
                  <a:cubicBezTo>
                    <a:pt x="34462" y="7544"/>
                    <a:pt x="17488" y="12522"/>
                    <a:pt x="0" y="14745"/>
                  </a:cubicBezTo>
                  <a:cubicBezTo>
                    <a:pt x="10058" y="13962"/>
                    <a:pt x="20003" y="12041"/>
                    <a:pt x="29604" y="9030"/>
                  </a:cubicBezTo>
                  <a:cubicBezTo>
                    <a:pt x="36805" y="6681"/>
                    <a:pt x="43720" y="3658"/>
                    <a:pt x="50349" y="0"/>
                  </a:cubicBezTo>
                  <a:lnTo>
                    <a:pt x="50349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id="{E9060CDB-A637-132C-7AD8-1E08621AAA32}"/>
                </a:ext>
              </a:extLst>
            </p:cNvPr>
            <p:cNvSpPr/>
            <p:nvPr/>
          </p:nvSpPr>
          <p:spPr>
            <a:xfrm flipH="1">
              <a:off x="1883191" y="1835026"/>
              <a:ext cx="489090" cy="493839"/>
            </a:xfrm>
            <a:custGeom>
              <a:avLst/>
              <a:gdLst>
                <a:gd name="connsiteX0" fmla="*/ 105956 w 233800"/>
                <a:gd name="connsiteY0" fmla="*/ 234887 h 234886"/>
                <a:gd name="connsiteX1" fmla="*/ 233801 w 233800"/>
                <a:gd name="connsiteY1" fmla="*/ 177736 h 234886"/>
                <a:gd name="connsiteX2" fmla="*/ 208427 w 233800"/>
                <a:gd name="connsiteY2" fmla="*/ 0 h 234886"/>
                <a:gd name="connsiteX3" fmla="*/ 181280 w 233800"/>
                <a:gd name="connsiteY3" fmla="*/ 76352 h 234886"/>
                <a:gd name="connsiteX4" fmla="*/ 182023 w 233800"/>
                <a:gd name="connsiteY4" fmla="*/ 77038 h 234886"/>
                <a:gd name="connsiteX5" fmla="*/ 182595 w 233800"/>
                <a:gd name="connsiteY5" fmla="*/ 78410 h 234886"/>
                <a:gd name="connsiteX6" fmla="*/ 182595 w 233800"/>
                <a:gd name="connsiteY6" fmla="*/ 79953 h 234886"/>
                <a:gd name="connsiteX7" fmla="*/ 181966 w 233800"/>
                <a:gd name="connsiteY7" fmla="*/ 81324 h 234886"/>
                <a:gd name="connsiteX8" fmla="*/ 100184 w 233800"/>
                <a:gd name="connsiteY8" fmla="*/ 132759 h 234886"/>
                <a:gd name="connsiteX9" fmla="*/ 53207 w 233800"/>
                <a:gd name="connsiteY9" fmla="*/ 156877 h 234886"/>
                <a:gd name="connsiteX10" fmla="*/ 572 w 233800"/>
                <a:gd name="connsiteY10" fmla="*/ 160763 h 234886"/>
                <a:gd name="connsiteX11" fmla="*/ 2343 w 233800"/>
                <a:gd name="connsiteY11" fmla="*/ 106299 h 234886"/>
                <a:gd name="connsiteX12" fmla="*/ 13773 w 233800"/>
                <a:gd name="connsiteY12" fmla="*/ 114014 h 234886"/>
                <a:gd name="connsiteX13" fmla="*/ 2343 w 233800"/>
                <a:gd name="connsiteY13" fmla="*/ 105156 h 234886"/>
                <a:gd name="connsiteX14" fmla="*/ 0 w 233800"/>
                <a:gd name="connsiteY14" fmla="*/ 199739 h 234886"/>
                <a:gd name="connsiteX15" fmla="*/ 105956 w 233800"/>
                <a:gd name="connsiteY15" fmla="*/ 234887 h 23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800" h="234886">
                  <a:moveTo>
                    <a:pt x="105956" y="234887"/>
                  </a:moveTo>
                  <a:lnTo>
                    <a:pt x="233801" y="177736"/>
                  </a:lnTo>
                  <a:lnTo>
                    <a:pt x="208427" y="0"/>
                  </a:lnTo>
                  <a:cubicBezTo>
                    <a:pt x="207626" y="27678"/>
                    <a:pt x="198139" y="54395"/>
                    <a:pt x="181280" y="76352"/>
                  </a:cubicBezTo>
                  <a:cubicBezTo>
                    <a:pt x="181566" y="76535"/>
                    <a:pt x="181852" y="76770"/>
                    <a:pt x="182023" y="77038"/>
                  </a:cubicBezTo>
                  <a:cubicBezTo>
                    <a:pt x="182309" y="77461"/>
                    <a:pt x="182480" y="77924"/>
                    <a:pt x="182595" y="78410"/>
                  </a:cubicBezTo>
                  <a:cubicBezTo>
                    <a:pt x="182709" y="78924"/>
                    <a:pt x="182709" y="79444"/>
                    <a:pt x="182595" y="79953"/>
                  </a:cubicBezTo>
                  <a:cubicBezTo>
                    <a:pt x="182480" y="80444"/>
                    <a:pt x="182251" y="80913"/>
                    <a:pt x="181966" y="81324"/>
                  </a:cubicBezTo>
                  <a:cubicBezTo>
                    <a:pt x="162077" y="108099"/>
                    <a:pt x="132931" y="126450"/>
                    <a:pt x="100184" y="132759"/>
                  </a:cubicBezTo>
                  <a:cubicBezTo>
                    <a:pt x="86297" y="143869"/>
                    <a:pt x="70352" y="152070"/>
                    <a:pt x="53207" y="156877"/>
                  </a:cubicBezTo>
                  <a:cubicBezTo>
                    <a:pt x="36119" y="161734"/>
                    <a:pt x="18231" y="163055"/>
                    <a:pt x="572" y="160763"/>
                  </a:cubicBezTo>
                  <a:lnTo>
                    <a:pt x="2343" y="106299"/>
                  </a:lnTo>
                  <a:cubicBezTo>
                    <a:pt x="5829" y="109351"/>
                    <a:pt x="9659" y="111945"/>
                    <a:pt x="13773" y="114014"/>
                  </a:cubicBezTo>
                  <a:cubicBezTo>
                    <a:pt x="9773" y="111345"/>
                    <a:pt x="5944" y="108385"/>
                    <a:pt x="2343" y="105156"/>
                  </a:cubicBezTo>
                  <a:lnTo>
                    <a:pt x="0" y="199739"/>
                  </a:lnTo>
                  <a:lnTo>
                    <a:pt x="105956" y="2348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1AED7B02-8B9B-BD59-1013-189F9ECD60D7}"/>
                </a:ext>
              </a:extLst>
            </p:cNvPr>
            <p:cNvSpPr/>
            <p:nvPr/>
          </p:nvSpPr>
          <p:spPr>
            <a:xfrm flipH="1">
              <a:off x="2377944" y="1616501"/>
              <a:ext cx="144495" cy="167436"/>
            </a:xfrm>
            <a:custGeom>
              <a:avLst/>
              <a:gdLst>
                <a:gd name="connsiteX0" fmla="*/ 44234 w 69073"/>
                <a:gd name="connsiteY0" fmla="*/ 74048 h 79638"/>
                <a:gd name="connsiteX1" fmla="*/ 63836 w 69073"/>
                <a:gd name="connsiteY1" fmla="*/ 54240 h 79638"/>
                <a:gd name="connsiteX2" fmla="*/ 68694 w 69073"/>
                <a:gd name="connsiteY2" fmla="*/ 26785 h 79638"/>
                <a:gd name="connsiteX3" fmla="*/ 67208 w 69073"/>
                <a:gd name="connsiteY3" fmla="*/ 11183 h 79638"/>
                <a:gd name="connsiteX4" fmla="*/ 62751 w 69073"/>
                <a:gd name="connsiteY4" fmla="*/ 2896 h 79638"/>
                <a:gd name="connsiteX5" fmla="*/ 53721 w 69073"/>
                <a:gd name="connsiteY5" fmla="*/ 39 h 79638"/>
                <a:gd name="connsiteX6" fmla="*/ 0 w 69073"/>
                <a:gd name="connsiteY6" fmla="*/ 5240 h 79638"/>
                <a:gd name="connsiteX7" fmla="*/ 9887 w 69073"/>
                <a:gd name="connsiteY7" fmla="*/ 77992 h 79638"/>
                <a:gd name="connsiteX8" fmla="*/ 26232 w 69073"/>
                <a:gd name="connsiteY8" fmla="*/ 79478 h 79638"/>
                <a:gd name="connsiteX9" fmla="*/ 44234 w 69073"/>
                <a:gd name="connsiteY9" fmla="*/ 74048 h 79638"/>
                <a:gd name="connsiteX10" fmla="*/ 44234 w 69073"/>
                <a:gd name="connsiteY10" fmla="*/ 74048 h 79638"/>
                <a:gd name="connsiteX11" fmla="*/ 39605 w 69073"/>
                <a:gd name="connsiteY11" fmla="*/ 20784 h 79638"/>
                <a:gd name="connsiteX12" fmla="*/ 46748 w 69073"/>
                <a:gd name="connsiteY12" fmla="*/ 22962 h 79638"/>
                <a:gd name="connsiteX13" fmla="*/ 51549 w 69073"/>
                <a:gd name="connsiteY13" fmla="*/ 28757 h 79638"/>
                <a:gd name="connsiteX14" fmla="*/ 52292 w 69073"/>
                <a:gd name="connsiteY14" fmla="*/ 36221 h 79638"/>
                <a:gd name="connsiteX15" fmla="*/ 48749 w 69073"/>
                <a:gd name="connsiteY15" fmla="*/ 42833 h 79638"/>
                <a:gd name="connsiteX16" fmla="*/ 42120 w 69073"/>
                <a:gd name="connsiteY16" fmla="*/ 46365 h 79638"/>
                <a:gd name="connsiteX17" fmla="*/ 34633 w 69073"/>
                <a:gd name="connsiteY17" fmla="*/ 45633 h 79638"/>
                <a:gd name="connsiteX18" fmla="*/ 28860 w 69073"/>
                <a:gd name="connsiteY18" fmla="*/ 40873 h 79638"/>
                <a:gd name="connsiteX19" fmla="*/ 26689 w 69073"/>
                <a:gd name="connsiteY19" fmla="*/ 33700 h 79638"/>
                <a:gd name="connsiteX20" fmla="*/ 30461 w 69073"/>
                <a:gd name="connsiteY20" fmla="*/ 24568 h 79638"/>
                <a:gd name="connsiteX21" fmla="*/ 39605 w 69073"/>
                <a:gd name="connsiteY21" fmla="*/ 20784 h 79638"/>
                <a:gd name="connsiteX22" fmla="*/ 39605 w 69073"/>
                <a:gd name="connsiteY22" fmla="*/ 20784 h 7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073" h="79638">
                  <a:moveTo>
                    <a:pt x="44234" y="74048"/>
                  </a:moveTo>
                  <a:cubicBezTo>
                    <a:pt x="52635" y="69596"/>
                    <a:pt x="59493" y="62687"/>
                    <a:pt x="63836" y="54240"/>
                  </a:cubicBezTo>
                  <a:cubicBezTo>
                    <a:pt x="68237" y="45793"/>
                    <a:pt x="69894" y="36215"/>
                    <a:pt x="68694" y="26785"/>
                  </a:cubicBezTo>
                  <a:lnTo>
                    <a:pt x="67208" y="11183"/>
                  </a:lnTo>
                  <a:cubicBezTo>
                    <a:pt x="66865" y="7943"/>
                    <a:pt x="65265" y="4965"/>
                    <a:pt x="62751" y="2896"/>
                  </a:cubicBezTo>
                  <a:cubicBezTo>
                    <a:pt x="60236" y="805"/>
                    <a:pt x="56978" y="-218"/>
                    <a:pt x="53721" y="39"/>
                  </a:cubicBezTo>
                  <a:lnTo>
                    <a:pt x="0" y="5240"/>
                  </a:lnTo>
                  <a:cubicBezTo>
                    <a:pt x="1828" y="29660"/>
                    <a:pt x="5144" y="53954"/>
                    <a:pt x="9887" y="77992"/>
                  </a:cubicBezTo>
                  <a:cubicBezTo>
                    <a:pt x="15202" y="79426"/>
                    <a:pt x="20745" y="79929"/>
                    <a:pt x="26232" y="79478"/>
                  </a:cubicBezTo>
                  <a:cubicBezTo>
                    <a:pt x="32518" y="78906"/>
                    <a:pt x="38633" y="77060"/>
                    <a:pt x="44234" y="74048"/>
                  </a:cubicBezTo>
                  <a:lnTo>
                    <a:pt x="44234" y="74048"/>
                  </a:lnTo>
                  <a:close/>
                  <a:moveTo>
                    <a:pt x="39605" y="20784"/>
                  </a:moveTo>
                  <a:cubicBezTo>
                    <a:pt x="42177" y="20784"/>
                    <a:pt x="44634" y="21539"/>
                    <a:pt x="46748" y="22962"/>
                  </a:cubicBezTo>
                  <a:cubicBezTo>
                    <a:pt x="48920" y="24379"/>
                    <a:pt x="50578" y="26397"/>
                    <a:pt x="51549" y="28757"/>
                  </a:cubicBezTo>
                  <a:cubicBezTo>
                    <a:pt x="52521" y="31117"/>
                    <a:pt x="52749" y="33712"/>
                    <a:pt x="52292" y="36221"/>
                  </a:cubicBezTo>
                  <a:cubicBezTo>
                    <a:pt x="51778" y="38724"/>
                    <a:pt x="50520" y="41027"/>
                    <a:pt x="48749" y="42833"/>
                  </a:cubicBezTo>
                  <a:cubicBezTo>
                    <a:pt x="46920" y="44639"/>
                    <a:pt x="44634" y="45868"/>
                    <a:pt x="42120" y="46365"/>
                  </a:cubicBezTo>
                  <a:cubicBezTo>
                    <a:pt x="39605" y="46862"/>
                    <a:pt x="37033" y="46611"/>
                    <a:pt x="34633" y="45633"/>
                  </a:cubicBezTo>
                  <a:cubicBezTo>
                    <a:pt x="32290" y="44656"/>
                    <a:pt x="30289" y="42999"/>
                    <a:pt x="28860" y="40873"/>
                  </a:cubicBezTo>
                  <a:cubicBezTo>
                    <a:pt x="27432" y="38752"/>
                    <a:pt x="26689" y="36255"/>
                    <a:pt x="26689" y="33700"/>
                  </a:cubicBezTo>
                  <a:cubicBezTo>
                    <a:pt x="26689" y="30271"/>
                    <a:pt x="28061" y="26985"/>
                    <a:pt x="30461" y="24568"/>
                  </a:cubicBezTo>
                  <a:cubicBezTo>
                    <a:pt x="32861" y="22145"/>
                    <a:pt x="36176" y="20784"/>
                    <a:pt x="39605" y="20784"/>
                  </a:cubicBezTo>
                  <a:lnTo>
                    <a:pt x="39605" y="20784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8CAA47E8-7290-0F99-B4DC-7B65849FE307}"/>
                </a:ext>
              </a:extLst>
            </p:cNvPr>
            <p:cNvSpPr/>
            <p:nvPr/>
          </p:nvSpPr>
          <p:spPr>
            <a:xfrm flipH="1">
              <a:off x="2121881" y="1591484"/>
              <a:ext cx="199897" cy="165188"/>
            </a:xfrm>
            <a:custGeom>
              <a:avLst/>
              <a:gdLst>
                <a:gd name="connsiteX0" fmla="*/ 18321 w 95557"/>
                <a:gd name="connsiteY0" fmla="*/ 67659 h 78569"/>
                <a:gd name="connsiteX1" fmla="*/ 43524 w 95557"/>
                <a:gd name="connsiteY1" fmla="*/ 78306 h 78569"/>
                <a:gd name="connsiteX2" fmla="*/ 70385 w 95557"/>
                <a:gd name="connsiteY2" fmla="*/ 73169 h 78569"/>
                <a:gd name="connsiteX3" fmla="*/ 89816 w 95557"/>
                <a:gd name="connsiteY3" fmla="*/ 53972 h 78569"/>
                <a:gd name="connsiteX4" fmla="*/ 95359 w 95557"/>
                <a:gd name="connsiteY4" fmla="*/ 27197 h 78569"/>
                <a:gd name="connsiteX5" fmla="*/ 93873 w 95557"/>
                <a:gd name="connsiteY5" fmla="*/ 11481 h 78569"/>
                <a:gd name="connsiteX6" fmla="*/ 92502 w 95557"/>
                <a:gd name="connsiteY6" fmla="*/ 6766 h 78569"/>
                <a:gd name="connsiteX7" fmla="*/ 89473 w 95557"/>
                <a:gd name="connsiteY7" fmla="*/ 2931 h 78569"/>
                <a:gd name="connsiteX8" fmla="*/ 85129 w 95557"/>
                <a:gd name="connsiteY8" fmla="*/ 577 h 78569"/>
                <a:gd name="connsiteX9" fmla="*/ 80272 w 95557"/>
                <a:gd name="connsiteY9" fmla="*/ 51 h 78569"/>
                <a:gd name="connsiteX10" fmla="*/ 10720 w 95557"/>
                <a:gd name="connsiteY10" fmla="*/ 6738 h 78569"/>
                <a:gd name="connsiteX11" fmla="*/ 2776 w 95557"/>
                <a:gd name="connsiteY11" fmla="*/ 11052 h 78569"/>
                <a:gd name="connsiteX12" fmla="*/ 33 w 95557"/>
                <a:gd name="connsiteY12" fmla="*/ 19711 h 78569"/>
                <a:gd name="connsiteX13" fmla="*/ 1576 w 95557"/>
                <a:gd name="connsiteY13" fmla="*/ 35484 h 78569"/>
                <a:gd name="connsiteX14" fmla="*/ 6719 w 95557"/>
                <a:gd name="connsiteY14" fmla="*/ 53240 h 78569"/>
                <a:gd name="connsiteX15" fmla="*/ 18321 w 95557"/>
                <a:gd name="connsiteY15" fmla="*/ 67659 h 78569"/>
                <a:gd name="connsiteX16" fmla="*/ 18321 w 95557"/>
                <a:gd name="connsiteY16" fmla="*/ 67659 h 78569"/>
                <a:gd name="connsiteX17" fmla="*/ 46039 w 95557"/>
                <a:gd name="connsiteY17" fmla="*/ 18910 h 78569"/>
                <a:gd name="connsiteX18" fmla="*/ 53240 w 95557"/>
                <a:gd name="connsiteY18" fmla="*/ 21088 h 78569"/>
                <a:gd name="connsiteX19" fmla="*/ 57983 w 95557"/>
                <a:gd name="connsiteY19" fmla="*/ 26883 h 78569"/>
                <a:gd name="connsiteX20" fmla="*/ 58726 w 95557"/>
                <a:gd name="connsiteY20" fmla="*/ 34347 h 78569"/>
                <a:gd name="connsiteX21" fmla="*/ 55183 w 95557"/>
                <a:gd name="connsiteY21" fmla="*/ 40959 h 78569"/>
                <a:gd name="connsiteX22" fmla="*/ 48554 w 95557"/>
                <a:gd name="connsiteY22" fmla="*/ 44491 h 78569"/>
                <a:gd name="connsiteX23" fmla="*/ 41124 w 95557"/>
                <a:gd name="connsiteY23" fmla="*/ 43759 h 78569"/>
                <a:gd name="connsiteX24" fmla="*/ 35294 w 95557"/>
                <a:gd name="connsiteY24" fmla="*/ 38999 h 78569"/>
                <a:gd name="connsiteX25" fmla="*/ 33123 w 95557"/>
                <a:gd name="connsiteY25" fmla="*/ 31826 h 78569"/>
                <a:gd name="connsiteX26" fmla="*/ 34095 w 95557"/>
                <a:gd name="connsiteY26" fmla="*/ 26883 h 78569"/>
                <a:gd name="connsiteX27" fmla="*/ 36895 w 95557"/>
                <a:gd name="connsiteY27" fmla="*/ 22694 h 78569"/>
                <a:gd name="connsiteX28" fmla="*/ 41124 w 95557"/>
                <a:gd name="connsiteY28" fmla="*/ 19893 h 78569"/>
                <a:gd name="connsiteX29" fmla="*/ 46039 w 95557"/>
                <a:gd name="connsiteY29" fmla="*/ 18910 h 78569"/>
                <a:gd name="connsiteX30" fmla="*/ 46039 w 95557"/>
                <a:gd name="connsiteY30" fmla="*/ 18910 h 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5557" h="78569">
                  <a:moveTo>
                    <a:pt x="18321" y="67659"/>
                  </a:moveTo>
                  <a:cubicBezTo>
                    <a:pt x="25465" y="73620"/>
                    <a:pt x="34266" y="77323"/>
                    <a:pt x="43524" y="78306"/>
                  </a:cubicBezTo>
                  <a:cubicBezTo>
                    <a:pt x="52783" y="79289"/>
                    <a:pt x="62098" y="77501"/>
                    <a:pt x="70385" y="73169"/>
                  </a:cubicBezTo>
                  <a:cubicBezTo>
                    <a:pt x="78614" y="68837"/>
                    <a:pt x="85415" y="62156"/>
                    <a:pt x="89816" y="53972"/>
                  </a:cubicBezTo>
                  <a:cubicBezTo>
                    <a:pt x="94274" y="45794"/>
                    <a:pt x="96217" y="36473"/>
                    <a:pt x="95359" y="27197"/>
                  </a:cubicBezTo>
                  <a:lnTo>
                    <a:pt x="93873" y="11481"/>
                  </a:lnTo>
                  <a:cubicBezTo>
                    <a:pt x="93759" y="9835"/>
                    <a:pt x="93302" y="8229"/>
                    <a:pt x="92502" y="6766"/>
                  </a:cubicBezTo>
                  <a:cubicBezTo>
                    <a:pt x="91759" y="5297"/>
                    <a:pt x="90730" y="3994"/>
                    <a:pt x="89473" y="2931"/>
                  </a:cubicBezTo>
                  <a:cubicBezTo>
                    <a:pt x="88215" y="1868"/>
                    <a:pt x="86729" y="1068"/>
                    <a:pt x="85129" y="577"/>
                  </a:cubicBezTo>
                  <a:cubicBezTo>
                    <a:pt x="83587" y="80"/>
                    <a:pt x="81929" y="-98"/>
                    <a:pt x="80272" y="51"/>
                  </a:cubicBezTo>
                  <a:lnTo>
                    <a:pt x="10720" y="6738"/>
                  </a:lnTo>
                  <a:cubicBezTo>
                    <a:pt x="7577" y="7080"/>
                    <a:pt x="4719" y="8635"/>
                    <a:pt x="2776" y="11052"/>
                  </a:cubicBezTo>
                  <a:cubicBezTo>
                    <a:pt x="776" y="13475"/>
                    <a:pt x="-195" y="16584"/>
                    <a:pt x="33" y="19711"/>
                  </a:cubicBezTo>
                  <a:lnTo>
                    <a:pt x="1576" y="35484"/>
                  </a:lnTo>
                  <a:cubicBezTo>
                    <a:pt x="2091" y="41685"/>
                    <a:pt x="3862" y="47720"/>
                    <a:pt x="6719" y="53240"/>
                  </a:cubicBezTo>
                  <a:cubicBezTo>
                    <a:pt x="9634" y="58761"/>
                    <a:pt x="13578" y="63665"/>
                    <a:pt x="18321" y="67659"/>
                  </a:cubicBezTo>
                  <a:lnTo>
                    <a:pt x="18321" y="67659"/>
                  </a:lnTo>
                  <a:close/>
                  <a:moveTo>
                    <a:pt x="46039" y="18910"/>
                  </a:moveTo>
                  <a:cubicBezTo>
                    <a:pt x="48610" y="18910"/>
                    <a:pt x="51068" y="19665"/>
                    <a:pt x="53240" y="21088"/>
                  </a:cubicBezTo>
                  <a:cubicBezTo>
                    <a:pt x="55354" y="22505"/>
                    <a:pt x="57012" y="24523"/>
                    <a:pt x="57983" y="26883"/>
                  </a:cubicBezTo>
                  <a:cubicBezTo>
                    <a:pt x="58955" y="29243"/>
                    <a:pt x="59184" y="31838"/>
                    <a:pt x="58726" y="34347"/>
                  </a:cubicBezTo>
                  <a:cubicBezTo>
                    <a:pt x="58212" y="36850"/>
                    <a:pt x="56955" y="39153"/>
                    <a:pt x="55183" y="40959"/>
                  </a:cubicBezTo>
                  <a:cubicBezTo>
                    <a:pt x="53354" y="42765"/>
                    <a:pt x="51068" y="43994"/>
                    <a:pt x="48554" y="44491"/>
                  </a:cubicBezTo>
                  <a:cubicBezTo>
                    <a:pt x="46039" y="44994"/>
                    <a:pt x="43467" y="44736"/>
                    <a:pt x="41124" y="43759"/>
                  </a:cubicBezTo>
                  <a:cubicBezTo>
                    <a:pt x="38723" y="42782"/>
                    <a:pt x="36723" y="41125"/>
                    <a:pt x="35294" y="38999"/>
                  </a:cubicBezTo>
                  <a:cubicBezTo>
                    <a:pt x="33866" y="36878"/>
                    <a:pt x="33123" y="34381"/>
                    <a:pt x="33123" y="31826"/>
                  </a:cubicBezTo>
                  <a:cubicBezTo>
                    <a:pt x="33123" y="30129"/>
                    <a:pt x="33466" y="28449"/>
                    <a:pt x="34095" y="26883"/>
                  </a:cubicBezTo>
                  <a:cubicBezTo>
                    <a:pt x="34780" y="25317"/>
                    <a:pt x="35695" y="23894"/>
                    <a:pt x="36895" y="22694"/>
                  </a:cubicBezTo>
                  <a:cubicBezTo>
                    <a:pt x="38095" y="21493"/>
                    <a:pt x="39524" y="20539"/>
                    <a:pt x="41124" y="19893"/>
                  </a:cubicBezTo>
                  <a:cubicBezTo>
                    <a:pt x="42667" y="19242"/>
                    <a:pt x="44324" y="18910"/>
                    <a:pt x="46039" y="18910"/>
                  </a:cubicBezTo>
                  <a:lnTo>
                    <a:pt x="46039" y="1891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392BF106-BE80-327E-ACBB-31C0FFB16B6D}"/>
                </a:ext>
              </a:extLst>
            </p:cNvPr>
            <p:cNvSpPr/>
            <p:nvPr/>
          </p:nvSpPr>
          <p:spPr>
            <a:xfrm flipH="1">
              <a:off x="1936989" y="1431291"/>
              <a:ext cx="591427" cy="673166"/>
            </a:xfrm>
            <a:custGeom>
              <a:avLst/>
              <a:gdLst>
                <a:gd name="connsiteX0" fmla="*/ 158991 w 282720"/>
                <a:gd name="connsiteY0" fmla="*/ 319583 h 320180"/>
                <a:gd name="connsiteX1" fmla="*/ 209169 w 282720"/>
                <a:gd name="connsiteY1" fmla="*/ 305010 h 320180"/>
                <a:gd name="connsiteX2" fmla="*/ 249974 w 282720"/>
                <a:gd name="connsiteY2" fmla="*/ 269177 h 320180"/>
                <a:gd name="connsiteX3" fmla="*/ 251002 w 282720"/>
                <a:gd name="connsiteY3" fmla="*/ 268131 h 320180"/>
                <a:gd name="connsiteX4" fmla="*/ 252375 w 282720"/>
                <a:gd name="connsiteY4" fmla="*/ 267576 h 320180"/>
                <a:gd name="connsiteX5" fmla="*/ 255232 w 282720"/>
                <a:gd name="connsiteY5" fmla="*/ 268148 h 320180"/>
                <a:gd name="connsiteX6" fmla="*/ 255575 w 282720"/>
                <a:gd name="connsiteY6" fmla="*/ 268548 h 320180"/>
                <a:gd name="connsiteX7" fmla="*/ 282721 w 282720"/>
                <a:gd name="connsiteY7" fmla="*/ 192195 h 320180"/>
                <a:gd name="connsiteX8" fmla="*/ 282721 w 282720"/>
                <a:gd name="connsiteY8" fmla="*/ 187509 h 320180"/>
                <a:gd name="connsiteX9" fmla="*/ 279178 w 282720"/>
                <a:gd name="connsiteY9" fmla="*/ 175565 h 320180"/>
                <a:gd name="connsiteX10" fmla="*/ 264833 w 282720"/>
                <a:gd name="connsiteY10" fmla="*/ 157734 h 320180"/>
                <a:gd name="connsiteX11" fmla="*/ 244602 w 282720"/>
                <a:gd name="connsiteY11" fmla="*/ 160306 h 320180"/>
                <a:gd name="connsiteX12" fmla="*/ 236829 w 282720"/>
                <a:gd name="connsiteY12" fmla="*/ 125559 h 320180"/>
                <a:gd name="connsiteX13" fmla="*/ 231743 w 282720"/>
                <a:gd name="connsiteY13" fmla="*/ 79553 h 320180"/>
                <a:gd name="connsiteX14" fmla="*/ 239858 w 282720"/>
                <a:gd name="connsiteY14" fmla="*/ 68466 h 320180"/>
                <a:gd name="connsiteX15" fmla="*/ 232258 w 282720"/>
                <a:gd name="connsiteY15" fmla="*/ 29375 h 320180"/>
                <a:gd name="connsiteX16" fmla="*/ 138017 w 282720"/>
                <a:gd name="connsiteY16" fmla="*/ 0 h 320180"/>
                <a:gd name="connsiteX17" fmla="*/ 135959 w 282720"/>
                <a:gd name="connsiteY17" fmla="*/ 0 h 320180"/>
                <a:gd name="connsiteX18" fmla="*/ 0 w 282720"/>
                <a:gd name="connsiteY18" fmla="*/ 41377 h 320180"/>
                <a:gd name="connsiteX19" fmla="*/ 1771 w 282720"/>
                <a:gd name="connsiteY19" fmla="*/ 84410 h 320180"/>
                <a:gd name="connsiteX20" fmla="*/ 178308 w 282720"/>
                <a:gd name="connsiteY20" fmla="*/ 67265 h 320180"/>
                <a:gd name="connsiteX21" fmla="*/ 186194 w 282720"/>
                <a:gd name="connsiteY21" fmla="*/ 68123 h 320180"/>
                <a:gd name="connsiteX22" fmla="*/ 193224 w 282720"/>
                <a:gd name="connsiteY22" fmla="*/ 72123 h 320180"/>
                <a:gd name="connsiteX23" fmla="*/ 200539 w 282720"/>
                <a:gd name="connsiteY23" fmla="*/ 86639 h 320180"/>
                <a:gd name="connsiteX24" fmla="*/ 202140 w 282720"/>
                <a:gd name="connsiteY24" fmla="*/ 103270 h 320180"/>
                <a:gd name="connsiteX25" fmla="*/ 188195 w 282720"/>
                <a:gd name="connsiteY25" fmla="*/ 142932 h 320180"/>
                <a:gd name="connsiteX26" fmla="*/ 152476 w 282720"/>
                <a:gd name="connsiteY26" fmla="*/ 161803 h 320180"/>
                <a:gd name="connsiteX27" fmla="*/ 113900 w 282720"/>
                <a:gd name="connsiteY27" fmla="*/ 150019 h 320180"/>
                <a:gd name="connsiteX28" fmla="*/ 92697 w 282720"/>
                <a:gd name="connsiteY28" fmla="*/ 113786 h 320180"/>
                <a:gd name="connsiteX29" fmla="*/ 91097 w 282720"/>
                <a:gd name="connsiteY29" fmla="*/ 97155 h 320180"/>
                <a:gd name="connsiteX30" fmla="*/ 94298 w 282720"/>
                <a:gd name="connsiteY30" fmla="*/ 83725 h 320180"/>
                <a:gd name="connsiteX31" fmla="*/ 72981 w 282720"/>
                <a:gd name="connsiteY31" fmla="*/ 85782 h 320180"/>
                <a:gd name="connsiteX32" fmla="*/ 78124 w 282720"/>
                <a:gd name="connsiteY32" fmla="*/ 98412 h 320180"/>
                <a:gd name="connsiteX33" fmla="*/ 79724 w 282720"/>
                <a:gd name="connsiteY33" fmla="*/ 115043 h 320180"/>
                <a:gd name="connsiteX34" fmla="*/ 66808 w 282720"/>
                <a:gd name="connsiteY34" fmla="*/ 156477 h 320180"/>
                <a:gd name="connsiteX35" fmla="*/ 50463 w 282720"/>
                <a:gd name="connsiteY35" fmla="*/ 170176 h 320180"/>
                <a:gd name="connsiteX36" fmla="*/ 30118 w 282720"/>
                <a:gd name="connsiteY36" fmla="*/ 176479 h 320180"/>
                <a:gd name="connsiteX37" fmla="*/ 14402 w 282720"/>
                <a:gd name="connsiteY37" fmla="*/ 175565 h 320180"/>
                <a:gd name="connsiteX38" fmla="*/ 32461 w 282720"/>
                <a:gd name="connsiteY38" fmla="*/ 234715 h 320180"/>
                <a:gd name="connsiteX39" fmla="*/ 76009 w 282720"/>
                <a:gd name="connsiteY39" fmla="*/ 297066 h 320180"/>
                <a:gd name="connsiteX40" fmla="*/ 87439 w 282720"/>
                <a:gd name="connsiteY40" fmla="*/ 305924 h 320180"/>
                <a:gd name="connsiteX41" fmla="*/ 158991 w 282720"/>
                <a:gd name="connsiteY41" fmla="*/ 319583 h 320180"/>
                <a:gd name="connsiteX42" fmla="*/ 158991 w 282720"/>
                <a:gd name="connsiteY42" fmla="*/ 319583 h 320180"/>
                <a:gd name="connsiteX43" fmla="*/ 141046 w 282720"/>
                <a:gd name="connsiteY43" fmla="*/ 210998 h 320180"/>
                <a:gd name="connsiteX44" fmla="*/ 141960 w 282720"/>
                <a:gd name="connsiteY44" fmla="*/ 209741 h 320180"/>
                <a:gd name="connsiteX45" fmla="*/ 143332 w 282720"/>
                <a:gd name="connsiteY45" fmla="*/ 208940 h 320180"/>
                <a:gd name="connsiteX46" fmla="*/ 144875 w 282720"/>
                <a:gd name="connsiteY46" fmla="*/ 208940 h 320180"/>
                <a:gd name="connsiteX47" fmla="*/ 146418 w 282720"/>
                <a:gd name="connsiteY47" fmla="*/ 209398 h 320180"/>
                <a:gd name="connsiteX48" fmla="*/ 147561 w 282720"/>
                <a:gd name="connsiteY48" fmla="*/ 210484 h 320180"/>
                <a:gd name="connsiteX49" fmla="*/ 148247 w 282720"/>
                <a:gd name="connsiteY49" fmla="*/ 211912 h 320180"/>
                <a:gd name="connsiteX50" fmla="*/ 148247 w 282720"/>
                <a:gd name="connsiteY50" fmla="*/ 213455 h 320180"/>
                <a:gd name="connsiteX51" fmla="*/ 147618 w 282720"/>
                <a:gd name="connsiteY51" fmla="*/ 214941 h 320180"/>
                <a:gd name="connsiteX52" fmla="*/ 95783 w 282720"/>
                <a:gd name="connsiteY52" fmla="*/ 236144 h 320180"/>
                <a:gd name="connsiteX53" fmla="*/ 79267 w 282720"/>
                <a:gd name="connsiteY53" fmla="*/ 232372 h 320180"/>
                <a:gd name="connsiteX54" fmla="*/ 77838 w 282720"/>
                <a:gd name="connsiteY54" fmla="*/ 231743 h 320180"/>
                <a:gd name="connsiteX55" fmla="*/ 76809 w 282720"/>
                <a:gd name="connsiteY55" fmla="*/ 230543 h 320180"/>
                <a:gd name="connsiteX56" fmla="*/ 76352 w 282720"/>
                <a:gd name="connsiteY56" fmla="*/ 229057 h 320180"/>
                <a:gd name="connsiteX57" fmla="*/ 76352 w 282720"/>
                <a:gd name="connsiteY57" fmla="*/ 227514 h 320180"/>
                <a:gd name="connsiteX58" fmla="*/ 77153 w 282720"/>
                <a:gd name="connsiteY58" fmla="*/ 226200 h 320180"/>
                <a:gd name="connsiteX59" fmla="*/ 78410 w 282720"/>
                <a:gd name="connsiteY59" fmla="*/ 225285 h 320180"/>
                <a:gd name="connsiteX60" fmla="*/ 79953 w 282720"/>
                <a:gd name="connsiteY60" fmla="*/ 225000 h 320180"/>
                <a:gd name="connsiteX61" fmla="*/ 81439 w 282720"/>
                <a:gd name="connsiteY61" fmla="*/ 225285 h 320180"/>
                <a:gd name="connsiteX62" fmla="*/ 141046 w 282720"/>
                <a:gd name="connsiteY62" fmla="*/ 210883 h 320180"/>
                <a:gd name="connsiteX63" fmla="*/ 141046 w 282720"/>
                <a:gd name="connsiteY63" fmla="*/ 210998 h 320180"/>
                <a:gd name="connsiteX64" fmla="*/ 78181 w 282720"/>
                <a:gd name="connsiteY64" fmla="*/ 162477 h 320180"/>
                <a:gd name="connsiteX65" fmla="*/ 87553 w 282720"/>
                <a:gd name="connsiteY65" fmla="*/ 156762 h 320180"/>
                <a:gd name="connsiteX66" fmla="*/ 89154 w 282720"/>
                <a:gd name="connsiteY66" fmla="*/ 156762 h 320180"/>
                <a:gd name="connsiteX67" fmla="*/ 90640 w 282720"/>
                <a:gd name="connsiteY67" fmla="*/ 157277 h 320180"/>
                <a:gd name="connsiteX68" fmla="*/ 91725 w 282720"/>
                <a:gd name="connsiteY68" fmla="*/ 158363 h 320180"/>
                <a:gd name="connsiteX69" fmla="*/ 92240 w 282720"/>
                <a:gd name="connsiteY69" fmla="*/ 159849 h 320180"/>
                <a:gd name="connsiteX70" fmla="*/ 92240 w 282720"/>
                <a:gd name="connsiteY70" fmla="*/ 161392 h 320180"/>
                <a:gd name="connsiteX71" fmla="*/ 91326 w 282720"/>
                <a:gd name="connsiteY71" fmla="*/ 162649 h 320180"/>
                <a:gd name="connsiteX72" fmla="*/ 89954 w 282720"/>
                <a:gd name="connsiteY72" fmla="*/ 163449 h 320180"/>
                <a:gd name="connsiteX73" fmla="*/ 88354 w 282720"/>
                <a:gd name="connsiteY73" fmla="*/ 163449 h 320180"/>
                <a:gd name="connsiteX74" fmla="*/ 83725 w 282720"/>
                <a:gd name="connsiteY74" fmla="*/ 166535 h 320180"/>
                <a:gd name="connsiteX75" fmla="*/ 82182 w 282720"/>
                <a:gd name="connsiteY75" fmla="*/ 171793 h 320180"/>
                <a:gd name="connsiteX76" fmla="*/ 83039 w 282720"/>
                <a:gd name="connsiteY76" fmla="*/ 174399 h 320180"/>
                <a:gd name="connsiteX77" fmla="*/ 84925 w 282720"/>
                <a:gd name="connsiteY77" fmla="*/ 176422 h 320180"/>
                <a:gd name="connsiteX78" fmla="*/ 87439 w 282720"/>
                <a:gd name="connsiteY78" fmla="*/ 177645 h 320180"/>
                <a:gd name="connsiteX79" fmla="*/ 90297 w 282720"/>
                <a:gd name="connsiteY79" fmla="*/ 177794 h 320180"/>
                <a:gd name="connsiteX80" fmla="*/ 106242 w 282720"/>
                <a:gd name="connsiteY80" fmla="*/ 175393 h 320180"/>
                <a:gd name="connsiteX81" fmla="*/ 107842 w 282720"/>
                <a:gd name="connsiteY81" fmla="*/ 175393 h 320180"/>
                <a:gd name="connsiteX82" fmla="*/ 109328 w 282720"/>
                <a:gd name="connsiteY82" fmla="*/ 175908 h 320180"/>
                <a:gd name="connsiteX83" fmla="*/ 110413 w 282720"/>
                <a:gd name="connsiteY83" fmla="*/ 176994 h 320180"/>
                <a:gd name="connsiteX84" fmla="*/ 110871 w 282720"/>
                <a:gd name="connsiteY84" fmla="*/ 178480 h 320180"/>
                <a:gd name="connsiteX85" fmla="*/ 110871 w 282720"/>
                <a:gd name="connsiteY85" fmla="*/ 180023 h 320180"/>
                <a:gd name="connsiteX86" fmla="*/ 110014 w 282720"/>
                <a:gd name="connsiteY86" fmla="*/ 181280 h 320180"/>
                <a:gd name="connsiteX87" fmla="*/ 108642 w 282720"/>
                <a:gd name="connsiteY87" fmla="*/ 182080 h 320180"/>
                <a:gd name="connsiteX88" fmla="*/ 107042 w 282720"/>
                <a:gd name="connsiteY88" fmla="*/ 182080 h 320180"/>
                <a:gd name="connsiteX89" fmla="*/ 91154 w 282720"/>
                <a:gd name="connsiteY89" fmla="*/ 184480 h 320180"/>
                <a:gd name="connsiteX90" fmla="*/ 85439 w 282720"/>
                <a:gd name="connsiteY90" fmla="*/ 184480 h 320180"/>
                <a:gd name="connsiteX91" fmla="*/ 80467 w 282720"/>
                <a:gd name="connsiteY91" fmla="*/ 182137 h 320180"/>
                <a:gd name="connsiteX92" fmla="*/ 77038 w 282720"/>
                <a:gd name="connsiteY92" fmla="*/ 177965 h 320180"/>
                <a:gd name="connsiteX93" fmla="*/ 75724 w 282720"/>
                <a:gd name="connsiteY93" fmla="*/ 172765 h 320180"/>
                <a:gd name="connsiteX94" fmla="*/ 75781 w 282720"/>
                <a:gd name="connsiteY94" fmla="*/ 167221 h 320180"/>
                <a:gd name="connsiteX95" fmla="*/ 78010 w 282720"/>
                <a:gd name="connsiteY95" fmla="*/ 162135 h 320180"/>
                <a:gd name="connsiteX96" fmla="*/ 78181 w 282720"/>
                <a:gd name="connsiteY96" fmla="*/ 162477 h 3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82720" h="320180">
                  <a:moveTo>
                    <a:pt x="158991" y="319583"/>
                  </a:moveTo>
                  <a:cubicBezTo>
                    <a:pt x="176365" y="317394"/>
                    <a:pt x="193281" y="312473"/>
                    <a:pt x="209169" y="305010"/>
                  </a:cubicBezTo>
                  <a:cubicBezTo>
                    <a:pt x="225228" y="296243"/>
                    <a:pt x="239173" y="284001"/>
                    <a:pt x="249974" y="269177"/>
                  </a:cubicBezTo>
                  <a:cubicBezTo>
                    <a:pt x="250259" y="268759"/>
                    <a:pt x="250603" y="268405"/>
                    <a:pt x="251002" y="268131"/>
                  </a:cubicBezTo>
                  <a:cubicBezTo>
                    <a:pt x="251403" y="267856"/>
                    <a:pt x="251860" y="267668"/>
                    <a:pt x="252375" y="267576"/>
                  </a:cubicBezTo>
                  <a:cubicBezTo>
                    <a:pt x="253346" y="267422"/>
                    <a:pt x="254375" y="267622"/>
                    <a:pt x="255232" y="268148"/>
                  </a:cubicBezTo>
                  <a:lnTo>
                    <a:pt x="255575" y="268548"/>
                  </a:lnTo>
                  <a:cubicBezTo>
                    <a:pt x="272434" y="246591"/>
                    <a:pt x="281921" y="219868"/>
                    <a:pt x="282721" y="192195"/>
                  </a:cubicBezTo>
                  <a:cubicBezTo>
                    <a:pt x="282721" y="190595"/>
                    <a:pt x="282721" y="189109"/>
                    <a:pt x="282721" y="187509"/>
                  </a:cubicBezTo>
                  <a:cubicBezTo>
                    <a:pt x="282721" y="187509"/>
                    <a:pt x="281521" y="183623"/>
                    <a:pt x="279178" y="175565"/>
                  </a:cubicBezTo>
                  <a:cubicBezTo>
                    <a:pt x="274034" y="169913"/>
                    <a:pt x="269234" y="163958"/>
                    <a:pt x="264833" y="157734"/>
                  </a:cubicBezTo>
                  <a:lnTo>
                    <a:pt x="244602" y="160306"/>
                  </a:lnTo>
                  <a:cubicBezTo>
                    <a:pt x="243802" y="158248"/>
                    <a:pt x="236829" y="125559"/>
                    <a:pt x="236829" y="125559"/>
                  </a:cubicBezTo>
                  <a:lnTo>
                    <a:pt x="231743" y="79553"/>
                  </a:lnTo>
                  <a:cubicBezTo>
                    <a:pt x="233972" y="75535"/>
                    <a:pt x="236715" y="71815"/>
                    <a:pt x="239858" y="68466"/>
                  </a:cubicBezTo>
                  <a:cubicBezTo>
                    <a:pt x="236258" y="55658"/>
                    <a:pt x="233744" y="42588"/>
                    <a:pt x="232258" y="29375"/>
                  </a:cubicBezTo>
                  <a:cubicBezTo>
                    <a:pt x="194595" y="43834"/>
                    <a:pt x="164878" y="29775"/>
                    <a:pt x="138017" y="0"/>
                  </a:cubicBezTo>
                  <a:lnTo>
                    <a:pt x="135959" y="0"/>
                  </a:lnTo>
                  <a:cubicBezTo>
                    <a:pt x="97841" y="27604"/>
                    <a:pt x="43948" y="48635"/>
                    <a:pt x="0" y="41377"/>
                  </a:cubicBezTo>
                  <a:cubicBezTo>
                    <a:pt x="0" y="52807"/>
                    <a:pt x="629" y="67780"/>
                    <a:pt x="1771" y="84410"/>
                  </a:cubicBezTo>
                  <a:lnTo>
                    <a:pt x="178308" y="67265"/>
                  </a:lnTo>
                  <a:cubicBezTo>
                    <a:pt x="180937" y="67003"/>
                    <a:pt x="183623" y="67294"/>
                    <a:pt x="186194" y="68123"/>
                  </a:cubicBezTo>
                  <a:cubicBezTo>
                    <a:pt x="188767" y="68986"/>
                    <a:pt x="191166" y="70346"/>
                    <a:pt x="193224" y="72123"/>
                  </a:cubicBezTo>
                  <a:cubicBezTo>
                    <a:pt x="197396" y="75850"/>
                    <a:pt x="200025" y="81044"/>
                    <a:pt x="200539" y="86639"/>
                  </a:cubicBezTo>
                  <a:lnTo>
                    <a:pt x="202140" y="103270"/>
                  </a:lnTo>
                  <a:cubicBezTo>
                    <a:pt x="202425" y="117740"/>
                    <a:pt x="197453" y="131834"/>
                    <a:pt x="188195" y="142932"/>
                  </a:cubicBezTo>
                  <a:cubicBezTo>
                    <a:pt x="179222" y="153688"/>
                    <a:pt x="166421" y="160472"/>
                    <a:pt x="152476" y="161803"/>
                  </a:cubicBezTo>
                  <a:cubicBezTo>
                    <a:pt x="138589" y="163129"/>
                    <a:pt x="124701" y="158894"/>
                    <a:pt x="113900" y="150019"/>
                  </a:cubicBezTo>
                  <a:cubicBezTo>
                    <a:pt x="102641" y="140926"/>
                    <a:pt x="95098" y="128039"/>
                    <a:pt x="92697" y="113786"/>
                  </a:cubicBezTo>
                  <a:lnTo>
                    <a:pt x="91097" y="97155"/>
                  </a:lnTo>
                  <a:cubicBezTo>
                    <a:pt x="90640" y="92446"/>
                    <a:pt x="91725" y="87720"/>
                    <a:pt x="94298" y="83725"/>
                  </a:cubicBezTo>
                  <a:lnTo>
                    <a:pt x="72981" y="85782"/>
                  </a:lnTo>
                  <a:cubicBezTo>
                    <a:pt x="76009" y="89314"/>
                    <a:pt x="77838" y="93749"/>
                    <a:pt x="78124" y="98412"/>
                  </a:cubicBezTo>
                  <a:lnTo>
                    <a:pt x="79724" y="115043"/>
                  </a:lnTo>
                  <a:cubicBezTo>
                    <a:pt x="80696" y="129982"/>
                    <a:pt x="76123" y="144750"/>
                    <a:pt x="66808" y="156477"/>
                  </a:cubicBezTo>
                  <a:cubicBezTo>
                    <a:pt x="62351" y="162083"/>
                    <a:pt x="56750" y="166741"/>
                    <a:pt x="50463" y="170176"/>
                  </a:cubicBezTo>
                  <a:cubicBezTo>
                    <a:pt x="44177" y="173616"/>
                    <a:pt x="37262" y="175753"/>
                    <a:pt x="30118" y="176479"/>
                  </a:cubicBezTo>
                  <a:cubicBezTo>
                    <a:pt x="24860" y="176976"/>
                    <a:pt x="19545" y="176668"/>
                    <a:pt x="14402" y="175565"/>
                  </a:cubicBezTo>
                  <a:cubicBezTo>
                    <a:pt x="18688" y="195762"/>
                    <a:pt x="24746" y="215553"/>
                    <a:pt x="32461" y="234715"/>
                  </a:cubicBezTo>
                  <a:cubicBezTo>
                    <a:pt x="33318" y="233286"/>
                    <a:pt x="46349" y="271177"/>
                    <a:pt x="76009" y="297066"/>
                  </a:cubicBezTo>
                  <a:cubicBezTo>
                    <a:pt x="79610" y="300295"/>
                    <a:pt x="83382" y="303255"/>
                    <a:pt x="87439" y="305924"/>
                  </a:cubicBezTo>
                  <a:cubicBezTo>
                    <a:pt x="109500" y="317217"/>
                    <a:pt x="134303" y="321960"/>
                    <a:pt x="158991" y="319583"/>
                  </a:cubicBezTo>
                  <a:lnTo>
                    <a:pt x="158991" y="319583"/>
                  </a:lnTo>
                  <a:close/>
                  <a:moveTo>
                    <a:pt x="141046" y="210998"/>
                  </a:moveTo>
                  <a:cubicBezTo>
                    <a:pt x="141275" y="210523"/>
                    <a:pt x="141561" y="210095"/>
                    <a:pt x="141960" y="209741"/>
                  </a:cubicBezTo>
                  <a:cubicBezTo>
                    <a:pt x="142361" y="209386"/>
                    <a:pt x="142818" y="209118"/>
                    <a:pt x="143332" y="208940"/>
                  </a:cubicBezTo>
                  <a:cubicBezTo>
                    <a:pt x="143846" y="208826"/>
                    <a:pt x="144361" y="208826"/>
                    <a:pt x="144875" y="208940"/>
                  </a:cubicBezTo>
                  <a:cubicBezTo>
                    <a:pt x="145389" y="208998"/>
                    <a:pt x="145904" y="209152"/>
                    <a:pt x="146418" y="209398"/>
                  </a:cubicBezTo>
                  <a:cubicBezTo>
                    <a:pt x="146875" y="209666"/>
                    <a:pt x="147276" y="210038"/>
                    <a:pt x="147561" y="210484"/>
                  </a:cubicBezTo>
                  <a:cubicBezTo>
                    <a:pt x="147904" y="210895"/>
                    <a:pt x="148132" y="211386"/>
                    <a:pt x="148247" y="211912"/>
                  </a:cubicBezTo>
                  <a:cubicBezTo>
                    <a:pt x="148361" y="212421"/>
                    <a:pt x="148361" y="212947"/>
                    <a:pt x="148247" y="213455"/>
                  </a:cubicBezTo>
                  <a:cubicBezTo>
                    <a:pt x="148132" y="213987"/>
                    <a:pt x="147904" y="214490"/>
                    <a:pt x="147618" y="214941"/>
                  </a:cubicBezTo>
                  <a:cubicBezTo>
                    <a:pt x="142417" y="223457"/>
                    <a:pt x="127845" y="240830"/>
                    <a:pt x="95783" y="236144"/>
                  </a:cubicBezTo>
                  <a:cubicBezTo>
                    <a:pt x="90183" y="235401"/>
                    <a:pt x="84639" y="234138"/>
                    <a:pt x="79267" y="232372"/>
                  </a:cubicBezTo>
                  <a:cubicBezTo>
                    <a:pt x="78753" y="232246"/>
                    <a:pt x="78238" y="232035"/>
                    <a:pt x="77838" y="231743"/>
                  </a:cubicBezTo>
                  <a:cubicBezTo>
                    <a:pt x="77438" y="231395"/>
                    <a:pt x="77095" y="230995"/>
                    <a:pt x="76809" y="230543"/>
                  </a:cubicBezTo>
                  <a:cubicBezTo>
                    <a:pt x="76581" y="230080"/>
                    <a:pt x="76410" y="229577"/>
                    <a:pt x="76352" y="229057"/>
                  </a:cubicBezTo>
                  <a:cubicBezTo>
                    <a:pt x="76238" y="228549"/>
                    <a:pt x="76238" y="228023"/>
                    <a:pt x="76352" y="227514"/>
                  </a:cubicBezTo>
                  <a:cubicBezTo>
                    <a:pt x="76524" y="227034"/>
                    <a:pt x="76809" y="226588"/>
                    <a:pt x="77153" y="226200"/>
                  </a:cubicBezTo>
                  <a:cubicBezTo>
                    <a:pt x="77495" y="225811"/>
                    <a:pt x="77953" y="225503"/>
                    <a:pt x="78410" y="225285"/>
                  </a:cubicBezTo>
                  <a:cubicBezTo>
                    <a:pt x="78867" y="225080"/>
                    <a:pt x="79439" y="224982"/>
                    <a:pt x="79953" y="225000"/>
                  </a:cubicBezTo>
                  <a:cubicBezTo>
                    <a:pt x="80467" y="225005"/>
                    <a:pt x="80981" y="225102"/>
                    <a:pt x="81439" y="225285"/>
                  </a:cubicBezTo>
                  <a:cubicBezTo>
                    <a:pt x="120300" y="237744"/>
                    <a:pt x="136360" y="219285"/>
                    <a:pt x="141046" y="210883"/>
                  </a:cubicBezTo>
                  <a:lnTo>
                    <a:pt x="141046" y="210998"/>
                  </a:lnTo>
                  <a:close/>
                  <a:moveTo>
                    <a:pt x="78181" y="162477"/>
                  </a:moveTo>
                  <a:cubicBezTo>
                    <a:pt x="80467" y="159431"/>
                    <a:pt x="83782" y="157385"/>
                    <a:pt x="87553" y="156762"/>
                  </a:cubicBezTo>
                  <a:cubicBezTo>
                    <a:pt x="88068" y="156648"/>
                    <a:pt x="88640" y="156648"/>
                    <a:pt x="89154" y="156762"/>
                  </a:cubicBezTo>
                  <a:cubicBezTo>
                    <a:pt x="89668" y="156820"/>
                    <a:pt x="90183" y="156997"/>
                    <a:pt x="90640" y="157277"/>
                  </a:cubicBezTo>
                  <a:cubicBezTo>
                    <a:pt x="91097" y="157546"/>
                    <a:pt x="91440" y="157923"/>
                    <a:pt x="91725" y="158363"/>
                  </a:cubicBezTo>
                  <a:cubicBezTo>
                    <a:pt x="92011" y="158814"/>
                    <a:pt x="92183" y="159323"/>
                    <a:pt x="92240" y="159849"/>
                  </a:cubicBezTo>
                  <a:cubicBezTo>
                    <a:pt x="92297" y="160357"/>
                    <a:pt x="92297" y="160877"/>
                    <a:pt x="92240" y="161392"/>
                  </a:cubicBezTo>
                  <a:cubicBezTo>
                    <a:pt x="92011" y="161866"/>
                    <a:pt x="91725" y="162295"/>
                    <a:pt x="91326" y="162649"/>
                  </a:cubicBezTo>
                  <a:cubicBezTo>
                    <a:pt x="90926" y="163020"/>
                    <a:pt x="90468" y="163295"/>
                    <a:pt x="89954" y="163449"/>
                  </a:cubicBezTo>
                  <a:cubicBezTo>
                    <a:pt x="89440" y="163592"/>
                    <a:pt x="88868" y="163592"/>
                    <a:pt x="88354" y="163449"/>
                  </a:cubicBezTo>
                  <a:cubicBezTo>
                    <a:pt x="86525" y="163941"/>
                    <a:pt x="84868" y="165026"/>
                    <a:pt x="83725" y="166535"/>
                  </a:cubicBezTo>
                  <a:cubicBezTo>
                    <a:pt x="82581" y="168038"/>
                    <a:pt x="82010" y="169913"/>
                    <a:pt x="82182" y="171793"/>
                  </a:cubicBezTo>
                  <a:cubicBezTo>
                    <a:pt x="82296" y="172713"/>
                    <a:pt x="82581" y="173605"/>
                    <a:pt x="83039" y="174399"/>
                  </a:cubicBezTo>
                  <a:cubicBezTo>
                    <a:pt x="83496" y="175199"/>
                    <a:pt x="84182" y="175885"/>
                    <a:pt x="84925" y="176422"/>
                  </a:cubicBezTo>
                  <a:cubicBezTo>
                    <a:pt x="85668" y="176994"/>
                    <a:pt x="86525" y="177411"/>
                    <a:pt x="87439" y="177645"/>
                  </a:cubicBezTo>
                  <a:cubicBezTo>
                    <a:pt x="88411" y="177879"/>
                    <a:pt x="89325" y="177931"/>
                    <a:pt x="90297" y="177794"/>
                  </a:cubicBezTo>
                  <a:lnTo>
                    <a:pt x="106242" y="175393"/>
                  </a:lnTo>
                  <a:cubicBezTo>
                    <a:pt x="106756" y="175308"/>
                    <a:pt x="107328" y="175308"/>
                    <a:pt x="107842" y="175393"/>
                  </a:cubicBezTo>
                  <a:cubicBezTo>
                    <a:pt x="108356" y="175451"/>
                    <a:pt x="108870" y="175628"/>
                    <a:pt x="109328" y="175908"/>
                  </a:cubicBezTo>
                  <a:cubicBezTo>
                    <a:pt x="109785" y="176176"/>
                    <a:pt x="110128" y="176554"/>
                    <a:pt x="110413" y="176994"/>
                  </a:cubicBezTo>
                  <a:cubicBezTo>
                    <a:pt x="110700" y="177439"/>
                    <a:pt x="110871" y="177948"/>
                    <a:pt x="110871" y="178480"/>
                  </a:cubicBezTo>
                  <a:cubicBezTo>
                    <a:pt x="110985" y="178982"/>
                    <a:pt x="110985" y="179520"/>
                    <a:pt x="110871" y="180023"/>
                  </a:cubicBezTo>
                  <a:cubicBezTo>
                    <a:pt x="110700" y="180508"/>
                    <a:pt x="110413" y="180937"/>
                    <a:pt x="110014" y="181280"/>
                  </a:cubicBezTo>
                  <a:cubicBezTo>
                    <a:pt x="109613" y="181634"/>
                    <a:pt x="109156" y="181903"/>
                    <a:pt x="108642" y="182080"/>
                  </a:cubicBezTo>
                  <a:cubicBezTo>
                    <a:pt x="108127" y="182223"/>
                    <a:pt x="107556" y="182223"/>
                    <a:pt x="107042" y="182080"/>
                  </a:cubicBezTo>
                  <a:lnTo>
                    <a:pt x="91154" y="184480"/>
                  </a:lnTo>
                  <a:cubicBezTo>
                    <a:pt x="89268" y="184875"/>
                    <a:pt x="87325" y="184875"/>
                    <a:pt x="85439" y="184480"/>
                  </a:cubicBezTo>
                  <a:cubicBezTo>
                    <a:pt x="83610" y="184080"/>
                    <a:pt x="81896" y="183280"/>
                    <a:pt x="80467" y="182137"/>
                  </a:cubicBezTo>
                  <a:cubicBezTo>
                    <a:pt x="79038" y="181023"/>
                    <a:pt x="77838" y="179594"/>
                    <a:pt x="77038" y="177965"/>
                  </a:cubicBezTo>
                  <a:cubicBezTo>
                    <a:pt x="76238" y="176342"/>
                    <a:pt x="75781" y="174570"/>
                    <a:pt x="75724" y="172765"/>
                  </a:cubicBezTo>
                  <a:cubicBezTo>
                    <a:pt x="75381" y="170930"/>
                    <a:pt x="75381" y="169044"/>
                    <a:pt x="75781" y="167221"/>
                  </a:cubicBezTo>
                  <a:cubicBezTo>
                    <a:pt x="76181" y="165392"/>
                    <a:pt x="76924" y="163666"/>
                    <a:pt x="78010" y="162135"/>
                  </a:cubicBezTo>
                  <a:lnTo>
                    <a:pt x="78181" y="16247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98A2527C-3CDC-1405-ED13-DF13CB4910CE}"/>
                </a:ext>
              </a:extLst>
            </p:cNvPr>
            <p:cNvSpPr/>
            <p:nvPr/>
          </p:nvSpPr>
          <p:spPr>
            <a:xfrm flipH="1">
              <a:off x="1822099" y="1466868"/>
              <a:ext cx="219499" cy="333192"/>
            </a:xfrm>
            <a:custGeom>
              <a:avLst/>
              <a:gdLst>
                <a:gd name="connsiteX0" fmla="*/ 0 w 104927"/>
                <a:gd name="connsiteY0" fmla="*/ 12287 h 158477"/>
                <a:gd name="connsiteX1" fmla="*/ 7601 w 104927"/>
                <a:gd name="connsiteY1" fmla="*/ 51378 h 158477"/>
                <a:gd name="connsiteX2" fmla="*/ 26061 w 104927"/>
                <a:gd name="connsiteY2" fmla="*/ 38965 h 158477"/>
                <a:gd name="connsiteX3" fmla="*/ 48235 w 104927"/>
                <a:gd name="connsiteY3" fmla="*/ 37833 h 158477"/>
                <a:gd name="connsiteX4" fmla="*/ 36405 w 104927"/>
                <a:gd name="connsiteY4" fmla="*/ 140132 h 158477"/>
                <a:gd name="connsiteX5" fmla="*/ 32575 w 104927"/>
                <a:gd name="connsiteY5" fmla="*/ 140646 h 158477"/>
                <a:gd name="connsiteX6" fmla="*/ 46920 w 104927"/>
                <a:gd name="connsiteY6" fmla="*/ 158477 h 158477"/>
                <a:gd name="connsiteX7" fmla="*/ 46920 w 104927"/>
                <a:gd name="connsiteY7" fmla="*/ 158477 h 158477"/>
                <a:gd name="connsiteX8" fmla="*/ 104927 w 104927"/>
                <a:gd name="connsiteY8" fmla="*/ 0 h 158477"/>
                <a:gd name="connsiteX9" fmla="*/ 104013 w 104927"/>
                <a:gd name="connsiteY9" fmla="*/ 0 h 158477"/>
                <a:gd name="connsiteX10" fmla="*/ 0 w 104927"/>
                <a:gd name="connsiteY10" fmla="*/ 12287 h 15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927" h="158477">
                  <a:moveTo>
                    <a:pt x="0" y="12287"/>
                  </a:moveTo>
                  <a:cubicBezTo>
                    <a:pt x="1486" y="25500"/>
                    <a:pt x="4057" y="38570"/>
                    <a:pt x="7601" y="51378"/>
                  </a:cubicBezTo>
                  <a:cubicBezTo>
                    <a:pt x="12516" y="45640"/>
                    <a:pt x="18860" y="41354"/>
                    <a:pt x="26061" y="38965"/>
                  </a:cubicBezTo>
                  <a:cubicBezTo>
                    <a:pt x="33204" y="36582"/>
                    <a:pt x="40862" y="36187"/>
                    <a:pt x="48235" y="37833"/>
                  </a:cubicBezTo>
                  <a:cubicBezTo>
                    <a:pt x="85039" y="46292"/>
                    <a:pt x="92983" y="124530"/>
                    <a:pt x="36405" y="140132"/>
                  </a:cubicBezTo>
                  <a:lnTo>
                    <a:pt x="32575" y="140646"/>
                  </a:lnTo>
                  <a:cubicBezTo>
                    <a:pt x="36976" y="146870"/>
                    <a:pt x="41777" y="152825"/>
                    <a:pt x="46920" y="158477"/>
                  </a:cubicBezTo>
                  <a:lnTo>
                    <a:pt x="46920" y="158477"/>
                  </a:lnTo>
                  <a:cubicBezTo>
                    <a:pt x="46920" y="158477"/>
                    <a:pt x="85553" y="131388"/>
                    <a:pt x="104927" y="0"/>
                  </a:cubicBezTo>
                  <a:lnTo>
                    <a:pt x="104013" y="0"/>
                  </a:lnTo>
                  <a:cubicBezTo>
                    <a:pt x="77667" y="33604"/>
                    <a:pt x="0" y="12287"/>
                    <a:pt x="0" y="12287"/>
                  </a:cubicBez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0987E2B2-B0C7-E6FA-3B0F-2A2190A44FA8}"/>
                </a:ext>
              </a:extLst>
            </p:cNvPr>
            <p:cNvSpPr/>
            <p:nvPr/>
          </p:nvSpPr>
          <p:spPr>
            <a:xfrm flipH="1">
              <a:off x="2238739" y="1429596"/>
              <a:ext cx="4303" cy="1682"/>
            </a:xfrm>
            <a:custGeom>
              <a:avLst/>
              <a:gdLst>
                <a:gd name="connsiteX0" fmla="*/ 0 w 2057"/>
                <a:gd name="connsiteY0" fmla="*/ 800 h 800"/>
                <a:gd name="connsiteX1" fmla="*/ 2057 w 2057"/>
                <a:gd name="connsiteY1" fmla="*/ 800 h 800"/>
                <a:gd name="connsiteX2" fmla="*/ 1314 w 2057"/>
                <a:gd name="connsiteY2" fmla="*/ 0 h 800"/>
                <a:gd name="connsiteX3" fmla="*/ 0 w 2057"/>
                <a:gd name="connsiteY3" fmla="*/ 800 h 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" h="800">
                  <a:moveTo>
                    <a:pt x="0" y="800"/>
                  </a:moveTo>
                  <a:lnTo>
                    <a:pt x="2057" y="800"/>
                  </a:lnTo>
                  <a:lnTo>
                    <a:pt x="1314" y="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id="{ACEB1A16-B68D-A649-FC86-6BA9807BF0AC}"/>
                </a:ext>
              </a:extLst>
            </p:cNvPr>
            <p:cNvSpPr/>
            <p:nvPr/>
          </p:nvSpPr>
          <p:spPr>
            <a:xfrm flipH="1">
              <a:off x="1805600" y="1101757"/>
              <a:ext cx="857456" cy="419338"/>
            </a:xfrm>
            <a:custGeom>
              <a:avLst/>
              <a:gdLst>
                <a:gd name="connsiteX0" fmla="*/ 354969 w 409890"/>
                <a:gd name="connsiteY0" fmla="*/ 87821 h 199451"/>
                <a:gd name="connsiteX1" fmla="*/ 328452 w 409890"/>
                <a:gd name="connsiteY1" fmla="*/ 46044 h 199451"/>
                <a:gd name="connsiteX2" fmla="*/ 300849 w 409890"/>
                <a:gd name="connsiteY2" fmla="*/ 25756 h 199451"/>
                <a:gd name="connsiteX3" fmla="*/ 284218 w 409890"/>
                <a:gd name="connsiteY3" fmla="*/ 24447 h 199451"/>
                <a:gd name="connsiteX4" fmla="*/ 270102 w 409890"/>
                <a:gd name="connsiteY4" fmla="*/ 33357 h 199451"/>
                <a:gd name="connsiteX5" fmla="*/ 189120 w 409890"/>
                <a:gd name="connsiteY5" fmla="*/ 209 h 199451"/>
                <a:gd name="connsiteX6" fmla="*/ 117969 w 409890"/>
                <a:gd name="connsiteY6" fmla="*/ 40615 h 199451"/>
                <a:gd name="connsiteX7" fmla="*/ 24814 w 409890"/>
                <a:gd name="connsiteY7" fmla="*/ 57760 h 199451"/>
                <a:gd name="connsiteX8" fmla="*/ 14698 w 409890"/>
                <a:gd name="connsiteY8" fmla="*/ 170288 h 199451"/>
                <a:gd name="connsiteX9" fmla="*/ 15041 w 409890"/>
                <a:gd name="connsiteY9" fmla="*/ 170288 h 199451"/>
                <a:gd name="connsiteX10" fmla="*/ 64819 w 409890"/>
                <a:gd name="connsiteY10" fmla="*/ 198006 h 199451"/>
                <a:gd name="connsiteX11" fmla="*/ 200779 w 409890"/>
                <a:gd name="connsiteY11" fmla="*/ 156629 h 199451"/>
                <a:gd name="connsiteX12" fmla="*/ 202093 w 409890"/>
                <a:gd name="connsiteY12" fmla="*/ 155658 h 199451"/>
                <a:gd name="connsiteX13" fmla="*/ 202836 w 409890"/>
                <a:gd name="connsiteY13" fmla="*/ 156458 h 199451"/>
                <a:gd name="connsiteX14" fmla="*/ 297077 w 409890"/>
                <a:gd name="connsiteY14" fmla="*/ 185833 h 199451"/>
                <a:gd name="connsiteX15" fmla="*/ 401261 w 409890"/>
                <a:gd name="connsiteY15" fmla="*/ 173888 h 199451"/>
                <a:gd name="connsiteX16" fmla="*/ 409891 w 409890"/>
                <a:gd name="connsiteY16" fmla="*/ 150628 h 199451"/>
                <a:gd name="connsiteX17" fmla="*/ 354969 w 409890"/>
                <a:gd name="connsiteY17" fmla="*/ 87821 h 19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9890" h="199451">
                  <a:moveTo>
                    <a:pt x="354969" y="87821"/>
                  </a:moveTo>
                  <a:cubicBezTo>
                    <a:pt x="348968" y="72276"/>
                    <a:pt x="339939" y="58074"/>
                    <a:pt x="328452" y="46044"/>
                  </a:cubicBezTo>
                  <a:cubicBezTo>
                    <a:pt x="320908" y="37260"/>
                    <a:pt x="311478" y="30322"/>
                    <a:pt x="300849" y="25756"/>
                  </a:cubicBezTo>
                  <a:cubicBezTo>
                    <a:pt x="295591" y="23538"/>
                    <a:pt x="289761" y="23075"/>
                    <a:pt x="284218" y="24447"/>
                  </a:cubicBezTo>
                  <a:cubicBezTo>
                    <a:pt x="278674" y="25818"/>
                    <a:pt x="273702" y="28939"/>
                    <a:pt x="270102" y="33357"/>
                  </a:cubicBezTo>
                  <a:cubicBezTo>
                    <a:pt x="246384" y="15520"/>
                    <a:pt x="218495" y="4101"/>
                    <a:pt x="189120" y="209"/>
                  </a:cubicBezTo>
                  <a:cubicBezTo>
                    <a:pt x="159859" y="-1962"/>
                    <a:pt x="127398" y="12840"/>
                    <a:pt x="117969" y="40615"/>
                  </a:cubicBezTo>
                  <a:cubicBezTo>
                    <a:pt x="89394" y="31871"/>
                    <a:pt x="45160" y="35528"/>
                    <a:pt x="24814" y="57760"/>
                  </a:cubicBezTo>
                  <a:cubicBezTo>
                    <a:pt x="4469" y="79991"/>
                    <a:pt x="-13820" y="143827"/>
                    <a:pt x="14698" y="170288"/>
                  </a:cubicBezTo>
                  <a:lnTo>
                    <a:pt x="15041" y="170288"/>
                  </a:lnTo>
                  <a:cubicBezTo>
                    <a:pt x="27671" y="185318"/>
                    <a:pt x="45388" y="195188"/>
                    <a:pt x="64819" y="198006"/>
                  </a:cubicBezTo>
                  <a:cubicBezTo>
                    <a:pt x="108768" y="205264"/>
                    <a:pt x="162660" y="184233"/>
                    <a:pt x="200779" y="156629"/>
                  </a:cubicBezTo>
                  <a:lnTo>
                    <a:pt x="202093" y="155658"/>
                  </a:lnTo>
                  <a:lnTo>
                    <a:pt x="202836" y="156458"/>
                  </a:lnTo>
                  <a:cubicBezTo>
                    <a:pt x="229696" y="186233"/>
                    <a:pt x="259415" y="200292"/>
                    <a:pt x="297077" y="185833"/>
                  </a:cubicBezTo>
                  <a:cubicBezTo>
                    <a:pt x="297077" y="185833"/>
                    <a:pt x="374743" y="207150"/>
                    <a:pt x="401261" y="173888"/>
                  </a:cubicBezTo>
                  <a:cubicBezTo>
                    <a:pt x="406462" y="167202"/>
                    <a:pt x="409434" y="159081"/>
                    <a:pt x="409891" y="150628"/>
                  </a:cubicBezTo>
                  <a:cubicBezTo>
                    <a:pt x="406347" y="79191"/>
                    <a:pt x="354969" y="87821"/>
                    <a:pt x="354969" y="87821"/>
                  </a:cubicBez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0306D5F4-779E-3C30-D002-C327A90DFFE7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04B12D85-E373-0587-FE5C-A1DF7CFDA3B6}"/>
                </a:ext>
              </a:extLst>
            </p:cNvPr>
            <p:cNvSpPr/>
            <p:nvPr/>
          </p:nvSpPr>
          <p:spPr>
            <a:xfrm flipH="1">
              <a:off x="2297171" y="1760591"/>
              <a:ext cx="74623" cy="59077"/>
            </a:xfrm>
            <a:custGeom>
              <a:avLst/>
              <a:gdLst>
                <a:gd name="connsiteX0" fmla="*/ 5140 w 35672"/>
                <a:gd name="connsiteY0" fmla="*/ 25460 h 28099"/>
                <a:gd name="connsiteX1" fmla="*/ 10112 w 35672"/>
                <a:gd name="connsiteY1" fmla="*/ 27803 h 28099"/>
                <a:gd name="connsiteX2" fmla="*/ 15827 w 35672"/>
                <a:gd name="connsiteY2" fmla="*/ 27803 h 28099"/>
                <a:gd name="connsiteX3" fmla="*/ 31715 w 35672"/>
                <a:gd name="connsiteY3" fmla="*/ 25403 h 28099"/>
                <a:gd name="connsiteX4" fmla="*/ 33314 w 35672"/>
                <a:gd name="connsiteY4" fmla="*/ 25403 h 28099"/>
                <a:gd name="connsiteX5" fmla="*/ 34686 w 35672"/>
                <a:gd name="connsiteY5" fmla="*/ 24603 h 28099"/>
                <a:gd name="connsiteX6" fmla="*/ 35543 w 35672"/>
                <a:gd name="connsiteY6" fmla="*/ 23346 h 28099"/>
                <a:gd name="connsiteX7" fmla="*/ 35543 w 35672"/>
                <a:gd name="connsiteY7" fmla="*/ 21803 h 28099"/>
                <a:gd name="connsiteX8" fmla="*/ 35086 w 35672"/>
                <a:gd name="connsiteY8" fmla="*/ 20317 h 28099"/>
                <a:gd name="connsiteX9" fmla="*/ 34000 w 35672"/>
                <a:gd name="connsiteY9" fmla="*/ 19231 h 28099"/>
                <a:gd name="connsiteX10" fmla="*/ 32514 w 35672"/>
                <a:gd name="connsiteY10" fmla="*/ 18717 h 28099"/>
                <a:gd name="connsiteX11" fmla="*/ 30915 w 35672"/>
                <a:gd name="connsiteY11" fmla="*/ 18717 h 28099"/>
                <a:gd name="connsiteX12" fmla="*/ 14969 w 35672"/>
                <a:gd name="connsiteY12" fmla="*/ 21117 h 28099"/>
                <a:gd name="connsiteX13" fmla="*/ 12169 w 35672"/>
                <a:gd name="connsiteY13" fmla="*/ 20968 h 28099"/>
                <a:gd name="connsiteX14" fmla="*/ 9598 w 35672"/>
                <a:gd name="connsiteY14" fmla="*/ 19745 h 28099"/>
                <a:gd name="connsiteX15" fmla="*/ 7711 w 35672"/>
                <a:gd name="connsiteY15" fmla="*/ 17722 h 28099"/>
                <a:gd name="connsiteX16" fmla="*/ 6854 w 35672"/>
                <a:gd name="connsiteY16" fmla="*/ 15116 h 28099"/>
                <a:gd name="connsiteX17" fmla="*/ 8397 w 35672"/>
                <a:gd name="connsiteY17" fmla="*/ 9858 h 28099"/>
                <a:gd name="connsiteX18" fmla="*/ 13027 w 35672"/>
                <a:gd name="connsiteY18" fmla="*/ 6772 h 28099"/>
                <a:gd name="connsiteX19" fmla="*/ 14627 w 35672"/>
                <a:gd name="connsiteY19" fmla="*/ 6772 h 28099"/>
                <a:gd name="connsiteX20" fmla="*/ 15998 w 35672"/>
                <a:gd name="connsiteY20" fmla="*/ 5972 h 28099"/>
                <a:gd name="connsiteX21" fmla="*/ 16912 w 35672"/>
                <a:gd name="connsiteY21" fmla="*/ 4715 h 28099"/>
                <a:gd name="connsiteX22" fmla="*/ 16912 w 35672"/>
                <a:gd name="connsiteY22" fmla="*/ 3172 h 28099"/>
                <a:gd name="connsiteX23" fmla="*/ 16398 w 35672"/>
                <a:gd name="connsiteY23" fmla="*/ 1686 h 28099"/>
                <a:gd name="connsiteX24" fmla="*/ 15313 w 35672"/>
                <a:gd name="connsiteY24" fmla="*/ 600 h 28099"/>
                <a:gd name="connsiteX25" fmla="*/ 13827 w 35672"/>
                <a:gd name="connsiteY25" fmla="*/ 86 h 28099"/>
                <a:gd name="connsiteX26" fmla="*/ 12226 w 35672"/>
                <a:gd name="connsiteY26" fmla="*/ 86 h 28099"/>
                <a:gd name="connsiteX27" fmla="*/ 2854 w 35672"/>
                <a:gd name="connsiteY27" fmla="*/ 5801 h 28099"/>
                <a:gd name="connsiteX28" fmla="*/ 111 w 35672"/>
                <a:gd name="connsiteY28" fmla="*/ 16145 h 28099"/>
                <a:gd name="connsiteX29" fmla="*/ 1425 w 35672"/>
                <a:gd name="connsiteY29" fmla="*/ 21345 h 28099"/>
                <a:gd name="connsiteX30" fmla="*/ 5140 w 35672"/>
                <a:gd name="connsiteY30" fmla="*/ 25460 h 28099"/>
                <a:gd name="connsiteX31" fmla="*/ 5140 w 35672"/>
                <a:gd name="connsiteY31" fmla="*/ 25460 h 2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672" h="28099">
                  <a:moveTo>
                    <a:pt x="5140" y="25460"/>
                  </a:moveTo>
                  <a:cubicBezTo>
                    <a:pt x="6626" y="26603"/>
                    <a:pt x="8283" y="27403"/>
                    <a:pt x="10112" y="27803"/>
                  </a:cubicBezTo>
                  <a:cubicBezTo>
                    <a:pt x="11998" y="28198"/>
                    <a:pt x="13940" y="28198"/>
                    <a:pt x="15827" y="27803"/>
                  </a:cubicBezTo>
                  <a:lnTo>
                    <a:pt x="31715" y="25403"/>
                  </a:lnTo>
                  <a:cubicBezTo>
                    <a:pt x="32229" y="25546"/>
                    <a:pt x="32800" y="25546"/>
                    <a:pt x="33314" y="25403"/>
                  </a:cubicBezTo>
                  <a:cubicBezTo>
                    <a:pt x="33829" y="25226"/>
                    <a:pt x="34286" y="24957"/>
                    <a:pt x="34686" y="24603"/>
                  </a:cubicBezTo>
                  <a:cubicBezTo>
                    <a:pt x="35086" y="24260"/>
                    <a:pt x="35372" y="23831"/>
                    <a:pt x="35543" y="23346"/>
                  </a:cubicBezTo>
                  <a:cubicBezTo>
                    <a:pt x="35715" y="22843"/>
                    <a:pt x="35715" y="22306"/>
                    <a:pt x="35543" y="21803"/>
                  </a:cubicBezTo>
                  <a:cubicBezTo>
                    <a:pt x="35543" y="21277"/>
                    <a:pt x="35372" y="20763"/>
                    <a:pt x="35086" y="20317"/>
                  </a:cubicBezTo>
                  <a:cubicBezTo>
                    <a:pt x="34800" y="19877"/>
                    <a:pt x="34458" y="19505"/>
                    <a:pt x="34000" y="19231"/>
                  </a:cubicBezTo>
                  <a:cubicBezTo>
                    <a:pt x="33543" y="18951"/>
                    <a:pt x="33029" y="18774"/>
                    <a:pt x="32514" y="18717"/>
                  </a:cubicBezTo>
                  <a:cubicBezTo>
                    <a:pt x="32000" y="18631"/>
                    <a:pt x="31429" y="18631"/>
                    <a:pt x="30915" y="18717"/>
                  </a:cubicBezTo>
                  <a:lnTo>
                    <a:pt x="14969" y="21117"/>
                  </a:lnTo>
                  <a:cubicBezTo>
                    <a:pt x="14055" y="21254"/>
                    <a:pt x="13084" y="21203"/>
                    <a:pt x="12169" y="20968"/>
                  </a:cubicBezTo>
                  <a:cubicBezTo>
                    <a:pt x="11255" y="20734"/>
                    <a:pt x="10341" y="20317"/>
                    <a:pt x="9598" y="19745"/>
                  </a:cubicBezTo>
                  <a:cubicBezTo>
                    <a:pt x="8855" y="19208"/>
                    <a:pt x="8225" y="18522"/>
                    <a:pt x="7711" y="17722"/>
                  </a:cubicBezTo>
                  <a:cubicBezTo>
                    <a:pt x="7254" y="16928"/>
                    <a:pt x="6968" y="16036"/>
                    <a:pt x="6854" y="15116"/>
                  </a:cubicBezTo>
                  <a:cubicBezTo>
                    <a:pt x="6740" y="13236"/>
                    <a:pt x="7254" y="11362"/>
                    <a:pt x="8397" y="9858"/>
                  </a:cubicBezTo>
                  <a:cubicBezTo>
                    <a:pt x="9540" y="8350"/>
                    <a:pt x="11197" y="7264"/>
                    <a:pt x="13027" y="6772"/>
                  </a:cubicBezTo>
                  <a:cubicBezTo>
                    <a:pt x="13541" y="6915"/>
                    <a:pt x="14112" y="6915"/>
                    <a:pt x="14627" y="6772"/>
                  </a:cubicBezTo>
                  <a:cubicBezTo>
                    <a:pt x="15141" y="6618"/>
                    <a:pt x="15598" y="6344"/>
                    <a:pt x="15998" y="5972"/>
                  </a:cubicBezTo>
                  <a:cubicBezTo>
                    <a:pt x="16398" y="5618"/>
                    <a:pt x="16684" y="5189"/>
                    <a:pt x="16912" y="4715"/>
                  </a:cubicBezTo>
                  <a:cubicBezTo>
                    <a:pt x="17027" y="4206"/>
                    <a:pt x="17027" y="3680"/>
                    <a:pt x="16912" y="3172"/>
                  </a:cubicBezTo>
                  <a:cubicBezTo>
                    <a:pt x="16855" y="2646"/>
                    <a:pt x="16684" y="2137"/>
                    <a:pt x="16398" y="1686"/>
                  </a:cubicBezTo>
                  <a:cubicBezTo>
                    <a:pt x="16112" y="1246"/>
                    <a:pt x="15770" y="874"/>
                    <a:pt x="15313" y="600"/>
                  </a:cubicBezTo>
                  <a:cubicBezTo>
                    <a:pt x="14855" y="320"/>
                    <a:pt x="14341" y="143"/>
                    <a:pt x="13827" y="86"/>
                  </a:cubicBezTo>
                  <a:cubicBezTo>
                    <a:pt x="13312" y="-29"/>
                    <a:pt x="12741" y="-29"/>
                    <a:pt x="12226" y="86"/>
                  </a:cubicBezTo>
                  <a:cubicBezTo>
                    <a:pt x="8511" y="709"/>
                    <a:pt x="5140" y="2755"/>
                    <a:pt x="2854" y="5801"/>
                  </a:cubicBezTo>
                  <a:cubicBezTo>
                    <a:pt x="625" y="8750"/>
                    <a:pt x="-347" y="12470"/>
                    <a:pt x="111" y="16145"/>
                  </a:cubicBezTo>
                  <a:cubicBezTo>
                    <a:pt x="168" y="17951"/>
                    <a:pt x="625" y="19722"/>
                    <a:pt x="1425" y="21345"/>
                  </a:cubicBezTo>
                  <a:cubicBezTo>
                    <a:pt x="2340" y="22986"/>
                    <a:pt x="3597" y="24392"/>
                    <a:pt x="5140" y="25460"/>
                  </a:cubicBezTo>
                  <a:lnTo>
                    <a:pt x="5140" y="2546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id="{35183DEF-5ABE-035A-EB34-0653B33B945F}"/>
                </a:ext>
              </a:extLst>
            </p:cNvPr>
            <p:cNvSpPr/>
            <p:nvPr/>
          </p:nvSpPr>
          <p:spPr>
            <a:xfrm flipH="1">
              <a:off x="1879781" y="1544311"/>
              <a:ext cx="162891" cy="223666"/>
            </a:xfrm>
            <a:custGeom>
              <a:avLst/>
              <a:gdLst>
                <a:gd name="connsiteX0" fmla="*/ 48749 w 77867"/>
                <a:gd name="connsiteY0" fmla="*/ 999 h 106383"/>
                <a:gd name="connsiteX1" fmla="*/ 26575 w 77867"/>
                <a:gd name="connsiteY1" fmla="*/ 2131 h 106383"/>
                <a:gd name="connsiteX2" fmla="*/ 8115 w 77867"/>
                <a:gd name="connsiteY2" fmla="*/ 14544 h 106383"/>
                <a:gd name="connsiteX3" fmla="*/ 0 w 77867"/>
                <a:gd name="connsiteY3" fmla="*/ 25631 h 106383"/>
                <a:gd name="connsiteX4" fmla="*/ 5086 w 77867"/>
                <a:gd name="connsiteY4" fmla="*/ 71637 h 106383"/>
                <a:gd name="connsiteX5" fmla="*/ 12859 w 77867"/>
                <a:gd name="connsiteY5" fmla="*/ 106384 h 106383"/>
                <a:gd name="connsiteX6" fmla="*/ 33089 w 77867"/>
                <a:gd name="connsiteY6" fmla="*/ 103812 h 106383"/>
                <a:gd name="connsiteX7" fmla="*/ 36919 w 77867"/>
                <a:gd name="connsiteY7" fmla="*/ 103298 h 106383"/>
                <a:gd name="connsiteX8" fmla="*/ 48749 w 77867"/>
                <a:gd name="connsiteY8" fmla="*/ 999 h 106383"/>
                <a:gd name="connsiteX9" fmla="*/ 29775 w 77867"/>
                <a:gd name="connsiteY9" fmla="*/ 24602 h 106383"/>
                <a:gd name="connsiteX10" fmla="*/ 36747 w 77867"/>
                <a:gd name="connsiteY10" fmla="*/ 19230 h 106383"/>
                <a:gd name="connsiteX11" fmla="*/ 45434 w 77867"/>
                <a:gd name="connsiteY11" fmla="*/ 18116 h 106383"/>
                <a:gd name="connsiteX12" fmla="*/ 53892 w 77867"/>
                <a:gd name="connsiteY12" fmla="*/ 20545 h 106383"/>
                <a:gd name="connsiteX13" fmla="*/ 55721 w 77867"/>
                <a:gd name="connsiteY13" fmla="*/ 24545 h 106383"/>
                <a:gd name="connsiteX14" fmla="*/ 53721 w 77867"/>
                <a:gd name="connsiteY14" fmla="*/ 26488 h 106383"/>
                <a:gd name="connsiteX15" fmla="*/ 50920 w 77867"/>
                <a:gd name="connsiteY15" fmla="*/ 26488 h 106383"/>
                <a:gd name="connsiteX16" fmla="*/ 45262 w 77867"/>
                <a:gd name="connsiteY16" fmla="*/ 24602 h 106383"/>
                <a:gd name="connsiteX17" fmla="*/ 39434 w 77867"/>
                <a:gd name="connsiteY17" fmla="*/ 25625 h 106383"/>
                <a:gd name="connsiteX18" fmla="*/ 34747 w 77867"/>
                <a:gd name="connsiteY18" fmla="*/ 29311 h 106383"/>
                <a:gd name="connsiteX19" fmla="*/ 32346 w 77867"/>
                <a:gd name="connsiteY19" fmla="*/ 34775 h 106383"/>
                <a:gd name="connsiteX20" fmla="*/ 31204 w 77867"/>
                <a:gd name="connsiteY20" fmla="*/ 53120 h 106383"/>
                <a:gd name="connsiteX21" fmla="*/ 32004 w 77867"/>
                <a:gd name="connsiteY21" fmla="*/ 59749 h 106383"/>
                <a:gd name="connsiteX22" fmla="*/ 32004 w 77867"/>
                <a:gd name="connsiteY22" fmla="*/ 61121 h 106383"/>
                <a:gd name="connsiteX23" fmla="*/ 31433 w 77867"/>
                <a:gd name="connsiteY23" fmla="*/ 62378 h 106383"/>
                <a:gd name="connsiteX24" fmla="*/ 30461 w 77867"/>
                <a:gd name="connsiteY24" fmla="*/ 63350 h 106383"/>
                <a:gd name="connsiteX25" fmla="*/ 29146 w 77867"/>
                <a:gd name="connsiteY25" fmla="*/ 63864 h 106383"/>
                <a:gd name="connsiteX26" fmla="*/ 27775 w 77867"/>
                <a:gd name="connsiteY26" fmla="*/ 63864 h 106383"/>
                <a:gd name="connsiteX27" fmla="*/ 26460 w 77867"/>
                <a:gd name="connsiteY27" fmla="*/ 63350 h 106383"/>
                <a:gd name="connsiteX28" fmla="*/ 24975 w 77867"/>
                <a:gd name="connsiteY28" fmla="*/ 61064 h 106383"/>
                <a:gd name="connsiteX29" fmla="*/ 24232 w 77867"/>
                <a:gd name="connsiteY29" fmla="*/ 54435 h 106383"/>
                <a:gd name="connsiteX30" fmla="*/ 25660 w 77867"/>
                <a:gd name="connsiteY30" fmla="*/ 32432 h 106383"/>
                <a:gd name="connsiteX31" fmla="*/ 29775 w 77867"/>
                <a:gd name="connsiteY31" fmla="*/ 24602 h 10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7867" h="106383">
                  <a:moveTo>
                    <a:pt x="48749" y="999"/>
                  </a:moveTo>
                  <a:cubicBezTo>
                    <a:pt x="41377" y="-647"/>
                    <a:pt x="33719" y="-252"/>
                    <a:pt x="26575" y="2131"/>
                  </a:cubicBezTo>
                  <a:cubicBezTo>
                    <a:pt x="19374" y="4520"/>
                    <a:pt x="13030" y="8812"/>
                    <a:pt x="8115" y="14544"/>
                  </a:cubicBezTo>
                  <a:cubicBezTo>
                    <a:pt x="4972" y="17893"/>
                    <a:pt x="2229" y="21613"/>
                    <a:pt x="0" y="25631"/>
                  </a:cubicBezTo>
                  <a:lnTo>
                    <a:pt x="5086" y="71637"/>
                  </a:lnTo>
                  <a:cubicBezTo>
                    <a:pt x="5086" y="71637"/>
                    <a:pt x="12059" y="104327"/>
                    <a:pt x="12859" y="106384"/>
                  </a:cubicBezTo>
                  <a:lnTo>
                    <a:pt x="33089" y="103812"/>
                  </a:lnTo>
                  <a:lnTo>
                    <a:pt x="36919" y="103298"/>
                  </a:lnTo>
                  <a:cubicBezTo>
                    <a:pt x="93497" y="87696"/>
                    <a:pt x="85553" y="9457"/>
                    <a:pt x="48749" y="999"/>
                  </a:cubicBezTo>
                  <a:close/>
                  <a:moveTo>
                    <a:pt x="29775" y="24602"/>
                  </a:moveTo>
                  <a:cubicBezTo>
                    <a:pt x="31718" y="22328"/>
                    <a:pt x="34061" y="20499"/>
                    <a:pt x="36747" y="19230"/>
                  </a:cubicBezTo>
                  <a:cubicBezTo>
                    <a:pt x="39547" y="18270"/>
                    <a:pt x="42519" y="17887"/>
                    <a:pt x="45434" y="18116"/>
                  </a:cubicBezTo>
                  <a:cubicBezTo>
                    <a:pt x="48406" y="18339"/>
                    <a:pt x="51263" y="19167"/>
                    <a:pt x="53892" y="20545"/>
                  </a:cubicBezTo>
                  <a:cubicBezTo>
                    <a:pt x="55721" y="21916"/>
                    <a:pt x="56635" y="23859"/>
                    <a:pt x="55721" y="24545"/>
                  </a:cubicBezTo>
                  <a:cubicBezTo>
                    <a:pt x="55321" y="25408"/>
                    <a:pt x="54578" y="26094"/>
                    <a:pt x="53721" y="26488"/>
                  </a:cubicBezTo>
                  <a:cubicBezTo>
                    <a:pt x="52807" y="26831"/>
                    <a:pt x="51835" y="26831"/>
                    <a:pt x="50920" y="26488"/>
                  </a:cubicBezTo>
                  <a:cubicBezTo>
                    <a:pt x="49206" y="25402"/>
                    <a:pt x="47263" y="24757"/>
                    <a:pt x="45262" y="24602"/>
                  </a:cubicBezTo>
                  <a:cubicBezTo>
                    <a:pt x="43262" y="24454"/>
                    <a:pt x="41262" y="24802"/>
                    <a:pt x="39434" y="25625"/>
                  </a:cubicBezTo>
                  <a:cubicBezTo>
                    <a:pt x="37547" y="26448"/>
                    <a:pt x="35947" y="27711"/>
                    <a:pt x="34747" y="29311"/>
                  </a:cubicBezTo>
                  <a:cubicBezTo>
                    <a:pt x="33490" y="30906"/>
                    <a:pt x="32690" y="32786"/>
                    <a:pt x="32346" y="34775"/>
                  </a:cubicBezTo>
                  <a:cubicBezTo>
                    <a:pt x="30632" y="40730"/>
                    <a:pt x="30232" y="46994"/>
                    <a:pt x="31204" y="53120"/>
                  </a:cubicBezTo>
                  <a:lnTo>
                    <a:pt x="32004" y="59749"/>
                  </a:lnTo>
                  <a:cubicBezTo>
                    <a:pt x="32118" y="60201"/>
                    <a:pt x="32118" y="60670"/>
                    <a:pt x="32004" y="61121"/>
                  </a:cubicBezTo>
                  <a:cubicBezTo>
                    <a:pt x="31889" y="61578"/>
                    <a:pt x="31718" y="62007"/>
                    <a:pt x="31433" y="62378"/>
                  </a:cubicBezTo>
                  <a:cubicBezTo>
                    <a:pt x="31204" y="62784"/>
                    <a:pt x="30861" y="63116"/>
                    <a:pt x="30461" y="63350"/>
                  </a:cubicBezTo>
                  <a:cubicBezTo>
                    <a:pt x="30061" y="63601"/>
                    <a:pt x="29603" y="63779"/>
                    <a:pt x="29146" y="63864"/>
                  </a:cubicBezTo>
                  <a:cubicBezTo>
                    <a:pt x="28689" y="63921"/>
                    <a:pt x="28232" y="63921"/>
                    <a:pt x="27775" y="63864"/>
                  </a:cubicBezTo>
                  <a:cubicBezTo>
                    <a:pt x="27318" y="63756"/>
                    <a:pt x="26860" y="63579"/>
                    <a:pt x="26460" y="63350"/>
                  </a:cubicBezTo>
                  <a:cubicBezTo>
                    <a:pt x="25718" y="62801"/>
                    <a:pt x="25203" y="61984"/>
                    <a:pt x="24975" y="61064"/>
                  </a:cubicBezTo>
                  <a:lnTo>
                    <a:pt x="24232" y="54435"/>
                  </a:lnTo>
                  <a:cubicBezTo>
                    <a:pt x="22746" y="47102"/>
                    <a:pt x="23203" y="39507"/>
                    <a:pt x="25660" y="32432"/>
                  </a:cubicBezTo>
                  <a:cubicBezTo>
                    <a:pt x="26460" y="29551"/>
                    <a:pt x="27832" y="26883"/>
                    <a:pt x="29775" y="24602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C9CC0CA7-7E59-576D-8E9C-FE1860516AB4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28ACE390-FE37-68AE-3E51-038164C7ED5D}"/>
                </a:ext>
              </a:extLst>
            </p:cNvPr>
            <p:cNvSpPr/>
            <p:nvPr/>
          </p:nvSpPr>
          <p:spPr>
            <a:xfrm flipH="1">
              <a:off x="1925119" y="1582281"/>
              <a:ext cx="68324" cy="96408"/>
            </a:xfrm>
            <a:custGeom>
              <a:avLst/>
              <a:gdLst>
                <a:gd name="connsiteX0" fmla="*/ 813 w 32661"/>
                <a:gd name="connsiteY0" fmla="*/ 36387 h 45855"/>
                <a:gd name="connsiteX1" fmla="*/ 1556 w 32661"/>
                <a:gd name="connsiteY1" fmla="*/ 43016 h 45855"/>
                <a:gd name="connsiteX2" fmla="*/ 3042 w 32661"/>
                <a:gd name="connsiteY2" fmla="*/ 45302 h 45855"/>
                <a:gd name="connsiteX3" fmla="*/ 4356 w 32661"/>
                <a:gd name="connsiteY3" fmla="*/ 45817 h 45855"/>
                <a:gd name="connsiteX4" fmla="*/ 5728 w 32661"/>
                <a:gd name="connsiteY4" fmla="*/ 45817 h 45855"/>
                <a:gd name="connsiteX5" fmla="*/ 7042 w 32661"/>
                <a:gd name="connsiteY5" fmla="*/ 45302 h 45855"/>
                <a:gd name="connsiteX6" fmla="*/ 8014 w 32661"/>
                <a:gd name="connsiteY6" fmla="*/ 44331 h 45855"/>
                <a:gd name="connsiteX7" fmla="*/ 8586 w 32661"/>
                <a:gd name="connsiteY7" fmla="*/ 43073 h 45855"/>
                <a:gd name="connsiteX8" fmla="*/ 8586 w 32661"/>
                <a:gd name="connsiteY8" fmla="*/ 41702 h 45855"/>
                <a:gd name="connsiteX9" fmla="*/ 7785 w 32661"/>
                <a:gd name="connsiteY9" fmla="*/ 35072 h 45855"/>
                <a:gd name="connsiteX10" fmla="*/ 8928 w 32661"/>
                <a:gd name="connsiteY10" fmla="*/ 16727 h 45855"/>
                <a:gd name="connsiteX11" fmla="*/ 11271 w 32661"/>
                <a:gd name="connsiteY11" fmla="*/ 11264 h 45855"/>
                <a:gd name="connsiteX12" fmla="*/ 15957 w 32661"/>
                <a:gd name="connsiteY12" fmla="*/ 7577 h 45855"/>
                <a:gd name="connsiteX13" fmla="*/ 21844 w 32661"/>
                <a:gd name="connsiteY13" fmla="*/ 6554 h 45855"/>
                <a:gd name="connsiteX14" fmla="*/ 27502 w 32661"/>
                <a:gd name="connsiteY14" fmla="*/ 8440 h 45855"/>
                <a:gd name="connsiteX15" fmla="*/ 30302 w 32661"/>
                <a:gd name="connsiteY15" fmla="*/ 8440 h 45855"/>
                <a:gd name="connsiteX16" fmla="*/ 32303 w 32661"/>
                <a:gd name="connsiteY16" fmla="*/ 6497 h 45855"/>
                <a:gd name="connsiteX17" fmla="*/ 30474 w 32661"/>
                <a:gd name="connsiteY17" fmla="*/ 2497 h 45855"/>
                <a:gd name="connsiteX18" fmla="*/ 22016 w 32661"/>
                <a:gd name="connsiteY18" fmla="*/ 62 h 45855"/>
                <a:gd name="connsiteX19" fmla="*/ 13329 w 32661"/>
                <a:gd name="connsiteY19" fmla="*/ 1182 h 45855"/>
                <a:gd name="connsiteX20" fmla="*/ 6357 w 32661"/>
                <a:gd name="connsiteY20" fmla="*/ 6549 h 45855"/>
                <a:gd name="connsiteX21" fmla="*/ 2356 w 32661"/>
                <a:gd name="connsiteY21" fmla="*/ 14384 h 45855"/>
                <a:gd name="connsiteX22" fmla="*/ 813 w 32661"/>
                <a:gd name="connsiteY22" fmla="*/ 36387 h 45855"/>
                <a:gd name="connsiteX23" fmla="*/ 813 w 32661"/>
                <a:gd name="connsiteY23" fmla="*/ 36387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661" h="45855">
                  <a:moveTo>
                    <a:pt x="813" y="36387"/>
                  </a:moveTo>
                  <a:lnTo>
                    <a:pt x="1556" y="43016"/>
                  </a:lnTo>
                  <a:cubicBezTo>
                    <a:pt x="1727" y="43936"/>
                    <a:pt x="2299" y="44754"/>
                    <a:pt x="3042" y="45302"/>
                  </a:cubicBezTo>
                  <a:cubicBezTo>
                    <a:pt x="3442" y="45531"/>
                    <a:pt x="3899" y="45702"/>
                    <a:pt x="4356" y="45817"/>
                  </a:cubicBezTo>
                  <a:cubicBezTo>
                    <a:pt x="4813" y="45868"/>
                    <a:pt x="5270" y="45868"/>
                    <a:pt x="5728" y="45817"/>
                  </a:cubicBezTo>
                  <a:cubicBezTo>
                    <a:pt x="6185" y="45731"/>
                    <a:pt x="6643" y="45554"/>
                    <a:pt x="7042" y="45302"/>
                  </a:cubicBezTo>
                  <a:cubicBezTo>
                    <a:pt x="7442" y="45068"/>
                    <a:pt x="7785" y="44736"/>
                    <a:pt x="8014" y="44331"/>
                  </a:cubicBezTo>
                  <a:cubicBezTo>
                    <a:pt x="8299" y="43959"/>
                    <a:pt x="8471" y="43531"/>
                    <a:pt x="8586" y="43073"/>
                  </a:cubicBezTo>
                  <a:cubicBezTo>
                    <a:pt x="8643" y="42622"/>
                    <a:pt x="8643" y="42153"/>
                    <a:pt x="8586" y="41702"/>
                  </a:cubicBezTo>
                  <a:lnTo>
                    <a:pt x="7785" y="35072"/>
                  </a:lnTo>
                  <a:cubicBezTo>
                    <a:pt x="6814" y="28946"/>
                    <a:pt x="7214" y="22682"/>
                    <a:pt x="8928" y="16727"/>
                  </a:cubicBezTo>
                  <a:cubicBezTo>
                    <a:pt x="9271" y="14738"/>
                    <a:pt x="10071" y="12858"/>
                    <a:pt x="11271" y="11264"/>
                  </a:cubicBezTo>
                  <a:cubicBezTo>
                    <a:pt x="12529" y="9663"/>
                    <a:pt x="14129" y="8400"/>
                    <a:pt x="15957" y="7577"/>
                  </a:cubicBezTo>
                  <a:cubicBezTo>
                    <a:pt x="17844" y="6755"/>
                    <a:pt x="19844" y="6406"/>
                    <a:pt x="21844" y="6554"/>
                  </a:cubicBezTo>
                  <a:cubicBezTo>
                    <a:pt x="23844" y="6703"/>
                    <a:pt x="25788" y="7355"/>
                    <a:pt x="27502" y="8440"/>
                  </a:cubicBezTo>
                  <a:cubicBezTo>
                    <a:pt x="28416" y="8783"/>
                    <a:pt x="29388" y="8783"/>
                    <a:pt x="30302" y="8440"/>
                  </a:cubicBezTo>
                  <a:cubicBezTo>
                    <a:pt x="31159" y="8046"/>
                    <a:pt x="31902" y="7355"/>
                    <a:pt x="32303" y="6497"/>
                  </a:cubicBezTo>
                  <a:cubicBezTo>
                    <a:pt x="33217" y="5812"/>
                    <a:pt x="32303" y="3868"/>
                    <a:pt x="30474" y="2497"/>
                  </a:cubicBezTo>
                  <a:cubicBezTo>
                    <a:pt x="27845" y="1119"/>
                    <a:pt x="24988" y="291"/>
                    <a:pt x="22016" y="62"/>
                  </a:cubicBezTo>
                  <a:cubicBezTo>
                    <a:pt x="19101" y="-161"/>
                    <a:pt x="16129" y="217"/>
                    <a:pt x="13329" y="1182"/>
                  </a:cubicBezTo>
                  <a:cubicBezTo>
                    <a:pt x="10643" y="2434"/>
                    <a:pt x="8242" y="4268"/>
                    <a:pt x="6357" y="6549"/>
                  </a:cubicBezTo>
                  <a:cubicBezTo>
                    <a:pt x="4471" y="8835"/>
                    <a:pt x="3099" y="11509"/>
                    <a:pt x="2356" y="14384"/>
                  </a:cubicBezTo>
                  <a:cubicBezTo>
                    <a:pt x="-101" y="21448"/>
                    <a:pt x="-673" y="29049"/>
                    <a:pt x="813" y="36387"/>
                  </a:cubicBezTo>
                  <a:lnTo>
                    <a:pt x="813" y="363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E7A11B8C-EEEA-CF06-4CDC-E028E385BF15}"/>
                </a:ext>
              </a:extLst>
            </p:cNvPr>
            <p:cNvSpPr/>
            <p:nvPr/>
          </p:nvSpPr>
          <p:spPr>
            <a:xfrm flipH="1">
              <a:off x="2198455" y="1631239"/>
              <a:ext cx="54032" cy="54313"/>
            </a:xfrm>
            <a:custGeom>
              <a:avLst/>
              <a:gdLst>
                <a:gd name="connsiteX0" fmla="*/ 12916 w 25829"/>
                <a:gd name="connsiteY0" fmla="*/ 25833 h 25833"/>
                <a:gd name="connsiteX1" fmla="*/ 20117 w 25829"/>
                <a:gd name="connsiteY1" fmla="*/ 23656 h 25833"/>
                <a:gd name="connsiteX2" fmla="*/ 24860 w 25829"/>
                <a:gd name="connsiteY2" fmla="*/ 17855 h 25833"/>
                <a:gd name="connsiteX3" fmla="*/ 25603 w 25829"/>
                <a:gd name="connsiteY3" fmla="*/ 10397 h 25833"/>
                <a:gd name="connsiteX4" fmla="*/ 22060 w 25829"/>
                <a:gd name="connsiteY4" fmla="*/ 3779 h 25833"/>
                <a:gd name="connsiteX5" fmla="*/ 15431 w 25829"/>
                <a:gd name="connsiteY5" fmla="*/ 247 h 25833"/>
                <a:gd name="connsiteX6" fmla="*/ 8001 w 25829"/>
                <a:gd name="connsiteY6" fmla="*/ 984 h 25833"/>
                <a:gd name="connsiteX7" fmla="*/ 2172 w 25829"/>
                <a:gd name="connsiteY7" fmla="*/ 5739 h 25833"/>
                <a:gd name="connsiteX8" fmla="*/ 0 w 25829"/>
                <a:gd name="connsiteY8" fmla="*/ 12917 h 25833"/>
                <a:gd name="connsiteX9" fmla="*/ 3772 w 25829"/>
                <a:gd name="connsiteY9" fmla="*/ 22050 h 25833"/>
                <a:gd name="connsiteX10" fmla="*/ 12916 w 25829"/>
                <a:gd name="connsiteY10" fmla="*/ 25833 h 25833"/>
                <a:gd name="connsiteX11" fmla="*/ 7201 w 25829"/>
                <a:gd name="connsiteY11" fmla="*/ 6231 h 25833"/>
                <a:gd name="connsiteX12" fmla="*/ 9030 w 25829"/>
                <a:gd name="connsiteY12" fmla="*/ 6979 h 25833"/>
                <a:gd name="connsiteX13" fmla="*/ 9772 w 25829"/>
                <a:gd name="connsiteY13" fmla="*/ 8802 h 25833"/>
                <a:gd name="connsiteX14" fmla="*/ 9030 w 25829"/>
                <a:gd name="connsiteY14" fmla="*/ 10620 h 25833"/>
                <a:gd name="connsiteX15" fmla="*/ 7201 w 25829"/>
                <a:gd name="connsiteY15" fmla="*/ 11374 h 25833"/>
                <a:gd name="connsiteX16" fmla="*/ 5372 w 25829"/>
                <a:gd name="connsiteY16" fmla="*/ 10620 h 25833"/>
                <a:gd name="connsiteX17" fmla="*/ 4629 w 25829"/>
                <a:gd name="connsiteY17" fmla="*/ 8802 h 25833"/>
                <a:gd name="connsiteX18" fmla="*/ 5372 w 25829"/>
                <a:gd name="connsiteY18" fmla="*/ 6979 h 25833"/>
                <a:gd name="connsiteX19" fmla="*/ 7201 w 25829"/>
                <a:gd name="connsiteY19" fmla="*/ 6231 h 25833"/>
                <a:gd name="connsiteX20" fmla="*/ 7201 w 25829"/>
                <a:gd name="connsiteY20" fmla="*/ 6231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29" h="25833">
                  <a:moveTo>
                    <a:pt x="12916" y="25833"/>
                  </a:moveTo>
                  <a:cubicBezTo>
                    <a:pt x="15487" y="25833"/>
                    <a:pt x="17945" y="25073"/>
                    <a:pt x="20117" y="23656"/>
                  </a:cubicBezTo>
                  <a:cubicBezTo>
                    <a:pt x="22231" y="22233"/>
                    <a:pt x="23889" y="20215"/>
                    <a:pt x="24860" y="17855"/>
                  </a:cubicBezTo>
                  <a:cubicBezTo>
                    <a:pt x="25832" y="15495"/>
                    <a:pt x="26061" y="12900"/>
                    <a:pt x="25603" y="10397"/>
                  </a:cubicBezTo>
                  <a:cubicBezTo>
                    <a:pt x="25089" y="7888"/>
                    <a:pt x="23832" y="5590"/>
                    <a:pt x="22060" y="3779"/>
                  </a:cubicBezTo>
                  <a:cubicBezTo>
                    <a:pt x="20231" y="1973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40"/>
                    <a:pt x="1372" y="19627"/>
                    <a:pt x="3772" y="22050"/>
                  </a:cubicBezTo>
                  <a:cubicBezTo>
                    <a:pt x="6229" y="24467"/>
                    <a:pt x="9487" y="25833"/>
                    <a:pt x="12916" y="25833"/>
                  </a:cubicBezTo>
                  <a:close/>
                  <a:moveTo>
                    <a:pt x="7201" y="6231"/>
                  </a:moveTo>
                  <a:cubicBezTo>
                    <a:pt x="7887" y="6231"/>
                    <a:pt x="8515" y="6499"/>
                    <a:pt x="9030" y="6979"/>
                  </a:cubicBezTo>
                  <a:cubicBezTo>
                    <a:pt x="9487" y="7465"/>
                    <a:pt x="9772" y="8117"/>
                    <a:pt x="9772" y="8802"/>
                  </a:cubicBezTo>
                  <a:cubicBezTo>
                    <a:pt x="9772" y="9482"/>
                    <a:pt x="9487" y="10134"/>
                    <a:pt x="9030" y="10620"/>
                  </a:cubicBezTo>
                  <a:cubicBezTo>
                    <a:pt x="8515" y="11100"/>
                    <a:pt x="7887" y="11374"/>
                    <a:pt x="7201" y="11374"/>
                  </a:cubicBezTo>
                  <a:cubicBezTo>
                    <a:pt x="6515" y="11374"/>
                    <a:pt x="5887" y="11100"/>
                    <a:pt x="5372" y="10620"/>
                  </a:cubicBezTo>
                  <a:cubicBezTo>
                    <a:pt x="4915" y="10134"/>
                    <a:pt x="4629" y="9482"/>
                    <a:pt x="4629" y="8802"/>
                  </a:cubicBezTo>
                  <a:cubicBezTo>
                    <a:pt x="4629" y="8117"/>
                    <a:pt x="4915" y="7465"/>
                    <a:pt x="5372" y="6979"/>
                  </a:cubicBezTo>
                  <a:cubicBezTo>
                    <a:pt x="5887" y="6499"/>
                    <a:pt x="6515" y="6231"/>
                    <a:pt x="7201" y="6231"/>
                  </a:cubicBezTo>
                  <a:lnTo>
                    <a:pt x="7201" y="6231"/>
                  </a:ln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917B4243-07C5-A60C-2551-3A19C837D5B8}"/>
                </a:ext>
              </a:extLst>
            </p:cNvPr>
            <p:cNvSpPr/>
            <p:nvPr/>
          </p:nvSpPr>
          <p:spPr>
            <a:xfrm flipH="1">
              <a:off x="2232047" y="1644327"/>
              <a:ext cx="10757" cy="10813"/>
            </a:xfrm>
            <a:custGeom>
              <a:avLst/>
              <a:gdLst>
                <a:gd name="connsiteX0" fmla="*/ 2571 w 5142"/>
                <a:gd name="connsiteY0" fmla="*/ 5143 h 5143"/>
                <a:gd name="connsiteX1" fmla="*/ 4401 w 5142"/>
                <a:gd name="connsiteY1" fmla="*/ 4395 h 5143"/>
                <a:gd name="connsiteX2" fmla="*/ 5143 w 5142"/>
                <a:gd name="connsiteY2" fmla="*/ 2572 h 5143"/>
                <a:gd name="connsiteX3" fmla="*/ 4401 w 5142"/>
                <a:gd name="connsiteY3" fmla="*/ 754 h 5143"/>
                <a:gd name="connsiteX4" fmla="*/ 2571 w 5142"/>
                <a:gd name="connsiteY4" fmla="*/ 0 h 5143"/>
                <a:gd name="connsiteX5" fmla="*/ 743 w 5142"/>
                <a:gd name="connsiteY5" fmla="*/ 754 h 5143"/>
                <a:gd name="connsiteX6" fmla="*/ 0 w 5142"/>
                <a:gd name="connsiteY6" fmla="*/ 2572 h 5143"/>
                <a:gd name="connsiteX7" fmla="*/ 743 w 5142"/>
                <a:gd name="connsiteY7" fmla="*/ 4395 h 5143"/>
                <a:gd name="connsiteX8" fmla="*/ 2571 w 5142"/>
                <a:gd name="connsiteY8" fmla="*/ 5143 h 5143"/>
                <a:gd name="connsiteX9" fmla="*/ 2571 w 5142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" h="5143">
                  <a:moveTo>
                    <a:pt x="2571" y="5143"/>
                  </a:moveTo>
                  <a:cubicBezTo>
                    <a:pt x="3257" y="5143"/>
                    <a:pt x="3886" y="4875"/>
                    <a:pt x="4401" y="4395"/>
                  </a:cubicBezTo>
                  <a:cubicBezTo>
                    <a:pt x="4858" y="3909"/>
                    <a:pt x="5143" y="3257"/>
                    <a:pt x="5143" y="2572"/>
                  </a:cubicBezTo>
                  <a:cubicBezTo>
                    <a:pt x="5143" y="1892"/>
                    <a:pt x="4858" y="1240"/>
                    <a:pt x="4401" y="754"/>
                  </a:cubicBezTo>
                  <a:cubicBezTo>
                    <a:pt x="3886" y="274"/>
                    <a:pt x="3257" y="0"/>
                    <a:pt x="2571" y="0"/>
                  </a:cubicBezTo>
                  <a:cubicBezTo>
                    <a:pt x="1886" y="0"/>
                    <a:pt x="1257" y="274"/>
                    <a:pt x="743" y="754"/>
                  </a:cubicBezTo>
                  <a:cubicBezTo>
                    <a:pt x="285" y="1240"/>
                    <a:pt x="0" y="1892"/>
                    <a:pt x="0" y="2572"/>
                  </a:cubicBezTo>
                  <a:cubicBezTo>
                    <a:pt x="0" y="3257"/>
                    <a:pt x="285" y="3909"/>
                    <a:pt x="743" y="4395"/>
                  </a:cubicBezTo>
                  <a:cubicBezTo>
                    <a:pt x="1257" y="4875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95E30A1C-0341-7293-B2BB-2430F441B288}"/>
                </a:ext>
              </a:extLst>
            </p:cNvPr>
            <p:cNvSpPr/>
            <p:nvPr/>
          </p:nvSpPr>
          <p:spPr>
            <a:xfrm flipH="1">
              <a:off x="2104817" y="1572986"/>
              <a:ext cx="489837" cy="230478"/>
            </a:xfrm>
            <a:custGeom>
              <a:avLst/>
              <a:gdLst>
                <a:gd name="connsiteX0" fmla="*/ 62124 w 234157"/>
                <a:gd name="connsiteY0" fmla="*/ 109307 h 109623"/>
                <a:gd name="connsiteX1" fmla="*/ 82470 w 234157"/>
                <a:gd name="connsiteY1" fmla="*/ 103010 h 109623"/>
                <a:gd name="connsiteX2" fmla="*/ 98815 w 234157"/>
                <a:gd name="connsiteY2" fmla="*/ 89305 h 109623"/>
                <a:gd name="connsiteX3" fmla="*/ 111731 w 234157"/>
                <a:gd name="connsiteY3" fmla="*/ 47871 h 109623"/>
                <a:gd name="connsiteX4" fmla="*/ 110130 w 234157"/>
                <a:gd name="connsiteY4" fmla="*/ 31241 h 109623"/>
                <a:gd name="connsiteX5" fmla="*/ 104987 w 234157"/>
                <a:gd name="connsiteY5" fmla="*/ 18610 h 109623"/>
                <a:gd name="connsiteX6" fmla="*/ 126303 w 234157"/>
                <a:gd name="connsiteY6" fmla="*/ 16553 h 109623"/>
                <a:gd name="connsiteX7" fmla="*/ 123103 w 234157"/>
                <a:gd name="connsiteY7" fmla="*/ 29983 h 109623"/>
                <a:gd name="connsiteX8" fmla="*/ 124704 w 234157"/>
                <a:gd name="connsiteY8" fmla="*/ 46614 h 109623"/>
                <a:gd name="connsiteX9" fmla="*/ 145906 w 234157"/>
                <a:gd name="connsiteY9" fmla="*/ 82847 h 109623"/>
                <a:gd name="connsiteX10" fmla="*/ 184540 w 234157"/>
                <a:gd name="connsiteY10" fmla="*/ 94631 h 109623"/>
                <a:gd name="connsiteX11" fmla="*/ 220201 w 234157"/>
                <a:gd name="connsiteY11" fmla="*/ 75760 h 109623"/>
                <a:gd name="connsiteX12" fmla="*/ 234145 w 234157"/>
                <a:gd name="connsiteY12" fmla="*/ 36098 h 109623"/>
                <a:gd name="connsiteX13" fmla="*/ 232546 w 234157"/>
                <a:gd name="connsiteY13" fmla="*/ 19468 h 109623"/>
                <a:gd name="connsiteX14" fmla="*/ 225230 w 234157"/>
                <a:gd name="connsiteY14" fmla="*/ 4951 h 109623"/>
                <a:gd name="connsiteX15" fmla="*/ 218201 w 234157"/>
                <a:gd name="connsiteY15" fmla="*/ 951 h 109623"/>
                <a:gd name="connsiteX16" fmla="*/ 210314 w 234157"/>
                <a:gd name="connsiteY16" fmla="*/ 94 h 109623"/>
                <a:gd name="connsiteX17" fmla="*/ 33778 w 234157"/>
                <a:gd name="connsiteY17" fmla="*/ 17239 h 109623"/>
                <a:gd name="connsiteX18" fmla="*/ 17890 w 234157"/>
                <a:gd name="connsiteY18" fmla="*/ 18782 h 109623"/>
                <a:gd name="connsiteX19" fmla="*/ 10404 w 234157"/>
                <a:gd name="connsiteY19" fmla="*/ 21245 h 109623"/>
                <a:gd name="connsiteX20" fmla="*/ 4460 w 234157"/>
                <a:gd name="connsiteY20" fmla="*/ 26497 h 109623"/>
                <a:gd name="connsiteX21" fmla="*/ 117 w 234157"/>
                <a:gd name="connsiteY21" fmla="*/ 41985 h 109623"/>
                <a:gd name="connsiteX22" fmla="*/ 1717 w 234157"/>
                <a:gd name="connsiteY22" fmla="*/ 58615 h 109623"/>
                <a:gd name="connsiteX23" fmla="*/ 22234 w 234157"/>
                <a:gd name="connsiteY23" fmla="*/ 96849 h 109623"/>
                <a:gd name="connsiteX24" fmla="*/ 46293 w 234157"/>
                <a:gd name="connsiteY24" fmla="*/ 108622 h 109623"/>
                <a:gd name="connsiteX25" fmla="*/ 62124 w 234157"/>
                <a:gd name="connsiteY25" fmla="*/ 109307 h 109623"/>
                <a:gd name="connsiteX26" fmla="*/ 62124 w 234157"/>
                <a:gd name="connsiteY26" fmla="*/ 109307 h 109623"/>
                <a:gd name="connsiteX27" fmla="*/ 133219 w 234157"/>
                <a:gd name="connsiteY27" fmla="*/ 19982 h 109623"/>
                <a:gd name="connsiteX28" fmla="*/ 141163 w 234157"/>
                <a:gd name="connsiteY28" fmla="*/ 15696 h 109623"/>
                <a:gd name="connsiteX29" fmla="*/ 210714 w 234157"/>
                <a:gd name="connsiteY29" fmla="*/ 9009 h 109623"/>
                <a:gd name="connsiteX30" fmla="*/ 215629 w 234157"/>
                <a:gd name="connsiteY30" fmla="*/ 9535 h 109623"/>
                <a:gd name="connsiteX31" fmla="*/ 219915 w 234157"/>
                <a:gd name="connsiteY31" fmla="*/ 11895 h 109623"/>
                <a:gd name="connsiteX32" fmla="*/ 222944 w 234157"/>
                <a:gd name="connsiteY32" fmla="*/ 15724 h 109623"/>
                <a:gd name="connsiteX33" fmla="*/ 224316 w 234157"/>
                <a:gd name="connsiteY33" fmla="*/ 20439 h 109623"/>
                <a:gd name="connsiteX34" fmla="*/ 225802 w 234157"/>
                <a:gd name="connsiteY34" fmla="*/ 36155 h 109623"/>
                <a:gd name="connsiteX35" fmla="*/ 225002 w 234157"/>
                <a:gd name="connsiteY35" fmla="*/ 55375 h 109623"/>
                <a:gd name="connsiteX36" fmla="*/ 216544 w 234157"/>
                <a:gd name="connsiteY36" fmla="*/ 72663 h 109623"/>
                <a:gd name="connsiteX37" fmla="*/ 201913 w 234157"/>
                <a:gd name="connsiteY37" fmla="*/ 85133 h 109623"/>
                <a:gd name="connsiteX38" fmla="*/ 183511 w 234157"/>
                <a:gd name="connsiteY38" fmla="*/ 90705 h 109623"/>
                <a:gd name="connsiteX39" fmla="*/ 164423 w 234157"/>
                <a:gd name="connsiteY39" fmla="*/ 88453 h 109623"/>
                <a:gd name="connsiteX40" fmla="*/ 147792 w 234157"/>
                <a:gd name="connsiteY40" fmla="*/ 78755 h 109623"/>
                <a:gd name="connsiteX41" fmla="*/ 136419 w 234157"/>
                <a:gd name="connsiteY41" fmla="*/ 63216 h 109623"/>
                <a:gd name="connsiteX42" fmla="*/ 132247 w 234157"/>
                <a:gd name="connsiteY42" fmla="*/ 44442 h 109623"/>
                <a:gd name="connsiteX43" fmla="*/ 130704 w 234157"/>
                <a:gd name="connsiteY43" fmla="*/ 28669 h 109623"/>
                <a:gd name="connsiteX44" fmla="*/ 133219 w 234157"/>
                <a:gd name="connsiteY44" fmla="*/ 19982 h 109623"/>
                <a:gd name="connsiteX45" fmla="*/ 44408 w 234157"/>
                <a:gd name="connsiteY45" fmla="*/ 98677 h 109623"/>
                <a:gd name="connsiteX46" fmla="*/ 42064 w 234157"/>
                <a:gd name="connsiteY46" fmla="*/ 98049 h 109623"/>
                <a:gd name="connsiteX47" fmla="*/ 25720 w 234157"/>
                <a:gd name="connsiteY47" fmla="*/ 88905 h 109623"/>
                <a:gd name="connsiteX48" fmla="*/ 14232 w 234157"/>
                <a:gd name="connsiteY48" fmla="*/ 74109 h 109623"/>
                <a:gd name="connsiteX49" fmla="*/ 9489 w 234157"/>
                <a:gd name="connsiteY49" fmla="*/ 55986 h 109623"/>
                <a:gd name="connsiteX50" fmla="*/ 7489 w 234157"/>
                <a:gd name="connsiteY50" fmla="*/ 40956 h 109623"/>
                <a:gd name="connsiteX51" fmla="*/ 8003 w 234157"/>
                <a:gd name="connsiteY51" fmla="*/ 36161 h 109623"/>
                <a:gd name="connsiteX52" fmla="*/ 10289 w 234157"/>
                <a:gd name="connsiteY52" fmla="*/ 31926 h 109623"/>
                <a:gd name="connsiteX53" fmla="*/ 18633 w 234157"/>
                <a:gd name="connsiteY53" fmla="*/ 27411 h 109623"/>
                <a:gd name="connsiteX54" fmla="*/ 34521 w 234157"/>
                <a:gd name="connsiteY54" fmla="*/ 25926 h 109623"/>
                <a:gd name="connsiteX55" fmla="*/ 88242 w 234157"/>
                <a:gd name="connsiteY55" fmla="*/ 20725 h 109623"/>
                <a:gd name="connsiteX56" fmla="*/ 97272 w 234157"/>
                <a:gd name="connsiteY56" fmla="*/ 23582 h 109623"/>
                <a:gd name="connsiteX57" fmla="*/ 101729 w 234157"/>
                <a:gd name="connsiteY57" fmla="*/ 31869 h 109623"/>
                <a:gd name="connsiteX58" fmla="*/ 103215 w 234157"/>
                <a:gd name="connsiteY58" fmla="*/ 47471 h 109623"/>
                <a:gd name="connsiteX59" fmla="*/ 101787 w 234157"/>
                <a:gd name="connsiteY59" fmla="*/ 66159 h 109623"/>
                <a:gd name="connsiteX60" fmla="*/ 93157 w 234157"/>
                <a:gd name="connsiteY60" fmla="*/ 82801 h 109623"/>
                <a:gd name="connsiteX61" fmla="*/ 78698 w 234157"/>
                <a:gd name="connsiteY61" fmla="*/ 94768 h 109623"/>
                <a:gd name="connsiteX62" fmla="*/ 60753 w 234157"/>
                <a:gd name="connsiteY62" fmla="*/ 100163 h 109623"/>
                <a:gd name="connsiteX63" fmla="*/ 44408 w 234157"/>
                <a:gd name="connsiteY63" fmla="*/ 98677 h 109623"/>
                <a:gd name="connsiteX64" fmla="*/ 44408 w 234157"/>
                <a:gd name="connsiteY64" fmla="*/ 98677 h 10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34157" h="109623">
                  <a:moveTo>
                    <a:pt x="62124" y="109307"/>
                  </a:moveTo>
                  <a:cubicBezTo>
                    <a:pt x="69268" y="108587"/>
                    <a:pt x="76183" y="106444"/>
                    <a:pt x="82470" y="103010"/>
                  </a:cubicBezTo>
                  <a:cubicBezTo>
                    <a:pt x="88813" y="99575"/>
                    <a:pt x="94357" y="94917"/>
                    <a:pt x="98815" y="89305"/>
                  </a:cubicBezTo>
                  <a:cubicBezTo>
                    <a:pt x="108130" y="77584"/>
                    <a:pt x="112759" y="62810"/>
                    <a:pt x="111731" y="47871"/>
                  </a:cubicBezTo>
                  <a:lnTo>
                    <a:pt x="110130" y="31241"/>
                  </a:lnTo>
                  <a:cubicBezTo>
                    <a:pt x="109844" y="26583"/>
                    <a:pt x="108073" y="22142"/>
                    <a:pt x="104987" y="18610"/>
                  </a:cubicBezTo>
                  <a:lnTo>
                    <a:pt x="126303" y="16553"/>
                  </a:lnTo>
                  <a:cubicBezTo>
                    <a:pt x="123789" y="20548"/>
                    <a:pt x="122646" y="25274"/>
                    <a:pt x="123103" y="29983"/>
                  </a:cubicBezTo>
                  <a:lnTo>
                    <a:pt x="124704" y="46614"/>
                  </a:lnTo>
                  <a:cubicBezTo>
                    <a:pt x="127104" y="60873"/>
                    <a:pt x="134648" y="73754"/>
                    <a:pt x="145906" y="82847"/>
                  </a:cubicBezTo>
                  <a:cubicBezTo>
                    <a:pt x="156708" y="91722"/>
                    <a:pt x="170595" y="95957"/>
                    <a:pt x="184540" y="94631"/>
                  </a:cubicBezTo>
                  <a:cubicBezTo>
                    <a:pt x="198427" y="93305"/>
                    <a:pt x="211285" y="86522"/>
                    <a:pt x="220201" y="75760"/>
                  </a:cubicBezTo>
                  <a:cubicBezTo>
                    <a:pt x="229517" y="64662"/>
                    <a:pt x="234432" y="50574"/>
                    <a:pt x="234145" y="36098"/>
                  </a:cubicBezTo>
                  <a:lnTo>
                    <a:pt x="232546" y="19468"/>
                  </a:lnTo>
                  <a:cubicBezTo>
                    <a:pt x="232088" y="13873"/>
                    <a:pt x="229459" y="8678"/>
                    <a:pt x="225230" y="4951"/>
                  </a:cubicBezTo>
                  <a:cubicBezTo>
                    <a:pt x="223173" y="3174"/>
                    <a:pt x="220773" y="1820"/>
                    <a:pt x="218201" y="951"/>
                  </a:cubicBezTo>
                  <a:cubicBezTo>
                    <a:pt x="215686" y="122"/>
                    <a:pt x="213000" y="-169"/>
                    <a:pt x="210314" y="94"/>
                  </a:cubicBezTo>
                  <a:lnTo>
                    <a:pt x="33778" y="17239"/>
                  </a:lnTo>
                  <a:lnTo>
                    <a:pt x="17890" y="18782"/>
                  </a:lnTo>
                  <a:cubicBezTo>
                    <a:pt x="15261" y="19079"/>
                    <a:pt x="12689" y="19919"/>
                    <a:pt x="10404" y="21245"/>
                  </a:cubicBezTo>
                  <a:cubicBezTo>
                    <a:pt x="8060" y="22571"/>
                    <a:pt x="6060" y="24360"/>
                    <a:pt x="4460" y="26497"/>
                  </a:cubicBezTo>
                  <a:cubicBezTo>
                    <a:pt x="1088" y="30909"/>
                    <a:pt x="-455" y="36458"/>
                    <a:pt x="117" y="41985"/>
                  </a:cubicBezTo>
                  <a:lnTo>
                    <a:pt x="1717" y="58615"/>
                  </a:lnTo>
                  <a:cubicBezTo>
                    <a:pt x="3545" y="73480"/>
                    <a:pt x="10861" y="87127"/>
                    <a:pt x="22234" y="96849"/>
                  </a:cubicBezTo>
                  <a:cubicBezTo>
                    <a:pt x="29148" y="102712"/>
                    <a:pt x="37436" y="106758"/>
                    <a:pt x="46293" y="108622"/>
                  </a:cubicBezTo>
                  <a:cubicBezTo>
                    <a:pt x="51494" y="109662"/>
                    <a:pt x="56867" y="109896"/>
                    <a:pt x="62124" y="109307"/>
                  </a:cubicBezTo>
                  <a:lnTo>
                    <a:pt x="62124" y="109307"/>
                  </a:lnTo>
                  <a:close/>
                  <a:moveTo>
                    <a:pt x="133219" y="19982"/>
                  </a:moveTo>
                  <a:cubicBezTo>
                    <a:pt x="135219" y="17587"/>
                    <a:pt x="138077" y="16050"/>
                    <a:pt x="141163" y="15696"/>
                  </a:cubicBezTo>
                  <a:lnTo>
                    <a:pt x="210714" y="9009"/>
                  </a:lnTo>
                  <a:cubicBezTo>
                    <a:pt x="212372" y="8860"/>
                    <a:pt x="214029" y="9038"/>
                    <a:pt x="215629" y="9535"/>
                  </a:cubicBezTo>
                  <a:cubicBezTo>
                    <a:pt x="217172" y="10032"/>
                    <a:pt x="218658" y="10832"/>
                    <a:pt x="219915" y="11895"/>
                  </a:cubicBezTo>
                  <a:cubicBezTo>
                    <a:pt x="221173" y="12958"/>
                    <a:pt x="222201" y="14261"/>
                    <a:pt x="222944" y="15724"/>
                  </a:cubicBezTo>
                  <a:cubicBezTo>
                    <a:pt x="223744" y="17193"/>
                    <a:pt x="224201" y="18793"/>
                    <a:pt x="224316" y="20439"/>
                  </a:cubicBezTo>
                  <a:lnTo>
                    <a:pt x="225802" y="36155"/>
                  </a:lnTo>
                  <a:cubicBezTo>
                    <a:pt x="226888" y="42551"/>
                    <a:pt x="226602" y="49094"/>
                    <a:pt x="225002" y="55375"/>
                  </a:cubicBezTo>
                  <a:cubicBezTo>
                    <a:pt x="223401" y="61656"/>
                    <a:pt x="220544" y="67542"/>
                    <a:pt x="216544" y="72663"/>
                  </a:cubicBezTo>
                  <a:cubicBezTo>
                    <a:pt x="212601" y="77784"/>
                    <a:pt x="207571" y="82030"/>
                    <a:pt x="201913" y="85133"/>
                  </a:cubicBezTo>
                  <a:cubicBezTo>
                    <a:pt x="196198" y="88236"/>
                    <a:pt x="189969" y="90134"/>
                    <a:pt x="183511" y="90705"/>
                  </a:cubicBezTo>
                  <a:cubicBezTo>
                    <a:pt x="177053" y="91277"/>
                    <a:pt x="170538" y="90511"/>
                    <a:pt x="164423" y="88453"/>
                  </a:cubicBezTo>
                  <a:cubicBezTo>
                    <a:pt x="158251" y="86396"/>
                    <a:pt x="152593" y="83093"/>
                    <a:pt x="147792" y="78755"/>
                  </a:cubicBezTo>
                  <a:cubicBezTo>
                    <a:pt x="142992" y="74412"/>
                    <a:pt x="139105" y="69119"/>
                    <a:pt x="136419" y="63216"/>
                  </a:cubicBezTo>
                  <a:cubicBezTo>
                    <a:pt x="133790" y="57312"/>
                    <a:pt x="132362" y="50923"/>
                    <a:pt x="132247" y="44442"/>
                  </a:cubicBezTo>
                  <a:lnTo>
                    <a:pt x="130704" y="28669"/>
                  </a:lnTo>
                  <a:cubicBezTo>
                    <a:pt x="130419" y="25560"/>
                    <a:pt x="131333" y="22451"/>
                    <a:pt x="133219" y="19982"/>
                  </a:cubicBezTo>
                  <a:close/>
                  <a:moveTo>
                    <a:pt x="44408" y="98677"/>
                  </a:moveTo>
                  <a:cubicBezTo>
                    <a:pt x="43608" y="98529"/>
                    <a:pt x="42865" y="98317"/>
                    <a:pt x="42064" y="98049"/>
                  </a:cubicBezTo>
                  <a:cubicBezTo>
                    <a:pt x="36064" y="96152"/>
                    <a:pt x="30520" y="93037"/>
                    <a:pt x="25720" y="88905"/>
                  </a:cubicBezTo>
                  <a:cubicBezTo>
                    <a:pt x="20919" y="84802"/>
                    <a:pt x="17033" y="79767"/>
                    <a:pt x="14232" y="74109"/>
                  </a:cubicBezTo>
                  <a:cubicBezTo>
                    <a:pt x="11432" y="68451"/>
                    <a:pt x="9832" y="62284"/>
                    <a:pt x="9489" y="55986"/>
                  </a:cubicBezTo>
                  <a:lnTo>
                    <a:pt x="7489" y="40956"/>
                  </a:lnTo>
                  <a:cubicBezTo>
                    <a:pt x="7375" y="39344"/>
                    <a:pt x="7546" y="37716"/>
                    <a:pt x="8003" y="36161"/>
                  </a:cubicBezTo>
                  <a:cubicBezTo>
                    <a:pt x="8460" y="34612"/>
                    <a:pt x="9260" y="33178"/>
                    <a:pt x="10289" y="31926"/>
                  </a:cubicBezTo>
                  <a:cubicBezTo>
                    <a:pt x="12404" y="29389"/>
                    <a:pt x="15376" y="27772"/>
                    <a:pt x="18633" y="27411"/>
                  </a:cubicBezTo>
                  <a:lnTo>
                    <a:pt x="34521" y="25926"/>
                  </a:lnTo>
                  <a:lnTo>
                    <a:pt x="88242" y="20725"/>
                  </a:lnTo>
                  <a:cubicBezTo>
                    <a:pt x="91499" y="20473"/>
                    <a:pt x="94757" y="21497"/>
                    <a:pt x="97272" y="23582"/>
                  </a:cubicBezTo>
                  <a:cubicBezTo>
                    <a:pt x="99786" y="25657"/>
                    <a:pt x="101386" y="28635"/>
                    <a:pt x="101729" y="31869"/>
                  </a:cubicBezTo>
                  <a:lnTo>
                    <a:pt x="103215" y="47471"/>
                  </a:lnTo>
                  <a:cubicBezTo>
                    <a:pt x="104016" y="53735"/>
                    <a:pt x="103501" y="60090"/>
                    <a:pt x="101787" y="66159"/>
                  </a:cubicBezTo>
                  <a:cubicBezTo>
                    <a:pt x="100015" y="72228"/>
                    <a:pt x="97100" y="77886"/>
                    <a:pt x="93157" y="82801"/>
                  </a:cubicBezTo>
                  <a:cubicBezTo>
                    <a:pt x="89156" y="87716"/>
                    <a:pt x="84298" y="91785"/>
                    <a:pt x="78698" y="94768"/>
                  </a:cubicBezTo>
                  <a:cubicBezTo>
                    <a:pt x="73154" y="97752"/>
                    <a:pt x="67039" y="99586"/>
                    <a:pt x="60753" y="100163"/>
                  </a:cubicBezTo>
                  <a:cubicBezTo>
                    <a:pt x="55266" y="100621"/>
                    <a:pt x="49723" y="100118"/>
                    <a:pt x="44408" y="98677"/>
                  </a:cubicBezTo>
                  <a:lnTo>
                    <a:pt x="44408" y="98677"/>
                  </a:lnTo>
                  <a:close/>
                </a:path>
              </a:pathLst>
            </a:custGeom>
            <a:solidFill>
              <a:srgbClr val="231F2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43FAB9AB-FEDD-BEB2-9879-9FFFA949D168}"/>
                </a:ext>
              </a:extLst>
            </p:cNvPr>
            <p:cNvSpPr/>
            <p:nvPr/>
          </p:nvSpPr>
          <p:spPr>
            <a:xfrm flipH="1">
              <a:off x="2412573" y="1660196"/>
              <a:ext cx="54034" cy="54313"/>
            </a:xfrm>
            <a:custGeom>
              <a:avLst/>
              <a:gdLst>
                <a:gd name="connsiteX0" fmla="*/ 12916 w 25830"/>
                <a:gd name="connsiteY0" fmla="*/ 25833 h 25833"/>
                <a:gd name="connsiteX1" fmla="*/ 20117 w 25830"/>
                <a:gd name="connsiteY1" fmla="*/ 23656 h 25833"/>
                <a:gd name="connsiteX2" fmla="*/ 24861 w 25830"/>
                <a:gd name="connsiteY2" fmla="*/ 17861 h 25833"/>
                <a:gd name="connsiteX3" fmla="*/ 25604 w 25830"/>
                <a:gd name="connsiteY3" fmla="*/ 10397 h 25833"/>
                <a:gd name="connsiteX4" fmla="*/ 22061 w 25830"/>
                <a:gd name="connsiteY4" fmla="*/ 3785 h 25833"/>
                <a:gd name="connsiteX5" fmla="*/ 15431 w 25830"/>
                <a:gd name="connsiteY5" fmla="*/ 247 h 25833"/>
                <a:gd name="connsiteX6" fmla="*/ 8001 w 25830"/>
                <a:gd name="connsiteY6" fmla="*/ 984 h 25833"/>
                <a:gd name="connsiteX7" fmla="*/ 2172 w 25830"/>
                <a:gd name="connsiteY7" fmla="*/ 5739 h 25833"/>
                <a:gd name="connsiteX8" fmla="*/ 0 w 25830"/>
                <a:gd name="connsiteY8" fmla="*/ 12917 h 25833"/>
                <a:gd name="connsiteX9" fmla="*/ 3829 w 25830"/>
                <a:gd name="connsiteY9" fmla="*/ 22033 h 25833"/>
                <a:gd name="connsiteX10" fmla="*/ 12916 w 25830"/>
                <a:gd name="connsiteY10" fmla="*/ 25833 h 25833"/>
                <a:gd name="connsiteX11" fmla="*/ 12916 w 25830"/>
                <a:gd name="connsiteY11" fmla="*/ 25833 h 25833"/>
                <a:gd name="connsiteX12" fmla="*/ 7201 w 25830"/>
                <a:gd name="connsiteY12" fmla="*/ 6116 h 25833"/>
                <a:gd name="connsiteX13" fmla="*/ 9030 w 25830"/>
                <a:gd name="connsiteY13" fmla="*/ 6905 h 25833"/>
                <a:gd name="connsiteX14" fmla="*/ 9773 w 25830"/>
                <a:gd name="connsiteY14" fmla="*/ 8745 h 25833"/>
                <a:gd name="connsiteX15" fmla="*/ 9030 w 25830"/>
                <a:gd name="connsiteY15" fmla="*/ 10563 h 25833"/>
                <a:gd name="connsiteX16" fmla="*/ 7201 w 25830"/>
                <a:gd name="connsiteY16" fmla="*/ 11317 h 25833"/>
                <a:gd name="connsiteX17" fmla="*/ 5372 w 25830"/>
                <a:gd name="connsiteY17" fmla="*/ 10563 h 25833"/>
                <a:gd name="connsiteX18" fmla="*/ 4629 w 25830"/>
                <a:gd name="connsiteY18" fmla="*/ 8745 h 25833"/>
                <a:gd name="connsiteX19" fmla="*/ 5372 w 25830"/>
                <a:gd name="connsiteY19" fmla="*/ 6905 h 25833"/>
                <a:gd name="connsiteX20" fmla="*/ 7201 w 25830"/>
                <a:gd name="connsiteY20" fmla="*/ 6116 h 2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0" h="25833">
                  <a:moveTo>
                    <a:pt x="12916" y="25833"/>
                  </a:moveTo>
                  <a:cubicBezTo>
                    <a:pt x="15488" y="25833"/>
                    <a:pt x="17945" y="25073"/>
                    <a:pt x="20117" y="23656"/>
                  </a:cubicBezTo>
                  <a:cubicBezTo>
                    <a:pt x="22231" y="22233"/>
                    <a:pt x="23889" y="20221"/>
                    <a:pt x="24861" y="17861"/>
                  </a:cubicBezTo>
                  <a:cubicBezTo>
                    <a:pt x="25832" y="15500"/>
                    <a:pt x="26061" y="12900"/>
                    <a:pt x="25604" y="10397"/>
                  </a:cubicBezTo>
                  <a:cubicBezTo>
                    <a:pt x="25089" y="7888"/>
                    <a:pt x="23832" y="5591"/>
                    <a:pt x="22061" y="3785"/>
                  </a:cubicBezTo>
                  <a:cubicBezTo>
                    <a:pt x="20231" y="1979"/>
                    <a:pt x="17945" y="744"/>
                    <a:pt x="15431" y="247"/>
                  </a:cubicBezTo>
                  <a:cubicBezTo>
                    <a:pt x="12916" y="-250"/>
                    <a:pt x="10344" y="7"/>
                    <a:pt x="8001" y="984"/>
                  </a:cubicBezTo>
                  <a:cubicBezTo>
                    <a:pt x="5601" y="1962"/>
                    <a:pt x="3600" y="3613"/>
                    <a:pt x="2172" y="5739"/>
                  </a:cubicBezTo>
                  <a:cubicBezTo>
                    <a:pt x="743" y="7865"/>
                    <a:pt x="0" y="10363"/>
                    <a:pt x="0" y="12917"/>
                  </a:cubicBezTo>
                  <a:cubicBezTo>
                    <a:pt x="0" y="16335"/>
                    <a:pt x="1372" y="19615"/>
                    <a:pt x="3829" y="22033"/>
                  </a:cubicBezTo>
                  <a:cubicBezTo>
                    <a:pt x="6230" y="24450"/>
                    <a:pt x="9487" y="25816"/>
                    <a:pt x="12916" y="25833"/>
                  </a:cubicBezTo>
                  <a:lnTo>
                    <a:pt x="12916" y="25833"/>
                  </a:lnTo>
                  <a:close/>
                  <a:moveTo>
                    <a:pt x="7201" y="6116"/>
                  </a:moveTo>
                  <a:cubicBezTo>
                    <a:pt x="7887" y="6128"/>
                    <a:pt x="8573" y="6414"/>
                    <a:pt x="9030" y="6905"/>
                  </a:cubicBezTo>
                  <a:cubicBezTo>
                    <a:pt x="9487" y="7397"/>
                    <a:pt x="9773" y="8054"/>
                    <a:pt x="9773" y="8745"/>
                  </a:cubicBezTo>
                  <a:cubicBezTo>
                    <a:pt x="9773" y="9425"/>
                    <a:pt x="9487" y="10083"/>
                    <a:pt x="9030" y="10563"/>
                  </a:cubicBezTo>
                  <a:cubicBezTo>
                    <a:pt x="8516" y="11043"/>
                    <a:pt x="7887" y="11317"/>
                    <a:pt x="7201" y="11317"/>
                  </a:cubicBezTo>
                  <a:cubicBezTo>
                    <a:pt x="6515" y="11317"/>
                    <a:pt x="5887" y="11043"/>
                    <a:pt x="5372" y="10563"/>
                  </a:cubicBezTo>
                  <a:cubicBezTo>
                    <a:pt x="4916" y="10083"/>
                    <a:pt x="4629" y="9425"/>
                    <a:pt x="4629" y="8745"/>
                  </a:cubicBezTo>
                  <a:cubicBezTo>
                    <a:pt x="4629" y="8054"/>
                    <a:pt x="4916" y="7397"/>
                    <a:pt x="5372" y="6905"/>
                  </a:cubicBezTo>
                  <a:cubicBezTo>
                    <a:pt x="5887" y="6414"/>
                    <a:pt x="6515" y="6128"/>
                    <a:pt x="7201" y="61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10BED5E-1B9B-7E83-78A3-32A0C88BF8D7}"/>
                </a:ext>
              </a:extLst>
            </p:cNvPr>
            <p:cNvSpPr/>
            <p:nvPr/>
          </p:nvSpPr>
          <p:spPr>
            <a:xfrm flipH="1">
              <a:off x="2446165" y="1673200"/>
              <a:ext cx="10759" cy="10813"/>
            </a:xfrm>
            <a:custGeom>
              <a:avLst/>
              <a:gdLst>
                <a:gd name="connsiteX0" fmla="*/ 2571 w 5143"/>
                <a:gd name="connsiteY0" fmla="*/ 5143 h 5143"/>
                <a:gd name="connsiteX1" fmla="*/ 4401 w 5143"/>
                <a:gd name="connsiteY1" fmla="*/ 4389 h 5143"/>
                <a:gd name="connsiteX2" fmla="*/ 5144 w 5143"/>
                <a:gd name="connsiteY2" fmla="*/ 2572 h 5143"/>
                <a:gd name="connsiteX3" fmla="*/ 4401 w 5143"/>
                <a:gd name="connsiteY3" fmla="*/ 754 h 5143"/>
                <a:gd name="connsiteX4" fmla="*/ 2571 w 5143"/>
                <a:gd name="connsiteY4" fmla="*/ 0 h 5143"/>
                <a:gd name="connsiteX5" fmla="*/ 743 w 5143"/>
                <a:gd name="connsiteY5" fmla="*/ 754 h 5143"/>
                <a:gd name="connsiteX6" fmla="*/ 0 w 5143"/>
                <a:gd name="connsiteY6" fmla="*/ 2572 h 5143"/>
                <a:gd name="connsiteX7" fmla="*/ 743 w 5143"/>
                <a:gd name="connsiteY7" fmla="*/ 4389 h 5143"/>
                <a:gd name="connsiteX8" fmla="*/ 2571 w 5143"/>
                <a:gd name="connsiteY8" fmla="*/ 5143 h 5143"/>
                <a:gd name="connsiteX9" fmla="*/ 2571 w 5143"/>
                <a:gd name="connsiteY9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3" h="5143">
                  <a:moveTo>
                    <a:pt x="2571" y="5143"/>
                  </a:moveTo>
                  <a:cubicBezTo>
                    <a:pt x="3257" y="5143"/>
                    <a:pt x="3887" y="4869"/>
                    <a:pt x="4401" y="4389"/>
                  </a:cubicBezTo>
                  <a:cubicBezTo>
                    <a:pt x="4858" y="3909"/>
                    <a:pt x="5144" y="3252"/>
                    <a:pt x="5144" y="2572"/>
                  </a:cubicBezTo>
                  <a:cubicBezTo>
                    <a:pt x="5144" y="1886"/>
                    <a:pt x="4858" y="1234"/>
                    <a:pt x="4401" y="754"/>
                  </a:cubicBezTo>
                  <a:cubicBezTo>
                    <a:pt x="3887" y="269"/>
                    <a:pt x="3257" y="0"/>
                    <a:pt x="2571" y="0"/>
                  </a:cubicBezTo>
                  <a:cubicBezTo>
                    <a:pt x="1886" y="0"/>
                    <a:pt x="1257" y="269"/>
                    <a:pt x="743" y="754"/>
                  </a:cubicBezTo>
                  <a:cubicBezTo>
                    <a:pt x="286" y="1234"/>
                    <a:pt x="0" y="1886"/>
                    <a:pt x="0" y="2572"/>
                  </a:cubicBezTo>
                  <a:cubicBezTo>
                    <a:pt x="0" y="3252"/>
                    <a:pt x="286" y="3909"/>
                    <a:pt x="743" y="4389"/>
                  </a:cubicBezTo>
                  <a:cubicBezTo>
                    <a:pt x="1257" y="4869"/>
                    <a:pt x="1886" y="5143"/>
                    <a:pt x="2571" y="5143"/>
                  </a:cubicBezTo>
                  <a:lnTo>
                    <a:pt x="2571" y="5143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526B3794-2DCE-97AB-9BBE-359551DCF270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564A3CF2-7128-0109-EB73-DF95FD91381C}"/>
                </a:ext>
              </a:extLst>
            </p:cNvPr>
            <p:cNvSpPr/>
            <p:nvPr/>
          </p:nvSpPr>
          <p:spPr>
            <a:xfrm flipH="1">
              <a:off x="1991533" y="1993535"/>
              <a:ext cx="380867" cy="182288"/>
            </a:xfrm>
            <a:custGeom>
              <a:avLst/>
              <a:gdLst>
                <a:gd name="connsiteX0" fmla="*/ 177965 w 182066"/>
                <a:gd name="connsiteY0" fmla="*/ 0 h 86702"/>
                <a:gd name="connsiteX1" fmla="*/ 176594 w 182066"/>
                <a:gd name="connsiteY1" fmla="*/ 554 h 86702"/>
                <a:gd name="connsiteX2" fmla="*/ 175565 w 182066"/>
                <a:gd name="connsiteY2" fmla="*/ 1600 h 86702"/>
                <a:gd name="connsiteX3" fmla="*/ 134589 w 182066"/>
                <a:gd name="connsiteY3" fmla="*/ 37605 h 86702"/>
                <a:gd name="connsiteX4" fmla="*/ 113843 w 182066"/>
                <a:gd name="connsiteY4" fmla="*/ 46577 h 86702"/>
                <a:gd name="connsiteX5" fmla="*/ 84239 w 182066"/>
                <a:gd name="connsiteY5" fmla="*/ 52292 h 86702"/>
                <a:gd name="connsiteX6" fmla="*/ 13202 w 182066"/>
                <a:gd name="connsiteY6" fmla="*/ 38862 h 86702"/>
                <a:gd name="connsiteX7" fmla="*/ 1772 w 182066"/>
                <a:gd name="connsiteY7" fmla="*/ 31147 h 86702"/>
                <a:gd name="connsiteX8" fmla="*/ 0 w 182066"/>
                <a:gd name="connsiteY8" fmla="*/ 85611 h 86702"/>
                <a:gd name="connsiteX9" fmla="*/ 52636 w 182066"/>
                <a:gd name="connsiteY9" fmla="*/ 81724 h 86702"/>
                <a:gd name="connsiteX10" fmla="*/ 99613 w 182066"/>
                <a:gd name="connsiteY10" fmla="*/ 57607 h 86702"/>
                <a:gd name="connsiteX11" fmla="*/ 181394 w 182066"/>
                <a:gd name="connsiteY11" fmla="*/ 6172 h 86702"/>
                <a:gd name="connsiteX12" fmla="*/ 182023 w 182066"/>
                <a:gd name="connsiteY12" fmla="*/ 4801 h 86702"/>
                <a:gd name="connsiteX13" fmla="*/ 182023 w 182066"/>
                <a:gd name="connsiteY13" fmla="*/ 3258 h 86702"/>
                <a:gd name="connsiteX14" fmla="*/ 181451 w 182066"/>
                <a:gd name="connsiteY14" fmla="*/ 1886 h 86702"/>
                <a:gd name="connsiteX15" fmla="*/ 180708 w 182066"/>
                <a:gd name="connsiteY15" fmla="*/ 1200 h 86702"/>
                <a:gd name="connsiteX16" fmla="*/ 180366 w 182066"/>
                <a:gd name="connsiteY16" fmla="*/ 800 h 86702"/>
                <a:gd name="connsiteX17" fmla="*/ 177965 w 182066"/>
                <a:gd name="connsiteY17" fmla="*/ 0 h 86702"/>
                <a:gd name="connsiteX18" fmla="*/ 177965 w 182066"/>
                <a:gd name="connsiteY18" fmla="*/ 0 h 8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066" h="86702">
                  <a:moveTo>
                    <a:pt x="177965" y="0"/>
                  </a:moveTo>
                  <a:cubicBezTo>
                    <a:pt x="177451" y="91"/>
                    <a:pt x="176994" y="280"/>
                    <a:pt x="176594" y="554"/>
                  </a:cubicBezTo>
                  <a:cubicBezTo>
                    <a:pt x="176194" y="829"/>
                    <a:pt x="175851" y="1183"/>
                    <a:pt x="175565" y="1600"/>
                  </a:cubicBezTo>
                  <a:cubicBezTo>
                    <a:pt x="164764" y="16511"/>
                    <a:pt x="150762" y="28809"/>
                    <a:pt x="134589" y="37605"/>
                  </a:cubicBezTo>
                  <a:cubicBezTo>
                    <a:pt x="127959" y="41245"/>
                    <a:pt x="121044" y="44246"/>
                    <a:pt x="113843" y="46577"/>
                  </a:cubicBezTo>
                  <a:cubicBezTo>
                    <a:pt x="104242" y="49589"/>
                    <a:pt x="94298" y="51504"/>
                    <a:pt x="84239" y="52292"/>
                  </a:cubicBezTo>
                  <a:cubicBezTo>
                    <a:pt x="59779" y="54641"/>
                    <a:pt x="35147" y="49983"/>
                    <a:pt x="13202" y="38862"/>
                  </a:cubicBezTo>
                  <a:cubicBezTo>
                    <a:pt x="9087" y="36793"/>
                    <a:pt x="5258" y="34199"/>
                    <a:pt x="1772" y="31147"/>
                  </a:cubicBezTo>
                  <a:lnTo>
                    <a:pt x="0" y="85611"/>
                  </a:lnTo>
                  <a:cubicBezTo>
                    <a:pt x="17603" y="87902"/>
                    <a:pt x="35548" y="86577"/>
                    <a:pt x="52636" y="81724"/>
                  </a:cubicBezTo>
                  <a:cubicBezTo>
                    <a:pt x="69723" y="76918"/>
                    <a:pt x="85725" y="68712"/>
                    <a:pt x="99613" y="57607"/>
                  </a:cubicBezTo>
                  <a:cubicBezTo>
                    <a:pt x="132360" y="51292"/>
                    <a:pt x="161506" y="32941"/>
                    <a:pt x="181394" y="6172"/>
                  </a:cubicBezTo>
                  <a:cubicBezTo>
                    <a:pt x="181680" y="5755"/>
                    <a:pt x="181909" y="5292"/>
                    <a:pt x="182023" y="4801"/>
                  </a:cubicBezTo>
                  <a:cubicBezTo>
                    <a:pt x="182081" y="4286"/>
                    <a:pt x="182081" y="3766"/>
                    <a:pt x="182023" y="3258"/>
                  </a:cubicBezTo>
                  <a:cubicBezTo>
                    <a:pt x="181909" y="2766"/>
                    <a:pt x="181737" y="2303"/>
                    <a:pt x="181451" y="1886"/>
                  </a:cubicBezTo>
                  <a:cubicBezTo>
                    <a:pt x="181223" y="1612"/>
                    <a:pt x="180994" y="1383"/>
                    <a:pt x="180708" y="1200"/>
                  </a:cubicBezTo>
                  <a:lnTo>
                    <a:pt x="180366" y="800"/>
                  </a:lnTo>
                  <a:cubicBezTo>
                    <a:pt x="179680" y="291"/>
                    <a:pt x="178823" y="17"/>
                    <a:pt x="177965" y="0"/>
                  </a:cubicBezTo>
                  <a:lnTo>
                    <a:pt x="177965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835C3C36-3FE4-C0E7-6592-59164ECC32BD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FC9D9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167B8E7C-E35C-6378-7DA5-11004E2B894C}"/>
                </a:ext>
              </a:extLst>
            </p:cNvPr>
            <p:cNvSpPr/>
            <p:nvPr/>
          </p:nvSpPr>
          <p:spPr>
            <a:xfrm flipH="1">
              <a:off x="2217757" y="1869812"/>
              <a:ext cx="150756" cy="59031"/>
            </a:xfrm>
            <a:custGeom>
              <a:avLst/>
              <a:gdLst>
                <a:gd name="connsiteX0" fmla="*/ 5172 w 72066"/>
                <a:gd name="connsiteY0" fmla="*/ 16431 h 28077"/>
                <a:gd name="connsiteX1" fmla="*/ 3686 w 72066"/>
                <a:gd name="connsiteY1" fmla="*/ 16145 h 28077"/>
                <a:gd name="connsiteX2" fmla="*/ 2143 w 72066"/>
                <a:gd name="connsiteY2" fmla="*/ 16431 h 28077"/>
                <a:gd name="connsiteX3" fmla="*/ 886 w 72066"/>
                <a:gd name="connsiteY3" fmla="*/ 17345 h 28077"/>
                <a:gd name="connsiteX4" fmla="*/ 86 w 72066"/>
                <a:gd name="connsiteY4" fmla="*/ 18660 h 28077"/>
                <a:gd name="connsiteX5" fmla="*/ 86 w 72066"/>
                <a:gd name="connsiteY5" fmla="*/ 20203 h 28077"/>
                <a:gd name="connsiteX6" fmla="*/ 543 w 72066"/>
                <a:gd name="connsiteY6" fmla="*/ 21689 h 28077"/>
                <a:gd name="connsiteX7" fmla="*/ 1572 w 72066"/>
                <a:gd name="connsiteY7" fmla="*/ 22889 h 28077"/>
                <a:gd name="connsiteX8" fmla="*/ 3001 w 72066"/>
                <a:gd name="connsiteY8" fmla="*/ 23517 h 28077"/>
                <a:gd name="connsiteX9" fmla="*/ 19516 w 72066"/>
                <a:gd name="connsiteY9" fmla="*/ 27289 h 28077"/>
                <a:gd name="connsiteX10" fmla="*/ 71352 w 72066"/>
                <a:gd name="connsiteY10" fmla="*/ 6086 h 28077"/>
                <a:gd name="connsiteX11" fmla="*/ 71980 w 72066"/>
                <a:gd name="connsiteY11" fmla="*/ 4601 h 28077"/>
                <a:gd name="connsiteX12" fmla="*/ 71980 w 72066"/>
                <a:gd name="connsiteY12" fmla="*/ 3058 h 28077"/>
                <a:gd name="connsiteX13" fmla="*/ 71294 w 72066"/>
                <a:gd name="connsiteY13" fmla="*/ 1629 h 28077"/>
                <a:gd name="connsiteX14" fmla="*/ 70152 w 72066"/>
                <a:gd name="connsiteY14" fmla="*/ 543 h 28077"/>
                <a:gd name="connsiteX15" fmla="*/ 68609 w 72066"/>
                <a:gd name="connsiteY15" fmla="*/ 86 h 28077"/>
                <a:gd name="connsiteX16" fmla="*/ 67065 w 72066"/>
                <a:gd name="connsiteY16" fmla="*/ 86 h 28077"/>
                <a:gd name="connsiteX17" fmla="*/ 65694 w 72066"/>
                <a:gd name="connsiteY17" fmla="*/ 886 h 28077"/>
                <a:gd name="connsiteX18" fmla="*/ 64779 w 72066"/>
                <a:gd name="connsiteY18" fmla="*/ 2143 h 28077"/>
                <a:gd name="connsiteX19" fmla="*/ 5172 w 72066"/>
                <a:gd name="connsiteY19" fmla="*/ 16431 h 2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066" h="28077">
                  <a:moveTo>
                    <a:pt x="5172" y="16431"/>
                  </a:moveTo>
                  <a:cubicBezTo>
                    <a:pt x="4715" y="16248"/>
                    <a:pt x="4200" y="16151"/>
                    <a:pt x="3686" y="16145"/>
                  </a:cubicBezTo>
                  <a:cubicBezTo>
                    <a:pt x="3171" y="16128"/>
                    <a:pt x="2600" y="16225"/>
                    <a:pt x="2143" y="16431"/>
                  </a:cubicBezTo>
                  <a:cubicBezTo>
                    <a:pt x="1629" y="16648"/>
                    <a:pt x="1229" y="16956"/>
                    <a:pt x="886" y="17345"/>
                  </a:cubicBezTo>
                  <a:cubicBezTo>
                    <a:pt x="543" y="17734"/>
                    <a:pt x="257" y="18179"/>
                    <a:pt x="86" y="18660"/>
                  </a:cubicBezTo>
                  <a:cubicBezTo>
                    <a:pt x="-29" y="19168"/>
                    <a:pt x="-29" y="19694"/>
                    <a:pt x="86" y="20203"/>
                  </a:cubicBezTo>
                  <a:cubicBezTo>
                    <a:pt x="143" y="20723"/>
                    <a:pt x="314" y="21225"/>
                    <a:pt x="543" y="21689"/>
                  </a:cubicBezTo>
                  <a:cubicBezTo>
                    <a:pt x="829" y="22134"/>
                    <a:pt x="1171" y="22540"/>
                    <a:pt x="1572" y="22889"/>
                  </a:cubicBezTo>
                  <a:cubicBezTo>
                    <a:pt x="1972" y="23174"/>
                    <a:pt x="2486" y="23391"/>
                    <a:pt x="3001" y="23517"/>
                  </a:cubicBezTo>
                  <a:cubicBezTo>
                    <a:pt x="8372" y="25283"/>
                    <a:pt x="13916" y="26546"/>
                    <a:pt x="19516" y="27289"/>
                  </a:cubicBezTo>
                  <a:cubicBezTo>
                    <a:pt x="51578" y="31975"/>
                    <a:pt x="66151" y="14602"/>
                    <a:pt x="71352" y="6086"/>
                  </a:cubicBezTo>
                  <a:cubicBezTo>
                    <a:pt x="71638" y="5635"/>
                    <a:pt x="71866" y="5126"/>
                    <a:pt x="71980" y="4601"/>
                  </a:cubicBezTo>
                  <a:cubicBezTo>
                    <a:pt x="72095" y="4092"/>
                    <a:pt x="72095" y="3560"/>
                    <a:pt x="71980" y="3058"/>
                  </a:cubicBezTo>
                  <a:cubicBezTo>
                    <a:pt x="71866" y="2532"/>
                    <a:pt x="71638" y="2040"/>
                    <a:pt x="71294" y="1629"/>
                  </a:cubicBezTo>
                  <a:cubicBezTo>
                    <a:pt x="71008" y="1183"/>
                    <a:pt x="70609" y="812"/>
                    <a:pt x="70152" y="543"/>
                  </a:cubicBezTo>
                  <a:cubicBezTo>
                    <a:pt x="69637" y="297"/>
                    <a:pt x="69123" y="137"/>
                    <a:pt x="68609" y="86"/>
                  </a:cubicBezTo>
                  <a:cubicBezTo>
                    <a:pt x="68094" y="-29"/>
                    <a:pt x="67580" y="-29"/>
                    <a:pt x="67065" y="86"/>
                  </a:cubicBezTo>
                  <a:cubicBezTo>
                    <a:pt x="66551" y="257"/>
                    <a:pt x="66094" y="531"/>
                    <a:pt x="65694" y="886"/>
                  </a:cubicBezTo>
                  <a:cubicBezTo>
                    <a:pt x="65293" y="1240"/>
                    <a:pt x="65008" y="1663"/>
                    <a:pt x="64779" y="2143"/>
                  </a:cubicBezTo>
                  <a:cubicBezTo>
                    <a:pt x="59922" y="10716"/>
                    <a:pt x="43862" y="29175"/>
                    <a:pt x="5172" y="1643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B1540FD-9E76-FCE8-62BC-A29AC7B6E1DE}"/>
                </a:ext>
              </a:extLst>
            </p:cNvPr>
            <p:cNvSpPr/>
            <p:nvPr/>
          </p:nvSpPr>
          <p:spPr>
            <a:xfrm flipH="1">
              <a:off x="2081051" y="2355878"/>
              <a:ext cx="134615" cy="129526"/>
            </a:xfrm>
            <a:custGeom>
              <a:avLst/>
              <a:gdLst>
                <a:gd name="connsiteX0" fmla="*/ 33490 w 64350"/>
                <a:gd name="connsiteY0" fmla="*/ 0 h 61607"/>
                <a:gd name="connsiteX1" fmla="*/ 0 w 64350"/>
                <a:gd name="connsiteY1" fmla="*/ 50178 h 61607"/>
                <a:gd name="connsiteX2" fmla="*/ 13658 w 64350"/>
                <a:gd name="connsiteY2" fmla="*/ 61608 h 61607"/>
                <a:gd name="connsiteX3" fmla="*/ 51149 w 64350"/>
                <a:gd name="connsiteY3" fmla="*/ 61608 h 61607"/>
                <a:gd name="connsiteX4" fmla="*/ 64350 w 64350"/>
                <a:gd name="connsiteY4" fmla="*/ 50178 h 61607"/>
                <a:gd name="connsiteX5" fmla="*/ 33490 w 64350"/>
                <a:gd name="connsiteY5" fmla="*/ 0 h 6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50" h="61607">
                  <a:moveTo>
                    <a:pt x="33490" y="0"/>
                  </a:moveTo>
                  <a:lnTo>
                    <a:pt x="0" y="50178"/>
                  </a:lnTo>
                  <a:cubicBezTo>
                    <a:pt x="3943" y="53778"/>
                    <a:pt x="8801" y="57836"/>
                    <a:pt x="13658" y="61608"/>
                  </a:cubicBezTo>
                  <a:lnTo>
                    <a:pt x="51149" y="61608"/>
                  </a:lnTo>
                  <a:lnTo>
                    <a:pt x="64350" y="50178"/>
                  </a:lnTo>
                  <a:lnTo>
                    <a:pt x="33490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3E07F3B4-866A-2785-6FD8-1FCAC79DB9E9}"/>
                </a:ext>
              </a:extLst>
            </p:cNvPr>
            <p:cNvSpPr/>
            <p:nvPr/>
          </p:nvSpPr>
          <p:spPr>
            <a:xfrm flipH="1">
              <a:off x="1994851" y="2485802"/>
              <a:ext cx="301631" cy="1558900"/>
            </a:xfrm>
            <a:custGeom>
              <a:avLst/>
              <a:gdLst>
                <a:gd name="connsiteX0" fmla="*/ 52292 w 144189"/>
                <a:gd name="connsiteY0" fmla="*/ 0 h 741464"/>
                <a:gd name="connsiteX1" fmla="*/ 0 w 144189"/>
                <a:gd name="connsiteY1" fmla="*/ 561270 h 741464"/>
                <a:gd name="connsiteX2" fmla="*/ 72123 w 144189"/>
                <a:gd name="connsiteY2" fmla="*/ 741464 h 741464"/>
                <a:gd name="connsiteX3" fmla="*/ 144189 w 144189"/>
                <a:gd name="connsiteY3" fmla="*/ 561270 h 741464"/>
                <a:gd name="connsiteX4" fmla="*/ 89782 w 144189"/>
                <a:gd name="connsiteY4" fmla="*/ 0 h 741464"/>
                <a:gd name="connsiteX5" fmla="*/ 52292 w 144189"/>
                <a:gd name="connsiteY5" fmla="*/ 0 h 74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89" h="741464">
                  <a:moveTo>
                    <a:pt x="52292" y="0"/>
                  </a:moveTo>
                  <a:lnTo>
                    <a:pt x="0" y="561270"/>
                  </a:lnTo>
                  <a:lnTo>
                    <a:pt x="72123" y="741464"/>
                  </a:lnTo>
                  <a:lnTo>
                    <a:pt x="144189" y="561270"/>
                  </a:lnTo>
                  <a:lnTo>
                    <a:pt x="89782" y="0"/>
                  </a:lnTo>
                  <a:lnTo>
                    <a:pt x="52292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0CC88571-0BAD-8ADD-A30C-515E69B7C2B6}"/>
                </a:ext>
              </a:extLst>
            </p:cNvPr>
            <p:cNvSpPr/>
            <p:nvPr/>
          </p:nvSpPr>
          <p:spPr>
            <a:xfrm flipH="1">
              <a:off x="1806317" y="2207040"/>
              <a:ext cx="635543" cy="289694"/>
            </a:xfrm>
            <a:custGeom>
              <a:avLst/>
              <a:gdLst>
                <a:gd name="connsiteX0" fmla="*/ 108128 w 303809"/>
                <a:gd name="connsiteY0" fmla="*/ 120987 h 137788"/>
                <a:gd name="connsiteX1" fmla="*/ 141618 w 303809"/>
                <a:gd name="connsiteY1" fmla="*/ 70809 h 137788"/>
                <a:gd name="connsiteX2" fmla="*/ 172478 w 303809"/>
                <a:gd name="connsiteY2" fmla="*/ 121043 h 137788"/>
                <a:gd name="connsiteX3" fmla="*/ 182823 w 303809"/>
                <a:gd name="connsiteY3" fmla="*/ 137789 h 137788"/>
                <a:gd name="connsiteX4" fmla="*/ 303810 w 303809"/>
                <a:gd name="connsiteY4" fmla="*/ 27089 h 137788"/>
                <a:gd name="connsiteX5" fmla="*/ 268662 w 303809"/>
                <a:gd name="connsiteY5" fmla="*/ 0 h 137788"/>
                <a:gd name="connsiteX6" fmla="*/ 266947 w 303809"/>
                <a:gd name="connsiteY6" fmla="*/ 743 h 137788"/>
                <a:gd name="connsiteX7" fmla="*/ 139046 w 303809"/>
                <a:gd name="connsiteY7" fmla="*/ 57950 h 137788"/>
                <a:gd name="connsiteX8" fmla="*/ 32632 w 303809"/>
                <a:gd name="connsiteY8" fmla="*/ 22917 h 137788"/>
                <a:gd name="connsiteX9" fmla="*/ 30575 w 303809"/>
                <a:gd name="connsiteY9" fmla="*/ 22231 h 137788"/>
                <a:gd name="connsiteX10" fmla="*/ 0 w 303809"/>
                <a:gd name="connsiteY10" fmla="*/ 52807 h 137788"/>
                <a:gd name="connsiteX11" fmla="*/ 100412 w 303809"/>
                <a:gd name="connsiteY11" fmla="*/ 132588 h 137788"/>
                <a:gd name="connsiteX12" fmla="*/ 108128 w 303809"/>
                <a:gd name="connsiteY12" fmla="*/ 120987 h 13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809" h="137788">
                  <a:moveTo>
                    <a:pt x="108128" y="120987"/>
                  </a:moveTo>
                  <a:lnTo>
                    <a:pt x="141618" y="70809"/>
                  </a:lnTo>
                  <a:lnTo>
                    <a:pt x="172478" y="121043"/>
                  </a:lnTo>
                  <a:lnTo>
                    <a:pt x="182823" y="137789"/>
                  </a:lnTo>
                  <a:lnTo>
                    <a:pt x="303810" y="27089"/>
                  </a:lnTo>
                  <a:lnTo>
                    <a:pt x="268662" y="0"/>
                  </a:lnTo>
                  <a:lnTo>
                    <a:pt x="266947" y="743"/>
                  </a:lnTo>
                  <a:lnTo>
                    <a:pt x="139046" y="57950"/>
                  </a:lnTo>
                  <a:lnTo>
                    <a:pt x="32632" y="22917"/>
                  </a:lnTo>
                  <a:lnTo>
                    <a:pt x="30575" y="22231"/>
                  </a:lnTo>
                  <a:lnTo>
                    <a:pt x="0" y="52807"/>
                  </a:lnTo>
                  <a:lnTo>
                    <a:pt x="100412" y="132588"/>
                  </a:lnTo>
                  <a:lnTo>
                    <a:pt x="108128" y="120987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FA7CEFE-B60F-7BFC-F5FB-47138BDD20EF}"/>
                </a:ext>
              </a:extLst>
            </p:cNvPr>
            <p:cNvSpPr/>
            <p:nvPr/>
          </p:nvSpPr>
          <p:spPr>
            <a:xfrm flipH="1">
              <a:off x="682876" y="3190023"/>
              <a:ext cx="590232" cy="672872"/>
            </a:xfrm>
            <a:custGeom>
              <a:avLst/>
              <a:gdLst>
                <a:gd name="connsiteX0" fmla="*/ 282150 w 282149"/>
                <a:gd name="connsiteY0" fmla="*/ 320040 h 320040"/>
                <a:gd name="connsiteX1" fmla="*/ 269919 w 282149"/>
                <a:gd name="connsiteY1" fmla="*/ 306324 h 320040"/>
                <a:gd name="connsiteX2" fmla="*/ 0 w 282149"/>
                <a:gd name="connsiteY2" fmla="*/ 0 h 320040"/>
                <a:gd name="connsiteX3" fmla="*/ 269919 w 282149"/>
                <a:gd name="connsiteY3" fmla="*/ 306438 h 320040"/>
                <a:gd name="connsiteX4" fmla="*/ 282150 w 282149"/>
                <a:gd name="connsiteY4" fmla="*/ 320040 h 320040"/>
                <a:gd name="connsiteX5" fmla="*/ 282150 w 282149"/>
                <a:gd name="connsiteY5" fmla="*/ 32004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2149" h="320040">
                  <a:moveTo>
                    <a:pt x="282150" y="320040"/>
                  </a:moveTo>
                  <a:cubicBezTo>
                    <a:pt x="277692" y="315799"/>
                    <a:pt x="273634" y="311210"/>
                    <a:pt x="269919" y="306324"/>
                  </a:cubicBezTo>
                  <a:lnTo>
                    <a:pt x="0" y="0"/>
                  </a:lnTo>
                  <a:lnTo>
                    <a:pt x="269919" y="306438"/>
                  </a:lnTo>
                  <a:cubicBezTo>
                    <a:pt x="273634" y="311285"/>
                    <a:pt x="277692" y="315834"/>
                    <a:pt x="282150" y="320040"/>
                  </a:cubicBezTo>
                  <a:lnTo>
                    <a:pt x="282150" y="32004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B9433F8-2A1E-1153-7E65-425FC6295F67}"/>
                </a:ext>
              </a:extLst>
            </p:cNvPr>
            <p:cNvSpPr/>
            <p:nvPr/>
          </p:nvSpPr>
          <p:spPr>
            <a:xfrm flipH="1">
              <a:off x="1233180" y="3190023"/>
              <a:ext cx="39928" cy="1438984"/>
            </a:xfrm>
            <a:custGeom>
              <a:avLst/>
              <a:gdLst>
                <a:gd name="connsiteX0" fmla="*/ 0 w 19087"/>
                <a:gd name="connsiteY0" fmla="*/ 0 h 684428"/>
                <a:gd name="connsiteX1" fmla="*/ 19088 w 19087"/>
                <a:gd name="connsiteY1" fmla="*/ 674370 h 684428"/>
                <a:gd name="connsiteX2" fmla="*/ 17259 w 19087"/>
                <a:gd name="connsiteY2" fmla="*/ 684428 h 684428"/>
                <a:gd name="connsiteX3" fmla="*/ 19088 w 19087"/>
                <a:gd name="connsiteY3" fmla="*/ 674370 h 684428"/>
                <a:gd name="connsiteX4" fmla="*/ 0 w 19087"/>
                <a:gd name="connsiteY4" fmla="*/ 0 h 68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87" h="684428">
                  <a:moveTo>
                    <a:pt x="0" y="0"/>
                  </a:moveTo>
                  <a:lnTo>
                    <a:pt x="19088" y="674370"/>
                  </a:lnTo>
                  <a:cubicBezTo>
                    <a:pt x="18973" y="677793"/>
                    <a:pt x="18345" y="681188"/>
                    <a:pt x="17259" y="684428"/>
                  </a:cubicBezTo>
                  <a:cubicBezTo>
                    <a:pt x="18345" y="681188"/>
                    <a:pt x="18973" y="677793"/>
                    <a:pt x="19088" y="674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BA6465B-79A2-0798-FC49-FDF1ED44B5B6}"/>
                </a:ext>
              </a:extLst>
            </p:cNvPr>
            <p:cNvSpPr/>
            <p:nvPr/>
          </p:nvSpPr>
          <p:spPr>
            <a:xfrm flipH="1">
              <a:off x="1232701" y="4666244"/>
              <a:ext cx="38734" cy="1251301"/>
            </a:xfrm>
            <a:custGeom>
              <a:avLst/>
              <a:gdLst>
                <a:gd name="connsiteX0" fmla="*/ 0 w 18516"/>
                <a:gd name="connsiteY0" fmla="*/ 1429 h 595160"/>
                <a:gd name="connsiteX1" fmla="*/ 16516 w 18516"/>
                <a:gd name="connsiteY1" fmla="*/ 595160 h 595160"/>
                <a:gd name="connsiteX2" fmla="*/ 18517 w 18516"/>
                <a:gd name="connsiteY2" fmla="*/ 595160 h 595160"/>
                <a:gd name="connsiteX3" fmla="*/ 2629 w 18516"/>
                <a:gd name="connsiteY3" fmla="*/ 0 h 595160"/>
                <a:gd name="connsiteX4" fmla="*/ 0 w 18516"/>
                <a:gd name="connsiteY4" fmla="*/ 1429 h 59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16" h="595160">
                  <a:moveTo>
                    <a:pt x="0" y="1429"/>
                  </a:moveTo>
                  <a:lnTo>
                    <a:pt x="16516" y="595160"/>
                  </a:lnTo>
                  <a:lnTo>
                    <a:pt x="18517" y="595160"/>
                  </a:lnTo>
                  <a:lnTo>
                    <a:pt x="2629" y="0"/>
                  </a:lnTo>
                  <a:lnTo>
                    <a:pt x="0" y="1429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48E3126-B8AA-719E-DC75-5FC14AFE5FB9}"/>
                </a:ext>
              </a:extLst>
            </p:cNvPr>
            <p:cNvSpPr/>
            <p:nvPr/>
          </p:nvSpPr>
          <p:spPr>
            <a:xfrm flipH="1">
              <a:off x="1944162" y="5193622"/>
              <a:ext cx="101023" cy="723947"/>
            </a:xfrm>
            <a:custGeom>
              <a:avLst/>
              <a:gdLst>
                <a:gd name="connsiteX0" fmla="*/ 34347 w 48292"/>
                <a:gd name="connsiteY0" fmla="*/ 4748 h 344333"/>
                <a:gd name="connsiteX1" fmla="*/ 48292 w 48292"/>
                <a:gd name="connsiteY1" fmla="*/ 4 h 344333"/>
                <a:gd name="connsiteX2" fmla="*/ 43263 w 48292"/>
                <a:gd name="connsiteY2" fmla="*/ 4 h 344333"/>
                <a:gd name="connsiteX3" fmla="*/ 33319 w 48292"/>
                <a:gd name="connsiteY3" fmla="*/ 4291 h 344333"/>
                <a:gd name="connsiteX4" fmla="*/ 28804 w 48292"/>
                <a:gd name="connsiteY4" fmla="*/ 9589 h 344333"/>
                <a:gd name="connsiteX5" fmla="*/ 26689 w 48292"/>
                <a:gd name="connsiteY5" fmla="*/ 16235 h 344333"/>
                <a:gd name="connsiteX6" fmla="*/ 0 w 48292"/>
                <a:gd name="connsiteY6" fmla="*/ 344333 h 344333"/>
                <a:gd name="connsiteX7" fmla="*/ 1429 w 48292"/>
                <a:gd name="connsiteY7" fmla="*/ 344333 h 344333"/>
                <a:gd name="connsiteX8" fmla="*/ 27547 w 48292"/>
                <a:gd name="connsiteY8" fmla="*/ 16864 h 344333"/>
                <a:gd name="connsiteX9" fmla="*/ 34347 w 48292"/>
                <a:gd name="connsiteY9" fmla="*/ 4748 h 344333"/>
                <a:gd name="connsiteX10" fmla="*/ 34347 w 48292"/>
                <a:gd name="connsiteY10" fmla="*/ 4748 h 34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92" h="344333">
                  <a:moveTo>
                    <a:pt x="34347" y="4748"/>
                  </a:moveTo>
                  <a:cubicBezTo>
                    <a:pt x="38291" y="1582"/>
                    <a:pt x="43206" y="-98"/>
                    <a:pt x="48292" y="4"/>
                  </a:cubicBezTo>
                  <a:lnTo>
                    <a:pt x="43263" y="4"/>
                  </a:lnTo>
                  <a:cubicBezTo>
                    <a:pt x="39605" y="502"/>
                    <a:pt x="36176" y="1982"/>
                    <a:pt x="33319" y="4291"/>
                  </a:cubicBezTo>
                  <a:cubicBezTo>
                    <a:pt x="31490" y="5731"/>
                    <a:pt x="29947" y="7537"/>
                    <a:pt x="28804" y="9589"/>
                  </a:cubicBezTo>
                  <a:cubicBezTo>
                    <a:pt x="27661" y="11640"/>
                    <a:pt x="26918" y="13898"/>
                    <a:pt x="26689" y="16235"/>
                  </a:cubicBezTo>
                  <a:lnTo>
                    <a:pt x="0" y="344333"/>
                  </a:lnTo>
                  <a:lnTo>
                    <a:pt x="1429" y="344333"/>
                  </a:lnTo>
                  <a:lnTo>
                    <a:pt x="27547" y="16864"/>
                  </a:lnTo>
                  <a:cubicBezTo>
                    <a:pt x="28118" y="12086"/>
                    <a:pt x="30576" y="7737"/>
                    <a:pt x="34347" y="4748"/>
                  </a:cubicBezTo>
                  <a:lnTo>
                    <a:pt x="34347" y="474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1087A81-FC97-2EF2-FF38-66E939C7D7AE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4C3D35-5511-1515-7A3E-05505DC743A5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DBED0A-33E4-3627-D5FB-BB286C966358}"/>
                </a:ext>
              </a:extLst>
            </p:cNvPr>
            <p:cNvSpPr/>
            <p:nvPr/>
          </p:nvSpPr>
          <p:spPr>
            <a:xfrm flipH="1">
              <a:off x="1324279" y="4665174"/>
              <a:ext cx="1379880" cy="1252851"/>
            </a:xfrm>
            <a:custGeom>
              <a:avLst/>
              <a:gdLst>
                <a:gd name="connsiteX0" fmla="*/ 20117 w 659625"/>
                <a:gd name="connsiteY0" fmla="*/ 6115 h 595897"/>
                <a:gd name="connsiteX1" fmla="*/ 400 w 659625"/>
                <a:gd name="connsiteY1" fmla="*/ 0 h 595897"/>
                <a:gd name="connsiteX2" fmla="*/ 0 w 659625"/>
                <a:gd name="connsiteY2" fmla="*/ 595674 h 595897"/>
                <a:gd name="connsiteX3" fmla="*/ 232886 w 659625"/>
                <a:gd name="connsiteY3" fmla="*/ 595674 h 595897"/>
                <a:gd name="connsiteX4" fmla="*/ 250031 w 659625"/>
                <a:gd name="connsiteY4" fmla="*/ 328778 h 595897"/>
                <a:gd name="connsiteX5" fmla="*/ 283864 w 659625"/>
                <a:gd name="connsiteY5" fmla="*/ 272891 h 595897"/>
                <a:gd name="connsiteX6" fmla="*/ 349530 w 659625"/>
                <a:gd name="connsiteY6" fmla="*/ 251346 h 595897"/>
                <a:gd name="connsiteX7" fmla="*/ 358045 w 659625"/>
                <a:gd name="connsiteY7" fmla="*/ 251346 h 595897"/>
                <a:gd name="connsiteX8" fmla="*/ 361874 w 659625"/>
                <a:gd name="connsiteY8" fmla="*/ 251346 h 595897"/>
                <a:gd name="connsiteX9" fmla="*/ 375190 w 659625"/>
                <a:gd name="connsiteY9" fmla="*/ 256089 h 595897"/>
                <a:gd name="connsiteX10" fmla="*/ 381648 w 659625"/>
                <a:gd name="connsiteY10" fmla="*/ 267805 h 595897"/>
                <a:gd name="connsiteX11" fmla="*/ 410566 w 659625"/>
                <a:gd name="connsiteY11" fmla="*/ 595897 h 595897"/>
                <a:gd name="connsiteX12" fmla="*/ 659626 w 659625"/>
                <a:gd name="connsiteY12" fmla="*/ 595897 h 595897"/>
                <a:gd name="connsiteX13" fmla="*/ 635051 w 659625"/>
                <a:gd name="connsiteY13" fmla="*/ 6344 h 595897"/>
                <a:gd name="connsiteX14" fmla="*/ 20117 w 659625"/>
                <a:gd name="connsiteY14" fmla="*/ 6115 h 59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9625" h="595897">
                  <a:moveTo>
                    <a:pt x="20117" y="6115"/>
                  </a:moveTo>
                  <a:cubicBezTo>
                    <a:pt x="13088" y="6098"/>
                    <a:pt x="6230" y="3972"/>
                    <a:pt x="400" y="0"/>
                  </a:cubicBezTo>
                  <a:lnTo>
                    <a:pt x="0" y="595674"/>
                  </a:lnTo>
                  <a:lnTo>
                    <a:pt x="232886" y="595674"/>
                  </a:lnTo>
                  <a:lnTo>
                    <a:pt x="250031" y="328778"/>
                  </a:lnTo>
                  <a:cubicBezTo>
                    <a:pt x="253803" y="306530"/>
                    <a:pt x="265919" y="286550"/>
                    <a:pt x="283864" y="272891"/>
                  </a:cubicBezTo>
                  <a:cubicBezTo>
                    <a:pt x="302667" y="258484"/>
                    <a:pt x="325812" y="250883"/>
                    <a:pt x="349530" y="251346"/>
                  </a:cubicBezTo>
                  <a:lnTo>
                    <a:pt x="358045" y="251346"/>
                  </a:lnTo>
                  <a:cubicBezTo>
                    <a:pt x="359302" y="251197"/>
                    <a:pt x="360617" y="251197"/>
                    <a:pt x="361874" y="251346"/>
                  </a:cubicBezTo>
                  <a:cubicBezTo>
                    <a:pt x="366732" y="251334"/>
                    <a:pt x="371418" y="253014"/>
                    <a:pt x="375190" y="256089"/>
                  </a:cubicBezTo>
                  <a:cubicBezTo>
                    <a:pt x="378790" y="259009"/>
                    <a:pt x="381077" y="263210"/>
                    <a:pt x="381648" y="267805"/>
                  </a:cubicBezTo>
                  <a:lnTo>
                    <a:pt x="410566" y="595897"/>
                  </a:lnTo>
                  <a:lnTo>
                    <a:pt x="659626" y="595897"/>
                  </a:lnTo>
                  <a:lnTo>
                    <a:pt x="635051" y="6344"/>
                  </a:lnTo>
                  <a:lnTo>
                    <a:pt x="20117" y="6115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826183E-F133-B7CF-5BB0-43B2ACDE8F0C}"/>
                </a:ext>
              </a:extLst>
            </p:cNvPr>
            <p:cNvSpPr/>
            <p:nvPr/>
          </p:nvSpPr>
          <p:spPr>
            <a:xfrm flipH="1">
              <a:off x="1954682" y="5193577"/>
              <a:ext cx="261820" cy="723979"/>
            </a:xfrm>
            <a:custGeom>
              <a:avLst/>
              <a:gdLst>
                <a:gd name="connsiteX0" fmla="*/ 115215 w 125158"/>
                <a:gd name="connsiteY0" fmla="*/ 4306 h 344348"/>
                <a:gd name="connsiteX1" fmla="*/ 125159 w 125158"/>
                <a:gd name="connsiteY1" fmla="*/ 20 h 344348"/>
                <a:gd name="connsiteX2" fmla="*/ 116643 w 125158"/>
                <a:gd name="connsiteY2" fmla="*/ 20 h 344348"/>
                <a:gd name="connsiteX3" fmla="*/ 50978 w 125158"/>
                <a:gd name="connsiteY3" fmla="*/ 21566 h 344348"/>
                <a:gd name="connsiteX4" fmla="*/ 17145 w 125158"/>
                <a:gd name="connsiteY4" fmla="*/ 77453 h 344348"/>
                <a:gd name="connsiteX5" fmla="*/ 0 w 125158"/>
                <a:gd name="connsiteY5" fmla="*/ 344349 h 344348"/>
                <a:gd name="connsiteX6" fmla="*/ 82125 w 125158"/>
                <a:gd name="connsiteY6" fmla="*/ 344349 h 344348"/>
                <a:gd name="connsiteX7" fmla="*/ 108814 w 125158"/>
                <a:gd name="connsiteY7" fmla="*/ 16251 h 344348"/>
                <a:gd name="connsiteX8" fmla="*/ 110814 w 125158"/>
                <a:gd name="connsiteY8" fmla="*/ 9633 h 344348"/>
                <a:gd name="connsiteX9" fmla="*/ 115215 w 125158"/>
                <a:gd name="connsiteY9" fmla="*/ 4306 h 344348"/>
                <a:gd name="connsiteX10" fmla="*/ 115215 w 125158"/>
                <a:gd name="connsiteY10" fmla="*/ 4306 h 344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58" h="344348">
                  <a:moveTo>
                    <a:pt x="115215" y="4306"/>
                  </a:moveTo>
                  <a:cubicBezTo>
                    <a:pt x="118072" y="1997"/>
                    <a:pt x="121501" y="517"/>
                    <a:pt x="125159" y="20"/>
                  </a:cubicBezTo>
                  <a:lnTo>
                    <a:pt x="116643" y="20"/>
                  </a:lnTo>
                  <a:cubicBezTo>
                    <a:pt x="92926" y="-443"/>
                    <a:pt x="69780" y="7158"/>
                    <a:pt x="50978" y="21566"/>
                  </a:cubicBezTo>
                  <a:cubicBezTo>
                    <a:pt x="32976" y="35224"/>
                    <a:pt x="20917" y="55204"/>
                    <a:pt x="17145" y="77453"/>
                  </a:cubicBezTo>
                  <a:lnTo>
                    <a:pt x="0" y="344349"/>
                  </a:lnTo>
                  <a:lnTo>
                    <a:pt x="82125" y="344349"/>
                  </a:lnTo>
                  <a:lnTo>
                    <a:pt x="108814" y="16251"/>
                  </a:lnTo>
                  <a:cubicBezTo>
                    <a:pt x="109042" y="13930"/>
                    <a:pt x="109728" y="11684"/>
                    <a:pt x="110814" y="9633"/>
                  </a:cubicBezTo>
                  <a:cubicBezTo>
                    <a:pt x="111899" y="7581"/>
                    <a:pt x="113385" y="5769"/>
                    <a:pt x="115215" y="4306"/>
                  </a:cubicBezTo>
                  <a:lnTo>
                    <a:pt x="115215" y="430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D8A2C1C-8985-66F7-B6C8-8C9052A54357}"/>
                </a:ext>
              </a:extLst>
            </p:cNvPr>
            <p:cNvSpPr/>
            <p:nvPr/>
          </p:nvSpPr>
          <p:spPr>
            <a:xfrm flipH="1">
              <a:off x="1236887" y="4669247"/>
              <a:ext cx="138322" cy="1248297"/>
            </a:xfrm>
            <a:custGeom>
              <a:avLst/>
              <a:gdLst>
                <a:gd name="connsiteX0" fmla="*/ 49320 w 66122"/>
                <a:gd name="connsiteY0" fmla="*/ 114 h 593731"/>
                <a:gd name="connsiteX1" fmla="*/ 43206 w 66122"/>
                <a:gd name="connsiteY1" fmla="*/ 2686 h 593731"/>
                <a:gd name="connsiteX2" fmla="*/ 33033 w 66122"/>
                <a:gd name="connsiteY2" fmla="*/ 4172 h 593731"/>
                <a:gd name="connsiteX3" fmla="*/ 0 w 66122"/>
                <a:gd name="connsiteY3" fmla="*/ 4172 h 593731"/>
                <a:gd name="connsiteX4" fmla="*/ 24575 w 66122"/>
                <a:gd name="connsiteY4" fmla="*/ 593731 h 593731"/>
                <a:gd name="connsiteX5" fmla="*/ 66123 w 66122"/>
                <a:gd name="connsiteY5" fmla="*/ 593731 h 593731"/>
                <a:gd name="connsiteX6" fmla="*/ 49607 w 66122"/>
                <a:gd name="connsiteY6" fmla="*/ 0 h 593731"/>
                <a:gd name="connsiteX7" fmla="*/ 49320 w 66122"/>
                <a:gd name="connsiteY7" fmla="*/ 114 h 5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122" h="593731">
                  <a:moveTo>
                    <a:pt x="49320" y="114"/>
                  </a:moveTo>
                  <a:cubicBezTo>
                    <a:pt x="47378" y="1172"/>
                    <a:pt x="45320" y="2035"/>
                    <a:pt x="43206" y="2686"/>
                  </a:cubicBezTo>
                  <a:cubicBezTo>
                    <a:pt x="39891" y="3680"/>
                    <a:pt x="36462" y="4183"/>
                    <a:pt x="33033" y="4172"/>
                  </a:cubicBezTo>
                  <a:lnTo>
                    <a:pt x="0" y="4172"/>
                  </a:lnTo>
                  <a:lnTo>
                    <a:pt x="24575" y="593731"/>
                  </a:lnTo>
                  <a:lnTo>
                    <a:pt x="66123" y="593731"/>
                  </a:lnTo>
                  <a:lnTo>
                    <a:pt x="49607" y="0"/>
                  </a:lnTo>
                  <a:lnTo>
                    <a:pt x="49320" y="1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60DEB7F-8C7C-6B65-D8C1-97DF1F48FB1A}"/>
                </a:ext>
              </a:extLst>
            </p:cNvPr>
            <p:cNvSpPr/>
            <p:nvPr/>
          </p:nvSpPr>
          <p:spPr>
            <a:xfrm flipH="1">
              <a:off x="1254817" y="4657376"/>
              <a:ext cx="16737" cy="12016"/>
            </a:xfrm>
            <a:custGeom>
              <a:avLst/>
              <a:gdLst>
                <a:gd name="connsiteX0" fmla="*/ 2686 w 8001"/>
                <a:gd name="connsiteY0" fmla="*/ 4229 h 5715"/>
                <a:gd name="connsiteX1" fmla="*/ 8001 w 8001"/>
                <a:gd name="connsiteY1" fmla="*/ 0 h 5715"/>
                <a:gd name="connsiteX2" fmla="*/ 0 w 8001"/>
                <a:gd name="connsiteY2" fmla="*/ 5715 h 5715"/>
                <a:gd name="connsiteX3" fmla="*/ 0 w 8001"/>
                <a:gd name="connsiteY3" fmla="*/ 5715 h 5715"/>
                <a:gd name="connsiteX4" fmla="*/ 2686 w 8001"/>
                <a:gd name="connsiteY4" fmla="*/ 4229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" h="5715">
                  <a:moveTo>
                    <a:pt x="2686" y="4229"/>
                  </a:moveTo>
                  <a:cubicBezTo>
                    <a:pt x="4572" y="2983"/>
                    <a:pt x="6344" y="1566"/>
                    <a:pt x="8001" y="0"/>
                  </a:cubicBezTo>
                  <a:cubicBezTo>
                    <a:pt x="5601" y="2275"/>
                    <a:pt x="2915" y="4201"/>
                    <a:pt x="0" y="5715"/>
                  </a:cubicBezTo>
                  <a:lnTo>
                    <a:pt x="0" y="5715"/>
                  </a:lnTo>
                  <a:lnTo>
                    <a:pt x="2686" y="4229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1CC494E7-E89B-FB90-AF54-519C792F2D34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7532960F-6197-6F8B-557C-B916899BF775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7757C50B-07CC-F030-354A-B4664653D6E7}"/>
                </a:ext>
              </a:extLst>
            </p:cNvPr>
            <p:cNvSpPr/>
            <p:nvPr/>
          </p:nvSpPr>
          <p:spPr>
            <a:xfrm flipH="1">
              <a:off x="1284827" y="4674883"/>
              <a:ext cx="21279" cy="3124"/>
            </a:xfrm>
            <a:custGeom>
              <a:avLst/>
              <a:gdLst>
                <a:gd name="connsiteX0" fmla="*/ 10173 w 10172"/>
                <a:gd name="connsiteY0" fmla="*/ 0 h 1486"/>
                <a:gd name="connsiteX1" fmla="*/ 0 w 10172"/>
                <a:gd name="connsiteY1" fmla="*/ 1486 h 1486"/>
                <a:gd name="connsiteX2" fmla="*/ 10173 w 10172"/>
                <a:gd name="connsiteY2" fmla="*/ 0 h 1486"/>
                <a:gd name="connsiteX3" fmla="*/ 10173 w 10172"/>
                <a:gd name="connsiteY3" fmla="*/ 0 h 1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2" h="1486">
                  <a:moveTo>
                    <a:pt x="10173" y="0"/>
                  </a:moveTo>
                  <a:cubicBezTo>
                    <a:pt x="6858" y="994"/>
                    <a:pt x="3429" y="1492"/>
                    <a:pt x="0" y="1486"/>
                  </a:cubicBezTo>
                  <a:cubicBezTo>
                    <a:pt x="3429" y="1492"/>
                    <a:pt x="6858" y="994"/>
                    <a:pt x="10173" y="0"/>
                  </a:cubicBezTo>
                  <a:lnTo>
                    <a:pt x="1017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AA2F7A1C-6981-CBCC-5CD5-E9F5F4F76308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8827CA47-4C39-2D94-AF3E-48D9DF0D6314}"/>
                </a:ext>
              </a:extLst>
            </p:cNvPr>
            <p:cNvSpPr/>
            <p:nvPr/>
          </p:nvSpPr>
          <p:spPr>
            <a:xfrm flipH="1">
              <a:off x="7522" y="3033962"/>
              <a:ext cx="1364936" cy="1644069"/>
            </a:xfrm>
            <a:custGeom>
              <a:avLst/>
              <a:gdLst>
                <a:gd name="connsiteX0" fmla="*/ 435826 w 652481"/>
                <a:gd name="connsiteY0" fmla="*/ 383980 h 781973"/>
                <a:gd name="connsiteX1" fmla="*/ 337528 w 652481"/>
                <a:gd name="connsiteY1" fmla="*/ 334031 h 781973"/>
                <a:gd name="connsiteX2" fmla="*/ 38519 w 652481"/>
                <a:gd name="connsiteY2" fmla="*/ 3990 h 781973"/>
                <a:gd name="connsiteX3" fmla="*/ 31890 w 652481"/>
                <a:gd name="connsiteY3" fmla="*/ 298 h 781973"/>
                <a:gd name="connsiteX4" fmla="*/ 24289 w 652481"/>
                <a:gd name="connsiteY4" fmla="*/ 910 h 781973"/>
                <a:gd name="connsiteX5" fmla="*/ 18288 w 652481"/>
                <a:gd name="connsiteY5" fmla="*/ 5619 h 781973"/>
                <a:gd name="connsiteX6" fmla="*/ 15945 w 652481"/>
                <a:gd name="connsiteY6" fmla="*/ 12848 h 781973"/>
                <a:gd name="connsiteX7" fmla="*/ 0 w 652481"/>
                <a:gd name="connsiteY7" fmla="*/ 781973 h 781973"/>
                <a:gd name="connsiteX8" fmla="*/ 31719 w 652481"/>
                <a:gd name="connsiteY8" fmla="*/ 781973 h 781973"/>
                <a:gd name="connsiteX9" fmla="*/ 41891 w 652481"/>
                <a:gd name="connsiteY9" fmla="*/ 780487 h 781973"/>
                <a:gd name="connsiteX10" fmla="*/ 48006 w 652481"/>
                <a:gd name="connsiteY10" fmla="*/ 777915 h 781973"/>
                <a:gd name="connsiteX11" fmla="*/ 56007 w 652481"/>
                <a:gd name="connsiteY11" fmla="*/ 772200 h 781973"/>
                <a:gd name="connsiteX12" fmla="*/ 64751 w 652481"/>
                <a:gd name="connsiteY12" fmla="*/ 758370 h 781973"/>
                <a:gd name="connsiteX13" fmla="*/ 66580 w 652481"/>
                <a:gd name="connsiteY13" fmla="*/ 748312 h 781973"/>
                <a:gd name="connsiteX14" fmla="*/ 47492 w 652481"/>
                <a:gd name="connsiteY14" fmla="*/ 73942 h 781973"/>
                <a:gd name="connsiteX15" fmla="*/ 317411 w 652481"/>
                <a:gd name="connsiteY15" fmla="*/ 380380 h 781973"/>
                <a:gd name="connsiteX16" fmla="*/ 329642 w 652481"/>
                <a:gd name="connsiteY16" fmla="*/ 394096 h 781973"/>
                <a:gd name="connsiteX17" fmla="*/ 338843 w 652481"/>
                <a:gd name="connsiteY17" fmla="*/ 402097 h 781973"/>
                <a:gd name="connsiteX18" fmla="*/ 348729 w 652481"/>
                <a:gd name="connsiteY18" fmla="*/ 409012 h 781973"/>
                <a:gd name="connsiteX19" fmla="*/ 359302 w 652481"/>
                <a:gd name="connsiteY19" fmla="*/ 414727 h 781973"/>
                <a:gd name="connsiteX20" fmla="*/ 370390 w 652481"/>
                <a:gd name="connsiteY20" fmla="*/ 419527 h 781973"/>
                <a:gd name="connsiteX21" fmla="*/ 400107 w 652481"/>
                <a:gd name="connsiteY21" fmla="*/ 426500 h 781973"/>
                <a:gd name="connsiteX22" fmla="*/ 652482 w 652481"/>
                <a:gd name="connsiteY22" fmla="*/ 452160 h 781973"/>
                <a:gd name="connsiteX23" fmla="*/ 649910 w 652481"/>
                <a:gd name="connsiteY23" fmla="*/ 411469 h 781973"/>
                <a:gd name="connsiteX24" fmla="*/ 435826 w 652481"/>
                <a:gd name="connsiteY24" fmla="*/ 383980 h 78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2481" h="781973">
                  <a:moveTo>
                    <a:pt x="435826" y="383980"/>
                  </a:moveTo>
                  <a:cubicBezTo>
                    <a:pt x="397821" y="380608"/>
                    <a:pt x="362617" y="362720"/>
                    <a:pt x="337528" y="334031"/>
                  </a:cubicBezTo>
                  <a:lnTo>
                    <a:pt x="38519" y="3990"/>
                  </a:lnTo>
                  <a:cubicBezTo>
                    <a:pt x="36691" y="2133"/>
                    <a:pt x="34404" y="846"/>
                    <a:pt x="31890" y="298"/>
                  </a:cubicBezTo>
                  <a:cubicBezTo>
                    <a:pt x="29318" y="-251"/>
                    <a:pt x="26689" y="-39"/>
                    <a:pt x="24289" y="910"/>
                  </a:cubicBezTo>
                  <a:cubicBezTo>
                    <a:pt x="21889" y="1852"/>
                    <a:pt x="19774" y="3493"/>
                    <a:pt x="18288" y="5619"/>
                  </a:cubicBezTo>
                  <a:cubicBezTo>
                    <a:pt x="16802" y="7739"/>
                    <a:pt x="16002" y="10259"/>
                    <a:pt x="15945" y="12848"/>
                  </a:cubicBezTo>
                  <a:lnTo>
                    <a:pt x="0" y="781973"/>
                  </a:lnTo>
                  <a:lnTo>
                    <a:pt x="31719" y="781973"/>
                  </a:lnTo>
                  <a:cubicBezTo>
                    <a:pt x="35147" y="781979"/>
                    <a:pt x="38576" y="781482"/>
                    <a:pt x="41891" y="780487"/>
                  </a:cubicBezTo>
                  <a:cubicBezTo>
                    <a:pt x="44006" y="779830"/>
                    <a:pt x="46063" y="778973"/>
                    <a:pt x="48006" y="777915"/>
                  </a:cubicBezTo>
                  <a:cubicBezTo>
                    <a:pt x="50921" y="776401"/>
                    <a:pt x="53607" y="774475"/>
                    <a:pt x="56007" y="772200"/>
                  </a:cubicBezTo>
                  <a:cubicBezTo>
                    <a:pt x="59950" y="768337"/>
                    <a:pt x="62979" y="763599"/>
                    <a:pt x="64751" y="758370"/>
                  </a:cubicBezTo>
                  <a:cubicBezTo>
                    <a:pt x="65837" y="755130"/>
                    <a:pt x="66465" y="751735"/>
                    <a:pt x="66580" y="748312"/>
                  </a:cubicBezTo>
                  <a:lnTo>
                    <a:pt x="47492" y="73942"/>
                  </a:lnTo>
                  <a:lnTo>
                    <a:pt x="317411" y="380380"/>
                  </a:lnTo>
                  <a:cubicBezTo>
                    <a:pt x="321126" y="385266"/>
                    <a:pt x="325184" y="389855"/>
                    <a:pt x="329642" y="394096"/>
                  </a:cubicBezTo>
                  <a:cubicBezTo>
                    <a:pt x="332556" y="396896"/>
                    <a:pt x="335357" y="399811"/>
                    <a:pt x="338843" y="402097"/>
                  </a:cubicBezTo>
                  <a:cubicBezTo>
                    <a:pt x="341986" y="404583"/>
                    <a:pt x="345301" y="406892"/>
                    <a:pt x="348729" y="409012"/>
                  </a:cubicBezTo>
                  <a:cubicBezTo>
                    <a:pt x="352158" y="411115"/>
                    <a:pt x="355644" y="413024"/>
                    <a:pt x="359302" y="414727"/>
                  </a:cubicBezTo>
                  <a:cubicBezTo>
                    <a:pt x="362903" y="416527"/>
                    <a:pt x="366617" y="418127"/>
                    <a:pt x="370390" y="419527"/>
                  </a:cubicBezTo>
                  <a:cubicBezTo>
                    <a:pt x="379933" y="423151"/>
                    <a:pt x="389934" y="425494"/>
                    <a:pt x="400107" y="426500"/>
                  </a:cubicBezTo>
                  <a:lnTo>
                    <a:pt x="652482" y="452160"/>
                  </a:lnTo>
                  <a:lnTo>
                    <a:pt x="649910" y="411469"/>
                  </a:lnTo>
                  <a:lnTo>
                    <a:pt x="435826" y="38398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2B514D04-DD27-B468-EDC7-CE214BB05C1E}"/>
                </a:ext>
              </a:extLst>
            </p:cNvPr>
            <p:cNvSpPr/>
            <p:nvPr/>
          </p:nvSpPr>
          <p:spPr>
            <a:xfrm flipH="1">
              <a:off x="4196158" y="3205752"/>
              <a:ext cx="270667" cy="362868"/>
            </a:xfrm>
            <a:custGeom>
              <a:avLst/>
              <a:gdLst>
                <a:gd name="connsiteX0" fmla="*/ 129387 w 129387"/>
                <a:gd name="connsiteY0" fmla="*/ 21888 h 172592"/>
                <a:gd name="connsiteX1" fmla="*/ 72066 w 129387"/>
                <a:gd name="connsiteY1" fmla="*/ 0 h 172592"/>
                <a:gd name="connsiteX2" fmla="*/ 64693 w 129387"/>
                <a:gd name="connsiteY2" fmla="*/ 14802 h 172592"/>
                <a:gd name="connsiteX3" fmla="*/ 8058 w 129387"/>
                <a:gd name="connsiteY3" fmla="*/ 128016 h 172592"/>
                <a:gd name="connsiteX4" fmla="*/ 0 w 129387"/>
                <a:gd name="connsiteY4" fmla="*/ 144189 h 172592"/>
                <a:gd name="connsiteX5" fmla="*/ 54006 w 129387"/>
                <a:gd name="connsiteY5" fmla="*/ 172593 h 172592"/>
                <a:gd name="connsiteX6" fmla="*/ 129387 w 129387"/>
                <a:gd name="connsiteY6" fmla="*/ 21888 h 1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87" h="172592">
                  <a:moveTo>
                    <a:pt x="129387" y="21888"/>
                  </a:moveTo>
                  <a:lnTo>
                    <a:pt x="72066" y="0"/>
                  </a:lnTo>
                  <a:lnTo>
                    <a:pt x="64693" y="14802"/>
                  </a:lnTo>
                  <a:lnTo>
                    <a:pt x="8058" y="128016"/>
                  </a:lnTo>
                  <a:lnTo>
                    <a:pt x="0" y="144189"/>
                  </a:lnTo>
                  <a:lnTo>
                    <a:pt x="54006" y="172593"/>
                  </a:lnTo>
                  <a:lnTo>
                    <a:pt x="129387" y="21888"/>
                  </a:lnTo>
                  <a:close/>
                </a:path>
              </a:pathLst>
            </a:custGeom>
            <a:solidFill>
              <a:srgbClr val="F4F4F4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57EC4F13-4DB9-156A-CF45-3ACF8AC82820}"/>
                </a:ext>
              </a:extLst>
            </p:cNvPr>
            <p:cNvSpPr/>
            <p:nvPr/>
          </p:nvSpPr>
          <p:spPr>
            <a:xfrm flipH="1">
              <a:off x="3327389" y="4029419"/>
              <a:ext cx="154570" cy="60198"/>
            </a:xfrm>
            <a:custGeom>
              <a:avLst/>
              <a:gdLst>
                <a:gd name="connsiteX0" fmla="*/ 0 w 73889"/>
                <a:gd name="connsiteY0" fmla="*/ 0 h 28632"/>
                <a:gd name="connsiteX1" fmla="*/ 36805 w 73889"/>
                <a:gd name="connsiteY1" fmla="*/ 19374 h 28632"/>
                <a:gd name="connsiteX2" fmla="*/ 73889 w 73889"/>
                <a:gd name="connsiteY2" fmla="*/ 28632 h 28632"/>
                <a:gd name="connsiteX3" fmla="*/ 36805 w 73889"/>
                <a:gd name="connsiteY3" fmla="*/ 19374 h 28632"/>
                <a:gd name="connsiteX4" fmla="*/ 0 w 73889"/>
                <a:gd name="connsiteY4" fmla="*/ 0 h 2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89" h="28632">
                  <a:moveTo>
                    <a:pt x="0" y="0"/>
                  </a:moveTo>
                  <a:lnTo>
                    <a:pt x="36805" y="19374"/>
                  </a:lnTo>
                  <a:cubicBezTo>
                    <a:pt x="48286" y="25277"/>
                    <a:pt x="60979" y="28449"/>
                    <a:pt x="73889" y="28632"/>
                  </a:cubicBezTo>
                  <a:cubicBezTo>
                    <a:pt x="60979" y="28449"/>
                    <a:pt x="48286" y="25277"/>
                    <a:pt x="36805" y="193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6DEC5B94-46FA-09CB-8A1A-5DA7DB05FFA0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3F4249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FF175871-94DE-A9A3-69D4-69596A4E7BA9}"/>
                </a:ext>
              </a:extLst>
            </p:cNvPr>
            <p:cNvSpPr/>
            <p:nvPr/>
          </p:nvSpPr>
          <p:spPr>
            <a:xfrm flipH="1">
              <a:off x="2714619" y="3141442"/>
              <a:ext cx="793307" cy="947725"/>
            </a:xfrm>
            <a:custGeom>
              <a:avLst/>
              <a:gdLst>
                <a:gd name="connsiteX0" fmla="*/ 379196 w 379225"/>
                <a:gd name="connsiteY0" fmla="*/ 10248 h 450769"/>
                <a:gd name="connsiteX1" fmla="*/ 377653 w 379225"/>
                <a:gd name="connsiteY1" fmla="*/ 4224 h 450769"/>
                <a:gd name="connsiteX2" fmla="*/ 372681 w 379225"/>
                <a:gd name="connsiteY2" fmla="*/ 470 h 450769"/>
                <a:gd name="connsiteX3" fmla="*/ 366451 w 379225"/>
                <a:gd name="connsiteY3" fmla="*/ 584 h 450769"/>
                <a:gd name="connsiteX4" fmla="*/ 361651 w 379225"/>
                <a:gd name="connsiteY4" fmla="*/ 4533 h 450769"/>
                <a:gd name="connsiteX5" fmla="*/ 149167 w 379225"/>
                <a:gd name="connsiteY5" fmla="*/ 344461 h 450769"/>
                <a:gd name="connsiteX6" fmla="*/ 0 w 379225"/>
                <a:gd name="connsiteY6" fmla="*/ 415556 h 450769"/>
                <a:gd name="connsiteX7" fmla="*/ 12401 w 379225"/>
                <a:gd name="connsiteY7" fmla="*/ 422128 h 450769"/>
                <a:gd name="connsiteX8" fmla="*/ 49206 w 379225"/>
                <a:gd name="connsiteY8" fmla="*/ 441502 h 450769"/>
                <a:gd name="connsiteX9" fmla="*/ 108534 w 379225"/>
                <a:gd name="connsiteY9" fmla="*/ 448080 h 450769"/>
                <a:gd name="connsiteX10" fmla="*/ 157111 w 379225"/>
                <a:gd name="connsiteY10" fmla="*/ 413441 h 450769"/>
                <a:gd name="connsiteX11" fmla="*/ 375767 w 379225"/>
                <a:gd name="connsiteY11" fmla="*/ 71570 h 450769"/>
                <a:gd name="connsiteX12" fmla="*/ 375767 w 379225"/>
                <a:gd name="connsiteY12" fmla="*/ 85914 h 450769"/>
                <a:gd name="connsiteX13" fmla="*/ 379196 w 379225"/>
                <a:gd name="connsiteY13" fmla="*/ 10248 h 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9225" h="450769">
                  <a:moveTo>
                    <a:pt x="379196" y="10248"/>
                  </a:moveTo>
                  <a:cubicBezTo>
                    <a:pt x="379367" y="8122"/>
                    <a:pt x="378796" y="6002"/>
                    <a:pt x="377653" y="4224"/>
                  </a:cubicBezTo>
                  <a:cubicBezTo>
                    <a:pt x="376453" y="2453"/>
                    <a:pt x="374681" y="1127"/>
                    <a:pt x="372681" y="470"/>
                  </a:cubicBezTo>
                  <a:cubicBezTo>
                    <a:pt x="370623" y="-194"/>
                    <a:pt x="368451" y="-153"/>
                    <a:pt x="366451" y="584"/>
                  </a:cubicBezTo>
                  <a:cubicBezTo>
                    <a:pt x="364451" y="1321"/>
                    <a:pt x="362736" y="2710"/>
                    <a:pt x="361651" y="4533"/>
                  </a:cubicBezTo>
                  <a:lnTo>
                    <a:pt x="149167" y="344461"/>
                  </a:lnTo>
                  <a:cubicBezTo>
                    <a:pt x="84816" y="444816"/>
                    <a:pt x="0" y="415613"/>
                    <a:pt x="0" y="415556"/>
                  </a:cubicBezTo>
                  <a:lnTo>
                    <a:pt x="12401" y="422128"/>
                  </a:lnTo>
                  <a:lnTo>
                    <a:pt x="49206" y="441502"/>
                  </a:lnTo>
                  <a:cubicBezTo>
                    <a:pt x="67494" y="450914"/>
                    <a:pt x="88588" y="453252"/>
                    <a:pt x="108534" y="448080"/>
                  </a:cubicBezTo>
                  <a:cubicBezTo>
                    <a:pt x="128422" y="442902"/>
                    <a:pt x="145738" y="430569"/>
                    <a:pt x="157111" y="413441"/>
                  </a:cubicBezTo>
                  <a:lnTo>
                    <a:pt x="375767" y="71570"/>
                  </a:lnTo>
                  <a:lnTo>
                    <a:pt x="375767" y="85914"/>
                  </a:lnTo>
                  <a:lnTo>
                    <a:pt x="379196" y="10248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3FD210E-EB8E-6F12-B347-E4B70D4F066B}"/>
                </a:ext>
              </a:extLst>
            </p:cNvPr>
            <p:cNvSpPr/>
            <p:nvPr/>
          </p:nvSpPr>
          <p:spPr>
            <a:xfrm flipH="1">
              <a:off x="1202454" y="5914348"/>
              <a:ext cx="129892" cy="943652"/>
            </a:xfrm>
            <a:custGeom>
              <a:avLst/>
              <a:gdLst>
                <a:gd name="connsiteX0" fmla="*/ 103774 w 129892"/>
                <a:gd name="connsiteY0" fmla="*/ 0 h 943652"/>
                <a:gd name="connsiteX1" fmla="*/ 103173 w 129892"/>
                <a:gd name="connsiteY1" fmla="*/ 240 h 943652"/>
                <a:gd name="connsiteX2" fmla="*/ 90383 w 129892"/>
                <a:gd name="connsiteY2" fmla="*/ 5647 h 943652"/>
                <a:gd name="connsiteX3" fmla="*/ 69102 w 129892"/>
                <a:gd name="connsiteY3" fmla="*/ 8772 h 943652"/>
                <a:gd name="connsiteX4" fmla="*/ 0 w 129892"/>
                <a:gd name="connsiteY4" fmla="*/ 8772 h 943652"/>
                <a:gd name="connsiteX5" fmla="*/ 38774 w 129892"/>
                <a:gd name="connsiteY5" fmla="*/ 943652 h 943652"/>
                <a:gd name="connsiteX6" fmla="*/ 129892 w 129892"/>
                <a:gd name="connsiteY6" fmla="*/ 943652 h 9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92" h="943652">
                  <a:moveTo>
                    <a:pt x="103774" y="0"/>
                  </a:moveTo>
                  <a:lnTo>
                    <a:pt x="103173" y="240"/>
                  </a:lnTo>
                  <a:cubicBezTo>
                    <a:pt x="99111" y="2464"/>
                    <a:pt x="94806" y="4279"/>
                    <a:pt x="90383" y="5647"/>
                  </a:cubicBezTo>
                  <a:cubicBezTo>
                    <a:pt x="83449" y="7737"/>
                    <a:pt x="76276" y="8795"/>
                    <a:pt x="69102" y="8772"/>
                  </a:cubicBezTo>
                  <a:lnTo>
                    <a:pt x="0" y="8772"/>
                  </a:lnTo>
                  <a:lnTo>
                    <a:pt x="38774" y="943652"/>
                  </a:lnTo>
                  <a:lnTo>
                    <a:pt x="129892" y="943652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354524C-291B-4F2D-AC88-41B4FF63BCCC}"/>
                </a:ext>
              </a:extLst>
            </p:cNvPr>
            <p:cNvSpPr/>
            <p:nvPr/>
          </p:nvSpPr>
          <p:spPr>
            <a:xfrm flipH="1">
              <a:off x="2041597" y="5908301"/>
              <a:ext cx="662173" cy="960433"/>
            </a:xfrm>
            <a:custGeom>
              <a:avLst/>
              <a:gdLst>
                <a:gd name="connsiteX0" fmla="*/ 528366 w 528366"/>
                <a:gd name="connsiteY0" fmla="*/ 0 h 939690"/>
                <a:gd name="connsiteX1" fmla="*/ 384 w 528366"/>
                <a:gd name="connsiteY1" fmla="*/ 0 h 939690"/>
                <a:gd name="connsiteX2" fmla="*/ 0 w 528366"/>
                <a:gd name="connsiteY2" fmla="*/ 939690 h 939690"/>
                <a:gd name="connsiteX3" fmla="*/ 487178 w 528366"/>
                <a:gd name="connsiteY3" fmla="*/ 939690 h 939690"/>
                <a:gd name="connsiteX4" fmla="*/ 523044 w 528366"/>
                <a:gd name="connsiteY4" fmla="*/ 23460 h 93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366" h="939690">
                  <a:moveTo>
                    <a:pt x="528366" y="0"/>
                  </a:moveTo>
                  <a:lnTo>
                    <a:pt x="384" y="0"/>
                  </a:lnTo>
                  <a:lnTo>
                    <a:pt x="0" y="939690"/>
                  </a:lnTo>
                  <a:lnTo>
                    <a:pt x="487178" y="939690"/>
                  </a:lnTo>
                  <a:lnTo>
                    <a:pt x="523044" y="23460"/>
                  </a:lnTo>
                  <a:close/>
                </a:path>
              </a:pathLst>
            </a:custGeom>
            <a:solidFill>
              <a:srgbClr val="4D61F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F5156D9-288D-77DA-73AD-7DA3483E4463}"/>
                </a:ext>
              </a:extLst>
            </p:cNvPr>
            <p:cNvSpPr/>
            <p:nvPr/>
          </p:nvSpPr>
          <p:spPr>
            <a:xfrm flipH="1">
              <a:off x="2035347" y="5908301"/>
              <a:ext cx="219980" cy="949699"/>
            </a:xfrm>
            <a:custGeom>
              <a:avLst/>
              <a:gdLst>
                <a:gd name="connsiteX0" fmla="*/ 219980 w 219980"/>
                <a:gd name="connsiteY0" fmla="*/ 0 h 884617"/>
                <a:gd name="connsiteX1" fmla="*/ 48496 w 219980"/>
                <a:gd name="connsiteY1" fmla="*/ 0 h 884617"/>
                <a:gd name="connsiteX2" fmla="*/ 35866 w 219980"/>
                <a:gd name="connsiteY2" fmla="*/ 50764 h 884617"/>
                <a:gd name="connsiteX3" fmla="*/ 0 w 219980"/>
                <a:gd name="connsiteY3" fmla="*/ 884617 h 884617"/>
                <a:gd name="connsiteX4" fmla="*/ 171798 w 219980"/>
                <a:gd name="connsiteY4" fmla="*/ 884617 h 88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980" h="884617">
                  <a:moveTo>
                    <a:pt x="219980" y="0"/>
                  </a:moveTo>
                  <a:lnTo>
                    <a:pt x="48496" y="0"/>
                  </a:lnTo>
                  <a:lnTo>
                    <a:pt x="35866" y="50764"/>
                  </a:lnTo>
                  <a:lnTo>
                    <a:pt x="0" y="884617"/>
                  </a:lnTo>
                  <a:lnTo>
                    <a:pt x="171798" y="884617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3" name="任意多边形: 形状 332">
            <a:extLst>
              <a:ext uri="{FF2B5EF4-FFF2-40B4-BE49-F238E27FC236}">
                <a16:creationId xmlns:a16="http://schemas.microsoft.com/office/drawing/2014/main" id="{C02AAA6B-B95E-3A05-73AA-E4C511787BDC}"/>
              </a:ext>
            </a:extLst>
          </p:cNvPr>
          <p:cNvSpPr/>
          <p:nvPr/>
        </p:nvSpPr>
        <p:spPr>
          <a:xfrm>
            <a:off x="-1250093" y="4691243"/>
            <a:ext cx="3423894" cy="3423894"/>
          </a:xfrm>
          <a:custGeom>
            <a:avLst/>
            <a:gdLst>
              <a:gd name="connsiteX0" fmla="*/ 1193067 w 2386134"/>
              <a:gd name="connsiteY0" fmla="*/ 0 h 2386134"/>
              <a:gd name="connsiteX1" fmla="*/ 2386134 w 2386134"/>
              <a:gd name="connsiteY1" fmla="*/ 1193067 h 2386134"/>
              <a:gd name="connsiteX2" fmla="*/ 1193067 w 2386134"/>
              <a:gd name="connsiteY2" fmla="*/ 2386134 h 2386134"/>
              <a:gd name="connsiteX3" fmla="*/ 0 w 2386134"/>
              <a:gd name="connsiteY3" fmla="*/ 1193067 h 2386134"/>
              <a:gd name="connsiteX4" fmla="*/ 1193067 w 2386134"/>
              <a:gd name="connsiteY4" fmla="*/ 0 h 2386134"/>
              <a:gd name="connsiteX5" fmla="*/ 1193067 w 2386134"/>
              <a:gd name="connsiteY5" fmla="*/ 520978 h 2386134"/>
              <a:gd name="connsiteX6" fmla="*/ 520978 w 2386134"/>
              <a:gd name="connsiteY6" fmla="*/ 1193067 h 2386134"/>
              <a:gd name="connsiteX7" fmla="*/ 1193067 w 2386134"/>
              <a:gd name="connsiteY7" fmla="*/ 1865156 h 2386134"/>
              <a:gd name="connsiteX8" fmla="*/ 1865156 w 2386134"/>
              <a:gd name="connsiteY8" fmla="*/ 1193067 h 2386134"/>
              <a:gd name="connsiteX9" fmla="*/ 1193067 w 2386134"/>
              <a:gd name="connsiteY9" fmla="*/ 520978 h 238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6134" h="2386134">
                <a:moveTo>
                  <a:pt x="1193067" y="0"/>
                </a:moveTo>
                <a:cubicBezTo>
                  <a:pt x="1851980" y="0"/>
                  <a:pt x="2386134" y="534154"/>
                  <a:pt x="2386134" y="1193067"/>
                </a:cubicBezTo>
                <a:cubicBezTo>
                  <a:pt x="2386134" y="1851980"/>
                  <a:pt x="1851980" y="2386134"/>
                  <a:pt x="1193067" y="2386134"/>
                </a:cubicBezTo>
                <a:cubicBezTo>
                  <a:pt x="534154" y="2386134"/>
                  <a:pt x="0" y="1851980"/>
                  <a:pt x="0" y="1193067"/>
                </a:cubicBezTo>
                <a:cubicBezTo>
                  <a:pt x="0" y="534154"/>
                  <a:pt x="534154" y="0"/>
                  <a:pt x="1193067" y="0"/>
                </a:cubicBezTo>
                <a:close/>
                <a:moveTo>
                  <a:pt x="1193067" y="520978"/>
                </a:moveTo>
                <a:cubicBezTo>
                  <a:pt x="821882" y="520978"/>
                  <a:pt x="520978" y="821882"/>
                  <a:pt x="520978" y="1193067"/>
                </a:cubicBezTo>
                <a:cubicBezTo>
                  <a:pt x="520978" y="1564252"/>
                  <a:pt x="821882" y="1865156"/>
                  <a:pt x="1193067" y="1865156"/>
                </a:cubicBezTo>
                <a:cubicBezTo>
                  <a:pt x="1564252" y="1865156"/>
                  <a:pt x="1865156" y="1564252"/>
                  <a:pt x="1865156" y="1193067"/>
                </a:cubicBezTo>
                <a:cubicBezTo>
                  <a:pt x="1865156" y="821882"/>
                  <a:pt x="1564252" y="520978"/>
                  <a:pt x="1193067" y="520978"/>
                </a:cubicBezTo>
                <a:close/>
              </a:path>
            </a:pathLst>
          </a:custGeom>
          <a:solidFill>
            <a:srgbClr val="FFC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5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BB90FC9E-003A-9980-A7B7-228210A948F2}"/>
              </a:ext>
            </a:extLst>
          </p:cNvPr>
          <p:cNvGrpSpPr/>
          <p:nvPr/>
        </p:nvGrpSpPr>
        <p:grpSpPr>
          <a:xfrm>
            <a:off x="481109" y="306352"/>
            <a:ext cx="568971" cy="568971"/>
            <a:chOff x="10835205" y="356946"/>
            <a:chExt cx="1066800" cy="106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D886950-F358-8C02-2B80-FDFC42D1438A}"/>
                </a:ext>
              </a:extLst>
            </p:cNvPr>
            <p:cNvSpPr/>
            <p:nvPr/>
          </p:nvSpPr>
          <p:spPr>
            <a:xfrm>
              <a:off x="10835205" y="3569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3631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02BAF7-A945-2AF8-825A-1A152901B144}"/>
                </a:ext>
              </a:extLst>
            </p:cNvPr>
            <p:cNvSpPr/>
            <p:nvPr/>
          </p:nvSpPr>
          <p:spPr>
            <a:xfrm>
              <a:off x="10987605" y="509346"/>
              <a:ext cx="914400" cy="914400"/>
            </a:xfrm>
            <a:prstGeom prst="ellipse">
              <a:avLst/>
            </a:prstGeom>
            <a:noFill/>
            <a:ln w="203200">
              <a:solidFill>
                <a:srgbClr val="FFC1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2ECB82-D26A-A93D-E891-FD2BBD9B7680}"/>
              </a:ext>
            </a:extLst>
          </p:cNvPr>
          <p:cNvGrpSpPr/>
          <p:nvPr/>
        </p:nvGrpSpPr>
        <p:grpSpPr>
          <a:xfrm>
            <a:off x="1278019" y="267174"/>
            <a:ext cx="1396537" cy="526867"/>
            <a:chOff x="5562586" y="2902133"/>
            <a:chExt cx="1396537" cy="52686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7AA17E-AA38-89CE-6D2C-DFDEF44D6CC4}"/>
                </a:ext>
              </a:extLst>
            </p:cNvPr>
            <p:cNvSpPr txBox="1"/>
            <p:nvPr/>
          </p:nvSpPr>
          <p:spPr>
            <a:xfrm>
              <a:off x="5562586" y="2902133"/>
              <a:ext cx="1396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06BE308-246D-FBC0-0075-06D81C9FE074}"/>
                </a:ext>
              </a:extLst>
            </p:cNvPr>
            <p:cNvSpPr/>
            <p:nvPr/>
          </p:nvSpPr>
          <p:spPr>
            <a:xfrm>
              <a:off x="5592552" y="3363798"/>
              <a:ext cx="1336605" cy="65202"/>
            </a:xfrm>
            <a:prstGeom prst="roundRect">
              <a:avLst>
                <a:gd name="adj" fmla="val 14023"/>
              </a:avLst>
            </a:prstGeom>
            <a:solidFill>
              <a:srgbClr val="FFC10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97A55A-249D-8BF5-CF99-F26BEB0E9804}"/>
              </a:ext>
            </a:extLst>
          </p:cNvPr>
          <p:cNvGrpSpPr/>
          <p:nvPr/>
        </p:nvGrpSpPr>
        <p:grpSpPr>
          <a:xfrm>
            <a:off x="3597385" y="1708383"/>
            <a:ext cx="5026661" cy="4469282"/>
            <a:chOff x="3938045" y="2252845"/>
            <a:chExt cx="4315990" cy="3837413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C91D3924-B678-0723-61D8-55A70F7285B1}"/>
                </a:ext>
              </a:extLst>
            </p:cNvPr>
            <p:cNvGrpSpPr/>
            <p:nvPr/>
          </p:nvGrpSpPr>
          <p:grpSpPr>
            <a:xfrm>
              <a:off x="7248720" y="2558147"/>
              <a:ext cx="1005315" cy="299674"/>
              <a:chOff x="7244862" y="2564012"/>
              <a:chExt cx="1005315" cy="299674"/>
            </a:xfrm>
          </p:grpSpPr>
          <p:cxnSp>
            <p:nvCxnSpPr>
              <p:cNvPr id="30" name="Straight Connector 4">
                <a:extLst>
                  <a:ext uri="{FF2B5EF4-FFF2-40B4-BE49-F238E27FC236}">
                    <a16:creationId xmlns:a16="http://schemas.microsoft.com/office/drawing/2014/main" id="{3F185F89-C6B0-DA12-8099-90B809FA1281}"/>
                  </a:ext>
                </a:extLst>
              </p:cNvPr>
              <p:cNvCxnSpPr/>
              <p:nvPr/>
            </p:nvCxnSpPr>
            <p:spPr>
              <a:xfrm flipV="1">
                <a:off x="7244862" y="2564012"/>
                <a:ext cx="393895" cy="299674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oval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">
                <a:extLst>
                  <a:ext uri="{FF2B5EF4-FFF2-40B4-BE49-F238E27FC236}">
                    <a16:creationId xmlns:a16="http://schemas.microsoft.com/office/drawing/2014/main" id="{1AB7320F-EC47-EB05-3E3D-5AECB6519F63}"/>
                  </a:ext>
                </a:extLst>
              </p:cNvPr>
              <p:cNvCxnSpPr/>
              <p:nvPr/>
            </p:nvCxnSpPr>
            <p:spPr>
              <a:xfrm>
                <a:off x="7643056" y="2564012"/>
                <a:ext cx="607121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20F305CD-B15F-0F17-9AA8-1F8C34C7A3CD}"/>
                </a:ext>
              </a:extLst>
            </p:cNvPr>
            <p:cNvGrpSpPr/>
            <p:nvPr/>
          </p:nvGrpSpPr>
          <p:grpSpPr>
            <a:xfrm flipH="1">
              <a:off x="3938045" y="2558147"/>
              <a:ext cx="1005315" cy="299674"/>
              <a:chOff x="7244862" y="2564012"/>
              <a:chExt cx="1005315" cy="299674"/>
            </a:xfrm>
          </p:grpSpPr>
          <p:cxnSp>
            <p:nvCxnSpPr>
              <p:cNvPr id="28" name="Straight Connector 7">
                <a:extLst>
                  <a:ext uri="{FF2B5EF4-FFF2-40B4-BE49-F238E27FC236}">
                    <a16:creationId xmlns:a16="http://schemas.microsoft.com/office/drawing/2014/main" id="{9AD5DD02-C7CB-1B3D-B966-5181155C095F}"/>
                  </a:ext>
                </a:extLst>
              </p:cNvPr>
              <p:cNvCxnSpPr/>
              <p:nvPr/>
            </p:nvCxnSpPr>
            <p:spPr>
              <a:xfrm flipV="1">
                <a:off x="7244862" y="2564012"/>
                <a:ext cx="393895" cy="299674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oval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8">
                <a:extLst>
                  <a:ext uri="{FF2B5EF4-FFF2-40B4-BE49-F238E27FC236}">
                    <a16:creationId xmlns:a16="http://schemas.microsoft.com/office/drawing/2014/main" id="{877F6B8E-6A18-05D6-039A-E76D74ECC3A0}"/>
                  </a:ext>
                </a:extLst>
              </p:cNvPr>
              <p:cNvCxnSpPr/>
              <p:nvPr/>
            </p:nvCxnSpPr>
            <p:spPr>
              <a:xfrm>
                <a:off x="7643056" y="2564012"/>
                <a:ext cx="607121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9">
              <a:extLst>
                <a:ext uri="{FF2B5EF4-FFF2-40B4-BE49-F238E27FC236}">
                  <a16:creationId xmlns:a16="http://schemas.microsoft.com/office/drawing/2014/main" id="{555392C2-8615-095A-5C2C-56353DE2D31C}"/>
                </a:ext>
              </a:extLst>
            </p:cNvPr>
            <p:cNvGrpSpPr/>
            <p:nvPr/>
          </p:nvGrpSpPr>
          <p:grpSpPr>
            <a:xfrm rot="1354404" flipV="1">
              <a:off x="6455415" y="4494108"/>
              <a:ext cx="1005315" cy="299674"/>
              <a:chOff x="7244862" y="2564012"/>
              <a:chExt cx="1005315" cy="299674"/>
            </a:xfrm>
          </p:grpSpPr>
          <p:cxnSp>
            <p:nvCxnSpPr>
              <p:cNvPr id="26" name="Straight Connector 10">
                <a:extLst>
                  <a:ext uri="{FF2B5EF4-FFF2-40B4-BE49-F238E27FC236}">
                    <a16:creationId xmlns:a16="http://schemas.microsoft.com/office/drawing/2014/main" id="{40E38C01-F34C-E3EC-0E88-8B1594596517}"/>
                  </a:ext>
                </a:extLst>
              </p:cNvPr>
              <p:cNvCxnSpPr/>
              <p:nvPr/>
            </p:nvCxnSpPr>
            <p:spPr>
              <a:xfrm flipV="1">
                <a:off x="7244862" y="2564012"/>
                <a:ext cx="393895" cy="299674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oval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1">
                <a:extLst>
                  <a:ext uri="{FF2B5EF4-FFF2-40B4-BE49-F238E27FC236}">
                    <a16:creationId xmlns:a16="http://schemas.microsoft.com/office/drawing/2014/main" id="{FB11BCAF-B533-5BDA-5074-CB856587B4EC}"/>
                  </a:ext>
                </a:extLst>
              </p:cNvPr>
              <p:cNvCxnSpPr/>
              <p:nvPr/>
            </p:nvCxnSpPr>
            <p:spPr>
              <a:xfrm>
                <a:off x="7643056" y="2564012"/>
                <a:ext cx="607121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2">
              <a:extLst>
                <a:ext uri="{FF2B5EF4-FFF2-40B4-BE49-F238E27FC236}">
                  <a16:creationId xmlns:a16="http://schemas.microsoft.com/office/drawing/2014/main" id="{429EB987-1004-80D0-0DEE-BA79CE596423}"/>
                </a:ext>
              </a:extLst>
            </p:cNvPr>
            <p:cNvGrpSpPr/>
            <p:nvPr/>
          </p:nvGrpSpPr>
          <p:grpSpPr>
            <a:xfrm rot="20245596" flipH="1" flipV="1">
              <a:off x="4749966" y="4494108"/>
              <a:ext cx="1005315" cy="299674"/>
              <a:chOff x="7244862" y="2564012"/>
              <a:chExt cx="1005315" cy="299674"/>
            </a:xfrm>
          </p:grpSpPr>
          <p:cxnSp>
            <p:nvCxnSpPr>
              <p:cNvPr id="24" name="Straight Connector 13">
                <a:extLst>
                  <a:ext uri="{FF2B5EF4-FFF2-40B4-BE49-F238E27FC236}">
                    <a16:creationId xmlns:a16="http://schemas.microsoft.com/office/drawing/2014/main" id="{35B362B5-96F6-35FB-88C4-C1D95F605A69}"/>
                  </a:ext>
                </a:extLst>
              </p:cNvPr>
              <p:cNvCxnSpPr/>
              <p:nvPr/>
            </p:nvCxnSpPr>
            <p:spPr>
              <a:xfrm flipV="1">
                <a:off x="7244862" y="2564012"/>
                <a:ext cx="393895" cy="299674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oval" w="sm" len="sm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4">
                <a:extLst>
                  <a:ext uri="{FF2B5EF4-FFF2-40B4-BE49-F238E27FC236}">
                    <a16:creationId xmlns:a16="http://schemas.microsoft.com/office/drawing/2014/main" id="{3048EE53-440B-7F3A-B45B-D1C6B4AED2D2}"/>
                  </a:ext>
                </a:extLst>
              </p:cNvPr>
              <p:cNvCxnSpPr/>
              <p:nvPr/>
            </p:nvCxnSpPr>
            <p:spPr>
              <a:xfrm>
                <a:off x="7643056" y="2564012"/>
                <a:ext cx="607121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2">
              <a:extLst>
                <a:ext uri="{FF2B5EF4-FFF2-40B4-BE49-F238E27FC236}">
                  <a16:creationId xmlns:a16="http://schemas.microsoft.com/office/drawing/2014/main" id="{38379C85-AA08-BBED-83B6-2571C57C6994}"/>
                </a:ext>
              </a:extLst>
            </p:cNvPr>
            <p:cNvGrpSpPr/>
            <p:nvPr/>
          </p:nvGrpSpPr>
          <p:grpSpPr>
            <a:xfrm>
              <a:off x="4125376" y="2252845"/>
              <a:ext cx="3939219" cy="3837413"/>
              <a:chOff x="3160707" y="1634350"/>
              <a:chExt cx="2825746" cy="2752719"/>
            </a:xfrm>
          </p:grpSpPr>
          <p:sp>
            <p:nvSpPr>
              <p:cNvPr id="15" name="Freeform 33">
                <a:extLst>
                  <a:ext uri="{FF2B5EF4-FFF2-40B4-BE49-F238E27FC236}">
                    <a16:creationId xmlns:a16="http://schemas.microsoft.com/office/drawing/2014/main" id="{0F078B46-325A-D732-4CA0-9B57CBAB5B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60707" y="1912160"/>
                <a:ext cx="1181098" cy="1243010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3631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Freeform 34">
                <a:extLst>
                  <a:ext uri="{FF2B5EF4-FFF2-40B4-BE49-F238E27FC236}">
                    <a16:creationId xmlns:a16="http://schemas.microsoft.com/office/drawing/2014/main" id="{8916E53D-A228-3E1E-BA69-F9842B894C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6194" y="1916923"/>
                <a:ext cx="636587" cy="1238248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FFC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35">
                <a:extLst>
                  <a:ext uri="{FF2B5EF4-FFF2-40B4-BE49-F238E27FC236}">
                    <a16:creationId xmlns:a16="http://schemas.microsoft.com/office/drawing/2014/main" id="{BD8B19DA-25DE-560B-6EFB-C4B53B5368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1205" y="1916923"/>
                <a:ext cx="634999" cy="1238248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3631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36">
                <a:extLst>
                  <a:ext uri="{FF2B5EF4-FFF2-40B4-BE49-F238E27FC236}">
                    <a16:creationId xmlns:a16="http://schemas.microsoft.com/office/drawing/2014/main" id="{7B917373-C429-299B-97D6-BBA8BE8B9D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97417" y="1912160"/>
                <a:ext cx="1189036" cy="1250949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FFC1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37">
                <a:extLst>
                  <a:ext uri="{FF2B5EF4-FFF2-40B4-BE49-F238E27FC236}">
                    <a16:creationId xmlns:a16="http://schemas.microsoft.com/office/drawing/2014/main" id="{EA39B79F-B4B8-FBC1-C3AE-3E7BA672C4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2777" y="3336146"/>
                <a:ext cx="493712" cy="1050923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id="{A62FAEF7-4919-F0F7-A65E-10B241D95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2788" y="1634350"/>
                <a:ext cx="98425" cy="198437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Freeform 30">
              <a:extLst>
                <a:ext uri="{FF2B5EF4-FFF2-40B4-BE49-F238E27FC236}">
                  <a16:creationId xmlns:a16="http://schemas.microsoft.com/office/drawing/2014/main" id="{E7129998-623B-A7A8-AB91-698D335A9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844" y="3403396"/>
              <a:ext cx="320256" cy="36055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Shape 1687">
              <a:extLst>
                <a:ext uri="{FF2B5EF4-FFF2-40B4-BE49-F238E27FC236}">
                  <a16:creationId xmlns:a16="http://schemas.microsoft.com/office/drawing/2014/main" id="{485A3A7E-EBB1-A612-4967-DE1D093FB5CA}"/>
                </a:ext>
              </a:extLst>
            </p:cNvPr>
            <p:cNvSpPr/>
            <p:nvPr/>
          </p:nvSpPr>
          <p:spPr>
            <a:xfrm>
              <a:off x="7269987" y="3453728"/>
              <a:ext cx="361315" cy="361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Shape 4390">
              <a:extLst>
                <a:ext uri="{FF2B5EF4-FFF2-40B4-BE49-F238E27FC236}">
                  <a16:creationId xmlns:a16="http://schemas.microsoft.com/office/drawing/2014/main" id="{4DB9872C-AB89-B518-7871-AF01BA104292}"/>
                </a:ext>
              </a:extLst>
            </p:cNvPr>
            <p:cNvSpPr/>
            <p:nvPr/>
          </p:nvSpPr>
          <p:spPr>
            <a:xfrm>
              <a:off x="4561390" y="3474696"/>
              <a:ext cx="393308" cy="314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4" extrusionOk="0">
                  <a:moveTo>
                    <a:pt x="20186" y="18973"/>
                  </a:moveTo>
                  <a:lnTo>
                    <a:pt x="16553" y="16139"/>
                  </a:lnTo>
                  <a:lnTo>
                    <a:pt x="16553" y="2539"/>
                  </a:lnTo>
                  <a:lnTo>
                    <a:pt x="20186" y="5373"/>
                  </a:lnTo>
                  <a:cubicBezTo>
                    <a:pt x="20186" y="5373"/>
                    <a:pt x="20186" y="18973"/>
                    <a:pt x="20186" y="18973"/>
                  </a:cubicBezTo>
                  <a:close/>
                  <a:moveTo>
                    <a:pt x="15140" y="16139"/>
                  </a:moveTo>
                  <a:lnTo>
                    <a:pt x="11506" y="18973"/>
                  </a:lnTo>
                  <a:lnTo>
                    <a:pt x="11506" y="5373"/>
                  </a:lnTo>
                  <a:lnTo>
                    <a:pt x="15140" y="2539"/>
                  </a:lnTo>
                  <a:cubicBezTo>
                    <a:pt x="15140" y="2539"/>
                    <a:pt x="15140" y="16139"/>
                    <a:pt x="15140" y="16139"/>
                  </a:cubicBezTo>
                  <a:close/>
                  <a:moveTo>
                    <a:pt x="10094" y="18973"/>
                  </a:moveTo>
                  <a:lnTo>
                    <a:pt x="6460" y="16139"/>
                  </a:lnTo>
                  <a:lnTo>
                    <a:pt x="6460" y="2539"/>
                  </a:lnTo>
                  <a:lnTo>
                    <a:pt x="10094" y="5373"/>
                  </a:lnTo>
                  <a:cubicBezTo>
                    <a:pt x="10094" y="5373"/>
                    <a:pt x="10094" y="18973"/>
                    <a:pt x="10094" y="18973"/>
                  </a:cubicBezTo>
                  <a:close/>
                  <a:moveTo>
                    <a:pt x="5047" y="16139"/>
                  </a:moveTo>
                  <a:lnTo>
                    <a:pt x="1414" y="18973"/>
                  </a:lnTo>
                  <a:lnTo>
                    <a:pt x="1414" y="5373"/>
                  </a:lnTo>
                  <a:lnTo>
                    <a:pt x="5047" y="2539"/>
                  </a:lnTo>
                  <a:cubicBezTo>
                    <a:pt x="5047" y="2539"/>
                    <a:pt x="5047" y="16139"/>
                    <a:pt x="5047" y="16139"/>
                  </a:cubicBezTo>
                  <a:close/>
                  <a:moveTo>
                    <a:pt x="21257" y="4065"/>
                  </a:moveTo>
                  <a:lnTo>
                    <a:pt x="16210" y="130"/>
                  </a:lnTo>
                  <a:cubicBezTo>
                    <a:pt x="15986" y="-44"/>
                    <a:pt x="15706" y="-44"/>
                    <a:pt x="15483" y="130"/>
                  </a:cubicBezTo>
                  <a:lnTo>
                    <a:pt x="10800" y="3782"/>
                  </a:lnTo>
                  <a:lnTo>
                    <a:pt x="6117" y="130"/>
                  </a:lnTo>
                  <a:cubicBezTo>
                    <a:pt x="5894" y="-44"/>
                    <a:pt x="5614" y="-44"/>
                    <a:pt x="5390" y="130"/>
                  </a:cubicBezTo>
                  <a:lnTo>
                    <a:pt x="343" y="4065"/>
                  </a:lnTo>
                  <a:cubicBezTo>
                    <a:pt x="131" y="4231"/>
                    <a:pt x="0" y="4530"/>
                    <a:pt x="0" y="4853"/>
                  </a:cubicBezTo>
                  <a:lnTo>
                    <a:pt x="0" y="20594"/>
                  </a:lnTo>
                  <a:cubicBezTo>
                    <a:pt x="0" y="20925"/>
                    <a:pt x="138" y="21231"/>
                    <a:pt x="359" y="21393"/>
                  </a:cubicBezTo>
                  <a:cubicBezTo>
                    <a:pt x="580" y="21556"/>
                    <a:pt x="852" y="21552"/>
                    <a:pt x="1070" y="21382"/>
                  </a:cubicBezTo>
                  <a:lnTo>
                    <a:pt x="5753" y="17730"/>
                  </a:lnTo>
                  <a:lnTo>
                    <a:pt x="10436" y="21382"/>
                  </a:lnTo>
                  <a:cubicBezTo>
                    <a:pt x="10661" y="21556"/>
                    <a:pt x="10939" y="21556"/>
                    <a:pt x="11164" y="21382"/>
                  </a:cubicBezTo>
                  <a:lnTo>
                    <a:pt x="15847" y="17730"/>
                  </a:lnTo>
                  <a:lnTo>
                    <a:pt x="20530" y="21382"/>
                  </a:lnTo>
                  <a:cubicBezTo>
                    <a:pt x="20642" y="21469"/>
                    <a:pt x="20768" y="21513"/>
                    <a:pt x="20893" y="21513"/>
                  </a:cubicBezTo>
                  <a:cubicBezTo>
                    <a:pt x="21014" y="21513"/>
                    <a:pt x="21133" y="21473"/>
                    <a:pt x="21241" y="21393"/>
                  </a:cubicBezTo>
                  <a:cubicBezTo>
                    <a:pt x="21463" y="21231"/>
                    <a:pt x="21600" y="20925"/>
                    <a:pt x="21600" y="20594"/>
                  </a:cubicBezTo>
                  <a:lnTo>
                    <a:pt x="21600" y="4853"/>
                  </a:lnTo>
                  <a:cubicBezTo>
                    <a:pt x="21600" y="4530"/>
                    <a:pt x="21469" y="4231"/>
                    <a:pt x="21257" y="406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Shape 4388">
              <a:extLst>
                <a:ext uri="{FF2B5EF4-FFF2-40B4-BE49-F238E27FC236}">
                  <a16:creationId xmlns:a16="http://schemas.microsoft.com/office/drawing/2014/main" id="{4B1EF83D-3C5D-A450-06A7-ABD1E5385CA0}"/>
                </a:ext>
              </a:extLst>
            </p:cNvPr>
            <p:cNvSpPr/>
            <p:nvPr/>
          </p:nvSpPr>
          <p:spPr>
            <a:xfrm>
              <a:off x="6314976" y="3491279"/>
              <a:ext cx="413937" cy="281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03" y="6141"/>
                  </a:moveTo>
                  <a:lnTo>
                    <a:pt x="13203" y="0"/>
                  </a:lnTo>
                  <a:lnTo>
                    <a:pt x="5401" y="10253"/>
                  </a:lnTo>
                  <a:lnTo>
                    <a:pt x="13203" y="20879"/>
                  </a:lnTo>
                  <a:lnTo>
                    <a:pt x="13203" y="13958"/>
                  </a:lnTo>
                  <a:cubicBezTo>
                    <a:pt x="16759" y="13958"/>
                    <a:pt x="18917" y="14627"/>
                    <a:pt x="21600" y="21600"/>
                  </a:cubicBezTo>
                  <a:cubicBezTo>
                    <a:pt x="21600" y="21600"/>
                    <a:pt x="21202" y="6141"/>
                    <a:pt x="13203" y="6141"/>
                  </a:cubicBezTo>
                  <a:close/>
                  <a:moveTo>
                    <a:pt x="7803" y="4257"/>
                  </a:moveTo>
                  <a:lnTo>
                    <a:pt x="7803" y="0"/>
                  </a:lnTo>
                  <a:lnTo>
                    <a:pt x="0" y="10253"/>
                  </a:lnTo>
                  <a:lnTo>
                    <a:pt x="7803" y="20879"/>
                  </a:lnTo>
                  <a:lnTo>
                    <a:pt x="7803" y="16466"/>
                  </a:lnTo>
                  <a:lnTo>
                    <a:pt x="3241" y="10253"/>
                  </a:lnTo>
                  <a:cubicBezTo>
                    <a:pt x="3241" y="10253"/>
                    <a:pt x="7803" y="4257"/>
                    <a:pt x="7803" y="425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kumimoji="0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DE696AB-4F8F-C661-B0C9-7BF3E89F4FF9}"/>
              </a:ext>
            </a:extLst>
          </p:cNvPr>
          <p:cNvGrpSpPr/>
          <p:nvPr/>
        </p:nvGrpSpPr>
        <p:grpSpPr>
          <a:xfrm>
            <a:off x="8684108" y="1806175"/>
            <a:ext cx="2723246" cy="864579"/>
            <a:chOff x="432712" y="1856096"/>
            <a:chExt cx="2723246" cy="86457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221B5C-AFE6-B28C-95AE-F371F28F0EBB}"/>
                </a:ext>
              </a:extLst>
            </p:cNvPr>
            <p:cNvSpPr txBox="1"/>
            <p:nvPr/>
          </p:nvSpPr>
          <p:spPr>
            <a:xfrm>
              <a:off x="444500" y="2188222"/>
              <a:ext cx="27114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2586C26-EDE0-F2C0-94E6-488EC0ABCA66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560AFD8-CCD6-2901-F4FB-65B3F19216E2}"/>
              </a:ext>
            </a:extLst>
          </p:cNvPr>
          <p:cNvGrpSpPr/>
          <p:nvPr/>
        </p:nvGrpSpPr>
        <p:grpSpPr>
          <a:xfrm>
            <a:off x="784646" y="1806175"/>
            <a:ext cx="2812739" cy="864579"/>
            <a:chOff x="1104616" y="1856096"/>
            <a:chExt cx="2812739" cy="86457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4D933A-9FB1-029A-DAC5-7A08DE15FD4F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6F6FB9C-A5D9-286F-760C-AB70B960004B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C682D33-2595-8588-B4A2-E5A5A1CA9FAA}"/>
              </a:ext>
            </a:extLst>
          </p:cNvPr>
          <p:cNvGrpSpPr/>
          <p:nvPr/>
        </p:nvGrpSpPr>
        <p:grpSpPr>
          <a:xfrm>
            <a:off x="7670785" y="4446777"/>
            <a:ext cx="3032624" cy="1091308"/>
            <a:chOff x="432712" y="1856096"/>
            <a:chExt cx="3032624" cy="109130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363DC8F-34D9-BB71-D75B-7CCC3604B6A8}"/>
                </a:ext>
              </a:extLst>
            </p:cNvPr>
            <p:cNvSpPr txBox="1"/>
            <p:nvPr/>
          </p:nvSpPr>
          <p:spPr>
            <a:xfrm>
              <a:off x="444500" y="2188222"/>
              <a:ext cx="302083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011191A-0D23-6A5F-A349-277E59DC3972}"/>
                </a:ext>
              </a:extLst>
            </p:cNvPr>
            <p:cNvSpPr txBox="1"/>
            <p:nvPr/>
          </p:nvSpPr>
          <p:spPr>
            <a:xfrm>
              <a:off x="432712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822548C-4B8C-D3F5-02E2-A96893E91A80}"/>
              </a:ext>
            </a:extLst>
          </p:cNvPr>
          <p:cNvGrpSpPr/>
          <p:nvPr/>
        </p:nvGrpSpPr>
        <p:grpSpPr>
          <a:xfrm>
            <a:off x="1749623" y="4446777"/>
            <a:ext cx="2812739" cy="864579"/>
            <a:chOff x="1104616" y="1856096"/>
            <a:chExt cx="2812739" cy="86457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BEB4900-119D-38B1-0CDA-576BD1CC1E83}"/>
                </a:ext>
              </a:extLst>
            </p:cNvPr>
            <p:cNvSpPr txBox="1"/>
            <p:nvPr/>
          </p:nvSpPr>
          <p:spPr>
            <a:xfrm>
              <a:off x="1104616" y="2188222"/>
              <a:ext cx="28127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5C13E9-E843-8129-DF7A-68E2DB45635C}"/>
                </a:ext>
              </a:extLst>
            </p:cNvPr>
            <p:cNvSpPr txBox="1"/>
            <p:nvPr/>
          </p:nvSpPr>
          <p:spPr>
            <a:xfrm>
              <a:off x="189481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585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深蓝色丝带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32wb5dv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631D0"/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2295</Words>
  <Application>Microsoft Office PowerPoint</Application>
  <PresentationFormat>宽屏</PresentationFormat>
  <Paragraphs>259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Kontrapunkt Bob Bold</vt:lpstr>
      <vt:lpstr>MiSans Medium</vt:lpstr>
      <vt:lpstr>Sinkin Sans 400 Regular</vt:lpstr>
      <vt:lpstr>阿里巴巴普惠体 2.0 55 Regular</vt:lpstr>
      <vt:lpstr>阿里巴巴普惠体 2.0 65 Medium</vt:lpstr>
      <vt:lpstr>Arial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插画主图时尚几何求职竞聘ppt模板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Power user</cp:lastModifiedBy>
  <cp:revision>127</cp:revision>
  <dcterms:created xsi:type="dcterms:W3CDTF">2017-04-13T13:40:33Z</dcterms:created>
  <dcterms:modified xsi:type="dcterms:W3CDTF">2023-05-07T12:36:18Z</dcterms:modified>
</cp:coreProperties>
</file>